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92" r:id="rId5"/>
    <p:sldId id="299" r:id="rId6"/>
    <p:sldId id="300" r:id="rId7"/>
    <p:sldId id="305" r:id="rId8"/>
    <p:sldId id="306" r:id="rId9"/>
    <p:sldId id="307" r:id="rId10"/>
    <p:sldId id="308" r:id="rId11"/>
    <p:sldId id="309" r:id="rId12"/>
    <p:sldId id="312" r:id="rId13"/>
    <p:sldId id="313" r:id="rId14"/>
    <p:sldId id="314" r:id="rId15"/>
    <p:sldId id="315" r:id="rId16"/>
    <p:sldId id="316" r:id="rId17"/>
    <p:sldId id="30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F4F662A8-3FE8-2DDF-A473-499F5F15D2F2}" name="Lillie Price (Public Health Wales - No. 2 Capital Quarter)" initials="LQ" userId="S::lillie.price@wales.nhs.uk::032d964d-be01-4d8a-8a44-d1d16ba6425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0BCAE0-DB6D-B146-7A6A-8AB03C206C6D}" v="1" dt="2025-06-24T09:10:27.6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e Flood (Public Health Wales - Matrix House)" userId="S::sophie.flood@wales.nhs.uk::f1b68508-ff1d-4a78-a875-f6aa95017de1" providerId="AD" clId="Web-{BE6359F1-327D-E587-8734-17534FEDB8DB}"/>
    <pc:docChg chg="modSld">
      <pc:chgData name="Sophie Flood (Public Health Wales - Matrix House)" userId="S::sophie.flood@wales.nhs.uk::f1b68508-ff1d-4a78-a875-f6aa95017de1" providerId="AD" clId="Web-{BE6359F1-327D-E587-8734-17534FEDB8DB}" dt="2024-11-07T15:16:41.740" v="46" actId="20577"/>
      <pc:docMkLst>
        <pc:docMk/>
      </pc:docMkLst>
      <pc:sldChg chg="modSp">
        <pc:chgData name="Sophie Flood (Public Health Wales - Matrix House)" userId="S::sophie.flood@wales.nhs.uk::f1b68508-ff1d-4a78-a875-f6aa95017de1" providerId="AD" clId="Web-{BE6359F1-327D-E587-8734-17534FEDB8DB}" dt="2024-11-07T15:07:21.266" v="12" actId="20577"/>
        <pc:sldMkLst>
          <pc:docMk/>
          <pc:sldMk cId="1791717356" sldId="278"/>
        </pc:sldMkLst>
        <pc:spChg chg="mod">
          <ac:chgData name="Sophie Flood (Public Health Wales - Matrix House)" userId="S::sophie.flood@wales.nhs.uk::f1b68508-ff1d-4a78-a875-f6aa95017de1" providerId="AD" clId="Web-{BE6359F1-327D-E587-8734-17534FEDB8DB}" dt="2024-11-07T15:07:21.266" v="12" actId="20577"/>
          <ac:spMkLst>
            <pc:docMk/>
            <pc:sldMk cId="1791717356" sldId="278"/>
            <ac:spMk id="3" creationId="{A1CED191-9C6B-9CB6-EA48-03286655BB6D}"/>
          </ac:spMkLst>
        </pc:spChg>
      </pc:sldChg>
      <pc:sldChg chg="modSp">
        <pc:chgData name="Sophie Flood (Public Health Wales - Matrix House)" userId="S::sophie.flood@wales.nhs.uk::f1b68508-ff1d-4a78-a875-f6aa95017de1" providerId="AD" clId="Web-{BE6359F1-327D-E587-8734-17534FEDB8DB}" dt="2024-11-07T15:08:11.221" v="17" actId="20577"/>
        <pc:sldMkLst>
          <pc:docMk/>
          <pc:sldMk cId="3534170091" sldId="279"/>
        </pc:sldMkLst>
        <pc:spChg chg="mod">
          <ac:chgData name="Sophie Flood (Public Health Wales - Matrix House)" userId="S::sophie.flood@wales.nhs.uk::f1b68508-ff1d-4a78-a875-f6aa95017de1" providerId="AD" clId="Web-{BE6359F1-327D-E587-8734-17534FEDB8DB}" dt="2024-11-07T15:08:11.221" v="17" actId="20577"/>
          <ac:spMkLst>
            <pc:docMk/>
            <pc:sldMk cId="3534170091" sldId="279"/>
            <ac:spMk id="3" creationId="{9DF31357-E673-1410-19CE-21730996524A}"/>
          </ac:spMkLst>
        </pc:spChg>
      </pc:sldChg>
      <pc:sldChg chg="modSp">
        <pc:chgData name="Sophie Flood (Public Health Wales - Matrix House)" userId="S::sophie.flood@wales.nhs.uk::f1b68508-ff1d-4a78-a875-f6aa95017de1" providerId="AD" clId="Web-{BE6359F1-327D-E587-8734-17534FEDB8DB}" dt="2024-11-07T15:11:20.853" v="37" actId="20577"/>
        <pc:sldMkLst>
          <pc:docMk/>
          <pc:sldMk cId="3446705588" sldId="280"/>
        </pc:sldMkLst>
        <pc:spChg chg="mod">
          <ac:chgData name="Sophie Flood (Public Health Wales - Matrix House)" userId="S::sophie.flood@wales.nhs.uk::f1b68508-ff1d-4a78-a875-f6aa95017de1" providerId="AD" clId="Web-{BE6359F1-327D-E587-8734-17534FEDB8DB}" dt="2024-11-07T15:10:57.149" v="25" actId="20577"/>
          <ac:spMkLst>
            <pc:docMk/>
            <pc:sldMk cId="3446705588" sldId="280"/>
            <ac:spMk id="3" creationId="{84E085DD-988B-469D-862F-8152397386BD}"/>
          </ac:spMkLst>
        </pc:spChg>
        <pc:spChg chg="mod">
          <ac:chgData name="Sophie Flood (Public Health Wales - Matrix House)" userId="S::sophie.flood@wales.nhs.uk::f1b68508-ff1d-4a78-a875-f6aa95017de1" providerId="AD" clId="Web-{BE6359F1-327D-E587-8734-17534FEDB8DB}" dt="2024-11-07T15:11:20.853" v="37" actId="20577"/>
          <ac:spMkLst>
            <pc:docMk/>
            <pc:sldMk cId="3446705588" sldId="280"/>
            <ac:spMk id="5" creationId="{3A1F721D-9491-56DC-9CCD-9D62C24DD249}"/>
          </ac:spMkLst>
        </pc:spChg>
      </pc:sldChg>
      <pc:sldChg chg="modSp">
        <pc:chgData name="Sophie Flood (Public Health Wales - Matrix House)" userId="S::sophie.flood@wales.nhs.uk::f1b68508-ff1d-4a78-a875-f6aa95017de1" providerId="AD" clId="Web-{BE6359F1-327D-E587-8734-17534FEDB8DB}" dt="2024-11-07T15:12:34.090" v="44" actId="20577"/>
        <pc:sldMkLst>
          <pc:docMk/>
          <pc:sldMk cId="3323060781" sldId="281"/>
        </pc:sldMkLst>
        <pc:spChg chg="mod">
          <ac:chgData name="Sophie Flood (Public Health Wales - Matrix House)" userId="S::sophie.flood@wales.nhs.uk::f1b68508-ff1d-4a78-a875-f6aa95017de1" providerId="AD" clId="Web-{BE6359F1-327D-E587-8734-17534FEDB8DB}" dt="2024-11-07T15:12:34.090" v="44" actId="20577"/>
          <ac:spMkLst>
            <pc:docMk/>
            <pc:sldMk cId="3323060781" sldId="281"/>
            <ac:spMk id="3" creationId="{6D923A1F-7CFA-C6DA-0796-264B23B8375E}"/>
          </ac:spMkLst>
        </pc:spChg>
      </pc:sldChg>
      <pc:sldChg chg="modSp">
        <pc:chgData name="Sophie Flood (Public Health Wales - Matrix House)" userId="S::sophie.flood@wales.nhs.uk::f1b68508-ff1d-4a78-a875-f6aa95017de1" providerId="AD" clId="Web-{BE6359F1-327D-E587-8734-17534FEDB8DB}" dt="2024-11-07T15:10:07.491" v="20" actId="20577"/>
        <pc:sldMkLst>
          <pc:docMk/>
          <pc:sldMk cId="2114662237" sldId="283"/>
        </pc:sldMkLst>
        <pc:spChg chg="mod">
          <ac:chgData name="Sophie Flood (Public Health Wales - Matrix House)" userId="S::sophie.flood@wales.nhs.uk::f1b68508-ff1d-4a78-a875-f6aa95017de1" providerId="AD" clId="Web-{BE6359F1-327D-E587-8734-17534FEDB8DB}" dt="2024-11-07T15:10:07.491" v="20" actId="20577"/>
          <ac:spMkLst>
            <pc:docMk/>
            <pc:sldMk cId="2114662237" sldId="283"/>
            <ac:spMk id="3" creationId="{C9684D79-4EFD-9361-8CF1-9B84312D7F5A}"/>
          </ac:spMkLst>
        </pc:spChg>
      </pc:sldChg>
      <pc:sldChg chg="modSp">
        <pc:chgData name="Sophie Flood (Public Health Wales - Matrix House)" userId="S::sophie.flood@wales.nhs.uk::f1b68508-ff1d-4a78-a875-f6aa95017de1" providerId="AD" clId="Web-{BE6359F1-327D-E587-8734-17534FEDB8DB}" dt="2024-11-07T15:16:41.740" v="46" actId="20577"/>
        <pc:sldMkLst>
          <pc:docMk/>
          <pc:sldMk cId="1860702486" sldId="288"/>
        </pc:sldMkLst>
        <pc:spChg chg="mod">
          <ac:chgData name="Sophie Flood (Public Health Wales - Matrix House)" userId="S::sophie.flood@wales.nhs.uk::f1b68508-ff1d-4a78-a875-f6aa95017de1" providerId="AD" clId="Web-{BE6359F1-327D-E587-8734-17534FEDB8DB}" dt="2024-11-07T15:16:41.740" v="46" actId="20577"/>
          <ac:spMkLst>
            <pc:docMk/>
            <pc:sldMk cId="1860702486" sldId="288"/>
            <ac:spMk id="4" creationId="{8A81D3DF-3F10-A2FC-F985-3D60BD8E4244}"/>
          </ac:spMkLst>
        </pc:spChg>
      </pc:sldChg>
      <pc:sldChg chg="modSp">
        <pc:chgData name="Sophie Flood (Public Health Wales - Matrix House)" userId="S::sophie.flood@wales.nhs.uk::f1b68508-ff1d-4a78-a875-f6aa95017de1" providerId="AD" clId="Web-{BE6359F1-327D-E587-8734-17534FEDB8DB}" dt="2024-11-07T15:04:59.932" v="2" actId="20577"/>
        <pc:sldMkLst>
          <pc:docMk/>
          <pc:sldMk cId="625460122" sldId="291"/>
        </pc:sldMkLst>
        <pc:spChg chg="mod">
          <ac:chgData name="Sophie Flood (Public Health Wales - Matrix House)" userId="S::sophie.flood@wales.nhs.uk::f1b68508-ff1d-4a78-a875-f6aa95017de1" providerId="AD" clId="Web-{BE6359F1-327D-E587-8734-17534FEDB8DB}" dt="2024-11-07T15:04:59.932" v="2" actId="20577"/>
          <ac:spMkLst>
            <pc:docMk/>
            <pc:sldMk cId="625460122" sldId="291"/>
            <ac:spMk id="3" creationId="{19F39F54-6699-061B-5BDD-6E86A2E1EBB4}"/>
          </ac:spMkLst>
        </pc:spChg>
      </pc:sldChg>
    </pc:docChg>
  </pc:docChgLst>
  <pc:docChgLst>
    <pc:chgData name="Almaz Wong (Public Health Wales - No. 2 Capital Quarter)" userId="S::almaz.wong@wales.nhs.uk::ea748972-8fa9-44ab-8b63-a8fb3618c257" providerId="AD" clId="Web-{C0E2A8C2-0599-8181-1287-FBED15FE6FA5}"/>
    <pc:docChg chg="addSld delSld modSld">
      <pc:chgData name="Almaz Wong (Public Health Wales - No. 2 Capital Quarter)" userId="S::almaz.wong@wales.nhs.uk::ea748972-8fa9-44ab-8b63-a8fb3618c257" providerId="AD" clId="Web-{C0E2A8C2-0599-8181-1287-FBED15FE6FA5}" dt="2024-11-11T11:17:12.313" v="443" actId="14100"/>
      <pc:docMkLst>
        <pc:docMk/>
      </pc:docMkLst>
      <pc:sldChg chg="del">
        <pc:chgData name="Almaz Wong (Public Health Wales - No. 2 Capital Quarter)" userId="S::almaz.wong@wales.nhs.uk::ea748972-8fa9-44ab-8b63-a8fb3618c257" providerId="AD" clId="Web-{C0E2A8C2-0599-8181-1287-FBED15FE6FA5}" dt="2024-11-11T10:13:12.985" v="21"/>
        <pc:sldMkLst>
          <pc:docMk/>
          <pc:sldMk cId="3969435882" sldId="256"/>
        </pc:sldMkLst>
      </pc:sldChg>
      <pc:sldChg chg="del">
        <pc:chgData name="Almaz Wong (Public Health Wales - No. 2 Capital Quarter)" userId="S::almaz.wong@wales.nhs.uk::ea748972-8fa9-44ab-8b63-a8fb3618c257" providerId="AD" clId="Web-{C0E2A8C2-0599-8181-1287-FBED15FE6FA5}" dt="2024-11-11T10:33:15.055" v="201"/>
        <pc:sldMkLst>
          <pc:docMk/>
          <pc:sldMk cId="1791717356" sldId="278"/>
        </pc:sldMkLst>
      </pc:sldChg>
      <pc:sldChg chg="del">
        <pc:chgData name="Almaz Wong (Public Health Wales - No. 2 Capital Quarter)" userId="S::almaz.wong@wales.nhs.uk::ea748972-8fa9-44ab-8b63-a8fb3618c257" providerId="AD" clId="Web-{C0E2A8C2-0599-8181-1287-FBED15FE6FA5}" dt="2024-11-11T10:49:08.884" v="428"/>
        <pc:sldMkLst>
          <pc:docMk/>
          <pc:sldMk cId="3534170091" sldId="279"/>
        </pc:sldMkLst>
      </pc:sldChg>
      <pc:sldChg chg="del">
        <pc:chgData name="Almaz Wong (Public Health Wales - No. 2 Capital Quarter)" userId="S::almaz.wong@wales.nhs.uk::ea748972-8fa9-44ab-8b63-a8fb3618c257" providerId="AD" clId="Web-{C0E2A8C2-0599-8181-1287-FBED15FE6FA5}" dt="2024-11-11T10:28:46.453" v="154"/>
        <pc:sldMkLst>
          <pc:docMk/>
          <pc:sldMk cId="2697995153" sldId="286"/>
        </pc:sldMkLst>
      </pc:sldChg>
      <pc:sldChg chg="delSp del">
        <pc:chgData name="Almaz Wong (Public Health Wales - No. 2 Capital Quarter)" userId="S::almaz.wong@wales.nhs.uk::ea748972-8fa9-44ab-8b63-a8fb3618c257" providerId="AD" clId="Web-{C0E2A8C2-0599-8181-1287-FBED15FE6FA5}" dt="2024-11-11T10:22:45.207" v="86"/>
        <pc:sldMkLst>
          <pc:docMk/>
          <pc:sldMk cId="625460122" sldId="291"/>
        </pc:sldMkLst>
        <pc:picChg chg="del">
          <ac:chgData name="Almaz Wong (Public Health Wales - No. 2 Capital Quarter)" userId="S::almaz.wong@wales.nhs.uk::ea748972-8fa9-44ab-8b63-a8fb3618c257" providerId="AD" clId="Web-{C0E2A8C2-0599-8181-1287-FBED15FE6FA5}" dt="2024-11-11T10:19:04.903" v="55"/>
          <ac:picMkLst>
            <pc:docMk/>
            <pc:sldMk cId="625460122" sldId="291"/>
            <ac:picMk id="5" creationId="{30E94317-E6CB-E082-300C-B0BF277E5C04}"/>
          </ac:picMkLst>
        </pc:picChg>
      </pc:sldChg>
      <pc:sldChg chg="addSp delSp modSp add">
        <pc:chgData name="Almaz Wong (Public Health Wales - No. 2 Capital Quarter)" userId="S::almaz.wong@wales.nhs.uk::ea748972-8fa9-44ab-8b63-a8fb3618c257" providerId="AD" clId="Web-{C0E2A8C2-0599-8181-1287-FBED15FE6FA5}" dt="2024-11-11T10:12:57.891" v="20"/>
        <pc:sldMkLst>
          <pc:docMk/>
          <pc:sldMk cId="2926879243" sldId="292"/>
        </pc:sldMkLst>
        <pc:spChg chg="mod">
          <ac:chgData name="Almaz Wong (Public Health Wales - No. 2 Capital Quarter)" userId="S::almaz.wong@wales.nhs.uk::ea748972-8fa9-44ab-8b63-a8fb3618c257" providerId="AD" clId="Web-{C0E2A8C2-0599-8181-1287-FBED15FE6FA5}" dt="2024-11-11T10:12:05.873" v="10" actId="14100"/>
          <ac:spMkLst>
            <pc:docMk/>
            <pc:sldMk cId="2926879243" sldId="292"/>
            <ac:spMk id="5" creationId="{3CE1152D-6BB6-3080-954C-28D9314E6AD5}"/>
          </ac:spMkLst>
        </pc:spChg>
        <pc:picChg chg="del">
          <ac:chgData name="Almaz Wong (Public Health Wales - No. 2 Capital Quarter)" userId="S::almaz.wong@wales.nhs.uk::ea748972-8fa9-44ab-8b63-a8fb3618c257" providerId="AD" clId="Web-{C0E2A8C2-0599-8181-1287-FBED15FE6FA5}" dt="2024-11-11T10:12:05.920" v="11"/>
          <ac:picMkLst>
            <pc:docMk/>
            <pc:sldMk cId="2926879243" sldId="292"/>
            <ac:picMk id="2" creationId="{71DA670A-1053-DE0A-AB07-6DB23E9B4648}"/>
          </ac:picMkLst>
        </pc:picChg>
        <pc:picChg chg="add del">
          <ac:chgData name="Almaz Wong (Public Health Wales - No. 2 Capital Quarter)" userId="S::almaz.wong@wales.nhs.uk::ea748972-8fa9-44ab-8b63-a8fb3618c257" providerId="AD" clId="Web-{C0E2A8C2-0599-8181-1287-FBED15FE6FA5}" dt="2024-11-11T10:12:24.733" v="15"/>
          <ac:picMkLst>
            <pc:docMk/>
            <pc:sldMk cId="2926879243" sldId="292"/>
            <ac:picMk id="4" creationId="{5CFBC321-5DC5-7EF2-A03A-5D9AEB60B087}"/>
          </ac:picMkLst>
        </pc:picChg>
        <pc:picChg chg="add mod">
          <ac:chgData name="Almaz Wong (Public Health Wales - No. 2 Capital Quarter)" userId="S::almaz.wong@wales.nhs.uk::ea748972-8fa9-44ab-8b63-a8fb3618c257" providerId="AD" clId="Web-{C0E2A8C2-0599-8181-1287-FBED15FE6FA5}" dt="2024-11-11T10:12:57.891" v="20"/>
          <ac:picMkLst>
            <pc:docMk/>
            <pc:sldMk cId="2926879243" sldId="292"/>
            <ac:picMk id="8" creationId="{FE280605-8A07-809B-4C86-6E09698A08D3}"/>
          </ac:picMkLst>
        </pc:picChg>
      </pc:sldChg>
      <pc:sldChg chg="addSp delSp modSp add">
        <pc:chgData name="Almaz Wong (Public Health Wales - No. 2 Capital Quarter)" userId="S::almaz.wong@wales.nhs.uk::ea748972-8fa9-44ab-8b63-a8fb3618c257" providerId="AD" clId="Web-{C0E2A8C2-0599-8181-1287-FBED15FE6FA5}" dt="2024-11-11T10:22:19.909" v="85" actId="1076"/>
        <pc:sldMkLst>
          <pc:docMk/>
          <pc:sldMk cId="2281564840" sldId="299"/>
        </pc:sldMkLst>
        <pc:spChg chg="mod">
          <ac:chgData name="Almaz Wong (Public Health Wales - No. 2 Capital Quarter)" userId="S::almaz.wong@wales.nhs.uk::ea748972-8fa9-44ab-8b63-a8fb3618c257" providerId="AD" clId="Web-{C0E2A8C2-0599-8181-1287-FBED15FE6FA5}" dt="2024-11-11T10:19:57.701" v="67" actId="20577"/>
          <ac:spMkLst>
            <pc:docMk/>
            <pc:sldMk cId="2281564840" sldId="299"/>
            <ac:spMk id="4" creationId="{595F1D94-5796-A985-2E31-D08732D05D3C}"/>
          </ac:spMkLst>
        </pc:spChg>
        <pc:spChg chg="mod">
          <ac:chgData name="Almaz Wong (Public Health Wales - No. 2 Capital Quarter)" userId="S::almaz.wong@wales.nhs.uk::ea748972-8fa9-44ab-8b63-a8fb3618c257" providerId="AD" clId="Web-{C0E2A8C2-0599-8181-1287-FBED15FE6FA5}" dt="2024-11-11T10:20:47.047" v="76" actId="20577"/>
          <ac:spMkLst>
            <pc:docMk/>
            <pc:sldMk cId="2281564840" sldId="299"/>
            <ac:spMk id="6" creationId="{2AD7260D-7B59-084B-3DE3-4BD32A60E55D}"/>
          </ac:spMkLst>
        </pc:spChg>
        <pc:picChg chg="add del">
          <ac:chgData name="Almaz Wong (Public Health Wales - No. 2 Capital Quarter)" userId="S::almaz.wong@wales.nhs.uk::ea748972-8fa9-44ab-8b63-a8fb3618c257" providerId="AD" clId="Web-{C0E2A8C2-0599-8181-1287-FBED15FE6FA5}" dt="2024-11-11T10:18:33.214" v="53"/>
          <ac:picMkLst>
            <pc:docMk/>
            <pc:sldMk cId="2281564840" sldId="299"/>
            <ac:picMk id="3" creationId="{4F92F353-F5FE-8DC3-8758-2CDD0DA09BC2}"/>
          </ac:picMkLst>
        </pc:picChg>
        <pc:picChg chg="add mod">
          <ac:chgData name="Almaz Wong (Public Health Wales - No. 2 Capital Quarter)" userId="S::almaz.wong@wales.nhs.uk::ea748972-8fa9-44ab-8b63-a8fb3618c257" providerId="AD" clId="Web-{C0E2A8C2-0599-8181-1287-FBED15FE6FA5}" dt="2024-11-11T10:22:19.909" v="85" actId="1076"/>
          <ac:picMkLst>
            <pc:docMk/>
            <pc:sldMk cId="2281564840" sldId="299"/>
            <ac:picMk id="5" creationId="{8BB924C0-0A43-FB4B-DE9E-29ECF737DB19}"/>
          </ac:picMkLst>
        </pc:picChg>
        <pc:picChg chg="del">
          <ac:chgData name="Almaz Wong (Public Health Wales - No. 2 Capital Quarter)" userId="S::almaz.wong@wales.nhs.uk::ea748972-8fa9-44ab-8b63-a8fb3618c257" providerId="AD" clId="Web-{C0E2A8C2-0599-8181-1287-FBED15FE6FA5}" dt="2024-11-11T10:18:32.808" v="51"/>
          <ac:picMkLst>
            <pc:docMk/>
            <pc:sldMk cId="2281564840" sldId="299"/>
            <ac:picMk id="7" creationId="{4D020DE8-F2C2-045F-0A3B-07DD5F58B99C}"/>
          </ac:picMkLst>
        </pc:picChg>
      </pc:sldChg>
      <pc:sldChg chg="addSp delSp modSp add replId">
        <pc:chgData name="Almaz Wong (Public Health Wales - No. 2 Capital Quarter)" userId="S::almaz.wong@wales.nhs.uk::ea748972-8fa9-44ab-8b63-a8fb3618c257" providerId="AD" clId="Web-{C0E2A8C2-0599-8181-1287-FBED15FE6FA5}" dt="2024-11-11T10:28:29.687" v="153" actId="1076"/>
        <pc:sldMkLst>
          <pc:docMk/>
          <pc:sldMk cId="3137626468" sldId="300"/>
        </pc:sldMkLst>
        <pc:spChg chg="add del mod">
          <ac:chgData name="Almaz Wong (Public Health Wales - No. 2 Capital Quarter)" userId="S::almaz.wong@wales.nhs.uk::ea748972-8fa9-44ab-8b63-a8fb3618c257" providerId="AD" clId="Web-{C0E2A8C2-0599-8181-1287-FBED15FE6FA5}" dt="2024-11-11T10:24:29.851" v="101"/>
          <ac:spMkLst>
            <pc:docMk/>
            <pc:sldMk cId="3137626468" sldId="300"/>
            <ac:spMk id="3" creationId="{408DDBEB-9AFD-9B8D-E724-6D35DC49E9DD}"/>
          </ac:spMkLst>
        </pc:spChg>
        <pc:spChg chg="mod">
          <ac:chgData name="Almaz Wong (Public Health Wales - No. 2 Capital Quarter)" userId="S::almaz.wong@wales.nhs.uk::ea748972-8fa9-44ab-8b63-a8fb3618c257" providerId="AD" clId="Web-{C0E2A8C2-0599-8181-1287-FBED15FE6FA5}" dt="2024-11-11T10:26:46.058" v="135" actId="1076"/>
          <ac:spMkLst>
            <pc:docMk/>
            <pc:sldMk cId="3137626468" sldId="300"/>
            <ac:spMk id="4" creationId="{595F1D94-5796-A985-2E31-D08732D05D3C}"/>
          </ac:spMkLst>
        </pc:spChg>
        <pc:spChg chg="del mod">
          <ac:chgData name="Almaz Wong (Public Health Wales - No. 2 Capital Quarter)" userId="S::almaz.wong@wales.nhs.uk::ea748972-8fa9-44ab-8b63-a8fb3618c257" providerId="AD" clId="Web-{C0E2A8C2-0599-8181-1287-FBED15FE6FA5}" dt="2024-11-11T10:23:53.615" v="98"/>
          <ac:spMkLst>
            <pc:docMk/>
            <pc:sldMk cId="3137626468" sldId="300"/>
            <ac:spMk id="6" creationId="{2AD7260D-7B59-084B-3DE3-4BD32A60E55D}"/>
          </ac:spMkLst>
        </pc:spChg>
        <pc:spChg chg="add mod">
          <ac:chgData name="Almaz Wong (Public Health Wales - No. 2 Capital Quarter)" userId="S::almaz.wong@wales.nhs.uk::ea748972-8fa9-44ab-8b63-a8fb3618c257" providerId="AD" clId="Web-{C0E2A8C2-0599-8181-1287-FBED15FE6FA5}" dt="2024-11-11T10:28:06.655" v="150" actId="1076"/>
          <ac:spMkLst>
            <pc:docMk/>
            <pc:sldMk cId="3137626468" sldId="300"/>
            <ac:spMk id="11" creationId="{3DEC935C-813B-9ECE-BEFB-53016220F04C}"/>
          </ac:spMkLst>
        </pc:spChg>
        <pc:spChg chg="add mod">
          <ac:chgData name="Almaz Wong (Public Health Wales - No. 2 Capital Quarter)" userId="S::almaz.wong@wales.nhs.uk::ea748972-8fa9-44ab-8b63-a8fb3618c257" providerId="AD" clId="Web-{C0E2A8C2-0599-8181-1287-FBED15FE6FA5}" dt="2024-11-11T10:28:29.687" v="153" actId="1076"/>
          <ac:spMkLst>
            <pc:docMk/>
            <pc:sldMk cId="3137626468" sldId="300"/>
            <ac:spMk id="12" creationId="{AC1B7B5B-59C4-A737-8176-D3DE0CCDF4B0}"/>
          </ac:spMkLst>
        </pc:spChg>
        <pc:picChg chg="del">
          <ac:chgData name="Almaz Wong (Public Health Wales - No. 2 Capital Quarter)" userId="S::almaz.wong@wales.nhs.uk::ea748972-8fa9-44ab-8b63-a8fb3618c257" providerId="AD" clId="Web-{C0E2A8C2-0599-8181-1287-FBED15FE6FA5}" dt="2024-11-11T10:23:27.317" v="93"/>
          <ac:picMkLst>
            <pc:docMk/>
            <pc:sldMk cId="3137626468" sldId="300"/>
            <ac:picMk id="5" creationId="{8BB924C0-0A43-FB4B-DE9E-29ECF737DB19}"/>
          </ac:picMkLst>
        </pc:picChg>
        <pc:picChg chg="add mod">
          <ac:chgData name="Almaz Wong (Public Health Wales - No. 2 Capital Quarter)" userId="S::almaz.wong@wales.nhs.uk::ea748972-8fa9-44ab-8b63-a8fb3618c257" providerId="AD" clId="Web-{C0E2A8C2-0599-8181-1287-FBED15FE6FA5}" dt="2024-11-11T10:27:34.591" v="144" actId="14100"/>
          <ac:picMkLst>
            <pc:docMk/>
            <pc:sldMk cId="3137626468" sldId="300"/>
            <ac:picMk id="8" creationId="{DD5B925B-F099-6BE5-7661-1E02070802BB}"/>
          </ac:picMkLst>
        </pc:picChg>
        <pc:picChg chg="add del">
          <ac:chgData name="Almaz Wong (Public Health Wales - No. 2 Capital Quarter)" userId="S::almaz.wong@wales.nhs.uk::ea748972-8fa9-44ab-8b63-a8fb3618c257" providerId="AD" clId="Web-{C0E2A8C2-0599-8181-1287-FBED15FE6FA5}" dt="2024-11-11T10:25:17.696" v="113"/>
          <ac:picMkLst>
            <pc:docMk/>
            <pc:sldMk cId="3137626468" sldId="300"/>
            <ac:picMk id="10" creationId="{C87E8915-9E4A-A9D8-950A-845348FB864A}"/>
          </ac:picMkLst>
        </pc:picChg>
      </pc:sldChg>
      <pc:sldChg chg="addSp delSp modSp add">
        <pc:chgData name="Almaz Wong (Public Health Wales - No. 2 Capital Quarter)" userId="S::almaz.wong@wales.nhs.uk::ea748972-8fa9-44ab-8b63-a8fb3618c257" providerId="AD" clId="Web-{C0E2A8C2-0599-8181-1287-FBED15FE6FA5}" dt="2024-11-11T10:32:57.930" v="200" actId="1076"/>
        <pc:sldMkLst>
          <pc:docMk/>
          <pc:sldMk cId="3795753730" sldId="305"/>
        </pc:sldMkLst>
        <pc:spChg chg="mod">
          <ac:chgData name="Almaz Wong (Public Health Wales - No. 2 Capital Quarter)" userId="S::almaz.wong@wales.nhs.uk::ea748972-8fa9-44ab-8b63-a8fb3618c257" providerId="AD" clId="Web-{C0E2A8C2-0599-8181-1287-FBED15FE6FA5}" dt="2024-11-11T10:30:21.487" v="174" actId="14100"/>
          <ac:spMkLst>
            <pc:docMk/>
            <pc:sldMk cId="3795753730" sldId="305"/>
            <ac:spMk id="4" creationId="{61BCAFD5-C290-B0BA-FED2-5F5FB0E5B9CA}"/>
          </ac:spMkLst>
        </pc:spChg>
        <pc:spChg chg="mod">
          <ac:chgData name="Almaz Wong (Public Health Wales - No. 2 Capital Quarter)" userId="S::almaz.wong@wales.nhs.uk::ea748972-8fa9-44ab-8b63-a8fb3618c257" providerId="AD" clId="Web-{C0E2A8C2-0599-8181-1287-FBED15FE6FA5}" dt="2024-11-11T10:29:33.314" v="166" actId="20577"/>
          <ac:spMkLst>
            <pc:docMk/>
            <pc:sldMk cId="3795753730" sldId="305"/>
            <ac:spMk id="5" creationId="{A64B2EFA-2555-8BA4-73C0-D38DC6E96DDE}"/>
          </ac:spMkLst>
        </pc:spChg>
        <pc:spChg chg="mod">
          <ac:chgData name="Almaz Wong (Public Health Wales - No. 2 Capital Quarter)" userId="S::almaz.wong@wales.nhs.uk::ea748972-8fa9-44ab-8b63-a8fb3618c257" providerId="AD" clId="Web-{C0E2A8C2-0599-8181-1287-FBED15FE6FA5}" dt="2024-11-11T10:32:57.930" v="200" actId="1076"/>
          <ac:spMkLst>
            <pc:docMk/>
            <pc:sldMk cId="3795753730" sldId="305"/>
            <ac:spMk id="6" creationId="{20152A5F-3D5B-4757-BAF2-B0FD983EFE85}"/>
          </ac:spMkLst>
        </pc:spChg>
        <pc:spChg chg="del mod">
          <ac:chgData name="Almaz Wong (Public Health Wales - No. 2 Capital Quarter)" userId="S::almaz.wong@wales.nhs.uk::ea748972-8fa9-44ab-8b63-a8fb3618c257" providerId="AD" clId="Web-{C0E2A8C2-0599-8181-1287-FBED15FE6FA5}" dt="2024-11-11T10:31:55.193" v="189"/>
          <ac:spMkLst>
            <pc:docMk/>
            <pc:sldMk cId="3795753730" sldId="305"/>
            <ac:spMk id="10" creationId="{D1CCCEA0-7179-FB09-F963-2770FDF743E9}"/>
          </ac:spMkLst>
        </pc:spChg>
        <pc:picChg chg="add mod">
          <ac:chgData name="Almaz Wong (Public Health Wales - No. 2 Capital Quarter)" userId="S::almaz.wong@wales.nhs.uk::ea748972-8fa9-44ab-8b63-a8fb3618c257" providerId="AD" clId="Web-{C0E2A8C2-0599-8181-1287-FBED15FE6FA5}" dt="2024-11-11T10:32:44.789" v="198" actId="14100"/>
          <ac:picMkLst>
            <pc:docMk/>
            <pc:sldMk cId="3795753730" sldId="305"/>
            <ac:picMk id="3" creationId="{750E1BF0-7756-E824-87F4-99B2F29255B4}"/>
          </ac:picMkLst>
        </pc:picChg>
        <pc:picChg chg="del">
          <ac:chgData name="Almaz Wong (Public Health Wales - No. 2 Capital Quarter)" userId="S::almaz.wong@wales.nhs.uk::ea748972-8fa9-44ab-8b63-a8fb3618c257" providerId="AD" clId="Web-{C0E2A8C2-0599-8181-1287-FBED15FE6FA5}" dt="2024-11-11T10:31:41.615" v="185"/>
          <ac:picMkLst>
            <pc:docMk/>
            <pc:sldMk cId="3795753730" sldId="305"/>
            <ac:picMk id="8" creationId="{9767211A-ECFC-7B65-13AE-141F7B115413}"/>
          </ac:picMkLst>
        </pc:picChg>
      </pc:sldChg>
      <pc:sldChg chg="addSp delSp modSp add replId">
        <pc:chgData name="Almaz Wong (Public Health Wales - No. 2 Capital Quarter)" userId="S::almaz.wong@wales.nhs.uk::ea748972-8fa9-44ab-8b63-a8fb3618c257" providerId="AD" clId="Web-{C0E2A8C2-0599-8181-1287-FBED15FE6FA5}" dt="2024-11-11T11:16:05.577" v="430" actId="14100"/>
        <pc:sldMkLst>
          <pc:docMk/>
          <pc:sldMk cId="2641548368" sldId="306"/>
        </pc:sldMkLst>
        <pc:spChg chg="mod">
          <ac:chgData name="Almaz Wong (Public Health Wales - No. 2 Capital Quarter)" userId="S::almaz.wong@wales.nhs.uk::ea748972-8fa9-44ab-8b63-a8fb3618c257" providerId="AD" clId="Web-{C0E2A8C2-0599-8181-1287-FBED15FE6FA5}" dt="2024-11-11T10:46:25.863" v="405" actId="1076"/>
          <ac:spMkLst>
            <pc:docMk/>
            <pc:sldMk cId="2641548368" sldId="306"/>
            <ac:spMk id="4" creationId="{61BCAFD5-C290-B0BA-FED2-5F5FB0E5B9CA}"/>
          </ac:spMkLst>
        </pc:spChg>
        <pc:spChg chg="mod">
          <ac:chgData name="Almaz Wong (Public Health Wales - No. 2 Capital Quarter)" userId="S::almaz.wong@wales.nhs.uk::ea748972-8fa9-44ab-8b63-a8fb3618c257" providerId="AD" clId="Web-{C0E2A8C2-0599-8181-1287-FBED15FE6FA5}" dt="2024-11-11T10:47:52.865" v="420" actId="14100"/>
          <ac:spMkLst>
            <pc:docMk/>
            <pc:sldMk cId="2641548368" sldId="306"/>
            <ac:spMk id="6" creationId="{20152A5F-3D5B-4757-BAF2-B0FD983EFE85}"/>
          </ac:spMkLst>
        </pc:spChg>
        <pc:picChg chg="del mod">
          <ac:chgData name="Almaz Wong (Public Health Wales - No. 2 Capital Quarter)" userId="S::almaz.wong@wales.nhs.uk::ea748972-8fa9-44ab-8b63-a8fb3618c257" providerId="AD" clId="Web-{C0E2A8C2-0599-8181-1287-FBED15FE6FA5}" dt="2024-11-11T10:48:12.272" v="421"/>
          <ac:picMkLst>
            <pc:docMk/>
            <pc:sldMk cId="2641548368" sldId="306"/>
            <ac:picMk id="3" creationId="{750E1BF0-7756-E824-87F4-99B2F29255B4}"/>
          </ac:picMkLst>
        </pc:picChg>
        <pc:picChg chg="add mod">
          <ac:chgData name="Almaz Wong (Public Health Wales - No. 2 Capital Quarter)" userId="S::almaz.wong@wales.nhs.uk::ea748972-8fa9-44ab-8b63-a8fb3618c257" providerId="AD" clId="Web-{C0E2A8C2-0599-8181-1287-FBED15FE6FA5}" dt="2024-11-11T11:16:05.577" v="430" actId="14100"/>
          <ac:picMkLst>
            <pc:docMk/>
            <pc:sldMk cId="2641548368" sldId="306"/>
            <ac:picMk id="7" creationId="{A3BFF118-65D7-6637-6C3D-60BDD16727E5}"/>
          </ac:picMkLst>
        </pc:picChg>
      </pc:sldChg>
      <pc:sldChg chg="modSp add replId">
        <pc:chgData name="Almaz Wong (Public Health Wales - No. 2 Capital Quarter)" userId="S::almaz.wong@wales.nhs.uk::ea748972-8fa9-44ab-8b63-a8fb3618c257" providerId="AD" clId="Web-{C0E2A8C2-0599-8181-1287-FBED15FE6FA5}" dt="2024-11-11T11:17:12.313" v="443" actId="14100"/>
        <pc:sldMkLst>
          <pc:docMk/>
          <pc:sldMk cId="340056390" sldId="307"/>
        </pc:sldMkLst>
        <pc:spChg chg="mod">
          <ac:chgData name="Almaz Wong (Public Health Wales - No. 2 Capital Quarter)" userId="S::almaz.wong@wales.nhs.uk::ea748972-8fa9-44ab-8b63-a8fb3618c257" providerId="AD" clId="Web-{C0E2A8C2-0599-8181-1287-FBED15FE6FA5}" dt="2024-11-11T11:17:05.860" v="442" actId="1076"/>
          <ac:spMkLst>
            <pc:docMk/>
            <pc:sldMk cId="340056390" sldId="307"/>
            <ac:spMk id="4" creationId="{61BCAFD5-C290-B0BA-FED2-5F5FB0E5B9CA}"/>
          </ac:spMkLst>
        </pc:spChg>
        <pc:spChg chg="mod">
          <ac:chgData name="Almaz Wong (Public Health Wales - No. 2 Capital Quarter)" userId="S::almaz.wong@wales.nhs.uk::ea748972-8fa9-44ab-8b63-a8fb3618c257" providerId="AD" clId="Web-{C0E2A8C2-0599-8181-1287-FBED15FE6FA5}" dt="2024-11-11T11:17:12.313" v="443" actId="14100"/>
          <ac:spMkLst>
            <pc:docMk/>
            <pc:sldMk cId="340056390" sldId="307"/>
            <ac:spMk id="6" creationId="{20152A5F-3D5B-4757-BAF2-B0FD983EFE85}"/>
          </ac:spMkLst>
        </pc:spChg>
      </pc:sldChg>
      <pc:sldMasterChg chg="addSldLayout">
        <pc:chgData name="Almaz Wong (Public Health Wales - No. 2 Capital Quarter)" userId="S::almaz.wong@wales.nhs.uk::ea748972-8fa9-44ab-8b63-a8fb3618c257" providerId="AD" clId="Web-{C0E2A8C2-0599-8181-1287-FBED15FE6FA5}" dt="2024-11-11T10:13:26.532" v="22"/>
        <pc:sldMasterMkLst>
          <pc:docMk/>
          <pc:sldMasterMk cId="2012958968" sldId="2147483648"/>
        </pc:sldMasterMkLst>
        <pc:sldLayoutChg chg="add">
          <pc:chgData name="Almaz Wong (Public Health Wales - No. 2 Capital Quarter)" userId="S::almaz.wong@wales.nhs.uk::ea748972-8fa9-44ab-8b63-a8fb3618c257" providerId="AD" clId="Web-{C0E2A8C2-0599-8181-1287-FBED15FE6FA5}" dt="2024-11-11T10:10:04.228" v="0"/>
          <pc:sldLayoutMkLst>
            <pc:docMk/>
            <pc:sldMasterMk cId="2012958968" sldId="2147483648"/>
            <pc:sldLayoutMk cId="1201371396" sldId="2147483661"/>
          </pc:sldLayoutMkLst>
        </pc:sldLayoutChg>
        <pc:sldLayoutChg chg="add">
          <pc:chgData name="Almaz Wong (Public Health Wales - No. 2 Capital Quarter)" userId="S::almaz.wong@wales.nhs.uk::ea748972-8fa9-44ab-8b63-a8fb3618c257" providerId="AD" clId="Web-{C0E2A8C2-0599-8181-1287-FBED15FE6FA5}" dt="2024-11-11T10:13:26.532" v="22"/>
          <pc:sldLayoutMkLst>
            <pc:docMk/>
            <pc:sldMasterMk cId="2012958968" sldId="2147483648"/>
            <pc:sldLayoutMk cId="1373476992" sldId="2147483662"/>
          </pc:sldLayoutMkLst>
        </pc:sldLayoutChg>
      </pc:sldMasterChg>
    </pc:docChg>
  </pc:docChgLst>
  <pc:docChgLst>
    <pc:chgData name="Grace Lawson (Public Health Wales - No. 2 Capital Quarter)" userId="S::grace.lawson@wales.nhs.uk::88c6baf7-06f7-4e16-85cb-71260126bd16" providerId="AD" clId="Web-{ADE9DE4B-55C6-4030-337A-10930E75ABBD}"/>
    <pc:docChg chg="modSld">
      <pc:chgData name="Grace Lawson (Public Health Wales - No. 2 Capital Quarter)" userId="S::grace.lawson@wales.nhs.uk::88c6baf7-06f7-4e16-85cb-71260126bd16" providerId="AD" clId="Web-{ADE9DE4B-55C6-4030-337A-10930E75ABBD}" dt="2024-07-26T15:29:02.465" v="3" actId="20577"/>
      <pc:docMkLst>
        <pc:docMk/>
      </pc:docMkLst>
      <pc:sldChg chg="modSp">
        <pc:chgData name="Grace Lawson (Public Health Wales - No. 2 Capital Quarter)" userId="S::grace.lawson@wales.nhs.uk::88c6baf7-06f7-4e16-85cb-71260126bd16" providerId="AD" clId="Web-{ADE9DE4B-55C6-4030-337A-10930E75ABBD}" dt="2024-07-26T15:28:23.152" v="1" actId="20577"/>
        <pc:sldMkLst>
          <pc:docMk/>
          <pc:sldMk cId="2274092307" sldId="276"/>
        </pc:sldMkLst>
        <pc:spChg chg="mod">
          <ac:chgData name="Grace Lawson (Public Health Wales - No. 2 Capital Quarter)" userId="S::grace.lawson@wales.nhs.uk::88c6baf7-06f7-4e16-85cb-71260126bd16" providerId="AD" clId="Web-{ADE9DE4B-55C6-4030-337A-10930E75ABBD}" dt="2024-07-26T15:28:23.152" v="1" actId="20577"/>
          <ac:spMkLst>
            <pc:docMk/>
            <pc:sldMk cId="2274092307" sldId="276"/>
            <ac:spMk id="3" creationId="{06FA6A91-86DA-F25A-445C-7D423CC0FCE6}"/>
          </ac:spMkLst>
        </pc:spChg>
      </pc:sldChg>
      <pc:sldChg chg="modSp">
        <pc:chgData name="Grace Lawson (Public Health Wales - No. 2 Capital Quarter)" userId="S::grace.lawson@wales.nhs.uk::88c6baf7-06f7-4e16-85cb-71260126bd16" providerId="AD" clId="Web-{ADE9DE4B-55C6-4030-337A-10930E75ABBD}" dt="2024-07-26T15:29:02.465" v="3" actId="20577"/>
        <pc:sldMkLst>
          <pc:docMk/>
          <pc:sldMk cId="2114662237" sldId="283"/>
        </pc:sldMkLst>
        <pc:spChg chg="mod">
          <ac:chgData name="Grace Lawson (Public Health Wales - No. 2 Capital Quarter)" userId="S::grace.lawson@wales.nhs.uk::88c6baf7-06f7-4e16-85cb-71260126bd16" providerId="AD" clId="Web-{ADE9DE4B-55C6-4030-337A-10930E75ABBD}" dt="2024-07-26T15:29:02.465" v="3" actId="20577"/>
          <ac:spMkLst>
            <pc:docMk/>
            <pc:sldMk cId="2114662237" sldId="283"/>
            <ac:spMk id="3" creationId="{C9684D79-4EFD-9361-8CF1-9B84312D7F5A}"/>
          </ac:spMkLst>
        </pc:spChg>
      </pc:sldChg>
    </pc:docChg>
  </pc:docChgLst>
  <pc:docChgLst>
    <pc:chgData name="Lillie Price (Public Health Wales - No. 2 Capital Quarter)" userId="S::lillie.price@wales.nhs.uk::032d964d-be01-4d8a-8a44-d1d16ba64254" providerId="AD" clId="Web-{8C9A8369-6A2E-5B04-0904-4B79D5059779}"/>
    <pc:docChg chg="modSld">
      <pc:chgData name="Lillie Price (Public Health Wales - No. 2 Capital Quarter)" userId="S::lillie.price@wales.nhs.uk::032d964d-be01-4d8a-8a44-d1d16ba64254" providerId="AD" clId="Web-{8C9A8369-6A2E-5B04-0904-4B79D5059779}" dt="2024-08-27T15:13:53.957" v="49"/>
      <pc:docMkLst>
        <pc:docMk/>
      </pc:docMkLst>
      <pc:sldChg chg="modSp">
        <pc:chgData name="Lillie Price (Public Health Wales - No. 2 Capital Quarter)" userId="S::lillie.price@wales.nhs.uk::032d964d-be01-4d8a-8a44-d1d16ba64254" providerId="AD" clId="Web-{8C9A8369-6A2E-5B04-0904-4B79D5059779}" dt="2024-08-27T15:13:53.957" v="49"/>
        <pc:sldMkLst>
          <pc:docMk/>
          <pc:sldMk cId="3990787115" sldId="275"/>
        </pc:sldMkLst>
        <pc:graphicFrameChg chg="mod modGraphic">
          <ac:chgData name="Lillie Price (Public Health Wales - No. 2 Capital Quarter)" userId="S::lillie.price@wales.nhs.uk::032d964d-be01-4d8a-8a44-d1d16ba64254" providerId="AD" clId="Web-{8C9A8369-6A2E-5B04-0904-4B79D5059779}" dt="2024-08-27T15:13:53.957" v="49"/>
          <ac:graphicFrameMkLst>
            <pc:docMk/>
            <pc:sldMk cId="3990787115" sldId="275"/>
            <ac:graphicFrameMk id="6" creationId="{448AE4E0-6D87-C303-7466-D3876FD5EAC9}"/>
          </ac:graphicFrameMkLst>
        </pc:graphicFrameChg>
      </pc:sldChg>
    </pc:docChg>
  </pc:docChgLst>
  <pc:docChgLst>
    <pc:chgData name="Almaz Wong (Public Health Wales - No. 2 Capital Quarter)" userId="S::almaz.wong@wales.nhs.uk::ea748972-8fa9-44ab-8b63-a8fb3618c257" providerId="AD" clId="Web-{FA47ACA8-B121-66E5-2305-6D9235A65504}"/>
    <pc:docChg chg="modSld">
      <pc:chgData name="Almaz Wong (Public Health Wales - No. 2 Capital Quarter)" userId="S::almaz.wong@wales.nhs.uk::ea748972-8fa9-44ab-8b63-a8fb3618c257" providerId="AD" clId="Web-{FA47ACA8-B121-66E5-2305-6D9235A65504}" dt="2025-01-24T16:16:35.442" v="0" actId="14100"/>
      <pc:docMkLst>
        <pc:docMk/>
      </pc:docMkLst>
      <pc:sldChg chg="modSp">
        <pc:chgData name="Almaz Wong (Public Health Wales - No. 2 Capital Quarter)" userId="S::almaz.wong@wales.nhs.uk::ea748972-8fa9-44ab-8b63-a8fb3618c257" providerId="AD" clId="Web-{FA47ACA8-B121-66E5-2305-6D9235A65504}" dt="2025-01-24T16:16:35.442" v="0" actId="14100"/>
        <pc:sldMkLst>
          <pc:docMk/>
          <pc:sldMk cId="2829484428" sldId="315"/>
        </pc:sldMkLst>
        <pc:picChg chg="mod">
          <ac:chgData name="Almaz Wong (Public Health Wales - No. 2 Capital Quarter)" userId="S::almaz.wong@wales.nhs.uk::ea748972-8fa9-44ab-8b63-a8fb3618c257" providerId="AD" clId="Web-{FA47ACA8-B121-66E5-2305-6D9235A65504}" dt="2025-01-24T16:16:35.442" v="0" actId="14100"/>
          <ac:picMkLst>
            <pc:docMk/>
            <pc:sldMk cId="2829484428" sldId="315"/>
            <ac:picMk id="3" creationId="{3E967165-BD7E-4B86-5CAD-B7A459E71020}"/>
          </ac:picMkLst>
        </pc:picChg>
      </pc:sldChg>
    </pc:docChg>
  </pc:docChgLst>
  <pc:docChgLst>
    <pc:chgData name="Lucy Jayne (Public Health Wales - No. 2 Capital Quarter)" userId="S::lucy.jayne@wales.nhs.uk::7eb58db9-16aa-42b3-9796-7f97c022edec" providerId="AD" clId="Web-{B99872ED-86AF-3B58-BB48-1FCE0B8C936A}"/>
    <pc:docChg chg="modSld">
      <pc:chgData name="Lucy Jayne (Public Health Wales - No. 2 Capital Quarter)" userId="S::lucy.jayne@wales.nhs.uk::7eb58db9-16aa-42b3-9796-7f97c022edec" providerId="AD" clId="Web-{B99872ED-86AF-3B58-BB48-1FCE0B8C936A}" dt="2024-07-31T08:33:59.400" v="81"/>
      <pc:docMkLst>
        <pc:docMk/>
      </pc:docMkLst>
      <pc:sldChg chg="modSp">
        <pc:chgData name="Lucy Jayne (Public Health Wales - No. 2 Capital Quarter)" userId="S::lucy.jayne@wales.nhs.uk::7eb58db9-16aa-42b3-9796-7f97c022edec" providerId="AD" clId="Web-{B99872ED-86AF-3B58-BB48-1FCE0B8C936A}" dt="2024-07-31T08:33:59.400" v="81"/>
        <pc:sldMkLst>
          <pc:docMk/>
          <pc:sldMk cId="3990787115" sldId="275"/>
        </pc:sldMkLst>
        <pc:graphicFrameChg chg="mod modGraphic">
          <ac:chgData name="Lucy Jayne (Public Health Wales - No. 2 Capital Quarter)" userId="S::lucy.jayne@wales.nhs.uk::7eb58db9-16aa-42b3-9796-7f97c022edec" providerId="AD" clId="Web-{B99872ED-86AF-3B58-BB48-1FCE0B8C936A}" dt="2024-07-31T08:33:59.400" v="81"/>
          <ac:graphicFrameMkLst>
            <pc:docMk/>
            <pc:sldMk cId="3990787115" sldId="275"/>
            <ac:graphicFrameMk id="6" creationId="{448AE4E0-6D87-C303-7466-D3876FD5EAC9}"/>
          </ac:graphicFrameMkLst>
        </pc:graphicFrameChg>
      </pc:sldChg>
    </pc:docChg>
  </pc:docChgLst>
  <pc:docChgLst>
    <pc:chgData name="Sophie Flood (Public Health Wales - Matrix House)" userId="S::sophie.flood@wales.nhs.uk::f1b68508-ff1d-4a78-a875-f6aa95017de1" providerId="AD" clId="Web-{15A2C05A-308C-B26D-555E-4DD8F38617CF}"/>
    <pc:docChg chg="modSld">
      <pc:chgData name="Sophie Flood (Public Health Wales - Matrix House)" userId="S::sophie.flood@wales.nhs.uk::f1b68508-ff1d-4a78-a875-f6aa95017de1" providerId="AD" clId="Web-{15A2C05A-308C-B26D-555E-4DD8F38617CF}" dt="2024-11-19T15:47:12.873" v="45"/>
      <pc:docMkLst>
        <pc:docMk/>
      </pc:docMkLst>
      <pc:sldChg chg="addSp delSp modSp">
        <pc:chgData name="Sophie Flood (Public Health Wales - Matrix House)" userId="S::sophie.flood@wales.nhs.uk::f1b68508-ff1d-4a78-a875-f6aa95017de1" providerId="AD" clId="Web-{15A2C05A-308C-B26D-555E-4DD8F38617CF}" dt="2024-11-19T15:45:58.965" v="40" actId="20577"/>
        <pc:sldMkLst>
          <pc:docMk/>
          <pc:sldMk cId="1089954869" sldId="312"/>
        </pc:sldMkLst>
        <pc:spChg chg="del">
          <ac:chgData name="Sophie Flood (Public Health Wales - Matrix House)" userId="S::sophie.flood@wales.nhs.uk::f1b68508-ff1d-4a78-a875-f6aa95017de1" providerId="AD" clId="Web-{15A2C05A-308C-B26D-555E-4DD8F38617CF}" dt="2024-11-19T15:44:09.697" v="0"/>
          <ac:spMkLst>
            <pc:docMk/>
            <pc:sldMk cId="1089954869" sldId="312"/>
            <ac:spMk id="2" creationId="{DA4BB31D-D26E-E420-6E25-380C739B9364}"/>
          </ac:spMkLst>
        </pc:spChg>
        <pc:spChg chg="add del mod">
          <ac:chgData name="Sophie Flood (Public Health Wales - Matrix House)" userId="S::sophie.flood@wales.nhs.uk::f1b68508-ff1d-4a78-a875-f6aa95017de1" providerId="AD" clId="Web-{15A2C05A-308C-B26D-555E-4DD8F38617CF}" dt="2024-11-19T15:44:58.636" v="18"/>
          <ac:spMkLst>
            <pc:docMk/>
            <pc:sldMk cId="1089954869" sldId="312"/>
            <ac:spMk id="4" creationId="{9EB478AD-80FA-7494-255F-B4D951B0972B}"/>
          </ac:spMkLst>
        </pc:spChg>
        <pc:spChg chg="add mod">
          <ac:chgData name="Sophie Flood (Public Health Wales - Matrix House)" userId="S::sophie.flood@wales.nhs.uk::f1b68508-ff1d-4a78-a875-f6aa95017de1" providerId="AD" clId="Web-{15A2C05A-308C-B26D-555E-4DD8F38617CF}" dt="2024-11-19T15:45:58.965" v="40" actId="20577"/>
          <ac:spMkLst>
            <pc:docMk/>
            <pc:sldMk cId="1089954869" sldId="312"/>
            <ac:spMk id="5" creationId="{A03706E3-93FE-0AB2-2351-20408591B295}"/>
          </ac:spMkLst>
        </pc:spChg>
        <pc:spChg chg="mod">
          <ac:chgData name="Sophie Flood (Public Health Wales - Matrix House)" userId="S::sophie.flood@wales.nhs.uk::f1b68508-ff1d-4a78-a875-f6aa95017de1" providerId="AD" clId="Web-{15A2C05A-308C-B26D-555E-4DD8F38617CF}" dt="2024-11-19T15:45:37.606" v="36" actId="20577"/>
          <ac:spMkLst>
            <pc:docMk/>
            <pc:sldMk cId="1089954869" sldId="312"/>
            <ac:spMk id="11" creationId="{99C61B0B-7782-3754-9693-7A014E4F29DF}"/>
          </ac:spMkLst>
        </pc:spChg>
      </pc:sldChg>
      <pc:sldChg chg="delSp modSp">
        <pc:chgData name="Sophie Flood (Public Health Wales - Matrix House)" userId="S::sophie.flood@wales.nhs.uk::f1b68508-ff1d-4a78-a875-f6aa95017de1" providerId="AD" clId="Web-{15A2C05A-308C-B26D-555E-4DD8F38617CF}" dt="2024-11-19T15:47:12.873" v="45"/>
        <pc:sldMkLst>
          <pc:docMk/>
          <pc:sldMk cId="2425908793" sldId="313"/>
        </pc:sldMkLst>
        <pc:spChg chg="del">
          <ac:chgData name="Sophie Flood (Public Health Wales - Matrix House)" userId="S::sophie.flood@wales.nhs.uk::f1b68508-ff1d-4a78-a875-f6aa95017de1" providerId="AD" clId="Web-{15A2C05A-308C-B26D-555E-4DD8F38617CF}" dt="2024-11-19T15:47:12.873" v="45"/>
          <ac:spMkLst>
            <pc:docMk/>
            <pc:sldMk cId="2425908793" sldId="313"/>
            <ac:spMk id="2" creationId="{DA4BB31D-D26E-E420-6E25-380C739B9364}"/>
          </ac:spMkLst>
        </pc:spChg>
        <pc:graphicFrameChg chg="mod modGraphic">
          <ac:chgData name="Sophie Flood (Public Health Wales - Matrix House)" userId="S::sophie.flood@wales.nhs.uk::f1b68508-ff1d-4a78-a875-f6aa95017de1" providerId="AD" clId="Web-{15A2C05A-308C-B26D-555E-4DD8F38617CF}" dt="2024-11-19T15:46:51.670" v="44"/>
          <ac:graphicFrameMkLst>
            <pc:docMk/>
            <pc:sldMk cId="2425908793" sldId="313"/>
            <ac:graphicFrameMk id="5" creationId="{5B5B751B-E0B6-859A-15DE-0B06C8FAECA5}"/>
          </ac:graphicFrameMkLst>
        </pc:graphicFrameChg>
      </pc:sldChg>
    </pc:docChg>
  </pc:docChgLst>
  <pc:docChgLst>
    <pc:chgData name="Grace Lawson (Public Health Wales - No. 2 Capital Quarter)" userId="S::grace.lawson@wales.nhs.uk::88c6baf7-06f7-4e16-85cb-71260126bd16" providerId="AD" clId="Web-{48E3B716-293A-2B59-DAC8-764C88EB8EE8}"/>
    <pc:docChg chg="modSld">
      <pc:chgData name="Grace Lawson (Public Health Wales - No. 2 Capital Quarter)" userId="S::grace.lawson@wales.nhs.uk::88c6baf7-06f7-4e16-85cb-71260126bd16" providerId="AD" clId="Web-{48E3B716-293A-2B59-DAC8-764C88EB8EE8}" dt="2024-07-29T16:36:12.167" v="219" actId="20577"/>
      <pc:docMkLst>
        <pc:docMk/>
      </pc:docMkLst>
      <pc:sldChg chg="modSp">
        <pc:chgData name="Grace Lawson (Public Health Wales - No. 2 Capital Quarter)" userId="S::grace.lawson@wales.nhs.uk::88c6baf7-06f7-4e16-85cb-71260126bd16" providerId="AD" clId="Web-{48E3B716-293A-2B59-DAC8-764C88EB8EE8}" dt="2024-07-29T15:49:53.754" v="14" actId="20577"/>
        <pc:sldMkLst>
          <pc:docMk/>
          <pc:sldMk cId="2834737990" sldId="277"/>
        </pc:sldMkLst>
        <pc:spChg chg="mod">
          <ac:chgData name="Grace Lawson (Public Health Wales - No. 2 Capital Quarter)" userId="S::grace.lawson@wales.nhs.uk::88c6baf7-06f7-4e16-85cb-71260126bd16" providerId="AD" clId="Web-{48E3B716-293A-2B59-DAC8-764C88EB8EE8}" dt="2024-07-29T15:49:53.754" v="14" actId="20577"/>
          <ac:spMkLst>
            <pc:docMk/>
            <pc:sldMk cId="2834737990" sldId="277"/>
            <ac:spMk id="3" creationId="{3A70893F-611C-7074-97B3-7EC4BC356D56}"/>
          </ac:spMkLst>
        </pc:spChg>
      </pc:sldChg>
      <pc:sldChg chg="modSp modNotes">
        <pc:chgData name="Grace Lawson (Public Health Wales - No. 2 Capital Quarter)" userId="S::grace.lawson@wales.nhs.uk::88c6baf7-06f7-4e16-85cb-71260126bd16" providerId="AD" clId="Web-{48E3B716-293A-2B59-DAC8-764C88EB8EE8}" dt="2024-07-29T16:16:15.960" v="155" actId="20577"/>
        <pc:sldMkLst>
          <pc:docMk/>
          <pc:sldMk cId="3534170091" sldId="279"/>
        </pc:sldMkLst>
        <pc:spChg chg="mod">
          <ac:chgData name="Grace Lawson (Public Health Wales - No. 2 Capital Quarter)" userId="S::grace.lawson@wales.nhs.uk::88c6baf7-06f7-4e16-85cb-71260126bd16" providerId="AD" clId="Web-{48E3B716-293A-2B59-DAC8-764C88EB8EE8}" dt="2024-07-29T16:16:15.960" v="155" actId="20577"/>
          <ac:spMkLst>
            <pc:docMk/>
            <pc:sldMk cId="3534170091" sldId="279"/>
            <ac:spMk id="3" creationId="{9DF31357-E673-1410-19CE-21730996524A}"/>
          </ac:spMkLst>
        </pc:spChg>
      </pc:sldChg>
      <pc:sldChg chg="addSp modSp">
        <pc:chgData name="Grace Lawson (Public Health Wales - No. 2 Capital Quarter)" userId="S::grace.lawson@wales.nhs.uk::88c6baf7-06f7-4e16-85cb-71260126bd16" providerId="AD" clId="Web-{48E3B716-293A-2B59-DAC8-764C88EB8EE8}" dt="2024-07-29T16:27:54.715" v="203" actId="20577"/>
        <pc:sldMkLst>
          <pc:docMk/>
          <pc:sldMk cId="3446705588" sldId="280"/>
        </pc:sldMkLst>
        <pc:spChg chg="add mod">
          <ac:chgData name="Grace Lawson (Public Health Wales - No. 2 Capital Quarter)" userId="S::grace.lawson@wales.nhs.uk::88c6baf7-06f7-4e16-85cb-71260126bd16" providerId="AD" clId="Web-{48E3B716-293A-2B59-DAC8-764C88EB8EE8}" dt="2024-07-29T16:27:54.715" v="203" actId="20577"/>
          <ac:spMkLst>
            <pc:docMk/>
            <pc:sldMk cId="3446705588" sldId="280"/>
            <ac:spMk id="5" creationId="{3A1F721D-9491-56DC-9CCD-9D62C24DD249}"/>
          </ac:spMkLst>
        </pc:spChg>
      </pc:sldChg>
      <pc:sldChg chg="modSp">
        <pc:chgData name="Grace Lawson (Public Health Wales - No. 2 Capital Quarter)" userId="S::grace.lawson@wales.nhs.uk::88c6baf7-06f7-4e16-85cb-71260126bd16" providerId="AD" clId="Web-{48E3B716-293A-2B59-DAC8-764C88EB8EE8}" dt="2024-07-29T16:29:18.014" v="207" actId="20577"/>
        <pc:sldMkLst>
          <pc:docMk/>
          <pc:sldMk cId="3323060781" sldId="281"/>
        </pc:sldMkLst>
        <pc:spChg chg="mod">
          <ac:chgData name="Grace Lawson (Public Health Wales - No. 2 Capital Quarter)" userId="S::grace.lawson@wales.nhs.uk::88c6baf7-06f7-4e16-85cb-71260126bd16" providerId="AD" clId="Web-{48E3B716-293A-2B59-DAC8-764C88EB8EE8}" dt="2024-07-29T16:29:18.014" v="207" actId="20577"/>
          <ac:spMkLst>
            <pc:docMk/>
            <pc:sldMk cId="3323060781" sldId="281"/>
            <ac:spMk id="3" creationId="{6D923A1F-7CFA-C6DA-0796-264B23B8375E}"/>
          </ac:spMkLst>
        </pc:spChg>
      </pc:sldChg>
      <pc:sldChg chg="addSp modSp modNotes">
        <pc:chgData name="Grace Lawson (Public Health Wales - No. 2 Capital Quarter)" userId="S::grace.lawson@wales.nhs.uk::88c6baf7-06f7-4e16-85cb-71260126bd16" providerId="AD" clId="Web-{48E3B716-293A-2B59-DAC8-764C88EB8EE8}" dt="2024-07-29T16:27:20.339" v="195" actId="1076"/>
        <pc:sldMkLst>
          <pc:docMk/>
          <pc:sldMk cId="2114662237" sldId="283"/>
        </pc:sldMkLst>
        <pc:spChg chg="mod">
          <ac:chgData name="Grace Lawson (Public Health Wales - No. 2 Capital Quarter)" userId="S::grace.lawson@wales.nhs.uk::88c6baf7-06f7-4e16-85cb-71260126bd16" providerId="AD" clId="Web-{48E3B716-293A-2B59-DAC8-764C88EB8EE8}" dt="2024-07-29T16:27:14.917" v="194" actId="20577"/>
          <ac:spMkLst>
            <pc:docMk/>
            <pc:sldMk cId="2114662237" sldId="283"/>
            <ac:spMk id="3" creationId="{C9684D79-4EFD-9361-8CF1-9B84312D7F5A}"/>
          </ac:spMkLst>
        </pc:spChg>
        <pc:spChg chg="add mod">
          <ac:chgData name="Grace Lawson (Public Health Wales - No. 2 Capital Quarter)" userId="S::grace.lawson@wales.nhs.uk::88c6baf7-06f7-4e16-85cb-71260126bd16" providerId="AD" clId="Web-{48E3B716-293A-2B59-DAC8-764C88EB8EE8}" dt="2024-07-29T16:27:20.339" v="195" actId="1076"/>
          <ac:spMkLst>
            <pc:docMk/>
            <pc:sldMk cId="2114662237" sldId="283"/>
            <ac:spMk id="4" creationId="{E3639140-C63A-C2FD-B4D3-3E14FBE647D0}"/>
          </ac:spMkLst>
        </pc:spChg>
      </pc:sldChg>
      <pc:sldChg chg="modSp modNotes">
        <pc:chgData name="Grace Lawson (Public Health Wales - No. 2 Capital Quarter)" userId="S::grace.lawson@wales.nhs.uk::88c6baf7-06f7-4e16-85cb-71260126bd16" providerId="AD" clId="Web-{48E3B716-293A-2B59-DAC8-764C88EB8EE8}" dt="2024-07-29T16:32:30.973" v="218" actId="20577"/>
        <pc:sldMkLst>
          <pc:docMk/>
          <pc:sldMk cId="4064303380" sldId="285"/>
        </pc:sldMkLst>
        <pc:spChg chg="mod">
          <ac:chgData name="Grace Lawson (Public Health Wales - No. 2 Capital Quarter)" userId="S::grace.lawson@wales.nhs.uk::88c6baf7-06f7-4e16-85cb-71260126bd16" providerId="AD" clId="Web-{48E3B716-293A-2B59-DAC8-764C88EB8EE8}" dt="2024-07-29T16:32:30.973" v="218" actId="20577"/>
          <ac:spMkLst>
            <pc:docMk/>
            <pc:sldMk cId="4064303380" sldId="285"/>
            <ac:spMk id="3" creationId="{69251D25-AFB8-75C2-B892-A1FA4B56C628}"/>
          </ac:spMkLst>
        </pc:spChg>
      </pc:sldChg>
      <pc:sldChg chg="modSp">
        <pc:chgData name="Grace Lawson (Public Health Wales - No. 2 Capital Quarter)" userId="S::grace.lawson@wales.nhs.uk::88c6baf7-06f7-4e16-85cb-71260126bd16" providerId="AD" clId="Web-{48E3B716-293A-2B59-DAC8-764C88EB8EE8}" dt="2024-07-29T15:50:11.583" v="23" actId="20577"/>
        <pc:sldMkLst>
          <pc:docMk/>
          <pc:sldMk cId="2697995153" sldId="286"/>
        </pc:sldMkLst>
        <pc:spChg chg="mod">
          <ac:chgData name="Grace Lawson (Public Health Wales - No. 2 Capital Quarter)" userId="S::grace.lawson@wales.nhs.uk::88c6baf7-06f7-4e16-85cb-71260126bd16" providerId="AD" clId="Web-{48E3B716-293A-2B59-DAC8-764C88EB8EE8}" dt="2024-07-29T15:50:11.583" v="23" actId="20577"/>
          <ac:spMkLst>
            <pc:docMk/>
            <pc:sldMk cId="2697995153" sldId="286"/>
            <ac:spMk id="5" creationId="{72F7A9F8-63AE-B49F-F1C5-3B21D1FB753D}"/>
          </ac:spMkLst>
        </pc:spChg>
      </pc:sldChg>
      <pc:sldChg chg="modSp">
        <pc:chgData name="Grace Lawson (Public Health Wales - No. 2 Capital Quarter)" userId="S::grace.lawson@wales.nhs.uk::88c6baf7-06f7-4e16-85cb-71260126bd16" providerId="AD" clId="Web-{48E3B716-293A-2B59-DAC8-764C88EB8EE8}" dt="2024-07-29T16:36:12.167" v="219" actId="20577"/>
        <pc:sldMkLst>
          <pc:docMk/>
          <pc:sldMk cId="536856477" sldId="289"/>
        </pc:sldMkLst>
        <pc:spChg chg="mod">
          <ac:chgData name="Grace Lawson (Public Health Wales - No. 2 Capital Quarter)" userId="S::grace.lawson@wales.nhs.uk::88c6baf7-06f7-4e16-85cb-71260126bd16" providerId="AD" clId="Web-{48E3B716-293A-2B59-DAC8-764C88EB8EE8}" dt="2024-07-29T16:36:12.167" v="219" actId="20577"/>
          <ac:spMkLst>
            <pc:docMk/>
            <pc:sldMk cId="536856477" sldId="289"/>
            <ac:spMk id="3" creationId="{CF3F6D5E-9D01-CEE8-6ABE-DE392CFF36D6}"/>
          </ac:spMkLst>
        </pc:spChg>
      </pc:sldChg>
    </pc:docChg>
  </pc:docChgLst>
  <pc:docChgLst>
    <pc:chgData name="Sophie Flood (Public Health Wales - Matrix House)" userId="S::sophie.flood@wales.nhs.uk::f1b68508-ff1d-4a78-a875-f6aa95017de1" providerId="AD" clId="Web-{1E03DEB1-7497-24BC-99B6-C304D2CAB296}"/>
    <pc:docChg chg="modSld">
      <pc:chgData name="Sophie Flood (Public Health Wales - Matrix House)" userId="S::sophie.flood@wales.nhs.uk::f1b68508-ff1d-4a78-a875-f6aa95017de1" providerId="AD" clId="Web-{1E03DEB1-7497-24BC-99B6-C304D2CAB296}" dt="2025-06-09T11:42:36.560" v="0"/>
      <pc:docMkLst>
        <pc:docMk/>
      </pc:docMkLst>
      <pc:sldChg chg="delSp">
        <pc:chgData name="Sophie Flood (Public Health Wales - Matrix House)" userId="S::sophie.flood@wales.nhs.uk::f1b68508-ff1d-4a78-a875-f6aa95017de1" providerId="AD" clId="Web-{1E03DEB1-7497-24BC-99B6-C304D2CAB296}" dt="2025-06-09T11:42:36.560" v="0"/>
        <pc:sldMkLst>
          <pc:docMk/>
          <pc:sldMk cId="3982800032" sldId="303"/>
        </pc:sldMkLst>
        <pc:spChg chg="del">
          <ac:chgData name="Sophie Flood (Public Health Wales - Matrix House)" userId="S::sophie.flood@wales.nhs.uk::f1b68508-ff1d-4a78-a875-f6aa95017de1" providerId="AD" clId="Web-{1E03DEB1-7497-24BC-99B6-C304D2CAB296}" dt="2025-06-09T11:42:36.560" v="0"/>
          <ac:spMkLst>
            <pc:docMk/>
            <pc:sldMk cId="3982800032" sldId="303"/>
            <ac:spMk id="3" creationId="{6708EDB1-C00D-36D0-87E5-712A6B64F948}"/>
          </ac:spMkLst>
        </pc:spChg>
      </pc:sldChg>
    </pc:docChg>
  </pc:docChgLst>
  <pc:docChgLst>
    <pc:chgData name="Gareth Thomas (Public Health Wales, No. 2 Capital Quarter)" userId="S::gareth.thomas17@wales.nhs.uk::74ed2807-8d61-45c7-a3b0-de76cb24c3dd" providerId="AD" clId="Web-{C74E85DD-610A-26D2-FFD0-98C6500DA635}"/>
    <pc:docChg chg="modSld">
      <pc:chgData name="Gareth Thomas (Public Health Wales, No. 2 Capital Quarter)" userId="S::gareth.thomas17@wales.nhs.uk::74ed2807-8d61-45c7-a3b0-de76cb24c3dd" providerId="AD" clId="Web-{C74E85DD-610A-26D2-FFD0-98C6500DA635}" dt="2025-06-09T13:27:22.781" v="14" actId="1076"/>
      <pc:docMkLst>
        <pc:docMk/>
      </pc:docMkLst>
      <pc:sldChg chg="addSp delSp modSp">
        <pc:chgData name="Gareth Thomas (Public Health Wales, No. 2 Capital Quarter)" userId="S::gareth.thomas17@wales.nhs.uk::74ed2807-8d61-45c7-a3b0-de76cb24c3dd" providerId="AD" clId="Web-{C74E85DD-610A-26D2-FFD0-98C6500DA635}" dt="2025-06-09T13:27:22.781" v="14" actId="1076"/>
        <pc:sldMkLst>
          <pc:docMk/>
          <pc:sldMk cId="3137626468" sldId="300"/>
        </pc:sldMkLst>
        <pc:spChg chg="mod">
          <ac:chgData name="Gareth Thomas (Public Health Wales, No. 2 Capital Quarter)" userId="S::gareth.thomas17@wales.nhs.uk::74ed2807-8d61-45c7-a3b0-de76cb24c3dd" providerId="AD" clId="Web-{C74E85DD-610A-26D2-FFD0-98C6500DA635}" dt="2025-06-09T13:27:22.781" v="14" actId="1076"/>
          <ac:spMkLst>
            <pc:docMk/>
            <pc:sldMk cId="3137626468" sldId="300"/>
            <ac:spMk id="4" creationId="{595F1D94-5796-A985-2E31-D08732D05D3C}"/>
          </ac:spMkLst>
        </pc:spChg>
        <pc:spChg chg="del">
          <ac:chgData name="Gareth Thomas (Public Health Wales, No. 2 Capital Quarter)" userId="S::gareth.thomas17@wales.nhs.uk::74ed2807-8d61-45c7-a3b0-de76cb24c3dd" providerId="AD" clId="Web-{C74E85DD-610A-26D2-FFD0-98C6500DA635}" dt="2025-06-09T13:26:36.045" v="2"/>
          <ac:spMkLst>
            <pc:docMk/>
            <pc:sldMk cId="3137626468" sldId="300"/>
            <ac:spMk id="11" creationId="{3DEC935C-813B-9ECE-BEFB-53016220F04C}"/>
          </ac:spMkLst>
        </pc:spChg>
        <pc:spChg chg="del">
          <ac:chgData name="Gareth Thomas (Public Health Wales, No. 2 Capital Quarter)" userId="S::gareth.thomas17@wales.nhs.uk::74ed2807-8d61-45c7-a3b0-de76cb24c3dd" providerId="AD" clId="Web-{C74E85DD-610A-26D2-FFD0-98C6500DA635}" dt="2025-06-09T13:26:48.030" v="6"/>
          <ac:spMkLst>
            <pc:docMk/>
            <pc:sldMk cId="3137626468" sldId="300"/>
            <ac:spMk id="12" creationId="{AC1B7B5B-59C4-A737-8176-D3DE0CCDF4B0}"/>
          </ac:spMkLst>
        </pc:spChg>
        <pc:picChg chg="add mod">
          <ac:chgData name="Gareth Thomas (Public Health Wales, No. 2 Capital Quarter)" userId="S::gareth.thomas17@wales.nhs.uk::74ed2807-8d61-45c7-a3b0-de76cb24c3dd" providerId="AD" clId="Web-{C74E85DD-610A-26D2-FFD0-98C6500DA635}" dt="2025-06-09T13:27:19.281" v="13" actId="1076"/>
          <ac:picMkLst>
            <pc:docMk/>
            <pc:sldMk cId="3137626468" sldId="300"/>
            <ac:picMk id="2" creationId="{5C48B148-1A6A-E692-8CD9-6798BDA8D30D}"/>
          </ac:picMkLst>
        </pc:picChg>
        <pc:picChg chg="del">
          <ac:chgData name="Gareth Thomas (Public Health Wales, No. 2 Capital Quarter)" userId="S::gareth.thomas17@wales.nhs.uk::74ed2807-8d61-45c7-a3b0-de76cb24c3dd" providerId="AD" clId="Web-{C74E85DD-610A-26D2-FFD0-98C6500DA635}" dt="2025-06-09T13:26:51.202" v="8"/>
          <ac:picMkLst>
            <pc:docMk/>
            <pc:sldMk cId="3137626468" sldId="300"/>
            <ac:picMk id="8" creationId="{DD5B925B-F099-6BE5-7661-1E02070802BB}"/>
          </ac:picMkLst>
        </pc:picChg>
      </pc:sldChg>
    </pc:docChg>
  </pc:docChgLst>
  <pc:docChgLst>
    <pc:chgData name="Almaz Wong (Public Health Wales - No. 2 Capital Quarter)" userId="S::almaz.wong@wales.nhs.uk::ea748972-8fa9-44ab-8b63-a8fb3618c257" providerId="AD" clId="Web-{214A73FE-E566-FDF9-4D2D-E0578271769A}"/>
    <pc:docChg chg="modSld">
      <pc:chgData name="Almaz Wong (Public Health Wales - No. 2 Capital Quarter)" userId="S::almaz.wong@wales.nhs.uk::ea748972-8fa9-44ab-8b63-a8fb3618c257" providerId="AD" clId="Web-{214A73FE-E566-FDF9-4D2D-E0578271769A}" dt="2024-11-04T16:31:02.318" v="48"/>
      <pc:docMkLst>
        <pc:docMk/>
      </pc:docMkLst>
      <pc:sldChg chg="addSp delSp modSp mod setBg setClrOvrMap">
        <pc:chgData name="Almaz Wong (Public Health Wales - No. 2 Capital Quarter)" userId="S::almaz.wong@wales.nhs.uk::ea748972-8fa9-44ab-8b63-a8fb3618c257" providerId="AD" clId="Web-{214A73FE-E566-FDF9-4D2D-E0578271769A}" dt="2024-11-04T15:45:16.597" v="3"/>
        <pc:sldMkLst>
          <pc:docMk/>
          <pc:sldMk cId="3969435882" sldId="256"/>
        </pc:sldMkLst>
        <pc:spChg chg="mod">
          <ac:chgData name="Almaz Wong (Public Health Wales - No. 2 Capital Quarter)" userId="S::almaz.wong@wales.nhs.uk::ea748972-8fa9-44ab-8b63-a8fb3618c257" providerId="AD" clId="Web-{214A73FE-E566-FDF9-4D2D-E0578271769A}" dt="2024-11-04T15:45:16.597" v="3"/>
          <ac:spMkLst>
            <pc:docMk/>
            <pc:sldMk cId="3969435882" sldId="256"/>
            <ac:spMk id="2" creationId="{420CC8B4-44DA-478E-F839-15994AD36EB0}"/>
          </ac:spMkLst>
        </pc:spChg>
        <pc:spChg chg="mod">
          <ac:chgData name="Almaz Wong (Public Health Wales - No. 2 Capital Quarter)" userId="S::almaz.wong@wales.nhs.uk::ea748972-8fa9-44ab-8b63-a8fb3618c257" providerId="AD" clId="Web-{214A73FE-E566-FDF9-4D2D-E0578271769A}" dt="2024-11-04T15:45:16.597" v="3"/>
          <ac:spMkLst>
            <pc:docMk/>
            <pc:sldMk cId="3969435882" sldId="256"/>
            <ac:spMk id="3" creationId="{99360003-A525-F932-7415-CC6603E6BC6D}"/>
          </ac:spMkLst>
        </pc:spChg>
        <pc:spChg chg="add del">
          <ac:chgData name="Almaz Wong (Public Health Wales - No. 2 Capital Quarter)" userId="S::almaz.wong@wales.nhs.uk::ea748972-8fa9-44ab-8b63-a8fb3618c257" providerId="AD" clId="Web-{214A73FE-E566-FDF9-4D2D-E0578271769A}" dt="2024-11-04T15:45:16.581" v="2"/>
          <ac:spMkLst>
            <pc:docMk/>
            <pc:sldMk cId="3969435882" sldId="256"/>
            <ac:spMk id="9" creationId="{71B2258F-86CA-4D4D-8270-BC05FCDEBFB3}"/>
          </ac:spMkLst>
        </pc:spChg>
        <pc:spChg chg="add">
          <ac:chgData name="Almaz Wong (Public Health Wales - No. 2 Capital Quarter)" userId="S::almaz.wong@wales.nhs.uk::ea748972-8fa9-44ab-8b63-a8fb3618c257" providerId="AD" clId="Web-{214A73FE-E566-FDF9-4D2D-E0578271769A}" dt="2024-11-04T15:45:16.597" v="3"/>
          <ac:spMkLst>
            <pc:docMk/>
            <pc:sldMk cId="3969435882" sldId="256"/>
            <ac:spMk id="11" creationId="{F49775AF-8896-43EE-92C6-83497D6DC56F}"/>
          </ac:spMkLst>
        </pc:spChg>
        <pc:spChg chg="add">
          <ac:chgData name="Almaz Wong (Public Health Wales - No. 2 Capital Quarter)" userId="S::almaz.wong@wales.nhs.uk::ea748972-8fa9-44ab-8b63-a8fb3618c257" providerId="AD" clId="Web-{214A73FE-E566-FDF9-4D2D-E0578271769A}" dt="2024-11-04T15:45:16.597" v="3"/>
          <ac:spMkLst>
            <pc:docMk/>
            <pc:sldMk cId="3969435882" sldId="256"/>
            <ac:spMk id="12" creationId="{9B7AD9F6-8CE7-4299-8FC6-328F4DCD3FF9}"/>
          </ac:spMkLst>
        </pc:spChg>
        <pc:picChg chg="add mod ord">
          <ac:chgData name="Almaz Wong (Public Health Wales - No. 2 Capital Quarter)" userId="S::almaz.wong@wales.nhs.uk::ea748972-8fa9-44ab-8b63-a8fb3618c257" providerId="AD" clId="Web-{214A73FE-E566-FDF9-4D2D-E0578271769A}" dt="2024-11-04T15:45:16.597" v="3"/>
          <ac:picMkLst>
            <pc:docMk/>
            <pc:sldMk cId="3969435882" sldId="256"/>
            <ac:picMk id="4" creationId="{DD256C08-FA10-19C2-7444-9A661B076481}"/>
          </ac:picMkLst>
        </pc:picChg>
      </pc:sldChg>
      <pc:sldChg chg="addSp delSp modSp mod setBg">
        <pc:chgData name="Almaz Wong (Public Health Wales - No. 2 Capital Quarter)" userId="S::almaz.wong@wales.nhs.uk::ea748972-8fa9-44ab-8b63-a8fb3618c257" providerId="AD" clId="Web-{214A73FE-E566-FDF9-4D2D-E0578271769A}" dt="2024-11-04T16:21:40.261" v="9"/>
        <pc:sldMkLst>
          <pc:docMk/>
          <pc:sldMk cId="1791717356" sldId="278"/>
        </pc:sldMkLst>
        <pc:spChg chg="mod">
          <ac:chgData name="Almaz Wong (Public Health Wales - No. 2 Capital Quarter)" userId="S::almaz.wong@wales.nhs.uk::ea748972-8fa9-44ab-8b63-a8fb3618c257" providerId="AD" clId="Web-{214A73FE-E566-FDF9-4D2D-E0578271769A}" dt="2024-11-04T16:21:40.261" v="8"/>
          <ac:spMkLst>
            <pc:docMk/>
            <pc:sldMk cId="1791717356" sldId="278"/>
            <ac:spMk id="2" creationId="{DBA7A792-93EE-5DBA-EBED-BDCB3FCB216B}"/>
          </ac:spMkLst>
        </pc:spChg>
        <pc:spChg chg="mod">
          <ac:chgData name="Almaz Wong (Public Health Wales - No. 2 Capital Quarter)" userId="S::almaz.wong@wales.nhs.uk::ea748972-8fa9-44ab-8b63-a8fb3618c257" providerId="AD" clId="Web-{214A73FE-E566-FDF9-4D2D-E0578271769A}" dt="2024-11-04T16:21:40.261" v="8"/>
          <ac:spMkLst>
            <pc:docMk/>
            <pc:sldMk cId="1791717356" sldId="278"/>
            <ac:spMk id="3" creationId="{A1CED191-9C6B-9CB6-EA48-03286655BB6D}"/>
          </ac:spMkLst>
        </pc:spChg>
        <pc:spChg chg="del mod ord">
          <ac:chgData name="Almaz Wong (Public Health Wales - No. 2 Capital Quarter)" userId="S::almaz.wong@wales.nhs.uk::ea748972-8fa9-44ab-8b63-a8fb3618c257" providerId="AD" clId="Web-{214A73FE-E566-FDF9-4D2D-E0578271769A}" dt="2024-11-04T16:21:33.464" v="6"/>
          <ac:spMkLst>
            <pc:docMk/>
            <pc:sldMk cId="1791717356" sldId="278"/>
            <ac:spMk id="4" creationId="{1757DCE6-D041-DCFC-CEF4-4CB9BCC24D4F}"/>
          </ac:spMkLst>
        </pc:spChg>
        <pc:spChg chg="add del">
          <ac:chgData name="Almaz Wong (Public Health Wales - No. 2 Capital Quarter)" userId="S::almaz.wong@wales.nhs.uk::ea748972-8fa9-44ab-8b63-a8fb3618c257" providerId="AD" clId="Web-{214A73FE-E566-FDF9-4D2D-E0578271769A}" dt="2024-11-04T16:21:40.261" v="9"/>
          <ac:spMkLst>
            <pc:docMk/>
            <pc:sldMk cId="1791717356" sldId="278"/>
            <ac:spMk id="10" creationId="{45D37F4E-DDB4-456B-97E0-9937730A039F}"/>
          </ac:spMkLst>
        </pc:spChg>
        <pc:spChg chg="add del">
          <ac:chgData name="Almaz Wong (Public Health Wales - No. 2 Capital Quarter)" userId="S::almaz.wong@wales.nhs.uk::ea748972-8fa9-44ab-8b63-a8fb3618c257" providerId="AD" clId="Web-{214A73FE-E566-FDF9-4D2D-E0578271769A}" dt="2024-11-04T16:21:40.261" v="9"/>
          <ac:spMkLst>
            <pc:docMk/>
            <pc:sldMk cId="1791717356" sldId="278"/>
            <ac:spMk id="12" creationId="{B2DD41CD-8F47-4F56-AD12-4E2FF7696987}"/>
          </ac:spMkLst>
        </pc:spChg>
        <pc:spChg chg="add del">
          <ac:chgData name="Almaz Wong (Public Health Wales - No. 2 Capital Quarter)" userId="S::almaz.wong@wales.nhs.uk::ea748972-8fa9-44ab-8b63-a8fb3618c257" providerId="AD" clId="Web-{214A73FE-E566-FDF9-4D2D-E0578271769A}" dt="2024-11-04T16:21:40.261" v="8"/>
          <ac:spMkLst>
            <pc:docMk/>
            <pc:sldMk cId="1791717356" sldId="278"/>
            <ac:spMk id="17" creationId="{F13C74B1-5B17-4795-BED0-7140497B445A}"/>
          </ac:spMkLst>
        </pc:spChg>
        <pc:spChg chg="add del">
          <ac:chgData name="Almaz Wong (Public Health Wales - No. 2 Capital Quarter)" userId="S::almaz.wong@wales.nhs.uk::ea748972-8fa9-44ab-8b63-a8fb3618c257" providerId="AD" clId="Web-{214A73FE-E566-FDF9-4D2D-E0578271769A}" dt="2024-11-04T16:21:40.261" v="8"/>
          <ac:spMkLst>
            <pc:docMk/>
            <pc:sldMk cId="1791717356" sldId="278"/>
            <ac:spMk id="19" creationId="{D4974D33-8DC5-464E-8C6D-BE58F0669C17}"/>
          </ac:spMkLst>
        </pc:spChg>
        <pc:spChg chg="add">
          <ac:chgData name="Almaz Wong (Public Health Wales - No. 2 Capital Quarter)" userId="S::almaz.wong@wales.nhs.uk::ea748972-8fa9-44ab-8b63-a8fb3618c257" providerId="AD" clId="Web-{214A73FE-E566-FDF9-4D2D-E0578271769A}" dt="2024-11-04T16:21:40.261" v="9"/>
          <ac:spMkLst>
            <pc:docMk/>
            <pc:sldMk cId="1791717356" sldId="278"/>
            <ac:spMk id="21" creationId="{45D37F4E-DDB4-456B-97E0-9937730A039F}"/>
          </ac:spMkLst>
        </pc:spChg>
        <pc:spChg chg="add">
          <ac:chgData name="Almaz Wong (Public Health Wales - No. 2 Capital Quarter)" userId="S::almaz.wong@wales.nhs.uk::ea748972-8fa9-44ab-8b63-a8fb3618c257" providerId="AD" clId="Web-{214A73FE-E566-FDF9-4D2D-E0578271769A}" dt="2024-11-04T16:21:40.261" v="9"/>
          <ac:spMkLst>
            <pc:docMk/>
            <pc:sldMk cId="1791717356" sldId="278"/>
            <ac:spMk id="22" creationId="{B2DD41CD-8F47-4F56-AD12-4E2FF7696987}"/>
          </ac:spMkLst>
        </pc:spChg>
        <pc:picChg chg="add mod">
          <ac:chgData name="Almaz Wong (Public Health Wales - No. 2 Capital Quarter)" userId="S::almaz.wong@wales.nhs.uk::ea748972-8fa9-44ab-8b63-a8fb3618c257" providerId="AD" clId="Web-{214A73FE-E566-FDF9-4D2D-E0578271769A}" dt="2024-11-04T16:21:40.261" v="8"/>
          <ac:picMkLst>
            <pc:docMk/>
            <pc:sldMk cId="1791717356" sldId="278"/>
            <ac:picMk id="5" creationId="{8817B378-3504-E0D1-8E28-47216D56852F}"/>
          </ac:picMkLst>
        </pc:picChg>
      </pc:sldChg>
      <pc:sldChg chg="addSp delSp modSp mod setBg">
        <pc:chgData name="Almaz Wong (Public Health Wales - No. 2 Capital Quarter)" userId="S::almaz.wong@wales.nhs.uk::ea748972-8fa9-44ab-8b63-a8fb3618c257" providerId="AD" clId="Web-{214A73FE-E566-FDF9-4D2D-E0578271769A}" dt="2024-11-04T16:25:41.203" v="23"/>
        <pc:sldMkLst>
          <pc:docMk/>
          <pc:sldMk cId="3534170091" sldId="279"/>
        </pc:sldMkLst>
        <pc:spChg chg="mod">
          <ac:chgData name="Almaz Wong (Public Health Wales - No. 2 Capital Quarter)" userId="S::almaz.wong@wales.nhs.uk::ea748972-8fa9-44ab-8b63-a8fb3618c257" providerId="AD" clId="Web-{214A73FE-E566-FDF9-4D2D-E0578271769A}" dt="2024-11-04T16:25:41.203" v="23"/>
          <ac:spMkLst>
            <pc:docMk/>
            <pc:sldMk cId="3534170091" sldId="279"/>
            <ac:spMk id="2" creationId="{7CDC95AB-2D0D-A101-1824-34DA441EB466}"/>
          </ac:spMkLst>
        </pc:spChg>
        <pc:spChg chg="mod ord">
          <ac:chgData name="Almaz Wong (Public Health Wales - No. 2 Capital Quarter)" userId="S::almaz.wong@wales.nhs.uk::ea748972-8fa9-44ab-8b63-a8fb3618c257" providerId="AD" clId="Web-{214A73FE-E566-FDF9-4D2D-E0578271769A}" dt="2024-11-04T16:25:41.203" v="23"/>
          <ac:spMkLst>
            <pc:docMk/>
            <pc:sldMk cId="3534170091" sldId="279"/>
            <ac:spMk id="3" creationId="{9DF31357-E673-1410-19CE-21730996524A}"/>
          </ac:spMkLst>
        </pc:spChg>
        <pc:spChg chg="del">
          <ac:chgData name="Almaz Wong (Public Health Wales - No. 2 Capital Quarter)" userId="S::almaz.wong@wales.nhs.uk::ea748972-8fa9-44ab-8b63-a8fb3618c257" providerId="AD" clId="Web-{214A73FE-E566-FDF9-4D2D-E0578271769A}" dt="2024-11-04T16:23:53.639" v="12"/>
          <ac:spMkLst>
            <pc:docMk/>
            <pc:sldMk cId="3534170091" sldId="279"/>
            <ac:spMk id="4" creationId="{DC784B21-DED3-00C5-1EB5-58A23284E827}"/>
          </ac:spMkLst>
        </pc:spChg>
        <pc:spChg chg="add del">
          <ac:chgData name="Almaz Wong (Public Health Wales - No. 2 Capital Quarter)" userId="S::almaz.wong@wales.nhs.uk::ea748972-8fa9-44ab-8b63-a8fb3618c257" providerId="AD" clId="Web-{214A73FE-E566-FDF9-4D2D-E0578271769A}" dt="2024-11-04T16:25:41.203" v="23"/>
          <ac:spMkLst>
            <pc:docMk/>
            <pc:sldMk cId="3534170091" sldId="279"/>
            <ac:spMk id="7" creationId="{2C61293E-6EBE-43EF-A52C-9BEBFD7679D4}"/>
          </ac:spMkLst>
        </pc:spChg>
        <pc:spChg chg="add del">
          <ac:chgData name="Almaz Wong (Public Health Wales - No. 2 Capital Quarter)" userId="S::almaz.wong@wales.nhs.uk::ea748972-8fa9-44ab-8b63-a8fb3618c257" providerId="AD" clId="Web-{214A73FE-E566-FDF9-4D2D-E0578271769A}" dt="2024-11-04T16:25:41.203" v="23"/>
          <ac:spMkLst>
            <pc:docMk/>
            <pc:sldMk cId="3534170091" sldId="279"/>
            <ac:spMk id="8" creationId="{21540236-BFD5-4A9D-8840-4703E7F76825}"/>
          </ac:spMkLst>
        </pc:spChg>
        <pc:spChg chg="add del">
          <ac:chgData name="Almaz Wong (Public Health Wales - No. 2 Capital Quarter)" userId="S::almaz.wong@wales.nhs.uk::ea748972-8fa9-44ab-8b63-a8fb3618c257" providerId="AD" clId="Web-{214A73FE-E566-FDF9-4D2D-E0578271769A}" dt="2024-11-04T16:24:21.249" v="15"/>
          <ac:spMkLst>
            <pc:docMk/>
            <pc:sldMk cId="3534170091" sldId="279"/>
            <ac:spMk id="10" creationId="{2C61293E-6EBE-43EF-A52C-9BEBFD7679D4}"/>
          </ac:spMkLst>
        </pc:spChg>
        <pc:spChg chg="add">
          <ac:chgData name="Almaz Wong (Public Health Wales - No. 2 Capital Quarter)" userId="S::almaz.wong@wales.nhs.uk::ea748972-8fa9-44ab-8b63-a8fb3618c257" providerId="AD" clId="Web-{214A73FE-E566-FDF9-4D2D-E0578271769A}" dt="2024-11-04T16:25:41.203" v="23"/>
          <ac:spMkLst>
            <pc:docMk/>
            <pc:sldMk cId="3534170091" sldId="279"/>
            <ac:spMk id="11" creationId="{B2DD41CD-8F47-4F56-AD12-4E2FF7696987}"/>
          </ac:spMkLst>
        </pc:spChg>
        <pc:spChg chg="add del">
          <ac:chgData name="Almaz Wong (Public Health Wales - No. 2 Capital Quarter)" userId="S::almaz.wong@wales.nhs.uk::ea748972-8fa9-44ab-8b63-a8fb3618c257" providerId="AD" clId="Web-{214A73FE-E566-FDF9-4D2D-E0578271769A}" dt="2024-11-04T16:24:21.249" v="15"/>
          <ac:spMkLst>
            <pc:docMk/>
            <pc:sldMk cId="3534170091" sldId="279"/>
            <ac:spMk id="12" creationId="{21540236-BFD5-4A9D-8840-4703E7F76825}"/>
          </ac:spMkLst>
        </pc:spChg>
        <pc:spChg chg="add">
          <ac:chgData name="Almaz Wong (Public Health Wales - No. 2 Capital Quarter)" userId="S::almaz.wong@wales.nhs.uk::ea748972-8fa9-44ab-8b63-a8fb3618c257" providerId="AD" clId="Web-{214A73FE-E566-FDF9-4D2D-E0578271769A}" dt="2024-11-04T16:25:41.203" v="23"/>
          <ac:spMkLst>
            <pc:docMk/>
            <pc:sldMk cId="3534170091" sldId="279"/>
            <ac:spMk id="13" creationId="{45D37F4E-DDB4-456B-97E0-9937730A039F}"/>
          </ac:spMkLst>
        </pc:spChg>
        <pc:spChg chg="add del">
          <ac:chgData name="Almaz Wong (Public Health Wales - No. 2 Capital Quarter)" userId="S::almaz.wong@wales.nhs.uk::ea748972-8fa9-44ab-8b63-a8fb3618c257" providerId="AD" clId="Web-{214A73FE-E566-FDF9-4D2D-E0578271769A}" dt="2024-11-04T16:24:26.077" v="17"/>
          <ac:spMkLst>
            <pc:docMk/>
            <pc:sldMk cId="3534170091" sldId="279"/>
            <ac:spMk id="14" creationId="{45D37F4E-DDB4-456B-97E0-9937730A039F}"/>
          </ac:spMkLst>
        </pc:spChg>
        <pc:spChg chg="add del">
          <ac:chgData name="Almaz Wong (Public Health Wales - No. 2 Capital Quarter)" userId="S::almaz.wong@wales.nhs.uk::ea748972-8fa9-44ab-8b63-a8fb3618c257" providerId="AD" clId="Web-{214A73FE-E566-FDF9-4D2D-E0578271769A}" dt="2024-11-04T16:24:26.077" v="17"/>
          <ac:spMkLst>
            <pc:docMk/>
            <pc:sldMk cId="3534170091" sldId="279"/>
            <ac:spMk id="15" creationId="{B2DD41CD-8F47-4F56-AD12-4E2FF7696987}"/>
          </ac:spMkLst>
        </pc:spChg>
        <pc:picChg chg="add mod ord">
          <ac:chgData name="Almaz Wong (Public Health Wales - No. 2 Capital Quarter)" userId="S::almaz.wong@wales.nhs.uk::ea748972-8fa9-44ab-8b63-a8fb3618c257" providerId="AD" clId="Web-{214A73FE-E566-FDF9-4D2D-E0578271769A}" dt="2024-11-04T16:25:41.203" v="23"/>
          <ac:picMkLst>
            <pc:docMk/>
            <pc:sldMk cId="3534170091" sldId="279"/>
            <ac:picMk id="5" creationId="{B8B08EFD-9B61-B51D-BE89-B0D3B2FD06B2}"/>
          </ac:picMkLst>
        </pc:picChg>
      </pc:sldChg>
      <pc:sldChg chg="addSp delSp modSp">
        <pc:chgData name="Almaz Wong (Public Health Wales - No. 2 Capital Quarter)" userId="S::almaz.wong@wales.nhs.uk::ea748972-8fa9-44ab-8b63-a8fb3618c257" providerId="AD" clId="Web-{214A73FE-E566-FDF9-4D2D-E0578271769A}" dt="2024-11-04T16:27:50.471" v="38" actId="1076"/>
        <pc:sldMkLst>
          <pc:docMk/>
          <pc:sldMk cId="3446705588" sldId="280"/>
        </pc:sldMkLst>
        <pc:spChg chg="mod">
          <ac:chgData name="Almaz Wong (Public Health Wales - No. 2 Capital Quarter)" userId="S::almaz.wong@wales.nhs.uk::ea748972-8fa9-44ab-8b63-a8fb3618c257" providerId="AD" clId="Web-{214A73FE-E566-FDF9-4D2D-E0578271769A}" dt="2024-11-04T16:27:12.595" v="30" actId="1076"/>
          <ac:spMkLst>
            <pc:docMk/>
            <pc:sldMk cId="3446705588" sldId="280"/>
            <ac:spMk id="5" creationId="{3A1F721D-9491-56DC-9CCD-9D62C24DD249}"/>
          </ac:spMkLst>
        </pc:spChg>
        <pc:picChg chg="add del mod">
          <ac:chgData name="Almaz Wong (Public Health Wales - No. 2 Capital Quarter)" userId="S::almaz.wong@wales.nhs.uk::ea748972-8fa9-44ab-8b63-a8fb3618c257" providerId="AD" clId="Web-{214A73FE-E566-FDF9-4D2D-E0578271769A}" dt="2024-11-04T16:26:55.814" v="27"/>
          <ac:picMkLst>
            <pc:docMk/>
            <pc:sldMk cId="3446705588" sldId="280"/>
            <ac:picMk id="4" creationId="{C14C0EEA-D95E-BB6A-C1FF-5F8A93C9F81F}"/>
          </ac:picMkLst>
        </pc:picChg>
        <pc:picChg chg="add mod">
          <ac:chgData name="Almaz Wong (Public Health Wales - No. 2 Capital Quarter)" userId="S::almaz.wong@wales.nhs.uk::ea748972-8fa9-44ab-8b63-a8fb3618c257" providerId="AD" clId="Web-{214A73FE-E566-FDF9-4D2D-E0578271769A}" dt="2024-11-04T16:27:50.471" v="38" actId="1076"/>
          <ac:picMkLst>
            <pc:docMk/>
            <pc:sldMk cId="3446705588" sldId="280"/>
            <ac:picMk id="6" creationId="{EE66727B-4A26-D243-97E8-DEF35A82B855}"/>
          </ac:picMkLst>
        </pc:picChg>
      </pc:sldChg>
      <pc:sldChg chg="addSp modSp mod setBg">
        <pc:chgData name="Almaz Wong (Public Health Wales - No. 2 Capital Quarter)" userId="S::almaz.wong@wales.nhs.uk::ea748972-8fa9-44ab-8b63-a8fb3618c257" providerId="AD" clId="Web-{214A73FE-E566-FDF9-4D2D-E0578271769A}" dt="2024-11-04T16:25:33.750" v="22"/>
        <pc:sldMkLst>
          <pc:docMk/>
          <pc:sldMk cId="2114662237" sldId="283"/>
        </pc:sldMkLst>
        <pc:spChg chg="mod">
          <ac:chgData name="Almaz Wong (Public Health Wales - No. 2 Capital Quarter)" userId="S::almaz.wong@wales.nhs.uk::ea748972-8fa9-44ab-8b63-a8fb3618c257" providerId="AD" clId="Web-{214A73FE-E566-FDF9-4D2D-E0578271769A}" dt="2024-11-04T16:25:33.750" v="22"/>
          <ac:spMkLst>
            <pc:docMk/>
            <pc:sldMk cId="2114662237" sldId="283"/>
            <ac:spMk id="2" creationId="{09063D42-1270-608D-0E69-F26D9B57AC22}"/>
          </ac:spMkLst>
        </pc:spChg>
        <pc:spChg chg="mod ord">
          <ac:chgData name="Almaz Wong (Public Health Wales - No. 2 Capital Quarter)" userId="S::almaz.wong@wales.nhs.uk::ea748972-8fa9-44ab-8b63-a8fb3618c257" providerId="AD" clId="Web-{214A73FE-E566-FDF9-4D2D-E0578271769A}" dt="2024-11-04T16:25:33.750" v="22"/>
          <ac:spMkLst>
            <pc:docMk/>
            <pc:sldMk cId="2114662237" sldId="283"/>
            <ac:spMk id="3" creationId="{C9684D79-4EFD-9361-8CF1-9B84312D7F5A}"/>
          </ac:spMkLst>
        </pc:spChg>
        <pc:spChg chg="add">
          <ac:chgData name="Almaz Wong (Public Health Wales - No. 2 Capital Quarter)" userId="S::almaz.wong@wales.nhs.uk::ea748972-8fa9-44ab-8b63-a8fb3618c257" providerId="AD" clId="Web-{214A73FE-E566-FDF9-4D2D-E0578271769A}" dt="2024-11-04T16:25:33.750" v="22"/>
          <ac:spMkLst>
            <pc:docMk/>
            <pc:sldMk cId="2114662237" sldId="283"/>
            <ac:spMk id="9" creationId="{2C61293E-6EBE-43EF-A52C-9BEBFD7679D4}"/>
          </ac:spMkLst>
        </pc:spChg>
        <pc:spChg chg="add">
          <ac:chgData name="Almaz Wong (Public Health Wales - No. 2 Capital Quarter)" userId="S::almaz.wong@wales.nhs.uk::ea748972-8fa9-44ab-8b63-a8fb3618c257" providerId="AD" clId="Web-{214A73FE-E566-FDF9-4D2D-E0578271769A}" dt="2024-11-04T16:25:33.750" v="22"/>
          <ac:spMkLst>
            <pc:docMk/>
            <pc:sldMk cId="2114662237" sldId="283"/>
            <ac:spMk id="11" creationId="{21540236-BFD5-4A9D-8840-4703E7F76825}"/>
          </ac:spMkLst>
        </pc:spChg>
        <pc:picChg chg="add mod">
          <ac:chgData name="Almaz Wong (Public Health Wales - No. 2 Capital Quarter)" userId="S::almaz.wong@wales.nhs.uk::ea748972-8fa9-44ab-8b63-a8fb3618c257" providerId="AD" clId="Web-{214A73FE-E566-FDF9-4D2D-E0578271769A}" dt="2024-11-04T16:25:33.750" v="22"/>
          <ac:picMkLst>
            <pc:docMk/>
            <pc:sldMk cId="2114662237" sldId="283"/>
            <ac:picMk id="4" creationId="{1DDB5BDF-8DBE-A7AC-FC59-1DBF5BB86C5C}"/>
          </ac:picMkLst>
        </pc:picChg>
      </pc:sldChg>
      <pc:sldChg chg="addSp delSp modSp mod setBg">
        <pc:chgData name="Almaz Wong (Public Health Wales - No. 2 Capital Quarter)" userId="S::almaz.wong@wales.nhs.uk::ea748972-8fa9-44ab-8b63-a8fb3618c257" providerId="AD" clId="Web-{214A73FE-E566-FDF9-4D2D-E0578271769A}" dt="2024-11-04T16:29:38.629" v="41"/>
        <pc:sldMkLst>
          <pc:docMk/>
          <pc:sldMk cId="536856477" sldId="289"/>
        </pc:sldMkLst>
        <pc:spChg chg="mod">
          <ac:chgData name="Almaz Wong (Public Health Wales - No. 2 Capital Quarter)" userId="S::almaz.wong@wales.nhs.uk::ea748972-8fa9-44ab-8b63-a8fb3618c257" providerId="AD" clId="Web-{214A73FE-E566-FDF9-4D2D-E0578271769A}" dt="2024-11-04T16:29:38.629" v="41"/>
          <ac:spMkLst>
            <pc:docMk/>
            <pc:sldMk cId="536856477" sldId="289"/>
            <ac:spMk id="2" creationId="{29FEC30B-E33A-C857-EB6D-192D49099DC3}"/>
          </ac:spMkLst>
        </pc:spChg>
        <pc:spChg chg="mod">
          <ac:chgData name="Almaz Wong (Public Health Wales - No. 2 Capital Quarter)" userId="S::almaz.wong@wales.nhs.uk::ea748972-8fa9-44ab-8b63-a8fb3618c257" providerId="AD" clId="Web-{214A73FE-E566-FDF9-4D2D-E0578271769A}" dt="2024-11-04T16:29:38.629" v="41"/>
          <ac:spMkLst>
            <pc:docMk/>
            <pc:sldMk cId="536856477" sldId="289"/>
            <ac:spMk id="3" creationId="{CF3F6D5E-9D01-CEE8-6ABE-DE392CFF36D6}"/>
          </ac:spMkLst>
        </pc:spChg>
        <pc:spChg chg="del">
          <ac:chgData name="Almaz Wong (Public Health Wales - No. 2 Capital Quarter)" userId="S::almaz.wong@wales.nhs.uk::ea748972-8fa9-44ab-8b63-a8fb3618c257" providerId="AD" clId="Web-{214A73FE-E566-FDF9-4D2D-E0578271769A}" dt="2024-11-04T16:29:29.472" v="39"/>
          <ac:spMkLst>
            <pc:docMk/>
            <pc:sldMk cId="536856477" sldId="289"/>
            <ac:spMk id="4" creationId="{0B062F32-4F47-6236-659D-292DBFEE6C40}"/>
          </ac:spMkLst>
        </pc:spChg>
        <pc:spChg chg="add">
          <ac:chgData name="Almaz Wong (Public Health Wales - No. 2 Capital Quarter)" userId="S::almaz.wong@wales.nhs.uk::ea748972-8fa9-44ab-8b63-a8fb3618c257" providerId="AD" clId="Web-{214A73FE-E566-FDF9-4D2D-E0578271769A}" dt="2024-11-04T16:29:38.629" v="41"/>
          <ac:spMkLst>
            <pc:docMk/>
            <pc:sldMk cId="536856477" sldId="289"/>
            <ac:spMk id="10" creationId="{45D37F4E-DDB4-456B-97E0-9937730A039F}"/>
          </ac:spMkLst>
        </pc:spChg>
        <pc:spChg chg="add">
          <ac:chgData name="Almaz Wong (Public Health Wales - No. 2 Capital Quarter)" userId="S::almaz.wong@wales.nhs.uk::ea748972-8fa9-44ab-8b63-a8fb3618c257" providerId="AD" clId="Web-{214A73FE-E566-FDF9-4D2D-E0578271769A}" dt="2024-11-04T16:29:38.629" v="41"/>
          <ac:spMkLst>
            <pc:docMk/>
            <pc:sldMk cId="536856477" sldId="289"/>
            <ac:spMk id="12" creationId="{B2DD41CD-8F47-4F56-AD12-4E2FF7696987}"/>
          </ac:spMkLst>
        </pc:spChg>
        <pc:picChg chg="add mod">
          <ac:chgData name="Almaz Wong (Public Health Wales - No. 2 Capital Quarter)" userId="S::almaz.wong@wales.nhs.uk::ea748972-8fa9-44ab-8b63-a8fb3618c257" providerId="AD" clId="Web-{214A73FE-E566-FDF9-4D2D-E0578271769A}" dt="2024-11-04T16:29:38.629" v="41"/>
          <ac:picMkLst>
            <pc:docMk/>
            <pc:sldMk cId="536856477" sldId="289"/>
            <ac:picMk id="5" creationId="{B7AF257F-5CBC-765D-FCF1-CF5E777A1967}"/>
          </ac:picMkLst>
        </pc:picChg>
      </pc:sldChg>
      <pc:sldChg chg="addSp delSp modSp mod setBg">
        <pc:chgData name="Almaz Wong (Public Health Wales - No. 2 Capital Quarter)" userId="S::almaz.wong@wales.nhs.uk::ea748972-8fa9-44ab-8b63-a8fb3618c257" providerId="AD" clId="Web-{214A73FE-E566-FDF9-4D2D-E0578271769A}" dt="2024-11-04T16:31:02.318" v="48"/>
        <pc:sldMkLst>
          <pc:docMk/>
          <pc:sldMk cId="625460122" sldId="291"/>
        </pc:sldMkLst>
        <pc:spChg chg="mod">
          <ac:chgData name="Almaz Wong (Public Health Wales - No. 2 Capital Quarter)" userId="S::almaz.wong@wales.nhs.uk::ea748972-8fa9-44ab-8b63-a8fb3618c257" providerId="AD" clId="Web-{214A73FE-E566-FDF9-4D2D-E0578271769A}" dt="2024-11-04T16:31:02.302" v="47"/>
          <ac:spMkLst>
            <pc:docMk/>
            <pc:sldMk cId="625460122" sldId="291"/>
            <ac:spMk id="2" creationId="{BCB25860-A2FD-E765-E72A-FFF2E676B63B}"/>
          </ac:spMkLst>
        </pc:spChg>
        <pc:spChg chg="mod">
          <ac:chgData name="Almaz Wong (Public Health Wales - No. 2 Capital Quarter)" userId="S::almaz.wong@wales.nhs.uk::ea748972-8fa9-44ab-8b63-a8fb3618c257" providerId="AD" clId="Web-{214A73FE-E566-FDF9-4D2D-E0578271769A}" dt="2024-11-04T16:31:02.302" v="47"/>
          <ac:spMkLst>
            <pc:docMk/>
            <pc:sldMk cId="625460122" sldId="291"/>
            <ac:spMk id="3" creationId="{19F39F54-6699-061B-5BDD-6E86A2E1EBB4}"/>
          </ac:spMkLst>
        </pc:spChg>
        <pc:spChg chg="add del">
          <ac:chgData name="Almaz Wong (Public Health Wales - No. 2 Capital Quarter)" userId="S::almaz.wong@wales.nhs.uk::ea748972-8fa9-44ab-8b63-a8fb3618c257" providerId="AD" clId="Web-{214A73FE-E566-FDF9-4D2D-E0578271769A}" dt="2024-11-04T16:31:02.318" v="48"/>
          <ac:spMkLst>
            <pc:docMk/>
            <pc:sldMk cId="625460122" sldId="291"/>
            <ac:spMk id="9" creationId="{45D37F4E-DDB4-456B-97E0-9937730A039F}"/>
          </ac:spMkLst>
        </pc:spChg>
        <pc:spChg chg="add del">
          <ac:chgData name="Almaz Wong (Public Health Wales - No. 2 Capital Quarter)" userId="S::almaz.wong@wales.nhs.uk::ea748972-8fa9-44ab-8b63-a8fb3618c257" providerId="AD" clId="Web-{214A73FE-E566-FDF9-4D2D-E0578271769A}" dt="2024-11-04T16:31:02.318" v="48"/>
          <ac:spMkLst>
            <pc:docMk/>
            <pc:sldMk cId="625460122" sldId="291"/>
            <ac:spMk id="11" creationId="{B2DD41CD-8F47-4F56-AD12-4E2FF7696987}"/>
          </ac:spMkLst>
        </pc:spChg>
        <pc:spChg chg="add del">
          <ac:chgData name="Almaz Wong (Public Health Wales - No. 2 Capital Quarter)" userId="S::almaz.wong@wales.nhs.uk::ea748972-8fa9-44ab-8b63-a8fb3618c257" providerId="AD" clId="Web-{214A73FE-E566-FDF9-4D2D-E0578271769A}" dt="2024-11-04T16:30:54.193" v="45"/>
          <ac:spMkLst>
            <pc:docMk/>
            <pc:sldMk cId="625460122" sldId="291"/>
            <ac:spMk id="16" creationId="{45D37F4E-DDB4-456B-97E0-9937730A039F}"/>
          </ac:spMkLst>
        </pc:spChg>
        <pc:spChg chg="add del">
          <ac:chgData name="Almaz Wong (Public Health Wales - No. 2 Capital Quarter)" userId="S::almaz.wong@wales.nhs.uk::ea748972-8fa9-44ab-8b63-a8fb3618c257" providerId="AD" clId="Web-{214A73FE-E566-FDF9-4D2D-E0578271769A}" dt="2024-11-04T16:30:54.193" v="45"/>
          <ac:spMkLst>
            <pc:docMk/>
            <pc:sldMk cId="625460122" sldId="291"/>
            <ac:spMk id="18" creationId="{B2DD41CD-8F47-4F56-AD12-4E2FF7696987}"/>
          </ac:spMkLst>
        </pc:spChg>
        <pc:spChg chg="add del">
          <ac:chgData name="Almaz Wong (Public Health Wales - No. 2 Capital Quarter)" userId="S::almaz.wong@wales.nhs.uk::ea748972-8fa9-44ab-8b63-a8fb3618c257" providerId="AD" clId="Web-{214A73FE-E566-FDF9-4D2D-E0578271769A}" dt="2024-11-04T16:31:02.302" v="47"/>
          <ac:spMkLst>
            <pc:docMk/>
            <pc:sldMk cId="625460122" sldId="291"/>
            <ac:spMk id="20" creationId="{F13C74B1-5B17-4795-BED0-7140497B445A}"/>
          </ac:spMkLst>
        </pc:spChg>
        <pc:spChg chg="add del">
          <ac:chgData name="Almaz Wong (Public Health Wales - No. 2 Capital Quarter)" userId="S::almaz.wong@wales.nhs.uk::ea748972-8fa9-44ab-8b63-a8fb3618c257" providerId="AD" clId="Web-{214A73FE-E566-FDF9-4D2D-E0578271769A}" dt="2024-11-04T16:31:02.302" v="47"/>
          <ac:spMkLst>
            <pc:docMk/>
            <pc:sldMk cId="625460122" sldId="291"/>
            <ac:spMk id="21" creationId="{D4974D33-8DC5-464E-8C6D-BE58F0669C17}"/>
          </ac:spMkLst>
        </pc:spChg>
        <pc:spChg chg="add">
          <ac:chgData name="Almaz Wong (Public Health Wales - No. 2 Capital Quarter)" userId="S::almaz.wong@wales.nhs.uk::ea748972-8fa9-44ab-8b63-a8fb3618c257" providerId="AD" clId="Web-{214A73FE-E566-FDF9-4D2D-E0578271769A}" dt="2024-11-04T16:31:02.318" v="48"/>
          <ac:spMkLst>
            <pc:docMk/>
            <pc:sldMk cId="625460122" sldId="291"/>
            <ac:spMk id="23" creationId="{45D37F4E-DDB4-456B-97E0-9937730A039F}"/>
          </ac:spMkLst>
        </pc:spChg>
        <pc:spChg chg="add">
          <ac:chgData name="Almaz Wong (Public Health Wales - No. 2 Capital Quarter)" userId="S::almaz.wong@wales.nhs.uk::ea748972-8fa9-44ab-8b63-a8fb3618c257" providerId="AD" clId="Web-{214A73FE-E566-FDF9-4D2D-E0578271769A}" dt="2024-11-04T16:31:02.318" v="48"/>
          <ac:spMkLst>
            <pc:docMk/>
            <pc:sldMk cId="625460122" sldId="291"/>
            <ac:spMk id="24" creationId="{B2DD41CD-8F47-4F56-AD12-4E2FF7696987}"/>
          </ac:spMkLst>
        </pc:spChg>
        <pc:picChg chg="add del mod">
          <ac:chgData name="Almaz Wong (Public Health Wales - No. 2 Capital Quarter)" userId="S::almaz.wong@wales.nhs.uk::ea748972-8fa9-44ab-8b63-a8fb3618c257" providerId="AD" clId="Web-{214A73FE-E566-FDF9-4D2D-E0578271769A}" dt="2024-11-04T16:30:44.927" v="42"/>
          <ac:picMkLst>
            <pc:docMk/>
            <pc:sldMk cId="625460122" sldId="291"/>
            <ac:picMk id="4" creationId="{124489E5-2470-48E9-6E21-BF063B3607A9}"/>
          </ac:picMkLst>
        </pc:picChg>
        <pc:picChg chg="add mod">
          <ac:chgData name="Almaz Wong (Public Health Wales - No. 2 Capital Quarter)" userId="S::almaz.wong@wales.nhs.uk::ea748972-8fa9-44ab-8b63-a8fb3618c257" providerId="AD" clId="Web-{214A73FE-E566-FDF9-4D2D-E0578271769A}" dt="2024-11-04T16:31:02.318" v="48"/>
          <ac:picMkLst>
            <pc:docMk/>
            <pc:sldMk cId="625460122" sldId="291"/>
            <ac:picMk id="5" creationId="{30E94317-E6CB-E082-300C-B0BF277E5C04}"/>
          </ac:picMkLst>
        </pc:picChg>
      </pc:sldChg>
    </pc:docChg>
  </pc:docChgLst>
  <pc:docChgLst>
    <pc:chgData name="Lucy Jayne (Public Health Wales - No. 2 Capital Quarter)" userId="S::lucy.jayne@wales.nhs.uk::7eb58db9-16aa-42b3-9796-7f97c022edec" providerId="AD" clId="Web-{458AEEC5-5041-0039-5E77-D3F73FC77F12}"/>
    <pc:docChg chg="mod modSld">
      <pc:chgData name="Lucy Jayne (Public Health Wales - No. 2 Capital Quarter)" userId="S::lucy.jayne@wales.nhs.uk::7eb58db9-16aa-42b3-9796-7f97c022edec" providerId="AD" clId="Web-{458AEEC5-5041-0039-5E77-D3F73FC77F12}" dt="2024-07-31T08:30:44.490" v="16"/>
      <pc:docMkLst>
        <pc:docMk/>
      </pc:docMkLst>
      <pc:sldChg chg="modSp addCm modCm">
        <pc:chgData name="Lucy Jayne (Public Health Wales - No. 2 Capital Quarter)" userId="S::lucy.jayne@wales.nhs.uk::7eb58db9-16aa-42b3-9796-7f97c022edec" providerId="AD" clId="Web-{458AEEC5-5041-0039-5E77-D3F73FC77F12}" dt="2024-07-31T07:37:08.503" v="7" actId="20577"/>
        <pc:sldMkLst>
          <pc:docMk/>
          <pc:sldMk cId="1791717356" sldId="278"/>
        </pc:sldMkLst>
        <pc:spChg chg="mod">
          <ac:chgData name="Lucy Jayne (Public Health Wales - No. 2 Capital Quarter)" userId="S::lucy.jayne@wales.nhs.uk::7eb58db9-16aa-42b3-9796-7f97c022edec" providerId="AD" clId="Web-{458AEEC5-5041-0039-5E77-D3F73FC77F12}" dt="2024-07-31T07:37:08.503" v="7" actId="20577"/>
          <ac:spMkLst>
            <pc:docMk/>
            <pc:sldMk cId="1791717356" sldId="278"/>
            <ac:spMk id="3" creationId="{A1CED191-9C6B-9CB6-EA48-03286655BB6D}"/>
          </ac:spMkLst>
        </pc:spChg>
        <pc:extLst>
          <p:ext xmlns:p="http://schemas.openxmlformats.org/presentationml/2006/main" uri="{D6D511B9-2390-475A-947B-AFAB55BFBCF1}">
            <pc226:cmChg xmlns:pc226="http://schemas.microsoft.com/office/powerpoint/2022/06/main/command" chg="add mod">
              <pc226:chgData name="Lucy Jayne (Public Health Wales - No. 2 Capital Quarter)" userId="S::lucy.jayne@wales.nhs.uk::7eb58db9-16aa-42b3-9796-7f97c022edec" providerId="AD" clId="Web-{458AEEC5-5041-0039-5E77-D3F73FC77F12}" dt="2024-07-31T07:36:20.485" v="6" actId="20577"/>
              <pc2:cmMkLst xmlns:pc2="http://schemas.microsoft.com/office/powerpoint/2019/9/main/command">
                <pc:docMk/>
                <pc:sldMk cId="1791717356" sldId="278"/>
                <pc2:cmMk id="{874A824F-C858-4204-A6EE-23F61C86F2F5}"/>
              </pc2:cmMkLst>
            </pc226:cmChg>
          </p:ext>
        </pc:extLst>
      </pc:sldChg>
      <pc:sldChg chg="addCm">
        <pc:chgData name="Lucy Jayne (Public Health Wales - No. 2 Capital Quarter)" userId="S::lucy.jayne@wales.nhs.uk::7eb58db9-16aa-42b3-9796-7f97c022edec" providerId="AD" clId="Web-{458AEEC5-5041-0039-5E77-D3F73FC77F12}" dt="2024-07-31T08:23:09.040" v="8"/>
        <pc:sldMkLst>
          <pc:docMk/>
          <pc:sldMk cId="3323060781" sldId="281"/>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3:09.040" v="8"/>
              <pc2:cmMkLst xmlns:pc2="http://schemas.microsoft.com/office/powerpoint/2019/9/main/command">
                <pc:docMk/>
                <pc:sldMk cId="3323060781" sldId="281"/>
                <pc2:cmMk id="{11E40A32-060E-43BA-B5FF-A00BD2D5D57E}"/>
              </pc2:cmMkLst>
            </pc226:cmChg>
          </p:ext>
        </pc:extLst>
      </pc:sldChg>
      <pc:sldChg chg="addCm">
        <pc:chgData name="Lucy Jayne (Public Health Wales - No. 2 Capital Quarter)" userId="S::lucy.jayne@wales.nhs.uk::7eb58db9-16aa-42b3-9796-7f97c022edec" providerId="AD" clId="Web-{458AEEC5-5041-0039-5E77-D3F73FC77F12}" dt="2024-07-31T08:30:44.490" v="16"/>
        <pc:sldMkLst>
          <pc:docMk/>
          <pc:sldMk cId="4143183694" sldId="282"/>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30:44.490" v="16"/>
              <pc2:cmMkLst xmlns:pc2="http://schemas.microsoft.com/office/powerpoint/2019/9/main/command">
                <pc:docMk/>
                <pc:sldMk cId="4143183694" sldId="282"/>
                <pc2:cmMk id="{34E2F74F-6327-490C-BA9A-D94365066F0C}"/>
              </pc2:cmMkLst>
            </pc226:cmChg>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9:36.660" v="15"/>
              <pc2:cmMkLst xmlns:pc2="http://schemas.microsoft.com/office/powerpoint/2019/9/main/command">
                <pc:docMk/>
                <pc:sldMk cId="4143183694" sldId="282"/>
                <pc2:cmMk id="{4A9EB596-852E-4E7E-9A90-08BD8E255501}"/>
              </pc2:cmMkLst>
            </pc226:cmChg>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9:06.066" v="14"/>
              <pc2:cmMkLst xmlns:pc2="http://schemas.microsoft.com/office/powerpoint/2019/9/main/command">
                <pc:docMk/>
                <pc:sldMk cId="4143183694" sldId="282"/>
                <pc2:cmMk id="{4BA1A7CD-9EA1-4A23-9292-DA720F252304}"/>
              </pc2:cmMkLst>
            </pc226:cmChg>
          </p:ext>
        </pc:extLst>
      </pc:sldChg>
      <pc:sldChg chg="addCm">
        <pc:chgData name="Lucy Jayne (Public Health Wales - No. 2 Capital Quarter)" userId="S::lucy.jayne@wales.nhs.uk::7eb58db9-16aa-42b3-9796-7f97c022edec" providerId="AD" clId="Web-{458AEEC5-5041-0039-5E77-D3F73FC77F12}" dt="2024-07-31T08:26:14.155" v="10"/>
        <pc:sldMkLst>
          <pc:docMk/>
          <pc:sldMk cId="2597757122" sldId="287"/>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5:24.450" v="9"/>
              <pc2:cmMkLst xmlns:pc2="http://schemas.microsoft.com/office/powerpoint/2019/9/main/command">
                <pc:docMk/>
                <pc:sldMk cId="2597757122" sldId="287"/>
                <pc2:cmMk id="{A5607E09-34AD-4A22-B041-664604507F8C}"/>
              </pc2:cmMkLst>
            </pc226:cmChg>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6:14.155" v="10"/>
              <pc2:cmMkLst xmlns:pc2="http://schemas.microsoft.com/office/powerpoint/2019/9/main/command">
                <pc:docMk/>
                <pc:sldMk cId="2597757122" sldId="287"/>
                <pc2:cmMk id="{B9C9912A-7BF7-4010-934C-003FE840A0F2}"/>
              </pc2:cmMkLst>
            </pc226:cmChg>
          </p:ext>
        </pc:extLst>
      </pc:sldChg>
      <pc:sldChg chg="addCm modCm">
        <pc:chgData name="Lucy Jayne (Public Health Wales - No. 2 Capital Quarter)" userId="S::lucy.jayne@wales.nhs.uk::7eb58db9-16aa-42b3-9796-7f97c022edec" providerId="AD" clId="Web-{458AEEC5-5041-0039-5E77-D3F73FC77F12}" dt="2024-07-31T08:28:48.893" v="13"/>
        <pc:sldMkLst>
          <pc:docMk/>
          <pc:sldMk cId="1860702486" sldId="288"/>
        </pc:sldMkLst>
        <pc:extLst>
          <p:ext xmlns:p="http://schemas.openxmlformats.org/presentationml/2006/main" uri="{D6D511B9-2390-475A-947B-AFAB55BFBCF1}">
            <pc226:cmChg xmlns:pc226="http://schemas.microsoft.com/office/powerpoint/2022/06/main/command" chg="add">
              <pc226:chgData name="Lucy Jayne (Public Health Wales - No. 2 Capital Quarter)" userId="S::lucy.jayne@wales.nhs.uk::7eb58db9-16aa-42b3-9796-7f97c022edec" providerId="AD" clId="Web-{458AEEC5-5041-0039-5E77-D3F73FC77F12}" dt="2024-07-31T08:28:48.893" v="13"/>
              <pc2:cmMkLst xmlns:pc2="http://schemas.microsoft.com/office/powerpoint/2019/9/main/command">
                <pc:docMk/>
                <pc:sldMk cId="1860702486" sldId="288"/>
                <pc2:cmMk id="{3065ABB5-169F-497B-A8ED-B4278B57B077}"/>
              </pc2:cmMkLst>
            </pc226:cmChg>
            <pc226:cmChg xmlns:pc226="http://schemas.microsoft.com/office/powerpoint/2022/06/main/command" chg="add mod">
              <pc226:chgData name="Lucy Jayne (Public Health Wales - No. 2 Capital Quarter)" userId="S::lucy.jayne@wales.nhs.uk::7eb58db9-16aa-42b3-9796-7f97c022edec" providerId="AD" clId="Web-{458AEEC5-5041-0039-5E77-D3F73FC77F12}" dt="2024-07-31T08:28:31.721" v="12"/>
              <pc2:cmMkLst xmlns:pc2="http://schemas.microsoft.com/office/powerpoint/2019/9/main/command">
                <pc:docMk/>
                <pc:sldMk cId="1860702486" sldId="288"/>
                <pc2:cmMk id="{D91892F3-727B-404D-921F-40F81CB4AED0}"/>
              </pc2:cmMkLst>
            </pc226:cmChg>
          </p:ext>
        </pc:extLst>
      </pc:sldChg>
    </pc:docChg>
  </pc:docChgLst>
  <pc:docChgLst>
    <pc:chgData name="Almaz Wong (Public Health Wales - No. 2 Capital Quarter)" userId="S::almaz.wong@wales.nhs.uk::ea748972-8fa9-44ab-8b63-a8fb3618c257" providerId="AD" clId="Web-{9A3874B8-5BF1-097B-E426-9E410D2670F7}"/>
    <pc:docChg chg="addSld delSld">
      <pc:chgData name="Almaz Wong (Public Health Wales - No. 2 Capital Quarter)" userId="S::almaz.wong@wales.nhs.uk::ea748972-8fa9-44ab-8b63-a8fb3618c257" providerId="AD" clId="Web-{9A3874B8-5BF1-097B-E426-9E410D2670F7}" dt="2024-11-14T16:26:45.149" v="1"/>
      <pc:docMkLst>
        <pc:docMk/>
      </pc:docMkLst>
      <pc:sldChg chg="add">
        <pc:chgData name="Almaz Wong (Public Health Wales - No. 2 Capital Quarter)" userId="S::almaz.wong@wales.nhs.uk::ea748972-8fa9-44ab-8b63-a8fb3618c257" providerId="AD" clId="Web-{9A3874B8-5BF1-097B-E426-9E410D2670F7}" dt="2024-11-14T16:26:42.446" v="0"/>
        <pc:sldMkLst>
          <pc:docMk/>
          <pc:sldMk cId="3982800032" sldId="303"/>
        </pc:sldMkLst>
      </pc:sldChg>
      <pc:sldChg chg="del">
        <pc:chgData name="Almaz Wong (Public Health Wales - No. 2 Capital Quarter)" userId="S::almaz.wong@wales.nhs.uk::ea748972-8fa9-44ab-8b63-a8fb3618c257" providerId="AD" clId="Web-{9A3874B8-5BF1-097B-E426-9E410D2670F7}" dt="2024-11-14T16:26:45.149" v="1"/>
        <pc:sldMkLst>
          <pc:docMk/>
          <pc:sldMk cId="2779059023" sldId="317"/>
        </pc:sldMkLst>
      </pc:sldChg>
      <pc:sldMasterChg chg="addSldLayout">
        <pc:chgData name="Almaz Wong (Public Health Wales - No. 2 Capital Quarter)" userId="S::almaz.wong@wales.nhs.uk::ea748972-8fa9-44ab-8b63-a8fb3618c257" providerId="AD" clId="Web-{9A3874B8-5BF1-097B-E426-9E410D2670F7}" dt="2024-11-14T16:26:42.446" v="0"/>
        <pc:sldMasterMkLst>
          <pc:docMk/>
          <pc:sldMasterMk cId="2012958968" sldId="2147483648"/>
        </pc:sldMasterMkLst>
        <pc:sldLayoutChg chg="add">
          <pc:chgData name="Almaz Wong (Public Health Wales - No. 2 Capital Quarter)" userId="S::almaz.wong@wales.nhs.uk::ea748972-8fa9-44ab-8b63-a8fb3618c257" providerId="AD" clId="Web-{9A3874B8-5BF1-097B-E426-9E410D2670F7}" dt="2024-11-14T16:26:42.446" v="0"/>
          <pc:sldLayoutMkLst>
            <pc:docMk/>
            <pc:sldMasterMk cId="2012958968" sldId="2147483648"/>
            <pc:sldLayoutMk cId="288236059" sldId="2147483664"/>
          </pc:sldLayoutMkLst>
        </pc:sldLayoutChg>
      </pc:sldMasterChg>
    </pc:docChg>
  </pc:docChgLst>
  <pc:docChgLst>
    <pc:chgData name="Lillie Price (Public Health Wales - No. 2 Capital Quarter)" userId="S::lillie.price@wales.nhs.uk::032d964d-be01-4d8a-8a44-d1d16ba64254" providerId="AD" clId="Web-{16A54BD8-BC90-77FE-65D3-9BBBB39D3E0E}"/>
    <pc:docChg chg="modSld">
      <pc:chgData name="Lillie Price (Public Health Wales - No. 2 Capital Quarter)" userId="S::lillie.price@wales.nhs.uk::032d964d-be01-4d8a-8a44-d1d16ba64254" providerId="AD" clId="Web-{16A54BD8-BC90-77FE-65D3-9BBBB39D3E0E}" dt="2024-09-02T13:37:12.042" v="29"/>
      <pc:docMkLst>
        <pc:docMk/>
      </pc:docMkLst>
      <pc:sldChg chg="modSp">
        <pc:chgData name="Lillie Price (Public Health Wales - No. 2 Capital Quarter)" userId="S::lillie.price@wales.nhs.uk::032d964d-be01-4d8a-8a44-d1d16ba64254" providerId="AD" clId="Web-{16A54BD8-BC90-77FE-65D3-9BBBB39D3E0E}" dt="2024-09-02T13:37:12.042" v="29"/>
        <pc:sldMkLst>
          <pc:docMk/>
          <pc:sldMk cId="3990787115" sldId="275"/>
        </pc:sldMkLst>
        <pc:graphicFrameChg chg="mod modGraphic">
          <ac:chgData name="Lillie Price (Public Health Wales - No. 2 Capital Quarter)" userId="S::lillie.price@wales.nhs.uk::032d964d-be01-4d8a-8a44-d1d16ba64254" providerId="AD" clId="Web-{16A54BD8-BC90-77FE-65D3-9BBBB39D3E0E}" dt="2024-09-02T13:37:12.042" v="29"/>
          <ac:graphicFrameMkLst>
            <pc:docMk/>
            <pc:sldMk cId="3990787115" sldId="275"/>
            <ac:graphicFrameMk id="6" creationId="{448AE4E0-6D87-C303-7466-D3876FD5EAC9}"/>
          </ac:graphicFrameMkLst>
        </pc:graphicFrameChg>
      </pc:sldChg>
    </pc:docChg>
  </pc:docChgLst>
  <pc:docChgLst>
    <pc:chgData name="Lillie Price (Public Health Wales - No. 2 Capital Quarter)" userId="S::lillie.price@wales.nhs.uk::032d964d-be01-4d8a-8a44-d1d16ba64254" providerId="AD" clId="Web-{DCEACD36-6BBC-BC9C-4349-E53BDB67883B}"/>
    <pc:docChg chg="modSld">
      <pc:chgData name="Lillie Price (Public Health Wales - No. 2 Capital Quarter)" userId="S::lillie.price@wales.nhs.uk::032d964d-be01-4d8a-8a44-d1d16ba64254" providerId="AD" clId="Web-{DCEACD36-6BBC-BC9C-4349-E53BDB67883B}" dt="2024-11-22T09:59:07.166" v="0" actId="1076"/>
      <pc:docMkLst>
        <pc:docMk/>
      </pc:docMkLst>
      <pc:sldChg chg="modSp">
        <pc:chgData name="Lillie Price (Public Health Wales - No. 2 Capital Quarter)" userId="S::lillie.price@wales.nhs.uk::032d964d-be01-4d8a-8a44-d1d16ba64254" providerId="AD" clId="Web-{DCEACD36-6BBC-BC9C-4349-E53BDB67883B}" dt="2024-11-22T09:59:07.166" v="0" actId="1076"/>
        <pc:sldMkLst>
          <pc:docMk/>
          <pc:sldMk cId="3137626468" sldId="300"/>
        </pc:sldMkLst>
        <pc:spChg chg="mod">
          <ac:chgData name="Lillie Price (Public Health Wales - No. 2 Capital Quarter)" userId="S::lillie.price@wales.nhs.uk::032d964d-be01-4d8a-8a44-d1d16ba64254" providerId="AD" clId="Web-{DCEACD36-6BBC-BC9C-4349-E53BDB67883B}" dt="2024-11-22T09:59:07.166" v="0" actId="1076"/>
          <ac:spMkLst>
            <pc:docMk/>
            <pc:sldMk cId="3137626468" sldId="300"/>
            <ac:spMk id="12" creationId="{AC1B7B5B-59C4-A737-8176-D3DE0CCDF4B0}"/>
          </ac:spMkLst>
        </pc:spChg>
      </pc:sldChg>
    </pc:docChg>
  </pc:docChgLst>
  <pc:docChgLst>
    <pc:chgData name="Almaz Wong (Public Health Wales - No. 2 Capital Quarter)" userId="S::almaz.wong@wales.nhs.uk::ea748972-8fa9-44ab-8b63-a8fb3618c257" providerId="AD" clId="Web-{F00BCAE0-DB6D-B146-7A6A-8AB03C206C6D}"/>
    <pc:docChg chg="modSld">
      <pc:chgData name="Almaz Wong (Public Health Wales - No. 2 Capital Quarter)" userId="S::almaz.wong@wales.nhs.uk::ea748972-8fa9-44ab-8b63-a8fb3618c257" providerId="AD" clId="Web-{F00BCAE0-DB6D-B146-7A6A-8AB03C206C6D}" dt="2025-06-24T09:10:27.655" v="0" actId="1076"/>
      <pc:docMkLst>
        <pc:docMk/>
      </pc:docMkLst>
      <pc:sldChg chg="modSp">
        <pc:chgData name="Almaz Wong (Public Health Wales - No. 2 Capital Quarter)" userId="S::almaz.wong@wales.nhs.uk::ea748972-8fa9-44ab-8b63-a8fb3618c257" providerId="AD" clId="Web-{F00BCAE0-DB6D-B146-7A6A-8AB03C206C6D}" dt="2025-06-24T09:10:27.655" v="0" actId="1076"/>
        <pc:sldMkLst>
          <pc:docMk/>
          <pc:sldMk cId="3137626468" sldId="300"/>
        </pc:sldMkLst>
        <pc:picChg chg="mod">
          <ac:chgData name="Almaz Wong (Public Health Wales - No. 2 Capital Quarter)" userId="S::almaz.wong@wales.nhs.uk::ea748972-8fa9-44ab-8b63-a8fb3618c257" providerId="AD" clId="Web-{F00BCAE0-DB6D-B146-7A6A-8AB03C206C6D}" dt="2025-06-24T09:10:27.655" v="0" actId="1076"/>
          <ac:picMkLst>
            <pc:docMk/>
            <pc:sldMk cId="3137626468" sldId="300"/>
            <ac:picMk id="2" creationId="{5C48B148-1A6A-E692-8CD9-6798BDA8D30D}"/>
          </ac:picMkLst>
        </pc:picChg>
      </pc:sldChg>
    </pc:docChg>
  </pc:docChgLst>
  <pc:docChgLst>
    <pc:chgData name="Almaz Wong (Public Health Wales - No. 2 Capital Quarter)" userId="S::almaz.wong@wales.nhs.uk::ea748972-8fa9-44ab-8b63-a8fb3618c257" providerId="AD" clId="Web-{DBCD461C-2AF9-2260-F4F3-03539A61C956}"/>
    <pc:docChg chg="modSld">
      <pc:chgData name="Almaz Wong (Public Health Wales - No. 2 Capital Quarter)" userId="S::almaz.wong@wales.nhs.uk::ea748972-8fa9-44ab-8b63-a8fb3618c257" providerId="AD" clId="Web-{DBCD461C-2AF9-2260-F4F3-03539A61C956}" dt="2025-02-14T13:51:39.267" v="2" actId="1076"/>
      <pc:docMkLst>
        <pc:docMk/>
      </pc:docMkLst>
      <pc:sldChg chg="modSp">
        <pc:chgData name="Almaz Wong (Public Health Wales - No. 2 Capital Quarter)" userId="S::almaz.wong@wales.nhs.uk::ea748972-8fa9-44ab-8b63-a8fb3618c257" providerId="AD" clId="Web-{DBCD461C-2AF9-2260-F4F3-03539A61C956}" dt="2025-02-14T13:51:39.267" v="2" actId="1076"/>
        <pc:sldMkLst>
          <pc:docMk/>
          <pc:sldMk cId="2829484428" sldId="315"/>
        </pc:sldMkLst>
        <pc:picChg chg="mod">
          <ac:chgData name="Almaz Wong (Public Health Wales - No. 2 Capital Quarter)" userId="S::almaz.wong@wales.nhs.uk::ea748972-8fa9-44ab-8b63-a8fb3618c257" providerId="AD" clId="Web-{DBCD461C-2AF9-2260-F4F3-03539A61C956}" dt="2025-02-14T13:51:39.267" v="2" actId="1076"/>
          <ac:picMkLst>
            <pc:docMk/>
            <pc:sldMk cId="2829484428" sldId="315"/>
            <ac:picMk id="3" creationId="{3E967165-BD7E-4B86-5CAD-B7A459E71020}"/>
          </ac:picMkLst>
        </pc:picChg>
      </pc:sldChg>
    </pc:docChg>
  </pc:docChgLst>
  <pc:docChgLst>
    <pc:chgData name="Anthony Priest (Public Health Wales - No. 2 Capital Quarter)" userId="S::anthony.priest2@wales.nhs.uk::46692481-554a-429c-bc03-d4cca9c03c2b" providerId="AD" clId="Web-{D2970881-543A-7FAA-5FC7-4B2B8C341AE3}"/>
    <pc:docChg chg="modSld">
      <pc:chgData name="Anthony Priest (Public Health Wales - No. 2 Capital Quarter)" userId="S::anthony.priest2@wales.nhs.uk::46692481-554a-429c-bc03-d4cca9c03c2b" providerId="AD" clId="Web-{D2970881-543A-7FAA-5FC7-4B2B8C341AE3}" dt="2025-03-03T14:52:56.571" v="19" actId="1076"/>
      <pc:docMkLst>
        <pc:docMk/>
      </pc:docMkLst>
      <pc:sldChg chg="modSp">
        <pc:chgData name="Anthony Priest (Public Health Wales - No. 2 Capital Quarter)" userId="S::anthony.priest2@wales.nhs.uk::46692481-554a-429c-bc03-d4cca9c03c2b" providerId="AD" clId="Web-{D2970881-543A-7FAA-5FC7-4B2B8C341AE3}" dt="2025-03-03T14:51:47.554" v="1" actId="1076"/>
        <pc:sldMkLst>
          <pc:docMk/>
          <pc:sldMk cId="2281564840" sldId="299"/>
        </pc:sldMkLst>
        <pc:picChg chg="mod">
          <ac:chgData name="Anthony Priest (Public Health Wales - No. 2 Capital Quarter)" userId="S::anthony.priest2@wales.nhs.uk::46692481-554a-429c-bc03-d4cca9c03c2b" providerId="AD" clId="Web-{D2970881-543A-7FAA-5FC7-4B2B8C341AE3}" dt="2025-03-03T14:51:47.554" v="1" actId="1076"/>
          <ac:picMkLst>
            <pc:docMk/>
            <pc:sldMk cId="2281564840" sldId="299"/>
            <ac:picMk id="3" creationId="{60A40965-C3B4-F33C-0FF4-D9D6F9786413}"/>
          </ac:picMkLst>
        </pc:picChg>
      </pc:sldChg>
      <pc:sldChg chg="modSp">
        <pc:chgData name="Anthony Priest (Public Health Wales - No. 2 Capital Quarter)" userId="S::anthony.priest2@wales.nhs.uk::46692481-554a-429c-bc03-d4cca9c03c2b" providerId="AD" clId="Web-{D2970881-543A-7FAA-5FC7-4B2B8C341AE3}" dt="2025-03-03T14:52:00.726" v="3" actId="1076"/>
        <pc:sldMkLst>
          <pc:docMk/>
          <pc:sldMk cId="3795753730" sldId="305"/>
        </pc:sldMkLst>
        <pc:picChg chg="mod">
          <ac:chgData name="Anthony Priest (Public Health Wales - No. 2 Capital Quarter)" userId="S::anthony.priest2@wales.nhs.uk::46692481-554a-429c-bc03-d4cca9c03c2b" providerId="AD" clId="Web-{D2970881-543A-7FAA-5FC7-4B2B8C341AE3}" dt="2025-03-03T14:52:00.726" v="3" actId="1076"/>
          <ac:picMkLst>
            <pc:docMk/>
            <pc:sldMk cId="3795753730" sldId="305"/>
            <ac:picMk id="7" creationId="{1326665C-78FC-E338-5A7D-74C99E79C25E}"/>
          </ac:picMkLst>
        </pc:picChg>
      </pc:sldChg>
      <pc:sldChg chg="modSp">
        <pc:chgData name="Anthony Priest (Public Health Wales - No. 2 Capital Quarter)" userId="S::anthony.priest2@wales.nhs.uk::46692481-554a-429c-bc03-d4cca9c03c2b" providerId="AD" clId="Web-{D2970881-543A-7FAA-5FC7-4B2B8C341AE3}" dt="2025-03-03T14:52:07.414" v="5" actId="1076"/>
        <pc:sldMkLst>
          <pc:docMk/>
          <pc:sldMk cId="2641548368" sldId="306"/>
        </pc:sldMkLst>
        <pc:picChg chg="mod">
          <ac:chgData name="Anthony Priest (Public Health Wales - No. 2 Capital Quarter)" userId="S::anthony.priest2@wales.nhs.uk::46692481-554a-429c-bc03-d4cca9c03c2b" providerId="AD" clId="Web-{D2970881-543A-7FAA-5FC7-4B2B8C341AE3}" dt="2025-03-03T14:52:07.414" v="5" actId="1076"/>
          <ac:picMkLst>
            <pc:docMk/>
            <pc:sldMk cId="2641548368" sldId="306"/>
            <ac:picMk id="3" creationId="{238BC7FC-4353-8450-E3AB-A4F73A1862CA}"/>
          </ac:picMkLst>
        </pc:picChg>
      </pc:sldChg>
      <pc:sldChg chg="modSp">
        <pc:chgData name="Anthony Priest (Public Health Wales - No. 2 Capital Quarter)" userId="S::anthony.priest2@wales.nhs.uk::46692481-554a-429c-bc03-d4cca9c03c2b" providerId="AD" clId="Web-{D2970881-543A-7FAA-5FC7-4B2B8C341AE3}" dt="2025-03-03T14:52:16.149" v="8" actId="1076"/>
        <pc:sldMkLst>
          <pc:docMk/>
          <pc:sldMk cId="340056390" sldId="307"/>
        </pc:sldMkLst>
        <pc:picChg chg="mod">
          <ac:chgData name="Anthony Priest (Public Health Wales - No. 2 Capital Quarter)" userId="S::anthony.priest2@wales.nhs.uk::46692481-554a-429c-bc03-d4cca9c03c2b" providerId="AD" clId="Web-{D2970881-543A-7FAA-5FC7-4B2B8C341AE3}" dt="2025-03-03T14:52:16.149" v="8" actId="1076"/>
          <ac:picMkLst>
            <pc:docMk/>
            <pc:sldMk cId="340056390" sldId="307"/>
            <ac:picMk id="7" creationId="{E5F1A893-B6BE-0423-3B1E-7FBC5979E5E8}"/>
          </ac:picMkLst>
        </pc:picChg>
      </pc:sldChg>
      <pc:sldChg chg="modSp">
        <pc:chgData name="Anthony Priest (Public Health Wales - No. 2 Capital Quarter)" userId="S::anthony.priest2@wales.nhs.uk::46692481-554a-429c-bc03-d4cca9c03c2b" providerId="AD" clId="Web-{D2970881-543A-7FAA-5FC7-4B2B8C341AE3}" dt="2025-03-03T14:52:25.477" v="11" actId="1076"/>
        <pc:sldMkLst>
          <pc:docMk/>
          <pc:sldMk cId="2347145297" sldId="308"/>
        </pc:sldMkLst>
        <pc:picChg chg="mod">
          <ac:chgData name="Anthony Priest (Public Health Wales - No. 2 Capital Quarter)" userId="S::anthony.priest2@wales.nhs.uk::46692481-554a-429c-bc03-d4cca9c03c2b" providerId="AD" clId="Web-{D2970881-543A-7FAA-5FC7-4B2B8C341AE3}" dt="2025-03-03T14:52:25.477" v="11" actId="1076"/>
          <ac:picMkLst>
            <pc:docMk/>
            <pc:sldMk cId="2347145297" sldId="308"/>
            <ac:picMk id="3" creationId="{18C52B0D-71DB-BCE1-9E05-EC9CF80B2159}"/>
          </ac:picMkLst>
        </pc:picChg>
      </pc:sldChg>
      <pc:sldChg chg="modSp">
        <pc:chgData name="Anthony Priest (Public Health Wales - No. 2 Capital Quarter)" userId="S::anthony.priest2@wales.nhs.uk::46692481-554a-429c-bc03-d4cca9c03c2b" providerId="AD" clId="Web-{D2970881-543A-7FAA-5FC7-4B2B8C341AE3}" dt="2025-03-03T14:52:33.305" v="13" actId="1076"/>
        <pc:sldMkLst>
          <pc:docMk/>
          <pc:sldMk cId="2778480740" sldId="309"/>
        </pc:sldMkLst>
        <pc:picChg chg="mod">
          <ac:chgData name="Anthony Priest (Public Health Wales - No. 2 Capital Quarter)" userId="S::anthony.priest2@wales.nhs.uk::46692481-554a-429c-bc03-d4cca9c03c2b" providerId="AD" clId="Web-{D2970881-543A-7FAA-5FC7-4B2B8C341AE3}" dt="2025-03-03T14:52:33.305" v="13" actId="1076"/>
          <ac:picMkLst>
            <pc:docMk/>
            <pc:sldMk cId="2778480740" sldId="309"/>
            <ac:picMk id="7" creationId="{1DA8BB32-F4EB-DE33-8682-4BAEC8A83639}"/>
          </ac:picMkLst>
        </pc:picChg>
      </pc:sldChg>
      <pc:sldChg chg="modSp">
        <pc:chgData name="Anthony Priest (Public Health Wales - No. 2 Capital Quarter)" userId="S::anthony.priest2@wales.nhs.uk::46692481-554a-429c-bc03-d4cca9c03c2b" providerId="AD" clId="Web-{D2970881-543A-7FAA-5FC7-4B2B8C341AE3}" dt="2025-03-03T14:52:40.227" v="15" actId="1076"/>
        <pc:sldMkLst>
          <pc:docMk/>
          <pc:sldMk cId="1089954869" sldId="312"/>
        </pc:sldMkLst>
        <pc:picChg chg="mod">
          <ac:chgData name="Anthony Priest (Public Health Wales - No. 2 Capital Quarter)" userId="S::anthony.priest2@wales.nhs.uk::46692481-554a-429c-bc03-d4cca9c03c2b" providerId="AD" clId="Web-{D2970881-543A-7FAA-5FC7-4B2B8C341AE3}" dt="2025-03-03T14:52:40.227" v="15" actId="1076"/>
          <ac:picMkLst>
            <pc:docMk/>
            <pc:sldMk cId="1089954869" sldId="312"/>
            <ac:picMk id="9" creationId="{36426A0F-C8C2-4B91-92A1-71D074754633}"/>
          </ac:picMkLst>
        </pc:picChg>
      </pc:sldChg>
      <pc:sldChg chg="modSp">
        <pc:chgData name="Anthony Priest (Public Health Wales - No. 2 Capital Quarter)" userId="S::anthony.priest2@wales.nhs.uk::46692481-554a-429c-bc03-d4cca9c03c2b" providerId="AD" clId="Web-{D2970881-543A-7FAA-5FC7-4B2B8C341AE3}" dt="2025-03-03T14:52:47.181" v="17" actId="1076"/>
        <pc:sldMkLst>
          <pc:docMk/>
          <pc:sldMk cId="3852799" sldId="314"/>
        </pc:sldMkLst>
        <pc:picChg chg="mod">
          <ac:chgData name="Anthony Priest (Public Health Wales - No. 2 Capital Quarter)" userId="S::anthony.priest2@wales.nhs.uk::46692481-554a-429c-bc03-d4cca9c03c2b" providerId="AD" clId="Web-{D2970881-543A-7FAA-5FC7-4B2B8C341AE3}" dt="2025-03-03T14:52:47.181" v="17" actId="1076"/>
          <ac:picMkLst>
            <pc:docMk/>
            <pc:sldMk cId="3852799" sldId="314"/>
            <ac:picMk id="13" creationId="{B140AAA4-82B2-3178-CB57-4951FD607CE8}"/>
          </ac:picMkLst>
        </pc:picChg>
      </pc:sldChg>
      <pc:sldChg chg="modSp">
        <pc:chgData name="Anthony Priest (Public Health Wales - No. 2 Capital Quarter)" userId="S::anthony.priest2@wales.nhs.uk::46692481-554a-429c-bc03-d4cca9c03c2b" providerId="AD" clId="Web-{D2970881-543A-7FAA-5FC7-4B2B8C341AE3}" dt="2025-03-03T14:52:56.571" v="19" actId="1076"/>
        <pc:sldMkLst>
          <pc:docMk/>
          <pc:sldMk cId="2829484428" sldId="315"/>
        </pc:sldMkLst>
        <pc:picChg chg="mod">
          <ac:chgData name="Anthony Priest (Public Health Wales - No. 2 Capital Quarter)" userId="S::anthony.priest2@wales.nhs.uk::46692481-554a-429c-bc03-d4cca9c03c2b" providerId="AD" clId="Web-{D2970881-543A-7FAA-5FC7-4B2B8C341AE3}" dt="2025-03-03T14:52:56.571" v="19" actId="1076"/>
          <ac:picMkLst>
            <pc:docMk/>
            <pc:sldMk cId="2829484428" sldId="315"/>
            <ac:picMk id="2" creationId="{E35FBE73-A2DC-B633-EC4D-B57FF501459A}"/>
          </ac:picMkLst>
        </pc:picChg>
      </pc:sldChg>
    </pc:docChg>
  </pc:docChgLst>
  <pc:docChgLst>
    <pc:chgData name="Sophie Flood (Public Health Wales - Matrix House)" userId="S::sophie.flood@wales.nhs.uk::f1b68508-ff1d-4a78-a875-f6aa95017de1" providerId="AD" clId="Web-{B3027D0A-BBED-841D-1CB7-E938B835DE40}"/>
    <pc:docChg chg="modSld">
      <pc:chgData name="Sophie Flood (Public Health Wales - Matrix House)" userId="S::sophie.flood@wales.nhs.uk::f1b68508-ff1d-4a78-a875-f6aa95017de1" providerId="AD" clId="Web-{B3027D0A-BBED-841D-1CB7-E938B835DE40}" dt="2025-06-09T07:53:11.867" v="23" actId="20577"/>
      <pc:docMkLst>
        <pc:docMk/>
      </pc:docMkLst>
      <pc:sldChg chg="modSp">
        <pc:chgData name="Sophie Flood (Public Health Wales - Matrix House)" userId="S::sophie.flood@wales.nhs.uk::f1b68508-ff1d-4a78-a875-f6aa95017de1" providerId="AD" clId="Web-{B3027D0A-BBED-841D-1CB7-E938B835DE40}" dt="2025-06-09T07:51:26.708" v="7" actId="20577"/>
        <pc:sldMkLst>
          <pc:docMk/>
          <pc:sldMk cId="2281564840" sldId="299"/>
        </pc:sldMkLst>
        <pc:spChg chg="mod">
          <ac:chgData name="Sophie Flood (Public Health Wales - Matrix House)" userId="S::sophie.flood@wales.nhs.uk::f1b68508-ff1d-4a78-a875-f6aa95017de1" providerId="AD" clId="Web-{B3027D0A-BBED-841D-1CB7-E938B835DE40}" dt="2025-06-09T07:51:26.708" v="7" actId="20577"/>
          <ac:spMkLst>
            <pc:docMk/>
            <pc:sldMk cId="2281564840" sldId="299"/>
            <ac:spMk id="6" creationId="{2AD7260D-7B59-084B-3DE3-4BD32A60E55D}"/>
          </ac:spMkLst>
        </pc:spChg>
      </pc:sldChg>
      <pc:sldChg chg="modSp">
        <pc:chgData name="Sophie Flood (Public Health Wales - Matrix House)" userId="S::sophie.flood@wales.nhs.uk::f1b68508-ff1d-4a78-a875-f6aa95017de1" providerId="AD" clId="Web-{B3027D0A-BBED-841D-1CB7-E938B835DE40}" dt="2025-06-09T07:50:23.612" v="1" actId="20577"/>
        <pc:sldMkLst>
          <pc:docMk/>
          <pc:sldMk cId="3795753730" sldId="305"/>
        </pc:sldMkLst>
        <pc:spChg chg="mod">
          <ac:chgData name="Sophie Flood (Public Health Wales - Matrix House)" userId="S::sophie.flood@wales.nhs.uk::f1b68508-ff1d-4a78-a875-f6aa95017de1" providerId="AD" clId="Web-{B3027D0A-BBED-841D-1CB7-E938B835DE40}" dt="2025-06-09T07:50:23.612" v="1" actId="20577"/>
          <ac:spMkLst>
            <pc:docMk/>
            <pc:sldMk cId="3795753730" sldId="305"/>
            <ac:spMk id="6" creationId="{20152A5F-3D5B-4757-BAF2-B0FD983EFE85}"/>
          </ac:spMkLst>
        </pc:spChg>
      </pc:sldChg>
      <pc:sldChg chg="modSp">
        <pc:chgData name="Sophie Flood (Public Health Wales - Matrix House)" userId="S::sophie.flood@wales.nhs.uk::f1b68508-ff1d-4a78-a875-f6aa95017de1" providerId="AD" clId="Web-{B3027D0A-BBED-841D-1CB7-E938B835DE40}" dt="2025-06-09T07:51:52.583" v="12" actId="20577"/>
        <pc:sldMkLst>
          <pc:docMk/>
          <pc:sldMk cId="2641548368" sldId="306"/>
        </pc:sldMkLst>
        <pc:spChg chg="mod">
          <ac:chgData name="Sophie Flood (Public Health Wales - Matrix House)" userId="S::sophie.flood@wales.nhs.uk::f1b68508-ff1d-4a78-a875-f6aa95017de1" providerId="AD" clId="Web-{B3027D0A-BBED-841D-1CB7-E938B835DE40}" dt="2025-06-09T07:51:52.583" v="12" actId="20577"/>
          <ac:spMkLst>
            <pc:docMk/>
            <pc:sldMk cId="2641548368" sldId="306"/>
            <ac:spMk id="6" creationId="{20152A5F-3D5B-4757-BAF2-B0FD983EFE85}"/>
          </ac:spMkLst>
        </pc:spChg>
      </pc:sldChg>
      <pc:sldChg chg="modSp">
        <pc:chgData name="Sophie Flood (Public Health Wales - Matrix House)" userId="S::sophie.flood@wales.nhs.uk::f1b68508-ff1d-4a78-a875-f6aa95017de1" providerId="AD" clId="Web-{B3027D0A-BBED-841D-1CB7-E938B835DE40}" dt="2025-06-09T07:52:05.521" v="14" actId="20577"/>
        <pc:sldMkLst>
          <pc:docMk/>
          <pc:sldMk cId="340056390" sldId="307"/>
        </pc:sldMkLst>
        <pc:spChg chg="mod">
          <ac:chgData name="Sophie Flood (Public Health Wales - Matrix House)" userId="S::sophie.flood@wales.nhs.uk::f1b68508-ff1d-4a78-a875-f6aa95017de1" providerId="AD" clId="Web-{B3027D0A-BBED-841D-1CB7-E938B835DE40}" dt="2025-06-09T07:52:05.521" v="14" actId="20577"/>
          <ac:spMkLst>
            <pc:docMk/>
            <pc:sldMk cId="340056390" sldId="307"/>
            <ac:spMk id="6" creationId="{20152A5F-3D5B-4757-BAF2-B0FD983EFE85}"/>
          </ac:spMkLst>
        </pc:spChg>
      </pc:sldChg>
      <pc:sldChg chg="modSp">
        <pc:chgData name="Sophie Flood (Public Health Wales - Matrix House)" userId="S::sophie.flood@wales.nhs.uk::f1b68508-ff1d-4a78-a875-f6aa95017de1" providerId="AD" clId="Web-{B3027D0A-BBED-841D-1CB7-E938B835DE40}" dt="2025-06-09T07:52:14.037" v="15" actId="20577"/>
        <pc:sldMkLst>
          <pc:docMk/>
          <pc:sldMk cId="2347145297" sldId="308"/>
        </pc:sldMkLst>
        <pc:spChg chg="mod">
          <ac:chgData name="Sophie Flood (Public Health Wales - Matrix House)" userId="S::sophie.flood@wales.nhs.uk::f1b68508-ff1d-4a78-a875-f6aa95017de1" providerId="AD" clId="Web-{B3027D0A-BBED-841D-1CB7-E938B835DE40}" dt="2025-06-09T07:52:14.037" v="15" actId="20577"/>
          <ac:spMkLst>
            <pc:docMk/>
            <pc:sldMk cId="2347145297" sldId="308"/>
            <ac:spMk id="6" creationId="{20152A5F-3D5B-4757-BAF2-B0FD983EFE85}"/>
          </ac:spMkLst>
        </pc:spChg>
      </pc:sldChg>
      <pc:sldChg chg="modSp">
        <pc:chgData name="Sophie Flood (Public Health Wales - Matrix House)" userId="S::sophie.flood@wales.nhs.uk::f1b68508-ff1d-4a78-a875-f6aa95017de1" providerId="AD" clId="Web-{B3027D0A-BBED-841D-1CB7-E938B835DE40}" dt="2025-06-09T07:52:24.865" v="17" actId="20577"/>
        <pc:sldMkLst>
          <pc:docMk/>
          <pc:sldMk cId="2778480740" sldId="309"/>
        </pc:sldMkLst>
        <pc:spChg chg="mod">
          <ac:chgData name="Sophie Flood (Public Health Wales - Matrix House)" userId="S::sophie.flood@wales.nhs.uk::f1b68508-ff1d-4a78-a875-f6aa95017de1" providerId="AD" clId="Web-{B3027D0A-BBED-841D-1CB7-E938B835DE40}" dt="2025-06-09T07:52:24.865" v="17" actId="20577"/>
          <ac:spMkLst>
            <pc:docMk/>
            <pc:sldMk cId="2778480740" sldId="309"/>
            <ac:spMk id="6" creationId="{20152A5F-3D5B-4757-BAF2-B0FD983EFE85}"/>
          </ac:spMkLst>
        </pc:spChg>
      </pc:sldChg>
      <pc:sldChg chg="modSp">
        <pc:chgData name="Sophie Flood (Public Health Wales - Matrix House)" userId="S::sophie.flood@wales.nhs.uk::f1b68508-ff1d-4a78-a875-f6aa95017de1" providerId="AD" clId="Web-{B3027D0A-BBED-841D-1CB7-E938B835DE40}" dt="2025-06-09T07:52:35.131" v="19" actId="20577"/>
        <pc:sldMkLst>
          <pc:docMk/>
          <pc:sldMk cId="1089954869" sldId="312"/>
        </pc:sldMkLst>
        <pc:spChg chg="mod">
          <ac:chgData name="Sophie Flood (Public Health Wales - Matrix House)" userId="S::sophie.flood@wales.nhs.uk::f1b68508-ff1d-4a78-a875-f6aa95017de1" providerId="AD" clId="Web-{B3027D0A-BBED-841D-1CB7-E938B835DE40}" dt="2025-06-09T07:52:35.131" v="19" actId="20577"/>
          <ac:spMkLst>
            <pc:docMk/>
            <pc:sldMk cId="1089954869" sldId="312"/>
            <ac:spMk id="11" creationId="{99C61B0B-7782-3754-9693-7A014E4F29DF}"/>
          </ac:spMkLst>
        </pc:spChg>
      </pc:sldChg>
      <pc:sldChg chg="modSp">
        <pc:chgData name="Sophie Flood (Public Health Wales - Matrix House)" userId="S::sophie.flood@wales.nhs.uk::f1b68508-ff1d-4a78-a875-f6aa95017de1" providerId="AD" clId="Web-{B3027D0A-BBED-841D-1CB7-E938B835DE40}" dt="2025-06-09T07:53:02.445" v="21" actId="20577"/>
        <pc:sldMkLst>
          <pc:docMk/>
          <pc:sldMk cId="3852799" sldId="314"/>
        </pc:sldMkLst>
        <pc:spChg chg="mod">
          <ac:chgData name="Sophie Flood (Public Health Wales - Matrix House)" userId="S::sophie.flood@wales.nhs.uk::f1b68508-ff1d-4a78-a875-f6aa95017de1" providerId="AD" clId="Web-{B3027D0A-BBED-841D-1CB7-E938B835DE40}" dt="2025-06-09T07:53:02.445" v="21" actId="20577"/>
          <ac:spMkLst>
            <pc:docMk/>
            <pc:sldMk cId="3852799" sldId="314"/>
            <ac:spMk id="15" creationId="{FEF412F5-C3F2-0154-26C5-3D479F443AEB}"/>
          </ac:spMkLst>
        </pc:spChg>
      </pc:sldChg>
      <pc:sldChg chg="modSp">
        <pc:chgData name="Sophie Flood (Public Health Wales - Matrix House)" userId="S::sophie.flood@wales.nhs.uk::f1b68508-ff1d-4a78-a875-f6aa95017de1" providerId="AD" clId="Web-{B3027D0A-BBED-841D-1CB7-E938B835DE40}" dt="2025-06-09T07:53:11.867" v="23" actId="20577"/>
        <pc:sldMkLst>
          <pc:docMk/>
          <pc:sldMk cId="2829484428" sldId="315"/>
        </pc:sldMkLst>
        <pc:spChg chg="mod">
          <ac:chgData name="Sophie Flood (Public Health Wales - Matrix House)" userId="S::sophie.flood@wales.nhs.uk::f1b68508-ff1d-4a78-a875-f6aa95017de1" providerId="AD" clId="Web-{B3027D0A-BBED-841D-1CB7-E938B835DE40}" dt="2025-06-09T07:53:11.867" v="23" actId="20577"/>
          <ac:spMkLst>
            <pc:docMk/>
            <pc:sldMk cId="2829484428" sldId="315"/>
            <ac:spMk id="11" creationId="{7B217508-653F-0601-B373-694208E28DE0}"/>
          </ac:spMkLst>
        </pc:spChg>
      </pc:sldChg>
    </pc:docChg>
  </pc:docChgLst>
  <pc:docChgLst>
    <pc:chgData name="Lillie Price (Public Health Wales - No. 2 Capital Quarter)" userId="S::lillie.price@wales.nhs.uk::032d964d-be01-4d8a-8a44-d1d16ba64254" providerId="AD" clId="Web-{BEC5A8FF-CD90-58D6-0B05-7467F7330EBB}"/>
    <pc:docChg chg="mod addSld modSld">
      <pc:chgData name="Lillie Price (Public Health Wales - No. 2 Capital Quarter)" userId="S::lillie.price@wales.nhs.uk::032d964d-be01-4d8a-8a44-d1d16ba64254" providerId="AD" clId="Web-{BEC5A8FF-CD90-58D6-0B05-7467F7330EBB}" dt="2024-08-14T12:39:12.806" v="47" actId="20577"/>
      <pc:docMkLst>
        <pc:docMk/>
      </pc:docMkLst>
      <pc:sldChg chg="modSp">
        <pc:chgData name="Lillie Price (Public Health Wales - No. 2 Capital Quarter)" userId="S::lillie.price@wales.nhs.uk::032d964d-be01-4d8a-8a44-d1d16ba64254" providerId="AD" clId="Web-{BEC5A8FF-CD90-58D6-0B05-7467F7330EBB}" dt="2024-08-14T10:51:18.661" v="6" actId="20577"/>
        <pc:sldMkLst>
          <pc:docMk/>
          <pc:sldMk cId="2697995153" sldId="286"/>
        </pc:sldMkLst>
        <pc:spChg chg="mod">
          <ac:chgData name="Lillie Price (Public Health Wales - No. 2 Capital Quarter)" userId="S::lillie.price@wales.nhs.uk::032d964d-be01-4d8a-8a44-d1d16ba64254" providerId="AD" clId="Web-{BEC5A8FF-CD90-58D6-0B05-7467F7330EBB}" dt="2024-08-14T10:51:18.661" v="6" actId="20577"/>
          <ac:spMkLst>
            <pc:docMk/>
            <pc:sldMk cId="2697995153" sldId="286"/>
            <ac:spMk id="5" creationId="{72F7A9F8-63AE-B49F-F1C5-3B21D1FB753D}"/>
          </ac:spMkLst>
        </pc:spChg>
      </pc:sldChg>
      <pc:sldChg chg="modSp new">
        <pc:chgData name="Lillie Price (Public Health Wales - No. 2 Capital Quarter)" userId="S::lillie.price@wales.nhs.uk::032d964d-be01-4d8a-8a44-d1d16ba64254" providerId="AD" clId="Web-{BEC5A8FF-CD90-58D6-0B05-7467F7330EBB}" dt="2024-08-14T12:39:12.806" v="47" actId="20577"/>
        <pc:sldMkLst>
          <pc:docMk/>
          <pc:sldMk cId="2641154660" sldId="290"/>
        </pc:sldMkLst>
        <pc:spChg chg="mod">
          <ac:chgData name="Lillie Price (Public Health Wales - No. 2 Capital Quarter)" userId="S::lillie.price@wales.nhs.uk::032d964d-be01-4d8a-8a44-d1d16ba64254" providerId="AD" clId="Web-{BEC5A8FF-CD90-58D6-0B05-7467F7330EBB}" dt="2024-08-14T12:39:12.806" v="47" actId="20577"/>
          <ac:spMkLst>
            <pc:docMk/>
            <pc:sldMk cId="2641154660" sldId="290"/>
            <ac:spMk id="2" creationId="{0A8342D3-A6BF-234A-25CB-A940FCC09E72}"/>
          </ac:spMkLst>
        </pc:spChg>
      </pc:sldChg>
    </pc:docChg>
  </pc:docChgLst>
  <pc:docChgLst>
    <pc:chgData clId="Web-{B99872ED-86AF-3B58-BB48-1FCE0B8C936A}"/>
    <pc:docChg chg="modSld">
      <pc:chgData name="" userId="" providerId="" clId="Web-{B99872ED-86AF-3B58-BB48-1FCE0B8C936A}" dt="2024-07-31T08:33:27.367" v="11"/>
      <pc:docMkLst>
        <pc:docMk/>
      </pc:docMkLst>
      <pc:sldChg chg="modSp">
        <pc:chgData name="" userId="" providerId="" clId="Web-{B99872ED-86AF-3B58-BB48-1FCE0B8C936A}" dt="2024-07-31T08:33:27.367" v="11"/>
        <pc:sldMkLst>
          <pc:docMk/>
          <pc:sldMk cId="3990787115" sldId="275"/>
        </pc:sldMkLst>
        <pc:graphicFrameChg chg="mod modGraphic">
          <ac:chgData name="" userId="" providerId="" clId="Web-{B99872ED-86AF-3B58-BB48-1FCE0B8C936A}" dt="2024-07-31T08:33:27.367" v="11"/>
          <ac:graphicFrameMkLst>
            <pc:docMk/>
            <pc:sldMk cId="3990787115" sldId="275"/>
            <ac:graphicFrameMk id="6" creationId="{448AE4E0-6D87-C303-7466-D3876FD5EAC9}"/>
          </ac:graphicFrameMkLst>
        </pc:graphicFrameChg>
      </pc:sldChg>
    </pc:docChg>
  </pc:docChgLst>
  <pc:docChgLst>
    <pc:chgData name="Grace Lawson (Public Health Wales - No. 2 Capital Quarter)" userId="S::grace.lawson@wales.nhs.uk::88c6baf7-06f7-4e16-85cb-71260126bd16" providerId="AD" clId="Web-{397103B6-8D65-1C51-DF99-D39B4B3D924B}"/>
    <pc:docChg chg="mod modSld">
      <pc:chgData name="Grace Lawson (Public Health Wales - No. 2 Capital Quarter)" userId="S::grace.lawson@wales.nhs.uk::88c6baf7-06f7-4e16-85cb-71260126bd16" providerId="AD" clId="Web-{397103B6-8D65-1C51-DF99-D39B4B3D924B}" dt="2024-10-09T10:19:16.867" v="58"/>
      <pc:docMkLst>
        <pc:docMk/>
      </pc:docMkLst>
      <pc:sldChg chg="modSp">
        <pc:chgData name="Grace Lawson (Public Health Wales - No. 2 Capital Quarter)" userId="S::grace.lawson@wales.nhs.uk::88c6baf7-06f7-4e16-85cb-71260126bd16" providerId="AD" clId="Web-{397103B6-8D65-1C51-DF99-D39B4B3D924B}" dt="2024-10-09T10:19:16.867" v="58"/>
        <pc:sldMkLst>
          <pc:docMk/>
          <pc:sldMk cId="3990787115" sldId="275"/>
        </pc:sldMkLst>
        <pc:graphicFrameChg chg="mod modGraphic">
          <ac:chgData name="Grace Lawson (Public Health Wales - No. 2 Capital Quarter)" userId="S::grace.lawson@wales.nhs.uk::88c6baf7-06f7-4e16-85cb-71260126bd16" providerId="AD" clId="Web-{397103B6-8D65-1C51-DF99-D39B4B3D924B}" dt="2024-10-09T10:19:16.867" v="58"/>
          <ac:graphicFrameMkLst>
            <pc:docMk/>
            <pc:sldMk cId="3990787115" sldId="275"/>
            <ac:graphicFrameMk id="6" creationId="{448AE4E0-6D87-C303-7466-D3876FD5EAC9}"/>
          </ac:graphicFrameMkLst>
        </pc:graphicFrameChg>
      </pc:sldChg>
      <pc:sldChg chg="addSp modSp">
        <pc:chgData name="Grace Lawson (Public Health Wales - No. 2 Capital Quarter)" userId="S::grace.lawson@wales.nhs.uk::88c6baf7-06f7-4e16-85cb-71260126bd16" providerId="AD" clId="Web-{397103B6-8D65-1C51-DF99-D39B4B3D924B}" dt="2024-10-09T10:17:59.239" v="8" actId="1076"/>
        <pc:sldMkLst>
          <pc:docMk/>
          <pc:sldMk cId="4143183694" sldId="282"/>
        </pc:sldMkLst>
        <pc:spChg chg="add mod">
          <ac:chgData name="Grace Lawson (Public Health Wales - No. 2 Capital Quarter)" userId="S::grace.lawson@wales.nhs.uk::88c6baf7-06f7-4e16-85cb-71260126bd16" providerId="AD" clId="Web-{397103B6-8D65-1C51-DF99-D39B4B3D924B}" dt="2024-10-09T10:17:59.239" v="8" actId="1076"/>
          <ac:spMkLst>
            <pc:docMk/>
            <pc:sldMk cId="4143183694" sldId="282"/>
            <ac:spMk id="4" creationId="{4FE2A01B-3BC0-2417-74B4-598325F288FB}"/>
          </ac:spMkLst>
        </pc:spChg>
      </pc:sldChg>
      <pc:sldChg chg="modSp">
        <pc:chgData name="Grace Lawson (Public Health Wales - No. 2 Capital Quarter)" userId="S::grace.lawson@wales.nhs.uk::88c6baf7-06f7-4e16-85cb-71260126bd16" providerId="AD" clId="Web-{397103B6-8D65-1C51-DF99-D39B4B3D924B}" dt="2024-10-09T10:03:49.848" v="2" actId="20577"/>
        <pc:sldMkLst>
          <pc:docMk/>
          <pc:sldMk cId="2114662237" sldId="283"/>
        </pc:sldMkLst>
        <pc:spChg chg="mod">
          <ac:chgData name="Grace Lawson (Public Health Wales - No. 2 Capital Quarter)" userId="S::grace.lawson@wales.nhs.uk::88c6baf7-06f7-4e16-85cb-71260126bd16" providerId="AD" clId="Web-{397103B6-8D65-1C51-DF99-D39B4B3D924B}" dt="2024-10-09T10:03:49.848" v="2" actId="20577"/>
          <ac:spMkLst>
            <pc:docMk/>
            <pc:sldMk cId="2114662237" sldId="283"/>
            <ac:spMk id="3" creationId="{C9684D79-4EFD-9361-8CF1-9B84312D7F5A}"/>
          </ac:spMkLst>
        </pc:spChg>
      </pc:sldChg>
      <pc:sldChg chg="addSp modSp">
        <pc:chgData name="Grace Lawson (Public Health Wales - No. 2 Capital Quarter)" userId="S::grace.lawson@wales.nhs.uk::88c6baf7-06f7-4e16-85cb-71260126bd16" providerId="AD" clId="Web-{397103B6-8D65-1C51-DF99-D39B4B3D924B}" dt="2024-10-09T10:17:48.051" v="5" actId="1076"/>
        <pc:sldMkLst>
          <pc:docMk/>
          <pc:sldMk cId="1860702486" sldId="288"/>
        </pc:sldMkLst>
        <pc:spChg chg="add mod">
          <ac:chgData name="Grace Lawson (Public Health Wales - No. 2 Capital Quarter)" userId="S::grace.lawson@wales.nhs.uk::88c6baf7-06f7-4e16-85cb-71260126bd16" providerId="AD" clId="Web-{397103B6-8D65-1C51-DF99-D39B4B3D924B}" dt="2024-10-09T10:17:48.051" v="5" actId="1076"/>
          <ac:spMkLst>
            <pc:docMk/>
            <pc:sldMk cId="1860702486" sldId="288"/>
            <ac:spMk id="6" creationId="{42920B60-D99C-75DE-C564-94F6558B15CF}"/>
          </ac:spMkLst>
        </pc:spChg>
      </pc:sldChg>
    </pc:docChg>
  </pc:docChgLst>
  <pc:docChgLst>
    <pc:chgData name="Lillie Price (Public Health Wales - No. 2 Capital Quarter)" userId="S::lillie.price@wales.nhs.uk::032d964d-be01-4d8a-8a44-d1d16ba64254" providerId="AD" clId="Web-{E20F6A78-E766-CA77-A02D-49D078FAFD69}"/>
    <pc:docChg chg="delSld">
      <pc:chgData name="Lillie Price (Public Health Wales - No. 2 Capital Quarter)" userId="S::lillie.price@wales.nhs.uk::032d964d-be01-4d8a-8a44-d1d16ba64254" providerId="AD" clId="Web-{E20F6A78-E766-CA77-A02D-49D078FAFD69}" dt="2024-11-01T15:27:44.671" v="0"/>
      <pc:docMkLst>
        <pc:docMk/>
      </pc:docMkLst>
      <pc:sldChg chg="del">
        <pc:chgData name="Lillie Price (Public Health Wales - No. 2 Capital Quarter)" userId="S::lillie.price@wales.nhs.uk::032d964d-be01-4d8a-8a44-d1d16ba64254" providerId="AD" clId="Web-{E20F6A78-E766-CA77-A02D-49D078FAFD69}" dt="2024-11-01T15:27:44.671" v="0"/>
        <pc:sldMkLst>
          <pc:docMk/>
          <pc:sldMk cId="3990787115" sldId="275"/>
        </pc:sldMkLst>
      </pc:sldChg>
    </pc:docChg>
  </pc:docChgLst>
  <pc:docChgLst>
    <pc:chgData name="Grace Lawson (Public Health Wales - No. 2 Capital Quarter)" userId="S::grace.lawson@wales.nhs.uk::88c6baf7-06f7-4e16-85cb-71260126bd16" providerId="AD" clId="Web-{BE35C7C4-D8EF-3991-6197-C84BAFEDDE8A}"/>
    <pc:docChg chg="addSld modSld sldOrd">
      <pc:chgData name="Grace Lawson (Public Health Wales - No. 2 Capital Quarter)" userId="S::grace.lawson@wales.nhs.uk::88c6baf7-06f7-4e16-85cb-71260126bd16" providerId="AD" clId="Web-{BE35C7C4-D8EF-3991-6197-C84BAFEDDE8A}" dt="2024-07-08T16:10:40.113" v="1729" actId="20577"/>
      <pc:docMkLst>
        <pc:docMk/>
      </pc:docMkLst>
      <pc:sldChg chg="modSp add">
        <pc:chgData name="Grace Lawson (Public Health Wales - No. 2 Capital Quarter)" userId="S::grace.lawson@wales.nhs.uk::88c6baf7-06f7-4e16-85cb-71260126bd16" providerId="AD" clId="Web-{BE35C7C4-D8EF-3991-6197-C84BAFEDDE8A}" dt="2024-07-08T16:01:05.160" v="1693"/>
        <pc:sldMkLst>
          <pc:docMk/>
          <pc:sldMk cId="3990787115" sldId="275"/>
        </pc:sldMkLst>
        <pc:graphicFrameChg chg="mod modGraphic">
          <ac:chgData name="Grace Lawson (Public Health Wales - No. 2 Capital Quarter)" userId="S::grace.lawson@wales.nhs.uk::88c6baf7-06f7-4e16-85cb-71260126bd16" providerId="AD" clId="Web-{BE35C7C4-D8EF-3991-6197-C84BAFEDDE8A}" dt="2024-07-08T16:01:05.160" v="1693"/>
          <ac:graphicFrameMkLst>
            <pc:docMk/>
            <pc:sldMk cId="3990787115" sldId="275"/>
            <ac:graphicFrameMk id="6" creationId="{448AE4E0-6D87-C303-7466-D3876FD5EAC9}"/>
          </ac:graphicFrameMkLst>
        </pc:graphicFrameChg>
      </pc:sldChg>
      <pc:sldChg chg="modSp new">
        <pc:chgData name="Grace Lawson (Public Health Wales - No. 2 Capital Quarter)" userId="S::grace.lawson@wales.nhs.uk::88c6baf7-06f7-4e16-85cb-71260126bd16" providerId="AD" clId="Web-{BE35C7C4-D8EF-3991-6197-C84BAFEDDE8A}" dt="2024-07-08T09:53:32.816" v="30" actId="20577"/>
        <pc:sldMkLst>
          <pc:docMk/>
          <pc:sldMk cId="2274092307" sldId="276"/>
        </pc:sldMkLst>
        <pc:spChg chg="mod">
          <ac:chgData name="Grace Lawson (Public Health Wales - No. 2 Capital Quarter)" userId="S::grace.lawson@wales.nhs.uk::88c6baf7-06f7-4e16-85cb-71260126bd16" providerId="AD" clId="Web-{BE35C7C4-D8EF-3991-6197-C84BAFEDDE8A}" dt="2024-07-08T09:35:57.891" v="21" actId="20577"/>
          <ac:spMkLst>
            <pc:docMk/>
            <pc:sldMk cId="2274092307" sldId="276"/>
            <ac:spMk id="2" creationId="{1A4646A4-4706-780F-B435-44E3D56BA860}"/>
          </ac:spMkLst>
        </pc:spChg>
        <pc:spChg chg="mod">
          <ac:chgData name="Grace Lawson (Public Health Wales - No. 2 Capital Quarter)" userId="S::grace.lawson@wales.nhs.uk::88c6baf7-06f7-4e16-85cb-71260126bd16" providerId="AD" clId="Web-{BE35C7C4-D8EF-3991-6197-C84BAFEDDE8A}" dt="2024-07-08T09:53:32.816" v="30" actId="20577"/>
          <ac:spMkLst>
            <pc:docMk/>
            <pc:sldMk cId="2274092307" sldId="276"/>
            <ac:spMk id="3" creationId="{06FA6A91-86DA-F25A-445C-7D423CC0FCE6}"/>
          </ac:spMkLst>
        </pc:spChg>
      </pc:sldChg>
      <pc:sldChg chg="modSp new">
        <pc:chgData name="Grace Lawson (Public Health Wales - No. 2 Capital Quarter)" userId="S::grace.lawson@wales.nhs.uk::88c6baf7-06f7-4e16-85cb-71260126bd16" providerId="AD" clId="Web-{BE35C7C4-D8EF-3991-6197-C84BAFEDDE8A}" dt="2024-07-08T10:49:42.002" v="181" actId="1076"/>
        <pc:sldMkLst>
          <pc:docMk/>
          <pc:sldMk cId="2834737990" sldId="277"/>
        </pc:sldMkLst>
        <pc:spChg chg="mod">
          <ac:chgData name="Grace Lawson (Public Health Wales - No. 2 Capital Quarter)" userId="S::grace.lawson@wales.nhs.uk::88c6baf7-06f7-4e16-85cb-71260126bd16" providerId="AD" clId="Web-{BE35C7C4-D8EF-3991-6197-C84BAFEDDE8A}" dt="2024-07-08T10:09:09.927" v="39" actId="20577"/>
          <ac:spMkLst>
            <pc:docMk/>
            <pc:sldMk cId="2834737990" sldId="277"/>
            <ac:spMk id="2" creationId="{FF441081-AAC5-3B6E-C01A-EA19B61DA681}"/>
          </ac:spMkLst>
        </pc:spChg>
        <pc:spChg chg="mod">
          <ac:chgData name="Grace Lawson (Public Health Wales - No. 2 Capital Quarter)" userId="S::grace.lawson@wales.nhs.uk::88c6baf7-06f7-4e16-85cb-71260126bd16" providerId="AD" clId="Web-{BE35C7C4-D8EF-3991-6197-C84BAFEDDE8A}" dt="2024-07-08T10:49:42.002" v="181" actId="1076"/>
          <ac:spMkLst>
            <pc:docMk/>
            <pc:sldMk cId="2834737990" sldId="277"/>
            <ac:spMk id="3" creationId="{3A70893F-611C-7074-97B3-7EC4BC356D56}"/>
          </ac:spMkLst>
        </pc:spChg>
      </pc:sldChg>
      <pc:sldChg chg="modSp new">
        <pc:chgData name="Grace Lawson (Public Health Wales - No. 2 Capital Quarter)" userId="S::grace.lawson@wales.nhs.uk::88c6baf7-06f7-4e16-85cb-71260126bd16" providerId="AD" clId="Web-{BE35C7C4-D8EF-3991-6197-C84BAFEDDE8A}" dt="2024-07-08T15:08:18.075" v="1182" actId="20577"/>
        <pc:sldMkLst>
          <pc:docMk/>
          <pc:sldMk cId="1791717356" sldId="278"/>
        </pc:sldMkLst>
        <pc:spChg chg="mod">
          <ac:chgData name="Grace Lawson (Public Health Wales - No. 2 Capital Quarter)" userId="S::grace.lawson@wales.nhs.uk::88c6baf7-06f7-4e16-85cb-71260126bd16" providerId="AD" clId="Web-{BE35C7C4-D8EF-3991-6197-C84BAFEDDE8A}" dt="2024-07-08T10:17:31.014" v="66" actId="20577"/>
          <ac:spMkLst>
            <pc:docMk/>
            <pc:sldMk cId="1791717356" sldId="278"/>
            <ac:spMk id="2" creationId="{DBA7A792-93EE-5DBA-EBED-BDCB3FCB216B}"/>
          </ac:spMkLst>
        </pc:spChg>
        <pc:spChg chg="mod">
          <ac:chgData name="Grace Lawson (Public Health Wales - No. 2 Capital Quarter)" userId="S::grace.lawson@wales.nhs.uk::88c6baf7-06f7-4e16-85cb-71260126bd16" providerId="AD" clId="Web-{BE35C7C4-D8EF-3991-6197-C84BAFEDDE8A}" dt="2024-07-08T15:08:18.075" v="1182" actId="20577"/>
          <ac:spMkLst>
            <pc:docMk/>
            <pc:sldMk cId="1791717356" sldId="278"/>
            <ac:spMk id="3" creationId="{A1CED191-9C6B-9CB6-EA48-03286655BB6D}"/>
          </ac:spMkLst>
        </pc:spChg>
      </pc:sldChg>
      <pc:sldChg chg="addSp modSp new">
        <pc:chgData name="Grace Lawson (Public Health Wales - No. 2 Capital Quarter)" userId="S::grace.lawson@wales.nhs.uk::88c6baf7-06f7-4e16-85cb-71260126bd16" providerId="AD" clId="Web-{BE35C7C4-D8EF-3991-6197-C84BAFEDDE8A}" dt="2024-07-08T14:59:22.807" v="1137"/>
        <pc:sldMkLst>
          <pc:docMk/>
          <pc:sldMk cId="3534170091" sldId="279"/>
        </pc:sldMkLst>
        <pc:spChg chg="mod">
          <ac:chgData name="Grace Lawson (Public Health Wales - No. 2 Capital Quarter)" userId="S::grace.lawson@wales.nhs.uk::88c6baf7-06f7-4e16-85cb-71260126bd16" providerId="AD" clId="Web-{BE35C7C4-D8EF-3991-6197-C84BAFEDDE8A}" dt="2024-07-08T10:18:35.250" v="79" actId="20577"/>
          <ac:spMkLst>
            <pc:docMk/>
            <pc:sldMk cId="3534170091" sldId="279"/>
            <ac:spMk id="2" creationId="{7CDC95AB-2D0D-A101-1824-34DA441EB466}"/>
          </ac:spMkLst>
        </pc:spChg>
        <pc:spChg chg="mod">
          <ac:chgData name="Grace Lawson (Public Health Wales - No. 2 Capital Quarter)" userId="S::grace.lawson@wales.nhs.uk::88c6baf7-06f7-4e16-85cb-71260126bd16" providerId="AD" clId="Web-{BE35C7C4-D8EF-3991-6197-C84BAFEDDE8A}" dt="2024-07-08T14:29:46.344" v="907" actId="20577"/>
          <ac:spMkLst>
            <pc:docMk/>
            <pc:sldMk cId="3534170091" sldId="279"/>
            <ac:spMk id="3" creationId="{9DF31357-E673-1410-19CE-21730996524A}"/>
          </ac:spMkLst>
        </pc:spChg>
        <pc:spChg chg="add mod">
          <ac:chgData name="Grace Lawson (Public Health Wales - No. 2 Capital Quarter)" userId="S::grace.lawson@wales.nhs.uk::88c6baf7-06f7-4e16-85cb-71260126bd16" providerId="AD" clId="Web-{BE35C7C4-D8EF-3991-6197-C84BAFEDDE8A}" dt="2024-07-08T14:59:22.807" v="1137"/>
          <ac:spMkLst>
            <pc:docMk/>
            <pc:sldMk cId="3534170091" sldId="279"/>
            <ac:spMk id="4" creationId="{DC784B21-DED3-00C5-1EB5-58A23284E827}"/>
          </ac:spMkLst>
        </pc:spChg>
      </pc:sldChg>
      <pc:sldChg chg="modSp new">
        <pc:chgData name="Grace Lawson (Public Health Wales - No. 2 Capital Quarter)" userId="S::grace.lawson@wales.nhs.uk::88c6baf7-06f7-4e16-85cb-71260126bd16" providerId="AD" clId="Web-{BE35C7C4-D8EF-3991-6197-C84BAFEDDE8A}" dt="2024-07-08T14:37:11.202" v="948" actId="1076"/>
        <pc:sldMkLst>
          <pc:docMk/>
          <pc:sldMk cId="3446705588" sldId="280"/>
        </pc:sldMkLst>
        <pc:spChg chg="mod">
          <ac:chgData name="Grace Lawson (Public Health Wales - No. 2 Capital Quarter)" userId="S::grace.lawson@wales.nhs.uk::88c6baf7-06f7-4e16-85cb-71260126bd16" providerId="AD" clId="Web-{BE35C7C4-D8EF-3991-6197-C84BAFEDDE8A}" dt="2024-07-08T10:20:48.424" v="91" actId="20577"/>
          <ac:spMkLst>
            <pc:docMk/>
            <pc:sldMk cId="3446705588" sldId="280"/>
            <ac:spMk id="2" creationId="{075F6944-2DCF-3B51-A7C4-A69F45D5273F}"/>
          </ac:spMkLst>
        </pc:spChg>
        <pc:spChg chg="mod">
          <ac:chgData name="Grace Lawson (Public Health Wales - No. 2 Capital Quarter)" userId="S::grace.lawson@wales.nhs.uk::88c6baf7-06f7-4e16-85cb-71260126bd16" providerId="AD" clId="Web-{BE35C7C4-D8EF-3991-6197-C84BAFEDDE8A}" dt="2024-07-08T14:37:11.202" v="948" actId="1076"/>
          <ac:spMkLst>
            <pc:docMk/>
            <pc:sldMk cId="3446705588" sldId="280"/>
            <ac:spMk id="3" creationId="{84E085DD-988B-469D-862F-8152397386BD}"/>
          </ac:spMkLst>
        </pc:spChg>
      </pc:sldChg>
      <pc:sldChg chg="addSp modSp new modNotes">
        <pc:chgData name="Grace Lawson (Public Health Wales - No. 2 Capital Quarter)" userId="S::grace.lawson@wales.nhs.uk::88c6baf7-06f7-4e16-85cb-71260126bd16" providerId="AD" clId="Web-{BE35C7C4-D8EF-3991-6197-C84BAFEDDE8A}" dt="2024-07-08T16:10:40.113" v="1729" actId="20577"/>
        <pc:sldMkLst>
          <pc:docMk/>
          <pc:sldMk cId="3323060781" sldId="281"/>
        </pc:sldMkLst>
        <pc:spChg chg="mod">
          <ac:chgData name="Grace Lawson (Public Health Wales - No. 2 Capital Quarter)" userId="S::grace.lawson@wales.nhs.uk::88c6baf7-06f7-4e16-85cb-71260126bd16" providerId="AD" clId="Web-{BE35C7C4-D8EF-3991-6197-C84BAFEDDE8A}" dt="2024-07-08T10:21:44.144" v="100" actId="20577"/>
          <ac:spMkLst>
            <pc:docMk/>
            <pc:sldMk cId="3323060781" sldId="281"/>
            <ac:spMk id="2" creationId="{867C3195-75F8-B14C-9B84-8F1456EC7FE3}"/>
          </ac:spMkLst>
        </pc:spChg>
        <pc:spChg chg="mod">
          <ac:chgData name="Grace Lawson (Public Health Wales - No. 2 Capital Quarter)" userId="S::grace.lawson@wales.nhs.uk::88c6baf7-06f7-4e16-85cb-71260126bd16" providerId="AD" clId="Web-{BE35C7C4-D8EF-3991-6197-C84BAFEDDE8A}" dt="2024-07-08T16:10:40.113" v="1729" actId="20577"/>
          <ac:spMkLst>
            <pc:docMk/>
            <pc:sldMk cId="3323060781" sldId="281"/>
            <ac:spMk id="3" creationId="{6D923A1F-7CFA-C6DA-0796-264B23B8375E}"/>
          </ac:spMkLst>
        </pc:spChg>
        <pc:spChg chg="add mod">
          <ac:chgData name="Grace Lawson (Public Health Wales - No. 2 Capital Quarter)" userId="S::grace.lawson@wales.nhs.uk::88c6baf7-06f7-4e16-85cb-71260126bd16" providerId="AD" clId="Web-{BE35C7C4-D8EF-3991-6197-C84BAFEDDE8A}" dt="2024-07-08T12:47:08.647" v="253" actId="20577"/>
          <ac:spMkLst>
            <pc:docMk/>
            <pc:sldMk cId="3323060781" sldId="281"/>
            <ac:spMk id="7" creationId="{7446F1CE-6755-0B9D-3AFB-E8729DDE7C71}"/>
          </ac:spMkLst>
        </pc:spChg>
        <pc:grpChg chg="add">
          <ac:chgData name="Grace Lawson (Public Health Wales - No. 2 Capital Quarter)" userId="S::grace.lawson@wales.nhs.uk::88c6baf7-06f7-4e16-85cb-71260126bd16" providerId="AD" clId="Web-{BE35C7C4-D8EF-3991-6197-C84BAFEDDE8A}" dt="2024-07-08T12:45:39.597" v="240"/>
          <ac:grpSpMkLst>
            <pc:docMk/>
            <pc:sldMk cId="3323060781" sldId="281"/>
            <ac:grpSpMk id="6" creationId="{C0610858-1E75-658A-9673-51E5032F036A}"/>
          </ac:grpSpMkLst>
        </pc:grpChg>
        <pc:picChg chg="add mod ord">
          <ac:chgData name="Grace Lawson (Public Health Wales - No. 2 Capital Quarter)" userId="S::grace.lawson@wales.nhs.uk::88c6baf7-06f7-4e16-85cb-71260126bd16" providerId="AD" clId="Web-{BE35C7C4-D8EF-3991-6197-C84BAFEDDE8A}" dt="2024-07-08T12:46:07.364" v="244"/>
          <ac:picMkLst>
            <pc:docMk/>
            <pc:sldMk cId="3323060781" sldId="281"/>
            <ac:picMk id="4" creationId="{F49688C3-5766-E29B-2500-9ACC3A890F43}"/>
          </ac:picMkLst>
        </pc:picChg>
        <pc:picChg chg="add mod">
          <ac:chgData name="Grace Lawson (Public Health Wales - No. 2 Capital Quarter)" userId="S::grace.lawson@wales.nhs.uk::88c6baf7-06f7-4e16-85cb-71260126bd16" providerId="AD" clId="Web-{BE35C7C4-D8EF-3991-6197-C84BAFEDDE8A}" dt="2024-07-08T12:46:12.739" v="245" actId="1076"/>
          <ac:picMkLst>
            <pc:docMk/>
            <pc:sldMk cId="3323060781" sldId="281"/>
            <ac:picMk id="5" creationId="{DFD0856C-86E3-0A2F-7DAB-477CBB3FBACD}"/>
          </ac:picMkLst>
        </pc:picChg>
      </pc:sldChg>
      <pc:sldChg chg="addSp delSp modSp new">
        <pc:chgData name="Grace Lawson (Public Health Wales - No. 2 Capital Quarter)" userId="S::grace.lawson@wales.nhs.uk::88c6baf7-06f7-4e16-85cb-71260126bd16" providerId="AD" clId="Web-{BE35C7C4-D8EF-3991-6197-C84BAFEDDE8A}" dt="2024-07-08T16:07:40.095" v="1704" actId="20577"/>
        <pc:sldMkLst>
          <pc:docMk/>
          <pc:sldMk cId="4143183694" sldId="282"/>
        </pc:sldMkLst>
        <pc:spChg chg="mod">
          <ac:chgData name="Grace Lawson (Public Health Wales - No. 2 Capital Quarter)" userId="S::grace.lawson@wales.nhs.uk::88c6baf7-06f7-4e16-85cb-71260126bd16" providerId="AD" clId="Web-{BE35C7C4-D8EF-3991-6197-C84BAFEDDE8A}" dt="2024-07-08T14:48:01.207" v="982" actId="20577"/>
          <ac:spMkLst>
            <pc:docMk/>
            <pc:sldMk cId="4143183694" sldId="282"/>
            <ac:spMk id="2" creationId="{BCAFFF22-596E-9C5F-CF9D-C9158A2D4261}"/>
          </ac:spMkLst>
        </pc:spChg>
        <pc:spChg chg="mod">
          <ac:chgData name="Grace Lawson (Public Health Wales - No. 2 Capital Quarter)" userId="S::grace.lawson@wales.nhs.uk::88c6baf7-06f7-4e16-85cb-71260126bd16" providerId="AD" clId="Web-{BE35C7C4-D8EF-3991-6197-C84BAFEDDE8A}" dt="2024-07-08T16:07:40.095" v="1704" actId="20577"/>
          <ac:spMkLst>
            <pc:docMk/>
            <pc:sldMk cId="4143183694" sldId="282"/>
            <ac:spMk id="3" creationId="{AC72E75B-7BF9-8391-15B8-5CBA583359AD}"/>
          </ac:spMkLst>
        </pc:spChg>
        <pc:spChg chg="add del mod">
          <ac:chgData name="Grace Lawson (Public Health Wales - No. 2 Capital Quarter)" userId="S::grace.lawson@wales.nhs.uk::88c6baf7-06f7-4e16-85cb-71260126bd16" providerId="AD" clId="Web-{BE35C7C4-D8EF-3991-6197-C84BAFEDDE8A}" dt="2024-07-08T15:54:04.303" v="1621"/>
          <ac:spMkLst>
            <pc:docMk/>
            <pc:sldMk cId="4143183694" sldId="282"/>
            <ac:spMk id="4" creationId="{3A030C9E-A75D-C823-9422-AF829DCFC7A0}"/>
          </ac:spMkLst>
        </pc:spChg>
        <pc:picChg chg="add mod">
          <ac:chgData name="Grace Lawson (Public Health Wales - No. 2 Capital Quarter)" userId="S::grace.lawson@wales.nhs.uk::88c6baf7-06f7-4e16-85cb-71260126bd16" providerId="AD" clId="Web-{BE35C7C4-D8EF-3991-6197-C84BAFEDDE8A}" dt="2024-07-08T15:54:10.772" v="1624" actId="1076"/>
          <ac:picMkLst>
            <pc:docMk/>
            <pc:sldMk cId="4143183694" sldId="282"/>
            <ac:picMk id="5" creationId="{E4568CD1-2CEF-9810-79A4-E35DB1858628}"/>
          </ac:picMkLst>
        </pc:picChg>
      </pc:sldChg>
      <pc:sldChg chg="modSp new ord">
        <pc:chgData name="Grace Lawson (Public Health Wales - No. 2 Capital Quarter)" userId="S::grace.lawson@wales.nhs.uk::88c6baf7-06f7-4e16-85cb-71260126bd16" providerId="AD" clId="Web-{BE35C7C4-D8EF-3991-6197-C84BAFEDDE8A}" dt="2024-07-08T15:43:16.032" v="1601"/>
        <pc:sldMkLst>
          <pc:docMk/>
          <pc:sldMk cId="2114662237" sldId="283"/>
        </pc:sldMkLst>
        <pc:spChg chg="mod">
          <ac:chgData name="Grace Lawson (Public Health Wales - No. 2 Capital Quarter)" userId="S::grace.lawson@wales.nhs.uk::88c6baf7-06f7-4e16-85cb-71260126bd16" providerId="AD" clId="Web-{BE35C7C4-D8EF-3991-6197-C84BAFEDDE8A}" dt="2024-07-08T10:24:16.272" v="120" actId="20577"/>
          <ac:spMkLst>
            <pc:docMk/>
            <pc:sldMk cId="2114662237" sldId="283"/>
            <ac:spMk id="2" creationId="{09063D42-1270-608D-0E69-F26D9B57AC22}"/>
          </ac:spMkLst>
        </pc:spChg>
        <pc:spChg chg="mod">
          <ac:chgData name="Grace Lawson (Public Health Wales - No. 2 Capital Quarter)" userId="S::grace.lawson@wales.nhs.uk::88c6baf7-06f7-4e16-85cb-71260126bd16" providerId="AD" clId="Web-{BE35C7C4-D8EF-3991-6197-C84BAFEDDE8A}" dt="2024-07-08T10:24:33.694" v="122" actId="20577"/>
          <ac:spMkLst>
            <pc:docMk/>
            <pc:sldMk cId="2114662237" sldId="283"/>
            <ac:spMk id="3" creationId="{C9684D79-4EFD-9361-8CF1-9B84312D7F5A}"/>
          </ac:spMkLst>
        </pc:spChg>
      </pc:sldChg>
      <pc:sldChg chg="modSp new">
        <pc:chgData name="Grace Lawson (Public Health Wales - No. 2 Capital Quarter)" userId="S::grace.lawson@wales.nhs.uk::88c6baf7-06f7-4e16-85cb-71260126bd16" providerId="AD" clId="Web-{BE35C7C4-D8EF-3991-6197-C84BAFEDDE8A}" dt="2024-07-08T16:09:05.144" v="1717" actId="20577"/>
        <pc:sldMkLst>
          <pc:docMk/>
          <pc:sldMk cId="4215661317" sldId="284"/>
        </pc:sldMkLst>
        <pc:spChg chg="mod">
          <ac:chgData name="Grace Lawson (Public Health Wales - No. 2 Capital Quarter)" userId="S::grace.lawson@wales.nhs.uk::88c6baf7-06f7-4e16-85cb-71260126bd16" providerId="AD" clId="Web-{BE35C7C4-D8EF-3991-6197-C84BAFEDDE8A}" dt="2024-07-08T10:24:56.616" v="125" actId="20577"/>
          <ac:spMkLst>
            <pc:docMk/>
            <pc:sldMk cId="4215661317" sldId="284"/>
            <ac:spMk id="2" creationId="{60130878-981D-561C-C23F-5CFC11DCEED0}"/>
          </ac:spMkLst>
        </pc:spChg>
        <pc:spChg chg="mod">
          <ac:chgData name="Grace Lawson (Public Health Wales - No. 2 Capital Quarter)" userId="S::grace.lawson@wales.nhs.uk::88c6baf7-06f7-4e16-85cb-71260126bd16" providerId="AD" clId="Web-{BE35C7C4-D8EF-3991-6197-C84BAFEDDE8A}" dt="2024-07-08T16:09:05.144" v="1717" actId="20577"/>
          <ac:spMkLst>
            <pc:docMk/>
            <pc:sldMk cId="4215661317" sldId="284"/>
            <ac:spMk id="3" creationId="{B77FF616-910D-5EEE-BBC0-441DA2B49AAF}"/>
          </ac:spMkLst>
        </pc:spChg>
      </pc:sldChg>
      <pc:sldChg chg="addSp modSp new ord modNotes">
        <pc:chgData name="Grace Lawson (Public Health Wales - No. 2 Capital Quarter)" userId="S::grace.lawson@wales.nhs.uk::88c6baf7-06f7-4e16-85cb-71260126bd16" providerId="AD" clId="Web-{BE35C7C4-D8EF-3991-6197-C84BAFEDDE8A}" dt="2024-07-08T13:34:42.785" v="589" actId="20577"/>
        <pc:sldMkLst>
          <pc:docMk/>
          <pc:sldMk cId="4064303380" sldId="285"/>
        </pc:sldMkLst>
        <pc:spChg chg="mod">
          <ac:chgData name="Grace Lawson (Public Health Wales - No. 2 Capital Quarter)" userId="S::grace.lawson@wales.nhs.uk::88c6baf7-06f7-4e16-85cb-71260126bd16" providerId="AD" clId="Web-{BE35C7C4-D8EF-3991-6197-C84BAFEDDE8A}" dt="2024-07-08T13:04:12.914" v="382" actId="20577"/>
          <ac:spMkLst>
            <pc:docMk/>
            <pc:sldMk cId="4064303380" sldId="285"/>
            <ac:spMk id="2" creationId="{2956A1D7-40D6-3729-7AFD-1DF5ED12B652}"/>
          </ac:spMkLst>
        </pc:spChg>
        <pc:spChg chg="mod">
          <ac:chgData name="Grace Lawson (Public Health Wales - No. 2 Capital Quarter)" userId="S::grace.lawson@wales.nhs.uk::88c6baf7-06f7-4e16-85cb-71260126bd16" providerId="AD" clId="Web-{BE35C7C4-D8EF-3991-6197-C84BAFEDDE8A}" dt="2024-07-08T13:34:42.785" v="589" actId="20577"/>
          <ac:spMkLst>
            <pc:docMk/>
            <pc:sldMk cId="4064303380" sldId="285"/>
            <ac:spMk id="3" creationId="{69251D25-AFB8-75C2-B892-A1FA4B56C628}"/>
          </ac:spMkLst>
        </pc:spChg>
        <pc:spChg chg="add mod">
          <ac:chgData name="Grace Lawson (Public Health Wales - No. 2 Capital Quarter)" userId="S::grace.lawson@wales.nhs.uk::88c6baf7-06f7-4e16-85cb-71260126bd16" providerId="AD" clId="Web-{BE35C7C4-D8EF-3991-6197-C84BAFEDDE8A}" dt="2024-07-08T12:56:26.165" v="325" actId="20577"/>
          <ac:spMkLst>
            <pc:docMk/>
            <pc:sldMk cId="4064303380" sldId="285"/>
            <ac:spMk id="7" creationId="{0A835559-8224-12B0-57C0-119F2584D983}"/>
          </ac:spMkLst>
        </pc:spChg>
        <pc:grpChg chg="add mod">
          <ac:chgData name="Grace Lawson (Public Health Wales - No. 2 Capital Quarter)" userId="S::grace.lawson@wales.nhs.uk::88c6baf7-06f7-4e16-85cb-71260126bd16" providerId="AD" clId="Web-{BE35C7C4-D8EF-3991-6197-C84BAFEDDE8A}" dt="2024-07-08T12:55:33.851" v="315" actId="1076"/>
          <ac:grpSpMkLst>
            <pc:docMk/>
            <pc:sldMk cId="4064303380" sldId="285"/>
            <ac:grpSpMk id="6" creationId="{B4073229-0F80-5F56-D70E-E8562918527B}"/>
          </ac:grpSpMkLst>
        </pc:grpChg>
        <pc:picChg chg="add mod">
          <ac:chgData name="Grace Lawson (Public Health Wales - No. 2 Capital Quarter)" userId="S::grace.lawson@wales.nhs.uk::88c6baf7-06f7-4e16-85cb-71260126bd16" providerId="AD" clId="Web-{BE35C7C4-D8EF-3991-6197-C84BAFEDDE8A}" dt="2024-07-08T12:55:03.272" v="310" actId="1076"/>
          <ac:picMkLst>
            <pc:docMk/>
            <pc:sldMk cId="4064303380" sldId="285"/>
            <ac:picMk id="4" creationId="{54D2F640-B8F7-49AD-3EDA-DDC72AEFFA5F}"/>
          </ac:picMkLst>
        </pc:picChg>
        <pc:picChg chg="add mod ord modCrop">
          <ac:chgData name="Grace Lawson (Public Health Wales - No. 2 Capital Quarter)" userId="S::grace.lawson@wales.nhs.uk::88c6baf7-06f7-4e16-85cb-71260126bd16" providerId="AD" clId="Web-{BE35C7C4-D8EF-3991-6197-C84BAFEDDE8A}" dt="2024-07-08T12:55:35.319" v="317"/>
          <ac:picMkLst>
            <pc:docMk/>
            <pc:sldMk cId="4064303380" sldId="285"/>
            <ac:picMk id="5" creationId="{2C9C06F4-BE4D-D0F8-6B6D-D1BF28103472}"/>
          </ac:picMkLst>
        </pc:picChg>
      </pc:sldChg>
      <pc:sldChg chg="addSp delSp modSp new">
        <pc:chgData name="Grace Lawson (Public Health Wales - No. 2 Capital Quarter)" userId="S::grace.lawson@wales.nhs.uk::88c6baf7-06f7-4e16-85cb-71260126bd16" providerId="AD" clId="Web-{BE35C7C4-D8EF-3991-6197-C84BAFEDDE8A}" dt="2024-07-08T10:59:22.700" v="209" actId="20577"/>
        <pc:sldMkLst>
          <pc:docMk/>
          <pc:sldMk cId="2697995153" sldId="286"/>
        </pc:sldMkLst>
        <pc:spChg chg="mod">
          <ac:chgData name="Grace Lawson (Public Health Wales - No. 2 Capital Quarter)" userId="S::grace.lawson@wales.nhs.uk::88c6baf7-06f7-4e16-85cb-71260126bd16" providerId="AD" clId="Web-{BE35C7C4-D8EF-3991-6197-C84BAFEDDE8A}" dt="2024-07-08T10:58:27.574" v="190" actId="20577"/>
          <ac:spMkLst>
            <pc:docMk/>
            <pc:sldMk cId="2697995153" sldId="286"/>
            <ac:spMk id="2" creationId="{A6D5C48B-E7BC-4570-F84D-E1B1268FB776}"/>
          </ac:spMkLst>
        </pc:spChg>
        <pc:spChg chg="del">
          <ac:chgData name="Grace Lawson (Public Health Wales - No. 2 Capital Quarter)" userId="S::grace.lawson@wales.nhs.uk::88c6baf7-06f7-4e16-85cb-71260126bd16" providerId="AD" clId="Web-{BE35C7C4-D8EF-3991-6197-C84BAFEDDE8A}" dt="2024-07-08T10:58:29.683" v="191"/>
          <ac:spMkLst>
            <pc:docMk/>
            <pc:sldMk cId="2697995153" sldId="286"/>
            <ac:spMk id="3" creationId="{7514FDFC-0EDA-2F04-F69E-7AAC1C6832E5}"/>
          </ac:spMkLst>
        </pc:spChg>
        <pc:spChg chg="add mod">
          <ac:chgData name="Grace Lawson (Public Health Wales - No. 2 Capital Quarter)" userId="S::grace.lawson@wales.nhs.uk::88c6baf7-06f7-4e16-85cb-71260126bd16" providerId="AD" clId="Web-{BE35C7C4-D8EF-3991-6197-C84BAFEDDE8A}" dt="2024-07-08T10:59:22.700" v="209" actId="20577"/>
          <ac:spMkLst>
            <pc:docMk/>
            <pc:sldMk cId="2697995153" sldId="286"/>
            <ac:spMk id="5" creationId="{72F7A9F8-63AE-B49F-F1C5-3B21D1FB753D}"/>
          </ac:spMkLst>
        </pc:spChg>
        <pc:picChg chg="add mod ord">
          <ac:chgData name="Grace Lawson (Public Health Wales - No. 2 Capital Quarter)" userId="S::grace.lawson@wales.nhs.uk::88c6baf7-06f7-4e16-85cb-71260126bd16" providerId="AD" clId="Web-{BE35C7C4-D8EF-3991-6197-C84BAFEDDE8A}" dt="2024-07-08T10:58:29.683" v="191"/>
          <ac:picMkLst>
            <pc:docMk/>
            <pc:sldMk cId="2697995153" sldId="286"/>
            <ac:picMk id="4" creationId="{D4DD32B3-8C10-30F9-F2B5-7F1EE8A7ADEC}"/>
          </ac:picMkLst>
        </pc:picChg>
      </pc:sldChg>
      <pc:sldChg chg="modSp new modNotes">
        <pc:chgData name="Grace Lawson (Public Health Wales - No. 2 Capital Quarter)" userId="S::grace.lawson@wales.nhs.uk::88c6baf7-06f7-4e16-85cb-71260126bd16" providerId="AD" clId="Web-{BE35C7C4-D8EF-3991-6197-C84BAFEDDE8A}" dt="2024-07-08T16:06:26.280" v="1697" actId="1076"/>
        <pc:sldMkLst>
          <pc:docMk/>
          <pc:sldMk cId="2597757122" sldId="287"/>
        </pc:sldMkLst>
        <pc:spChg chg="mod">
          <ac:chgData name="Grace Lawson (Public Health Wales - No. 2 Capital Quarter)" userId="S::grace.lawson@wales.nhs.uk::88c6baf7-06f7-4e16-85cb-71260126bd16" providerId="AD" clId="Web-{BE35C7C4-D8EF-3991-6197-C84BAFEDDE8A}" dt="2024-07-08T14:47:24.316" v="976" actId="20577"/>
          <ac:spMkLst>
            <pc:docMk/>
            <pc:sldMk cId="2597757122" sldId="287"/>
            <ac:spMk id="2" creationId="{D933723F-68A2-20ED-8232-C2E2F371D0E5}"/>
          </ac:spMkLst>
        </pc:spChg>
        <pc:spChg chg="mod">
          <ac:chgData name="Grace Lawson (Public Health Wales - No. 2 Capital Quarter)" userId="S::grace.lawson@wales.nhs.uk::88c6baf7-06f7-4e16-85cb-71260126bd16" providerId="AD" clId="Web-{BE35C7C4-D8EF-3991-6197-C84BAFEDDE8A}" dt="2024-07-08T16:06:26.280" v="1697" actId="1076"/>
          <ac:spMkLst>
            <pc:docMk/>
            <pc:sldMk cId="2597757122" sldId="287"/>
            <ac:spMk id="3" creationId="{22A85D51-DB8C-0E89-999B-A41BE08144B7}"/>
          </ac:spMkLst>
        </pc:spChg>
      </pc:sldChg>
      <pc:sldChg chg="addSp modSp new">
        <pc:chgData name="Grace Lawson (Public Health Wales - No. 2 Capital Quarter)" userId="S::grace.lawson@wales.nhs.uk::88c6baf7-06f7-4e16-85cb-71260126bd16" providerId="AD" clId="Web-{BE35C7C4-D8EF-3991-6197-C84BAFEDDE8A}" dt="2024-07-08T16:00:08.002" v="1647" actId="14100"/>
        <pc:sldMkLst>
          <pc:docMk/>
          <pc:sldMk cId="1860702486" sldId="288"/>
        </pc:sldMkLst>
        <pc:spChg chg="mod">
          <ac:chgData name="Grace Lawson (Public Health Wales - No. 2 Capital Quarter)" userId="S::grace.lawson@wales.nhs.uk::88c6baf7-06f7-4e16-85cb-71260126bd16" providerId="AD" clId="Web-{BE35C7C4-D8EF-3991-6197-C84BAFEDDE8A}" dt="2024-07-08T14:53:05.983" v="1001" actId="1076"/>
          <ac:spMkLst>
            <pc:docMk/>
            <pc:sldMk cId="1860702486" sldId="288"/>
            <ac:spMk id="2" creationId="{88302EAD-4EE2-E085-1112-0E733C96381E}"/>
          </ac:spMkLst>
        </pc:spChg>
        <pc:spChg chg="mod">
          <ac:chgData name="Grace Lawson (Public Health Wales - No. 2 Capital Quarter)" userId="S::grace.lawson@wales.nhs.uk::88c6baf7-06f7-4e16-85cb-71260126bd16" providerId="AD" clId="Web-{BE35C7C4-D8EF-3991-6197-C84BAFEDDE8A}" dt="2024-07-08T14:49:08.100" v="985" actId="20577"/>
          <ac:spMkLst>
            <pc:docMk/>
            <pc:sldMk cId="1860702486" sldId="288"/>
            <ac:spMk id="3" creationId="{87F8BBDE-2E09-803F-7CA0-75EA23360343}"/>
          </ac:spMkLst>
        </pc:spChg>
        <pc:spChg chg="add mod">
          <ac:chgData name="Grace Lawson (Public Health Wales - No. 2 Capital Quarter)" userId="S::grace.lawson@wales.nhs.uk::88c6baf7-06f7-4e16-85cb-71260126bd16" providerId="AD" clId="Web-{BE35C7C4-D8EF-3991-6197-C84BAFEDDE8A}" dt="2024-07-08T16:00:08.002" v="1647" actId="14100"/>
          <ac:spMkLst>
            <pc:docMk/>
            <pc:sldMk cId="1860702486" sldId="288"/>
            <ac:spMk id="4" creationId="{8A81D3DF-3F10-A2FC-F985-3D60BD8E4244}"/>
          </ac:spMkLst>
        </pc:spChg>
        <pc:picChg chg="add mod">
          <ac:chgData name="Grace Lawson (Public Health Wales - No. 2 Capital Quarter)" userId="S::grace.lawson@wales.nhs.uk::88c6baf7-06f7-4e16-85cb-71260126bd16" providerId="AD" clId="Web-{BE35C7C4-D8EF-3991-6197-C84BAFEDDE8A}" dt="2024-07-08T16:00:03.799" v="1646" actId="1076"/>
          <ac:picMkLst>
            <pc:docMk/>
            <pc:sldMk cId="1860702486" sldId="288"/>
            <ac:picMk id="5" creationId="{6779F5AD-AB2C-1061-9230-E120428B860A}"/>
          </ac:picMkLst>
        </pc:picChg>
      </pc:sldChg>
      <pc:sldChg chg="addSp modSp new ord">
        <pc:chgData name="Grace Lawson (Public Health Wales - No. 2 Capital Quarter)" userId="S::grace.lawson@wales.nhs.uk::88c6baf7-06f7-4e16-85cb-71260126bd16" providerId="AD" clId="Web-{BE35C7C4-D8EF-3991-6197-C84BAFEDDE8A}" dt="2024-07-08T15:24:20.387" v="1358"/>
        <pc:sldMkLst>
          <pc:docMk/>
          <pc:sldMk cId="536856477" sldId="289"/>
        </pc:sldMkLst>
        <pc:spChg chg="mod">
          <ac:chgData name="Grace Lawson (Public Health Wales - No. 2 Capital Quarter)" userId="S::grace.lawson@wales.nhs.uk::88c6baf7-06f7-4e16-85cb-71260126bd16" providerId="AD" clId="Web-{BE35C7C4-D8EF-3991-6197-C84BAFEDDE8A}" dt="2024-07-08T14:57:21.772" v="1089" actId="1076"/>
          <ac:spMkLst>
            <pc:docMk/>
            <pc:sldMk cId="536856477" sldId="289"/>
            <ac:spMk id="2" creationId="{29FEC30B-E33A-C857-EB6D-192D49099DC3}"/>
          </ac:spMkLst>
        </pc:spChg>
        <pc:spChg chg="mod">
          <ac:chgData name="Grace Lawson (Public Health Wales - No. 2 Capital Quarter)" userId="S::grace.lawson@wales.nhs.uk::88c6baf7-06f7-4e16-85cb-71260126bd16" providerId="AD" clId="Web-{BE35C7C4-D8EF-3991-6197-C84BAFEDDE8A}" dt="2024-07-08T14:58:40.915" v="1135" actId="20577"/>
          <ac:spMkLst>
            <pc:docMk/>
            <pc:sldMk cId="536856477" sldId="289"/>
            <ac:spMk id="3" creationId="{CF3F6D5E-9D01-CEE8-6ABE-DE392CFF36D6}"/>
          </ac:spMkLst>
        </pc:spChg>
        <pc:spChg chg="add mod">
          <ac:chgData name="Grace Lawson (Public Health Wales - No. 2 Capital Quarter)" userId="S::grace.lawson@wales.nhs.uk::88c6baf7-06f7-4e16-85cb-71260126bd16" providerId="AD" clId="Web-{BE35C7C4-D8EF-3991-6197-C84BAFEDDE8A}" dt="2024-07-08T15:23:19.260" v="1357"/>
          <ac:spMkLst>
            <pc:docMk/>
            <pc:sldMk cId="536856477" sldId="289"/>
            <ac:spMk id="4" creationId="{0B062F32-4F47-6236-659D-292DBFEE6C40}"/>
          </ac:spMkLst>
        </pc:spChg>
      </pc:sldChg>
      <pc:sldMasterChg chg="addSldLayout">
        <pc:chgData name="Grace Lawson (Public Health Wales - No. 2 Capital Quarter)" userId="S::grace.lawson@wales.nhs.uk::88c6baf7-06f7-4e16-85cb-71260126bd16" providerId="AD" clId="Web-{BE35C7C4-D8EF-3991-6197-C84BAFEDDE8A}" dt="2024-07-08T09:31:02.433" v="0"/>
        <pc:sldMasterMkLst>
          <pc:docMk/>
          <pc:sldMasterMk cId="2012958968" sldId="2147483648"/>
        </pc:sldMasterMkLst>
        <pc:sldLayoutChg chg="add">
          <pc:chgData name="Grace Lawson (Public Health Wales - No. 2 Capital Quarter)" userId="S::grace.lawson@wales.nhs.uk::88c6baf7-06f7-4e16-85cb-71260126bd16" providerId="AD" clId="Web-{BE35C7C4-D8EF-3991-6197-C84BAFEDDE8A}" dt="2024-07-08T09:31:02.433" v="0"/>
          <pc:sldLayoutMkLst>
            <pc:docMk/>
            <pc:sldMasterMk cId="2012958968" sldId="2147483648"/>
            <pc:sldLayoutMk cId="4288473312" sldId="2147483660"/>
          </pc:sldLayoutMkLst>
        </pc:sldLayoutChg>
      </pc:sldMasterChg>
    </pc:docChg>
  </pc:docChgLst>
  <pc:docChgLst>
    <pc:chgData clId="Web-{D2970881-543A-7FAA-5FC7-4B2B8C341AE3}"/>
    <pc:docChg chg="modSld">
      <pc:chgData name="" userId="" providerId="" clId="Web-{D2970881-543A-7FAA-5FC7-4B2B8C341AE3}" dt="2025-03-03T14:51:39.976" v="1" actId="1076"/>
      <pc:docMkLst>
        <pc:docMk/>
      </pc:docMkLst>
      <pc:sldChg chg="modSp">
        <pc:chgData name="" userId="" providerId="" clId="Web-{D2970881-543A-7FAA-5FC7-4B2B8C341AE3}" dt="2025-03-03T14:51:39.976" v="1" actId="1076"/>
        <pc:sldMkLst>
          <pc:docMk/>
          <pc:sldMk cId="2926879243" sldId="292"/>
        </pc:sldMkLst>
        <pc:picChg chg="mod">
          <ac:chgData name="" userId="" providerId="" clId="Web-{D2970881-543A-7FAA-5FC7-4B2B8C341AE3}" dt="2025-03-03T14:51:39.976" v="1" actId="1076"/>
          <ac:picMkLst>
            <pc:docMk/>
            <pc:sldMk cId="2926879243" sldId="292"/>
            <ac:picMk id="3" creationId="{D40617F3-8BB0-FA36-18DF-97941B68CB6C}"/>
          </ac:picMkLst>
        </pc:picChg>
      </pc:sldChg>
    </pc:docChg>
  </pc:docChgLst>
  <pc:docChgLst>
    <pc:chgData name="Lillie Price (Public Health Wales - No. 2 Capital Quarter)" userId="S::lillie.price@wales.nhs.uk::032d964d-be01-4d8a-8a44-d1d16ba64254" providerId="AD" clId="Web-{79DC9AC0-13A1-3A3F-F15C-A63EC6EAC4F2}"/>
    <pc:docChg chg="addSld delSld modSld sldOrd">
      <pc:chgData name="Lillie Price (Public Health Wales - No. 2 Capital Quarter)" userId="S::lillie.price@wales.nhs.uk::032d964d-be01-4d8a-8a44-d1d16ba64254" providerId="AD" clId="Web-{79DC9AC0-13A1-3A3F-F15C-A63EC6EAC4F2}" dt="2024-11-04T12:11:41.668" v="1640" actId="20577"/>
      <pc:docMkLst>
        <pc:docMk/>
      </pc:docMkLst>
      <pc:sldChg chg="del">
        <pc:chgData name="Lillie Price (Public Health Wales - No. 2 Capital Quarter)" userId="S::lillie.price@wales.nhs.uk::032d964d-be01-4d8a-8a44-d1d16ba64254" providerId="AD" clId="Web-{79DC9AC0-13A1-3A3F-F15C-A63EC6EAC4F2}" dt="2024-11-04T12:09:00.288" v="1382"/>
        <pc:sldMkLst>
          <pc:docMk/>
          <pc:sldMk cId="2274092307" sldId="276"/>
        </pc:sldMkLst>
      </pc:sldChg>
      <pc:sldChg chg="addSp modSp del">
        <pc:chgData name="Lillie Price (Public Health Wales - No. 2 Capital Quarter)" userId="S::lillie.price@wales.nhs.uk::032d964d-be01-4d8a-8a44-d1d16ba64254" providerId="AD" clId="Web-{79DC9AC0-13A1-3A3F-F15C-A63EC6EAC4F2}" dt="2024-11-04T09:29:41.366" v="51"/>
        <pc:sldMkLst>
          <pc:docMk/>
          <pc:sldMk cId="2834737990" sldId="277"/>
        </pc:sldMkLst>
        <pc:spChg chg="mod">
          <ac:chgData name="Lillie Price (Public Health Wales - No. 2 Capital Quarter)" userId="S::lillie.price@wales.nhs.uk::032d964d-be01-4d8a-8a44-d1d16ba64254" providerId="AD" clId="Web-{79DC9AC0-13A1-3A3F-F15C-A63EC6EAC4F2}" dt="2024-11-04T08:43:48.322" v="42" actId="20577"/>
          <ac:spMkLst>
            <pc:docMk/>
            <pc:sldMk cId="2834737990" sldId="277"/>
            <ac:spMk id="2" creationId="{FF441081-AAC5-3B6E-C01A-EA19B61DA681}"/>
          </ac:spMkLst>
        </pc:spChg>
        <pc:spChg chg="mod">
          <ac:chgData name="Lillie Price (Public Health Wales - No. 2 Capital Quarter)" userId="S::lillie.price@wales.nhs.uk::032d964d-be01-4d8a-8a44-d1d16ba64254" providerId="AD" clId="Web-{79DC9AC0-13A1-3A3F-F15C-A63EC6EAC4F2}" dt="2024-11-04T08:44:11.244" v="50" actId="20577"/>
          <ac:spMkLst>
            <pc:docMk/>
            <pc:sldMk cId="2834737990" sldId="277"/>
            <ac:spMk id="3" creationId="{3A70893F-611C-7074-97B3-7EC4BC356D56}"/>
          </ac:spMkLst>
        </pc:spChg>
        <pc:spChg chg="add mod">
          <ac:chgData name="Lillie Price (Public Health Wales - No. 2 Capital Quarter)" userId="S::lillie.price@wales.nhs.uk::032d964d-be01-4d8a-8a44-d1d16ba64254" providerId="AD" clId="Web-{79DC9AC0-13A1-3A3F-F15C-A63EC6EAC4F2}" dt="2024-11-04T08:43:02.211" v="19" actId="1076"/>
          <ac:spMkLst>
            <pc:docMk/>
            <pc:sldMk cId="2834737990" sldId="277"/>
            <ac:spMk id="4" creationId="{652B5FBA-4563-07E9-EE2E-75FB50DB0F0F}"/>
          </ac:spMkLst>
        </pc:spChg>
      </pc:sldChg>
      <pc:sldChg chg="addSp modSp modCm">
        <pc:chgData name="Lillie Price (Public Health Wales - No. 2 Capital Quarter)" userId="S::lillie.price@wales.nhs.uk::032d964d-be01-4d8a-8a44-d1d16ba64254" providerId="AD" clId="Web-{79DC9AC0-13A1-3A3F-F15C-A63EC6EAC4F2}" dt="2024-11-04T09:31:41.496" v="84" actId="20577"/>
        <pc:sldMkLst>
          <pc:docMk/>
          <pc:sldMk cId="1791717356" sldId="278"/>
        </pc:sldMkLst>
        <pc:spChg chg="mod">
          <ac:chgData name="Lillie Price (Public Health Wales - No. 2 Capital Quarter)" userId="S::lillie.price@wales.nhs.uk::032d964d-be01-4d8a-8a44-d1d16ba64254" providerId="AD" clId="Web-{79DC9AC0-13A1-3A3F-F15C-A63EC6EAC4F2}" dt="2024-11-04T09:29:56.992" v="66" actId="20577"/>
          <ac:spMkLst>
            <pc:docMk/>
            <pc:sldMk cId="1791717356" sldId="278"/>
            <ac:spMk id="3" creationId="{A1CED191-9C6B-9CB6-EA48-03286655BB6D}"/>
          </ac:spMkLst>
        </pc:spChg>
        <pc:spChg chg="add mod">
          <ac:chgData name="Lillie Price (Public Health Wales - No. 2 Capital Quarter)" userId="S::lillie.price@wales.nhs.uk::032d964d-be01-4d8a-8a44-d1d16ba64254" providerId="AD" clId="Web-{79DC9AC0-13A1-3A3F-F15C-A63EC6EAC4F2}" dt="2024-11-04T09:31:41.496" v="84" actId="20577"/>
          <ac:spMkLst>
            <pc:docMk/>
            <pc:sldMk cId="1791717356" sldId="278"/>
            <ac:spMk id="4" creationId="{1757DCE6-D041-DCFC-CEF4-4CB9BCC24D4F}"/>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09:29:54.116" v="65" actId="20577"/>
              <pc2:cmMkLst xmlns:pc2="http://schemas.microsoft.com/office/powerpoint/2019/9/main/command">
                <pc:docMk/>
                <pc:sldMk cId="1791717356" sldId="278"/>
                <pc2:cmMk id="{874A824F-C858-4204-A6EE-23F61C86F2F5}"/>
              </pc2:cmMkLst>
            </pc226:cmChg>
          </p:ext>
        </pc:extLst>
      </pc:sldChg>
      <pc:sldChg chg="modSp">
        <pc:chgData name="Lillie Price (Public Health Wales - No. 2 Capital Quarter)" userId="S::lillie.price@wales.nhs.uk::032d964d-be01-4d8a-8a44-d1d16ba64254" providerId="AD" clId="Web-{79DC9AC0-13A1-3A3F-F15C-A63EC6EAC4F2}" dt="2024-11-04T09:53:30.798" v="97" actId="20577"/>
        <pc:sldMkLst>
          <pc:docMk/>
          <pc:sldMk cId="3534170091" sldId="279"/>
        </pc:sldMkLst>
        <pc:spChg chg="mod">
          <ac:chgData name="Lillie Price (Public Health Wales - No. 2 Capital Quarter)" userId="S::lillie.price@wales.nhs.uk::032d964d-be01-4d8a-8a44-d1d16ba64254" providerId="AD" clId="Web-{79DC9AC0-13A1-3A3F-F15C-A63EC6EAC4F2}" dt="2024-11-04T09:53:30.798" v="97" actId="20577"/>
          <ac:spMkLst>
            <pc:docMk/>
            <pc:sldMk cId="3534170091" sldId="279"/>
            <ac:spMk id="3" creationId="{9DF31357-E673-1410-19CE-21730996524A}"/>
          </ac:spMkLst>
        </pc:spChg>
      </pc:sldChg>
      <pc:sldChg chg="modSp modCm">
        <pc:chgData name="Lillie Price (Public Health Wales - No. 2 Capital Quarter)" userId="S::lillie.price@wales.nhs.uk::032d964d-be01-4d8a-8a44-d1d16ba64254" providerId="AD" clId="Web-{79DC9AC0-13A1-3A3F-F15C-A63EC6EAC4F2}" dt="2024-11-04T11:21:30.123" v="192" actId="20577"/>
        <pc:sldMkLst>
          <pc:docMk/>
          <pc:sldMk cId="3323060781" sldId="281"/>
        </pc:sldMkLst>
        <pc:spChg chg="mod">
          <ac:chgData name="Lillie Price (Public Health Wales - No. 2 Capital Quarter)" userId="S::lillie.price@wales.nhs.uk::032d964d-be01-4d8a-8a44-d1d16ba64254" providerId="AD" clId="Web-{79DC9AC0-13A1-3A3F-F15C-A63EC6EAC4F2}" dt="2024-11-04T11:21:30.123" v="192" actId="20577"/>
          <ac:spMkLst>
            <pc:docMk/>
            <pc:sldMk cId="3323060781" sldId="281"/>
            <ac:spMk id="3" creationId="{6D923A1F-7CFA-C6DA-0796-264B23B8375E}"/>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20:00.214" v="161" actId="20577"/>
              <pc2:cmMkLst xmlns:pc2="http://schemas.microsoft.com/office/powerpoint/2019/9/main/command">
                <pc:docMk/>
                <pc:sldMk cId="3323060781" sldId="281"/>
                <pc2:cmMk id="{11E40A32-060E-43BA-B5FF-A00BD2D5D57E}"/>
              </pc2:cmMkLst>
            </pc226:cmChg>
          </p:ext>
        </pc:extLst>
      </pc:sldChg>
      <pc:sldChg chg="modSp del modCm">
        <pc:chgData name="Lillie Price (Public Health Wales - No. 2 Capital Quarter)" userId="S::lillie.price@wales.nhs.uk::032d964d-be01-4d8a-8a44-d1d16ba64254" providerId="AD" clId="Web-{79DC9AC0-13A1-3A3F-F15C-A63EC6EAC4F2}" dt="2024-11-04T11:46:27.934" v="635"/>
        <pc:sldMkLst>
          <pc:docMk/>
          <pc:sldMk cId="4143183694" sldId="282"/>
        </pc:sldMkLst>
        <pc:spChg chg="mod">
          <ac:chgData name="Lillie Price (Public Health Wales - No. 2 Capital Quarter)" userId="S::lillie.price@wales.nhs.uk::032d964d-be01-4d8a-8a44-d1d16ba64254" providerId="AD" clId="Web-{79DC9AC0-13A1-3A3F-F15C-A63EC6EAC4F2}" dt="2024-11-04T11:46:19.137" v="634" actId="14100"/>
          <ac:spMkLst>
            <pc:docMk/>
            <pc:sldMk cId="4143183694" sldId="282"/>
            <ac:spMk id="3" creationId="{AC72E75B-7BF9-8391-15B8-5CBA583359AD}"/>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6:10.840" v="632" actId="20577"/>
              <pc2:cmMkLst xmlns:pc2="http://schemas.microsoft.com/office/powerpoint/2019/9/main/command">
                <pc:docMk/>
                <pc:sldMk cId="4143183694" sldId="282"/>
                <pc2:cmMk id="{4BA1A7CD-9EA1-4A23-9292-DA720F252304}"/>
              </pc2:cmMkLst>
            </pc226:cmChg>
          </p:ext>
        </pc:extLst>
      </pc:sldChg>
      <pc:sldChg chg="delSp modSp">
        <pc:chgData name="Lillie Price (Public Health Wales - No. 2 Capital Quarter)" userId="S::lillie.price@wales.nhs.uk::032d964d-be01-4d8a-8a44-d1d16ba64254" providerId="AD" clId="Web-{79DC9AC0-13A1-3A3F-F15C-A63EC6EAC4F2}" dt="2024-11-04T11:10:08.024" v="153"/>
        <pc:sldMkLst>
          <pc:docMk/>
          <pc:sldMk cId="2114662237" sldId="283"/>
        </pc:sldMkLst>
        <pc:spChg chg="mod">
          <ac:chgData name="Lillie Price (Public Health Wales - No. 2 Capital Quarter)" userId="S::lillie.price@wales.nhs.uk::032d964d-be01-4d8a-8a44-d1d16ba64254" providerId="AD" clId="Web-{79DC9AC0-13A1-3A3F-F15C-A63EC6EAC4F2}" dt="2024-11-04T11:10:04.555" v="152" actId="20577"/>
          <ac:spMkLst>
            <pc:docMk/>
            <pc:sldMk cId="2114662237" sldId="283"/>
            <ac:spMk id="3" creationId="{C9684D79-4EFD-9361-8CF1-9B84312D7F5A}"/>
          </ac:spMkLst>
        </pc:spChg>
        <pc:spChg chg="del">
          <ac:chgData name="Lillie Price (Public Health Wales - No. 2 Capital Quarter)" userId="S::lillie.price@wales.nhs.uk::032d964d-be01-4d8a-8a44-d1d16ba64254" providerId="AD" clId="Web-{79DC9AC0-13A1-3A3F-F15C-A63EC6EAC4F2}" dt="2024-11-04T11:10:08.024" v="153"/>
          <ac:spMkLst>
            <pc:docMk/>
            <pc:sldMk cId="2114662237" sldId="283"/>
            <ac:spMk id="4" creationId="{E3639140-C63A-C2FD-B4D3-3E14FBE647D0}"/>
          </ac:spMkLst>
        </pc:spChg>
      </pc:sldChg>
      <pc:sldChg chg="addSp modSp">
        <pc:chgData name="Lillie Price (Public Health Wales - No. 2 Capital Quarter)" userId="S::lillie.price@wales.nhs.uk::032d964d-be01-4d8a-8a44-d1d16ba64254" providerId="AD" clId="Web-{79DC9AC0-13A1-3A3F-F15C-A63EC6EAC4F2}" dt="2024-11-04T12:08:52.835" v="1381"/>
        <pc:sldMkLst>
          <pc:docMk/>
          <pc:sldMk cId="4215661317" sldId="284"/>
        </pc:sldMkLst>
        <pc:spChg chg="mod">
          <ac:chgData name="Lillie Price (Public Health Wales - No. 2 Capital Quarter)" userId="S::lillie.price@wales.nhs.uk::032d964d-be01-4d8a-8a44-d1d16ba64254" providerId="AD" clId="Web-{79DC9AC0-13A1-3A3F-F15C-A63EC6EAC4F2}" dt="2024-11-04T12:08:36.787" v="1352" actId="1076"/>
          <ac:spMkLst>
            <pc:docMk/>
            <pc:sldMk cId="4215661317" sldId="284"/>
            <ac:spMk id="3" creationId="{B77FF616-910D-5EEE-BBC0-441DA2B49AAF}"/>
          </ac:spMkLst>
        </pc:spChg>
        <pc:graphicFrameChg chg="add mod modGraphic">
          <ac:chgData name="Lillie Price (Public Health Wales - No. 2 Capital Quarter)" userId="S::lillie.price@wales.nhs.uk::032d964d-be01-4d8a-8a44-d1d16ba64254" providerId="AD" clId="Web-{79DC9AC0-13A1-3A3F-F15C-A63EC6EAC4F2}" dt="2024-11-04T12:08:52.835" v="1381"/>
          <ac:graphicFrameMkLst>
            <pc:docMk/>
            <pc:sldMk cId="4215661317" sldId="284"/>
            <ac:graphicFrameMk id="4" creationId="{A3880E1F-A3D7-80C7-1BFB-B6C2DBEA80B2}"/>
          </ac:graphicFrameMkLst>
        </pc:graphicFrameChg>
      </pc:sldChg>
      <pc:sldChg chg="modSp">
        <pc:chgData name="Lillie Price (Public Health Wales - No. 2 Capital Quarter)" userId="S::lillie.price@wales.nhs.uk::032d964d-be01-4d8a-8a44-d1d16ba64254" providerId="AD" clId="Web-{79DC9AC0-13A1-3A3F-F15C-A63EC6EAC4F2}" dt="2024-11-04T11:23:32.783" v="282" actId="20577"/>
        <pc:sldMkLst>
          <pc:docMk/>
          <pc:sldMk cId="4064303380" sldId="285"/>
        </pc:sldMkLst>
        <pc:spChg chg="mod">
          <ac:chgData name="Lillie Price (Public Health Wales - No. 2 Capital Quarter)" userId="S::lillie.price@wales.nhs.uk::032d964d-be01-4d8a-8a44-d1d16ba64254" providerId="AD" clId="Web-{79DC9AC0-13A1-3A3F-F15C-A63EC6EAC4F2}" dt="2024-11-04T11:23:32.783" v="282" actId="20577"/>
          <ac:spMkLst>
            <pc:docMk/>
            <pc:sldMk cId="4064303380" sldId="285"/>
            <ac:spMk id="3" creationId="{69251D25-AFB8-75C2-B892-A1FA4B56C628}"/>
          </ac:spMkLst>
        </pc:spChg>
      </pc:sldChg>
      <pc:sldChg chg="modSp ord">
        <pc:chgData name="Lillie Price (Public Health Wales - No. 2 Capital Quarter)" userId="S::lillie.price@wales.nhs.uk::032d964d-be01-4d8a-8a44-d1d16ba64254" providerId="AD" clId="Web-{79DC9AC0-13A1-3A3F-F15C-A63EC6EAC4F2}" dt="2024-11-04T08:43:29.337" v="36" actId="20577"/>
        <pc:sldMkLst>
          <pc:docMk/>
          <pc:sldMk cId="2697995153" sldId="286"/>
        </pc:sldMkLst>
        <pc:spChg chg="mod">
          <ac:chgData name="Lillie Price (Public Health Wales - No. 2 Capital Quarter)" userId="S::lillie.price@wales.nhs.uk::032d964d-be01-4d8a-8a44-d1d16ba64254" providerId="AD" clId="Web-{79DC9AC0-13A1-3A3F-F15C-A63EC6EAC4F2}" dt="2024-11-04T08:43:29.337" v="36" actId="20577"/>
          <ac:spMkLst>
            <pc:docMk/>
            <pc:sldMk cId="2697995153" sldId="286"/>
            <ac:spMk id="5" creationId="{72F7A9F8-63AE-B49F-F1C5-3B21D1FB753D}"/>
          </ac:spMkLst>
        </pc:spChg>
        <pc:picChg chg="mod">
          <ac:chgData name="Lillie Price (Public Health Wales - No. 2 Capital Quarter)" userId="S::lillie.price@wales.nhs.uk::032d964d-be01-4d8a-8a44-d1d16ba64254" providerId="AD" clId="Web-{79DC9AC0-13A1-3A3F-F15C-A63EC6EAC4F2}" dt="2024-11-04T08:43:13.742" v="21" actId="1076"/>
          <ac:picMkLst>
            <pc:docMk/>
            <pc:sldMk cId="2697995153" sldId="286"/>
            <ac:picMk id="4" creationId="{D4DD32B3-8C10-30F9-F2B5-7F1EE8A7ADEC}"/>
          </ac:picMkLst>
        </pc:picChg>
      </pc:sldChg>
      <pc:sldChg chg="modSp del modCm">
        <pc:chgData name="Lillie Price (Public Health Wales - No. 2 Capital Quarter)" userId="S::lillie.price@wales.nhs.uk::032d964d-be01-4d8a-8a44-d1d16ba64254" providerId="AD" clId="Web-{79DC9AC0-13A1-3A3F-F15C-A63EC6EAC4F2}" dt="2024-11-04T11:41:51.551" v="417"/>
        <pc:sldMkLst>
          <pc:docMk/>
          <pc:sldMk cId="2597757122" sldId="287"/>
        </pc:sldMkLst>
        <pc:spChg chg="mod">
          <ac:chgData name="Lillie Price (Public Health Wales - No. 2 Capital Quarter)" userId="S::lillie.price@wales.nhs.uk::032d964d-be01-4d8a-8a44-d1d16ba64254" providerId="AD" clId="Web-{79DC9AC0-13A1-3A3F-F15C-A63EC6EAC4F2}" dt="2024-11-04T11:40:09.798" v="377" actId="20577"/>
          <ac:spMkLst>
            <pc:docMk/>
            <pc:sldMk cId="2597757122" sldId="287"/>
            <ac:spMk id="3" creationId="{22A85D51-DB8C-0E89-999B-A41BE08144B7}"/>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39:53.719" v="374" actId="20577"/>
              <pc2:cmMkLst xmlns:pc2="http://schemas.microsoft.com/office/powerpoint/2019/9/main/command">
                <pc:docMk/>
                <pc:sldMk cId="2597757122" sldId="287"/>
                <pc2:cmMk id="{B9C9912A-7BF7-4010-934C-003FE840A0F2}"/>
              </pc2:cmMkLst>
            </pc226:cmChg>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0:09.798" v="377" actId="20577"/>
              <pc2:cmMkLst xmlns:pc2="http://schemas.microsoft.com/office/powerpoint/2019/9/main/command">
                <pc:docMk/>
                <pc:sldMk cId="2597757122" sldId="287"/>
                <pc2:cmMk id="{FBB07054-93C5-41E7-A1A0-FC170BA06655}"/>
              </pc2:cmMkLst>
            </pc226:cmChg>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39:53.719" v="374" actId="20577"/>
              <pc2:cmMkLst xmlns:pc2="http://schemas.microsoft.com/office/powerpoint/2019/9/main/command">
                <pc:docMk/>
                <pc:sldMk cId="2597757122" sldId="287"/>
                <pc2:cmMk id="{5D80E8AC-11F7-4D4F-ACB8-1B5F34ABC29B}"/>
              </pc2:cmMkLst>
            </pc226:cmChg>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39:53.719" v="374" actId="20577"/>
              <pc2:cmMkLst xmlns:pc2="http://schemas.microsoft.com/office/powerpoint/2019/9/main/command">
                <pc:docMk/>
                <pc:sldMk cId="2597757122" sldId="287"/>
                <pc2:cmMk id="{542466E5-B65A-4176-8471-630E815DF2BA}"/>
              </pc2:cmMkLst>
            </pc226:cmChg>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0:09.798" v="377" actId="20577"/>
              <pc2:cmMkLst xmlns:pc2="http://schemas.microsoft.com/office/powerpoint/2019/9/main/command">
                <pc:docMk/>
                <pc:sldMk cId="2597757122" sldId="287"/>
                <pc2:cmMk id="{CA9BF9E7-E2BE-4E37-952F-34F78FA0D0CE}"/>
              </pc2:cmMkLst>
            </pc226:cmChg>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0:09.798" v="377" actId="20577"/>
              <pc2:cmMkLst xmlns:pc2="http://schemas.microsoft.com/office/powerpoint/2019/9/main/command">
                <pc:docMk/>
                <pc:sldMk cId="2597757122" sldId="287"/>
                <pc2:cmMk id="{77464EF4-4B1D-4655-BE5A-8C8576E8CF4E}"/>
              </pc2:cmMkLst>
            </pc226:cmChg>
          </p:ext>
        </pc:extLst>
      </pc:sldChg>
      <pc:sldChg chg="modSp modCm">
        <pc:chgData name="Lillie Price (Public Health Wales - No. 2 Capital Quarter)" userId="S::lillie.price@wales.nhs.uk::032d964d-be01-4d8a-8a44-d1d16ba64254" providerId="AD" clId="Web-{79DC9AC0-13A1-3A3F-F15C-A63EC6EAC4F2}" dt="2024-11-04T11:45:47.136" v="624" actId="14100"/>
        <pc:sldMkLst>
          <pc:docMk/>
          <pc:sldMk cId="1860702486" sldId="288"/>
        </pc:sldMkLst>
        <pc:spChg chg="mod">
          <ac:chgData name="Lillie Price (Public Health Wales - No. 2 Capital Quarter)" userId="S::lillie.price@wales.nhs.uk::032d964d-be01-4d8a-8a44-d1d16ba64254" providerId="AD" clId="Web-{79DC9AC0-13A1-3A3F-F15C-A63EC6EAC4F2}" dt="2024-11-04T11:45:38.058" v="622" actId="20577"/>
          <ac:spMkLst>
            <pc:docMk/>
            <pc:sldMk cId="1860702486" sldId="288"/>
            <ac:spMk id="2" creationId="{88302EAD-4EE2-E085-1112-0E733C96381E}"/>
          </ac:spMkLst>
        </pc:spChg>
        <pc:spChg chg="mod">
          <ac:chgData name="Lillie Price (Public Health Wales - No. 2 Capital Quarter)" userId="S::lillie.price@wales.nhs.uk::032d964d-be01-4d8a-8a44-d1d16ba64254" providerId="AD" clId="Web-{79DC9AC0-13A1-3A3F-F15C-A63EC6EAC4F2}" dt="2024-11-04T11:45:47.136" v="624" actId="14100"/>
          <ac:spMkLst>
            <pc:docMk/>
            <pc:sldMk cId="1860702486" sldId="288"/>
            <ac:spMk id="4" creationId="{8A81D3DF-3F10-A2FC-F985-3D60BD8E4244}"/>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5:35.511" v="621" actId="20577"/>
              <pc2:cmMkLst xmlns:pc2="http://schemas.microsoft.com/office/powerpoint/2019/9/main/command">
                <pc:docMk/>
                <pc:sldMk cId="1860702486" sldId="288"/>
                <pc2:cmMk id="{3065ABB5-169F-497B-A8ED-B4278B57B077}"/>
              </pc2:cmMkLst>
            </pc226:cmChg>
          </p:ext>
        </pc:extLst>
      </pc:sldChg>
      <pc:sldChg chg="modSp modCm">
        <pc:chgData name="Lillie Price (Public Health Wales - No. 2 Capital Quarter)" userId="S::lillie.price@wales.nhs.uk::032d964d-be01-4d8a-8a44-d1d16ba64254" providerId="AD" clId="Web-{79DC9AC0-13A1-3A3F-F15C-A63EC6EAC4F2}" dt="2024-11-04T11:53:29.978" v="657" actId="20577"/>
        <pc:sldMkLst>
          <pc:docMk/>
          <pc:sldMk cId="536856477" sldId="289"/>
        </pc:sldMkLst>
        <pc:spChg chg="mod">
          <ac:chgData name="Lillie Price (Public Health Wales - No. 2 Capital Quarter)" userId="S::lillie.price@wales.nhs.uk::032d964d-be01-4d8a-8a44-d1d16ba64254" providerId="AD" clId="Web-{79DC9AC0-13A1-3A3F-F15C-A63EC6EAC4F2}" dt="2024-11-04T11:46:55.951" v="644" actId="20577"/>
          <ac:spMkLst>
            <pc:docMk/>
            <pc:sldMk cId="536856477" sldId="289"/>
            <ac:spMk id="2" creationId="{29FEC30B-E33A-C857-EB6D-192D49099DC3}"/>
          </ac:spMkLst>
        </pc:spChg>
        <pc:spChg chg="mod">
          <ac:chgData name="Lillie Price (Public Health Wales - No. 2 Capital Quarter)" userId="S::lillie.price@wales.nhs.uk::032d964d-be01-4d8a-8a44-d1d16ba64254" providerId="AD" clId="Web-{79DC9AC0-13A1-3A3F-F15C-A63EC6EAC4F2}" dt="2024-11-04T11:53:29.978" v="657" actId="20577"/>
          <ac:spMkLst>
            <pc:docMk/>
            <pc:sldMk cId="536856477" sldId="289"/>
            <ac:spMk id="3" creationId="{CF3F6D5E-9D01-CEE8-6ABE-DE392CFF36D6}"/>
          </ac:spMkLst>
        </pc:spChg>
        <pc:extLst>
          <p:ext xmlns:p="http://schemas.openxmlformats.org/presentationml/2006/main" uri="{D6D511B9-2390-475A-947B-AFAB55BFBCF1}">
            <pc226:cmChg xmlns:pc226="http://schemas.microsoft.com/office/powerpoint/2022/06/main/command" chg="mod">
              <pc226:chgData name="Lillie Price (Public Health Wales - No. 2 Capital Quarter)" userId="S::lillie.price@wales.nhs.uk::032d964d-be01-4d8a-8a44-d1d16ba64254" providerId="AD" clId="Web-{79DC9AC0-13A1-3A3F-F15C-A63EC6EAC4F2}" dt="2024-11-04T11:46:55.951" v="644" actId="20577"/>
              <pc2:cmMkLst xmlns:pc2="http://schemas.microsoft.com/office/powerpoint/2019/9/main/command">
                <pc:docMk/>
                <pc:sldMk cId="536856477" sldId="289"/>
                <pc2:cmMk id="{275A5D76-F00A-4181-A9B3-3DDF3F6642D6}"/>
              </pc2:cmMkLst>
            </pc226:cmChg>
          </p:ext>
        </pc:extLst>
      </pc:sldChg>
      <pc:sldChg chg="addSp modSp new">
        <pc:chgData name="Lillie Price (Public Health Wales - No. 2 Capital Quarter)" userId="S::lillie.price@wales.nhs.uk::032d964d-be01-4d8a-8a44-d1d16ba64254" providerId="AD" clId="Web-{79DC9AC0-13A1-3A3F-F15C-A63EC6EAC4F2}" dt="2024-11-04T11:44:57.916" v="584"/>
        <pc:sldMkLst>
          <pc:docMk/>
          <pc:sldMk cId="524571045" sldId="290"/>
        </pc:sldMkLst>
        <pc:spChg chg="mod">
          <ac:chgData name="Lillie Price (Public Health Wales - No. 2 Capital Quarter)" userId="S::lillie.price@wales.nhs.uk::032d964d-be01-4d8a-8a44-d1d16ba64254" providerId="AD" clId="Web-{79DC9AC0-13A1-3A3F-F15C-A63EC6EAC4F2}" dt="2024-11-04T11:40:52.643" v="393" actId="20577"/>
          <ac:spMkLst>
            <pc:docMk/>
            <pc:sldMk cId="524571045" sldId="290"/>
            <ac:spMk id="2" creationId="{5D444BC9-C481-E727-9695-72EF5B23E76C}"/>
          </ac:spMkLst>
        </pc:spChg>
        <pc:spChg chg="mod">
          <ac:chgData name="Lillie Price (Public Health Wales - No. 2 Capital Quarter)" userId="S::lillie.price@wales.nhs.uk::032d964d-be01-4d8a-8a44-d1d16ba64254" providerId="AD" clId="Web-{79DC9AC0-13A1-3A3F-F15C-A63EC6EAC4F2}" dt="2024-11-04T11:43:42.148" v="548" actId="1076"/>
          <ac:spMkLst>
            <pc:docMk/>
            <pc:sldMk cId="524571045" sldId="290"/>
            <ac:spMk id="3" creationId="{C562AF9E-EF50-1E10-AD46-D78172902282}"/>
          </ac:spMkLst>
        </pc:spChg>
        <pc:graphicFrameChg chg="add mod modGraphic">
          <ac:chgData name="Lillie Price (Public Health Wales - No. 2 Capital Quarter)" userId="S::lillie.price@wales.nhs.uk::032d964d-be01-4d8a-8a44-d1d16ba64254" providerId="AD" clId="Web-{79DC9AC0-13A1-3A3F-F15C-A63EC6EAC4F2}" dt="2024-11-04T11:44:57.916" v="584"/>
          <ac:graphicFrameMkLst>
            <pc:docMk/>
            <pc:sldMk cId="524571045" sldId="290"/>
            <ac:graphicFrameMk id="4" creationId="{23EBBF58-4EBF-E4CD-E22D-5A2D1692D56D}"/>
          </ac:graphicFrameMkLst>
        </pc:graphicFrameChg>
      </pc:sldChg>
      <pc:sldChg chg="modSp del">
        <pc:chgData name="Lillie Price (Public Health Wales - No. 2 Capital Quarter)" userId="S::lillie.price@wales.nhs.uk::032d964d-be01-4d8a-8a44-d1d16ba64254" providerId="AD" clId="Web-{79DC9AC0-13A1-3A3F-F15C-A63EC6EAC4F2}" dt="2024-11-04T09:54:39.488" v="102"/>
        <pc:sldMkLst>
          <pc:docMk/>
          <pc:sldMk cId="2641154660" sldId="290"/>
        </pc:sldMkLst>
        <pc:spChg chg="mod">
          <ac:chgData name="Lillie Price (Public Health Wales - No. 2 Capital Quarter)" userId="S::lillie.price@wales.nhs.uk::032d964d-be01-4d8a-8a44-d1d16ba64254" providerId="AD" clId="Web-{79DC9AC0-13A1-3A3F-F15C-A63EC6EAC4F2}" dt="2024-11-04T09:54:37.598" v="101" actId="20577"/>
          <ac:spMkLst>
            <pc:docMk/>
            <pc:sldMk cId="2641154660" sldId="290"/>
            <ac:spMk id="2" creationId="{0A8342D3-A6BF-234A-25CB-A940FCC09E72}"/>
          </ac:spMkLst>
        </pc:spChg>
      </pc:sldChg>
      <pc:sldChg chg="modSp new">
        <pc:chgData name="Lillie Price (Public Health Wales - No. 2 Capital Quarter)" userId="S::lillie.price@wales.nhs.uk::032d964d-be01-4d8a-8a44-d1d16ba64254" providerId="AD" clId="Web-{79DC9AC0-13A1-3A3F-F15C-A63EC6EAC4F2}" dt="2024-11-04T12:11:41.668" v="1640" actId="20577"/>
        <pc:sldMkLst>
          <pc:docMk/>
          <pc:sldMk cId="625460122" sldId="291"/>
        </pc:sldMkLst>
        <pc:spChg chg="mod">
          <ac:chgData name="Lillie Price (Public Health Wales - No. 2 Capital Quarter)" userId="S::lillie.price@wales.nhs.uk::032d964d-be01-4d8a-8a44-d1d16ba64254" providerId="AD" clId="Web-{79DC9AC0-13A1-3A3F-F15C-A63EC6EAC4F2}" dt="2024-11-04T12:09:11.960" v="1391" actId="20577"/>
          <ac:spMkLst>
            <pc:docMk/>
            <pc:sldMk cId="625460122" sldId="291"/>
            <ac:spMk id="2" creationId="{BCB25860-A2FD-E765-E72A-FFF2E676B63B}"/>
          </ac:spMkLst>
        </pc:spChg>
        <pc:spChg chg="mod">
          <ac:chgData name="Lillie Price (Public Health Wales - No. 2 Capital Quarter)" userId="S::lillie.price@wales.nhs.uk::032d964d-be01-4d8a-8a44-d1d16ba64254" providerId="AD" clId="Web-{79DC9AC0-13A1-3A3F-F15C-A63EC6EAC4F2}" dt="2024-11-04T12:11:41.668" v="1640" actId="20577"/>
          <ac:spMkLst>
            <pc:docMk/>
            <pc:sldMk cId="625460122" sldId="291"/>
            <ac:spMk id="3" creationId="{19F39F54-6699-061B-5BDD-6E86A2E1EBB4}"/>
          </ac:spMkLst>
        </pc:spChg>
      </pc:sldChg>
    </pc:docChg>
  </pc:docChgLst>
  <pc:docChgLst>
    <pc:chgData name="Grace Lawson (Public Health Wales - No. 2 Capital Quarter)" userId="S::grace.lawson@wales.nhs.uk::88c6baf7-06f7-4e16-85cb-71260126bd16" providerId="AD" clId="Web-{11AC22CA-0D7F-D281-59E4-35A11FC482D5}"/>
    <pc:docChg chg="modSld">
      <pc:chgData name="Grace Lawson (Public Health Wales - No. 2 Capital Quarter)" userId="S::grace.lawson@wales.nhs.uk::88c6baf7-06f7-4e16-85cb-71260126bd16" providerId="AD" clId="Web-{11AC22CA-0D7F-D281-59E4-35A11FC482D5}" dt="2024-10-01T11:04:56.976" v="61"/>
      <pc:docMkLst>
        <pc:docMk/>
      </pc:docMkLst>
      <pc:sldChg chg="modSp">
        <pc:chgData name="Grace Lawson (Public Health Wales - No. 2 Capital Quarter)" userId="S::grace.lawson@wales.nhs.uk::88c6baf7-06f7-4e16-85cb-71260126bd16" providerId="AD" clId="Web-{11AC22CA-0D7F-D281-59E4-35A11FC482D5}" dt="2024-10-01T11:04:56.976" v="61"/>
        <pc:sldMkLst>
          <pc:docMk/>
          <pc:sldMk cId="3990787115" sldId="275"/>
        </pc:sldMkLst>
        <pc:graphicFrameChg chg="mod modGraphic">
          <ac:chgData name="Grace Lawson (Public Health Wales - No. 2 Capital Quarter)" userId="S::grace.lawson@wales.nhs.uk::88c6baf7-06f7-4e16-85cb-71260126bd16" providerId="AD" clId="Web-{11AC22CA-0D7F-D281-59E4-35A11FC482D5}" dt="2024-10-01T11:04:56.976" v="61"/>
          <ac:graphicFrameMkLst>
            <pc:docMk/>
            <pc:sldMk cId="3990787115" sldId="275"/>
            <ac:graphicFrameMk id="6" creationId="{448AE4E0-6D87-C303-7466-D3876FD5EAC9}"/>
          </ac:graphicFrameMkLst>
        </pc:graphicFrameChg>
      </pc:sldChg>
    </pc:docChg>
  </pc:docChgLst>
  <pc:docChgLst>
    <pc:chgData name="Almaz Wong (Public Health Wales - No. 2 Capital Quarter)" userId="S::almaz.wong@wales.nhs.uk::ea748972-8fa9-44ab-8b63-a8fb3618c257" providerId="AD" clId="Web-{D455442B-0B23-BF46-D252-5AB86A8982A0}"/>
    <pc:docChg chg="modSld">
      <pc:chgData name="Almaz Wong (Public Health Wales - No. 2 Capital Quarter)" userId="S::almaz.wong@wales.nhs.uk::ea748972-8fa9-44ab-8b63-a8fb3618c257" providerId="AD" clId="Web-{D455442B-0B23-BF46-D252-5AB86A8982A0}" dt="2024-11-12T09:09:26.296" v="8" actId="20577"/>
      <pc:docMkLst>
        <pc:docMk/>
      </pc:docMkLst>
      <pc:sldChg chg="modSp mod setBg">
        <pc:chgData name="Almaz Wong (Public Health Wales - No. 2 Capital Quarter)" userId="S::almaz.wong@wales.nhs.uk::ea748972-8fa9-44ab-8b63-a8fb3618c257" providerId="AD" clId="Web-{D455442B-0B23-BF46-D252-5AB86A8982A0}" dt="2024-11-12T09:05:14.868" v="6"/>
        <pc:sldMkLst>
          <pc:docMk/>
          <pc:sldMk cId="2926879243" sldId="292"/>
        </pc:sldMkLst>
        <pc:spChg chg="mod">
          <ac:chgData name="Almaz Wong (Public Health Wales - No. 2 Capital Quarter)" userId="S::almaz.wong@wales.nhs.uk::ea748972-8fa9-44ab-8b63-a8fb3618c257" providerId="AD" clId="Web-{D455442B-0B23-BF46-D252-5AB86A8982A0}" dt="2024-11-12T09:04:51.383" v="5" actId="20577"/>
          <ac:spMkLst>
            <pc:docMk/>
            <pc:sldMk cId="2926879243" sldId="292"/>
            <ac:spMk id="5" creationId="{3CE1152D-6BB6-3080-954C-28D9314E6AD5}"/>
          </ac:spMkLst>
        </pc:spChg>
      </pc:sldChg>
      <pc:sldChg chg="modSp">
        <pc:chgData name="Almaz Wong (Public Health Wales - No. 2 Capital Quarter)" userId="S::almaz.wong@wales.nhs.uk::ea748972-8fa9-44ab-8b63-a8fb3618c257" providerId="AD" clId="Web-{D455442B-0B23-BF46-D252-5AB86A8982A0}" dt="2024-11-12T09:09:26.296" v="8" actId="20577"/>
        <pc:sldMkLst>
          <pc:docMk/>
          <pc:sldMk cId="1089954869" sldId="312"/>
        </pc:sldMkLst>
        <pc:spChg chg="mod">
          <ac:chgData name="Almaz Wong (Public Health Wales - No. 2 Capital Quarter)" userId="S::almaz.wong@wales.nhs.uk::ea748972-8fa9-44ab-8b63-a8fb3618c257" providerId="AD" clId="Web-{D455442B-0B23-BF46-D252-5AB86A8982A0}" dt="2024-11-12T09:09:26.296" v="8" actId="20577"/>
          <ac:spMkLst>
            <pc:docMk/>
            <pc:sldMk cId="1089954869" sldId="312"/>
            <ac:spMk id="11" creationId="{99C61B0B-7782-3754-9693-7A014E4F29DF}"/>
          </ac:spMkLst>
        </pc:spChg>
      </pc:sldChg>
      <pc:sldChg chg="mod setBg">
        <pc:chgData name="Almaz Wong (Public Health Wales - No. 2 Capital Quarter)" userId="S::almaz.wong@wales.nhs.uk::ea748972-8fa9-44ab-8b63-a8fb3618c257" providerId="AD" clId="Web-{D455442B-0B23-BF46-D252-5AB86A8982A0}" dt="2024-11-12T09:03:40.506" v="1"/>
        <pc:sldMkLst>
          <pc:docMk/>
          <pc:sldMk cId="3852799" sldId="314"/>
        </pc:sldMkLst>
      </pc:sldChg>
    </pc:docChg>
  </pc:docChgLst>
  <pc:docChgLst>
    <pc:chgData name="Almaz Wong (Public Health Wales - No. 2 Capital Quarter)" userId="ea748972-8fa9-44ab-8b63-a8fb3618c257" providerId="ADAL" clId="{E5033160-3884-49F8-AA5D-FB212618BCB8}"/>
    <pc:docChg chg="custSel modSld">
      <pc:chgData name="Almaz Wong (Public Health Wales - No. 2 Capital Quarter)" userId="ea748972-8fa9-44ab-8b63-a8fb3618c257" providerId="ADAL" clId="{E5033160-3884-49F8-AA5D-FB212618BCB8}" dt="2024-12-17T11:14:00.759" v="63" actId="14100"/>
      <pc:docMkLst>
        <pc:docMk/>
      </pc:docMkLst>
      <pc:sldChg chg="addSp delSp modSp mod">
        <pc:chgData name="Almaz Wong (Public Health Wales - No. 2 Capital Quarter)" userId="ea748972-8fa9-44ab-8b63-a8fb3618c257" providerId="ADAL" clId="{E5033160-3884-49F8-AA5D-FB212618BCB8}" dt="2024-12-17T11:10:50.326" v="10" actId="1076"/>
        <pc:sldMkLst>
          <pc:docMk/>
          <pc:sldMk cId="2926879243" sldId="292"/>
        </pc:sldMkLst>
        <pc:picChg chg="add mod">
          <ac:chgData name="Almaz Wong (Public Health Wales - No. 2 Capital Quarter)" userId="ea748972-8fa9-44ab-8b63-a8fb3618c257" providerId="ADAL" clId="{E5033160-3884-49F8-AA5D-FB212618BCB8}" dt="2024-12-17T11:10:50.326" v="10" actId="1076"/>
          <ac:picMkLst>
            <pc:docMk/>
            <pc:sldMk cId="2926879243" sldId="292"/>
            <ac:picMk id="3" creationId="{D40617F3-8BB0-FA36-18DF-97941B68CB6C}"/>
          </ac:picMkLst>
        </pc:picChg>
        <pc:picChg chg="del">
          <ac:chgData name="Almaz Wong (Public Health Wales - No. 2 Capital Quarter)" userId="ea748972-8fa9-44ab-8b63-a8fb3618c257" providerId="ADAL" clId="{E5033160-3884-49F8-AA5D-FB212618BCB8}" dt="2024-12-17T11:10:40.630" v="7" actId="478"/>
          <ac:picMkLst>
            <pc:docMk/>
            <pc:sldMk cId="2926879243" sldId="292"/>
            <ac:picMk id="8" creationId="{FE280605-8A07-809B-4C86-6E09698A08D3}"/>
          </ac:picMkLst>
        </pc:picChg>
      </pc:sldChg>
      <pc:sldChg chg="addSp delSp modSp mod">
        <pc:chgData name="Almaz Wong (Public Health Wales - No. 2 Capital Quarter)" userId="ea748972-8fa9-44ab-8b63-a8fb3618c257" providerId="ADAL" clId="{E5033160-3884-49F8-AA5D-FB212618BCB8}" dt="2024-12-17T11:11:23.066" v="19" actId="11530"/>
        <pc:sldMkLst>
          <pc:docMk/>
          <pc:sldMk cId="2281564840" sldId="299"/>
        </pc:sldMkLst>
        <pc:picChg chg="add mod">
          <ac:chgData name="Almaz Wong (Public Health Wales - No. 2 Capital Quarter)" userId="ea748972-8fa9-44ab-8b63-a8fb3618c257" providerId="ADAL" clId="{E5033160-3884-49F8-AA5D-FB212618BCB8}" dt="2024-12-17T11:11:23.066" v="19" actId="11530"/>
          <ac:picMkLst>
            <pc:docMk/>
            <pc:sldMk cId="2281564840" sldId="299"/>
            <ac:picMk id="3" creationId="{60A40965-C3B4-F33C-0FF4-D9D6F9786413}"/>
          </ac:picMkLst>
        </pc:picChg>
        <pc:picChg chg="del">
          <ac:chgData name="Almaz Wong (Public Health Wales - No. 2 Capital Quarter)" userId="ea748972-8fa9-44ab-8b63-a8fb3618c257" providerId="ADAL" clId="{E5033160-3884-49F8-AA5D-FB212618BCB8}" dt="2024-12-17T11:11:17.500" v="17" actId="478"/>
          <ac:picMkLst>
            <pc:docMk/>
            <pc:sldMk cId="2281564840" sldId="299"/>
            <ac:picMk id="5" creationId="{8BB924C0-0A43-FB4B-DE9E-29ECF737DB19}"/>
          </ac:picMkLst>
        </pc:picChg>
      </pc:sldChg>
      <pc:sldChg chg="addSp delSp modSp mod">
        <pc:chgData name="Almaz Wong (Public Health Wales - No. 2 Capital Quarter)" userId="ea748972-8fa9-44ab-8b63-a8fb3618c257" providerId="ADAL" clId="{E5033160-3884-49F8-AA5D-FB212618BCB8}" dt="2024-12-17T11:12:00.864" v="29" actId="1076"/>
        <pc:sldMkLst>
          <pc:docMk/>
          <pc:sldMk cId="3795753730" sldId="305"/>
        </pc:sldMkLst>
        <pc:picChg chg="del">
          <ac:chgData name="Almaz Wong (Public Health Wales - No. 2 Capital Quarter)" userId="ea748972-8fa9-44ab-8b63-a8fb3618c257" providerId="ADAL" clId="{E5033160-3884-49F8-AA5D-FB212618BCB8}" dt="2024-12-17T11:11:50.062" v="25" actId="478"/>
          <ac:picMkLst>
            <pc:docMk/>
            <pc:sldMk cId="3795753730" sldId="305"/>
            <ac:picMk id="3" creationId="{750E1BF0-7756-E824-87F4-99B2F29255B4}"/>
          </ac:picMkLst>
        </pc:picChg>
        <pc:picChg chg="add mod">
          <ac:chgData name="Almaz Wong (Public Health Wales - No. 2 Capital Quarter)" userId="ea748972-8fa9-44ab-8b63-a8fb3618c257" providerId="ADAL" clId="{E5033160-3884-49F8-AA5D-FB212618BCB8}" dt="2024-12-17T11:12:00.864" v="29" actId="1076"/>
          <ac:picMkLst>
            <pc:docMk/>
            <pc:sldMk cId="3795753730" sldId="305"/>
            <ac:picMk id="7" creationId="{1326665C-78FC-E338-5A7D-74C99E79C25E}"/>
          </ac:picMkLst>
        </pc:picChg>
      </pc:sldChg>
      <pc:sldChg chg="addSp delSp modSp mod">
        <pc:chgData name="Almaz Wong (Public Health Wales - No. 2 Capital Quarter)" userId="ea748972-8fa9-44ab-8b63-a8fb3618c257" providerId="ADAL" clId="{E5033160-3884-49F8-AA5D-FB212618BCB8}" dt="2024-12-17T11:12:33.928" v="40" actId="11530"/>
        <pc:sldMkLst>
          <pc:docMk/>
          <pc:sldMk cId="2641548368" sldId="306"/>
        </pc:sldMkLst>
        <pc:picChg chg="add mod">
          <ac:chgData name="Almaz Wong (Public Health Wales - No. 2 Capital Quarter)" userId="ea748972-8fa9-44ab-8b63-a8fb3618c257" providerId="ADAL" clId="{E5033160-3884-49F8-AA5D-FB212618BCB8}" dt="2024-12-17T11:12:33.928" v="40" actId="11530"/>
          <ac:picMkLst>
            <pc:docMk/>
            <pc:sldMk cId="2641548368" sldId="306"/>
            <ac:picMk id="3" creationId="{238BC7FC-4353-8450-E3AB-A4F73A1862CA}"/>
          </ac:picMkLst>
        </pc:picChg>
        <pc:picChg chg="del">
          <ac:chgData name="Almaz Wong (Public Health Wales - No. 2 Capital Quarter)" userId="ea748972-8fa9-44ab-8b63-a8fb3618c257" providerId="ADAL" clId="{E5033160-3884-49F8-AA5D-FB212618BCB8}" dt="2024-12-17T11:12:24.909" v="36" actId="478"/>
          <ac:picMkLst>
            <pc:docMk/>
            <pc:sldMk cId="2641548368" sldId="306"/>
            <ac:picMk id="7" creationId="{A3BFF118-65D7-6637-6C3D-60BDD16727E5}"/>
          </ac:picMkLst>
        </pc:picChg>
      </pc:sldChg>
      <pc:sldChg chg="addSp delSp modSp mod">
        <pc:chgData name="Almaz Wong (Public Health Wales - No. 2 Capital Quarter)" userId="ea748972-8fa9-44ab-8b63-a8fb3618c257" providerId="ADAL" clId="{E5033160-3884-49F8-AA5D-FB212618BCB8}" dt="2024-12-17T11:13:15.857" v="51" actId="1076"/>
        <pc:sldMkLst>
          <pc:docMk/>
          <pc:sldMk cId="340056390" sldId="307"/>
        </pc:sldMkLst>
        <pc:picChg chg="del">
          <ac:chgData name="Almaz Wong (Public Health Wales - No. 2 Capital Quarter)" userId="ea748972-8fa9-44ab-8b63-a8fb3618c257" providerId="ADAL" clId="{E5033160-3884-49F8-AA5D-FB212618BCB8}" dt="2024-12-17T11:13:06.962" v="48" actId="478"/>
          <ac:picMkLst>
            <pc:docMk/>
            <pc:sldMk cId="340056390" sldId="307"/>
            <ac:picMk id="3" creationId="{F036319B-F5C4-D148-9159-00179F46056E}"/>
          </ac:picMkLst>
        </pc:picChg>
        <pc:picChg chg="add mod">
          <ac:chgData name="Almaz Wong (Public Health Wales - No. 2 Capital Quarter)" userId="ea748972-8fa9-44ab-8b63-a8fb3618c257" providerId="ADAL" clId="{E5033160-3884-49F8-AA5D-FB212618BCB8}" dt="2024-12-17T11:13:15.857" v="51" actId="1076"/>
          <ac:picMkLst>
            <pc:docMk/>
            <pc:sldMk cId="340056390" sldId="307"/>
            <ac:picMk id="7" creationId="{E5F1A893-B6BE-0423-3B1E-7FBC5979E5E8}"/>
          </ac:picMkLst>
        </pc:picChg>
      </pc:sldChg>
      <pc:sldChg chg="addSp delSp modSp mod">
        <pc:chgData name="Almaz Wong (Public Health Wales - No. 2 Capital Quarter)" userId="ea748972-8fa9-44ab-8b63-a8fb3618c257" providerId="ADAL" clId="{E5033160-3884-49F8-AA5D-FB212618BCB8}" dt="2024-12-17T11:14:00.759" v="63" actId="14100"/>
        <pc:sldMkLst>
          <pc:docMk/>
          <pc:sldMk cId="2347145297" sldId="308"/>
        </pc:sldMkLst>
        <pc:picChg chg="add mod">
          <ac:chgData name="Almaz Wong (Public Health Wales - No. 2 Capital Quarter)" userId="ea748972-8fa9-44ab-8b63-a8fb3618c257" providerId="ADAL" clId="{E5033160-3884-49F8-AA5D-FB212618BCB8}" dt="2024-12-17T11:14:00.759" v="63" actId="14100"/>
          <ac:picMkLst>
            <pc:docMk/>
            <pc:sldMk cId="2347145297" sldId="308"/>
            <ac:picMk id="3" creationId="{18C52B0D-71DB-BCE1-9E05-EC9CF80B2159}"/>
          </ac:picMkLst>
        </pc:picChg>
        <pc:picChg chg="del">
          <ac:chgData name="Almaz Wong (Public Health Wales - No. 2 Capital Quarter)" userId="ea748972-8fa9-44ab-8b63-a8fb3618c257" providerId="ADAL" clId="{E5033160-3884-49F8-AA5D-FB212618BCB8}" dt="2024-12-17T11:13:31.459" v="56" actId="478"/>
          <ac:picMkLst>
            <pc:docMk/>
            <pc:sldMk cId="2347145297" sldId="308"/>
            <ac:picMk id="7" creationId="{6FA578A8-2069-9609-8871-E9F21C656D72}"/>
          </ac:picMkLst>
        </pc:picChg>
      </pc:sldChg>
    </pc:docChg>
  </pc:docChgLst>
  <pc:docChgLst>
    <pc:chgData name="Lucy Jayne (Public Health Wales - No. 2 Capital Quarter)" userId="S::lucy.jayne@wales.nhs.uk::7eb58db9-16aa-42b3-9796-7f97c022edec" providerId="AD" clId="Web-{15CF4BFE-964F-F270-E6FC-1E5BD3AA87D3}"/>
    <pc:docChg chg="modSld">
      <pc:chgData name="Lucy Jayne (Public Health Wales - No. 2 Capital Quarter)" userId="S::lucy.jayne@wales.nhs.uk::7eb58db9-16aa-42b3-9796-7f97c022edec" providerId="AD" clId="Web-{15CF4BFE-964F-F270-E6FC-1E5BD3AA87D3}" dt="2024-08-02T11:03:21.398" v="29"/>
      <pc:docMkLst>
        <pc:docMk/>
      </pc:docMkLst>
      <pc:sldChg chg="modSp">
        <pc:chgData name="Lucy Jayne (Public Health Wales - No. 2 Capital Quarter)" userId="S::lucy.jayne@wales.nhs.uk::7eb58db9-16aa-42b3-9796-7f97c022edec" providerId="AD" clId="Web-{15CF4BFE-964F-F270-E6FC-1E5BD3AA87D3}" dt="2024-08-02T11:03:21.398" v="29"/>
        <pc:sldMkLst>
          <pc:docMk/>
          <pc:sldMk cId="3990787115" sldId="275"/>
        </pc:sldMkLst>
        <pc:graphicFrameChg chg="mod modGraphic">
          <ac:chgData name="Lucy Jayne (Public Health Wales - No. 2 Capital Quarter)" userId="S::lucy.jayne@wales.nhs.uk::7eb58db9-16aa-42b3-9796-7f97c022edec" providerId="AD" clId="Web-{15CF4BFE-964F-F270-E6FC-1E5BD3AA87D3}" dt="2024-08-02T11:03:21.398" v="29"/>
          <ac:graphicFrameMkLst>
            <pc:docMk/>
            <pc:sldMk cId="3990787115" sldId="275"/>
            <ac:graphicFrameMk id="6" creationId="{448AE4E0-6D87-C303-7466-D3876FD5EAC9}"/>
          </ac:graphicFrameMkLst>
        </pc:graphicFrameChg>
      </pc:sldChg>
    </pc:docChg>
  </pc:docChgLst>
  <pc:docChgLst>
    <pc:chgData name="Lillie Price (Public Health Wales - No. 2 Capital Quarter)" userId="S::lillie.price@wales.nhs.uk::032d964d-be01-4d8a-8a44-d1d16ba64254" providerId="AD" clId="Web-{E42DFFDD-2264-9DBA-4ADB-1EF01E10E206}"/>
    <pc:docChg chg="modSld">
      <pc:chgData name="Lillie Price (Public Health Wales - No. 2 Capital Quarter)" userId="S::lillie.price@wales.nhs.uk::032d964d-be01-4d8a-8a44-d1d16ba64254" providerId="AD" clId="Web-{E42DFFDD-2264-9DBA-4ADB-1EF01E10E206}" dt="2025-01-22T16:19:11.345" v="89" actId="20577"/>
      <pc:docMkLst>
        <pc:docMk/>
      </pc:docMkLst>
      <pc:sldChg chg="modSp">
        <pc:chgData name="Lillie Price (Public Health Wales - No. 2 Capital Quarter)" userId="S::lillie.price@wales.nhs.uk::032d964d-be01-4d8a-8a44-d1d16ba64254" providerId="AD" clId="Web-{E42DFFDD-2264-9DBA-4ADB-1EF01E10E206}" dt="2025-01-22T16:17:54.403" v="43" actId="20577"/>
        <pc:sldMkLst>
          <pc:docMk/>
          <pc:sldMk cId="2281564840" sldId="299"/>
        </pc:sldMkLst>
        <pc:spChg chg="mod">
          <ac:chgData name="Lillie Price (Public Health Wales - No. 2 Capital Quarter)" userId="S::lillie.price@wales.nhs.uk::032d964d-be01-4d8a-8a44-d1d16ba64254" providerId="AD" clId="Web-{E42DFFDD-2264-9DBA-4ADB-1EF01E10E206}" dt="2025-01-22T16:17:54.403" v="43" actId="20577"/>
          <ac:spMkLst>
            <pc:docMk/>
            <pc:sldMk cId="2281564840" sldId="299"/>
            <ac:spMk id="6" creationId="{2AD7260D-7B59-084B-3DE3-4BD32A60E55D}"/>
          </ac:spMkLst>
        </pc:spChg>
      </pc:sldChg>
      <pc:sldChg chg="modSp">
        <pc:chgData name="Lillie Price (Public Health Wales - No. 2 Capital Quarter)" userId="S::lillie.price@wales.nhs.uk::032d964d-be01-4d8a-8a44-d1d16ba64254" providerId="AD" clId="Web-{E42DFFDD-2264-9DBA-4ADB-1EF01E10E206}" dt="2025-01-22T16:10:24.718" v="8" actId="20577"/>
        <pc:sldMkLst>
          <pc:docMk/>
          <pc:sldMk cId="3795753730" sldId="305"/>
        </pc:sldMkLst>
        <pc:spChg chg="mod">
          <ac:chgData name="Lillie Price (Public Health Wales - No. 2 Capital Quarter)" userId="S::lillie.price@wales.nhs.uk::032d964d-be01-4d8a-8a44-d1d16ba64254" providerId="AD" clId="Web-{E42DFFDD-2264-9DBA-4ADB-1EF01E10E206}" dt="2025-01-22T16:10:24.718" v="8" actId="20577"/>
          <ac:spMkLst>
            <pc:docMk/>
            <pc:sldMk cId="3795753730" sldId="305"/>
            <ac:spMk id="6" creationId="{20152A5F-3D5B-4757-BAF2-B0FD983EFE85}"/>
          </ac:spMkLst>
        </pc:spChg>
      </pc:sldChg>
      <pc:sldChg chg="modSp">
        <pc:chgData name="Lillie Price (Public Health Wales - No. 2 Capital Quarter)" userId="S::lillie.price@wales.nhs.uk::032d964d-be01-4d8a-8a44-d1d16ba64254" providerId="AD" clId="Web-{E42DFFDD-2264-9DBA-4ADB-1EF01E10E206}" dt="2025-01-22T16:11:13.534" v="19" actId="1076"/>
        <pc:sldMkLst>
          <pc:docMk/>
          <pc:sldMk cId="2641548368" sldId="306"/>
        </pc:sldMkLst>
        <pc:spChg chg="mod">
          <ac:chgData name="Lillie Price (Public Health Wales - No. 2 Capital Quarter)" userId="S::lillie.price@wales.nhs.uk::032d964d-be01-4d8a-8a44-d1d16ba64254" providerId="AD" clId="Web-{E42DFFDD-2264-9DBA-4ADB-1EF01E10E206}" dt="2025-01-22T16:11:13.534" v="19" actId="1076"/>
          <ac:spMkLst>
            <pc:docMk/>
            <pc:sldMk cId="2641548368" sldId="306"/>
            <ac:spMk id="6" creationId="{20152A5F-3D5B-4757-BAF2-B0FD983EFE85}"/>
          </ac:spMkLst>
        </pc:spChg>
      </pc:sldChg>
      <pc:sldChg chg="modSp">
        <pc:chgData name="Lillie Price (Public Health Wales - No. 2 Capital Quarter)" userId="S::lillie.price@wales.nhs.uk::032d964d-be01-4d8a-8a44-d1d16ba64254" providerId="AD" clId="Web-{E42DFFDD-2264-9DBA-4ADB-1EF01E10E206}" dt="2025-01-22T16:12:56.868" v="26" actId="20577"/>
        <pc:sldMkLst>
          <pc:docMk/>
          <pc:sldMk cId="340056390" sldId="307"/>
        </pc:sldMkLst>
        <pc:spChg chg="mod">
          <ac:chgData name="Lillie Price (Public Health Wales - No. 2 Capital Quarter)" userId="S::lillie.price@wales.nhs.uk::032d964d-be01-4d8a-8a44-d1d16ba64254" providerId="AD" clId="Web-{E42DFFDD-2264-9DBA-4ADB-1EF01E10E206}" dt="2025-01-22T16:12:56.868" v="26" actId="20577"/>
          <ac:spMkLst>
            <pc:docMk/>
            <pc:sldMk cId="340056390" sldId="307"/>
            <ac:spMk id="6" creationId="{20152A5F-3D5B-4757-BAF2-B0FD983EFE85}"/>
          </ac:spMkLst>
        </pc:spChg>
      </pc:sldChg>
      <pc:sldChg chg="modSp">
        <pc:chgData name="Lillie Price (Public Health Wales - No. 2 Capital Quarter)" userId="S::lillie.price@wales.nhs.uk::032d964d-be01-4d8a-8a44-d1d16ba64254" providerId="AD" clId="Web-{E42DFFDD-2264-9DBA-4ADB-1EF01E10E206}" dt="2025-01-22T16:13:39.355" v="27" actId="20577"/>
        <pc:sldMkLst>
          <pc:docMk/>
          <pc:sldMk cId="2778480740" sldId="309"/>
        </pc:sldMkLst>
        <pc:spChg chg="mod">
          <ac:chgData name="Lillie Price (Public Health Wales - No. 2 Capital Quarter)" userId="S::lillie.price@wales.nhs.uk::032d964d-be01-4d8a-8a44-d1d16ba64254" providerId="AD" clId="Web-{E42DFFDD-2264-9DBA-4ADB-1EF01E10E206}" dt="2025-01-22T16:13:39.355" v="27" actId="20577"/>
          <ac:spMkLst>
            <pc:docMk/>
            <pc:sldMk cId="2778480740" sldId="309"/>
            <ac:spMk id="6" creationId="{20152A5F-3D5B-4757-BAF2-B0FD983EFE85}"/>
          </ac:spMkLst>
        </pc:spChg>
      </pc:sldChg>
      <pc:sldChg chg="modSp">
        <pc:chgData name="Lillie Price (Public Health Wales - No. 2 Capital Quarter)" userId="S::lillie.price@wales.nhs.uk::032d964d-be01-4d8a-8a44-d1d16ba64254" providerId="AD" clId="Web-{E42DFFDD-2264-9DBA-4ADB-1EF01E10E206}" dt="2025-01-22T16:15:45.254" v="33" actId="20577"/>
        <pc:sldMkLst>
          <pc:docMk/>
          <pc:sldMk cId="1089954869" sldId="312"/>
        </pc:sldMkLst>
        <pc:spChg chg="mod">
          <ac:chgData name="Lillie Price (Public Health Wales - No. 2 Capital Quarter)" userId="S::lillie.price@wales.nhs.uk::032d964d-be01-4d8a-8a44-d1d16ba64254" providerId="AD" clId="Web-{E42DFFDD-2264-9DBA-4ADB-1EF01E10E206}" dt="2025-01-22T16:15:45.254" v="33" actId="20577"/>
          <ac:spMkLst>
            <pc:docMk/>
            <pc:sldMk cId="1089954869" sldId="312"/>
            <ac:spMk id="11" creationId="{99C61B0B-7782-3754-9693-7A014E4F29DF}"/>
          </ac:spMkLst>
        </pc:spChg>
      </pc:sldChg>
      <pc:sldChg chg="modSp">
        <pc:chgData name="Lillie Price (Public Health Wales - No. 2 Capital Quarter)" userId="S::lillie.price@wales.nhs.uk::032d964d-be01-4d8a-8a44-d1d16ba64254" providerId="AD" clId="Web-{E42DFFDD-2264-9DBA-4ADB-1EF01E10E206}" dt="2025-01-22T16:16:50.633" v="38" actId="20577"/>
        <pc:sldMkLst>
          <pc:docMk/>
          <pc:sldMk cId="3852799" sldId="314"/>
        </pc:sldMkLst>
        <pc:spChg chg="mod">
          <ac:chgData name="Lillie Price (Public Health Wales - No. 2 Capital Quarter)" userId="S::lillie.price@wales.nhs.uk::032d964d-be01-4d8a-8a44-d1d16ba64254" providerId="AD" clId="Web-{E42DFFDD-2264-9DBA-4ADB-1EF01E10E206}" dt="2025-01-22T16:16:50.633" v="38" actId="20577"/>
          <ac:spMkLst>
            <pc:docMk/>
            <pc:sldMk cId="3852799" sldId="314"/>
            <ac:spMk id="4" creationId="{61BCAFD5-C290-B0BA-FED2-5F5FB0E5B9CA}"/>
          </ac:spMkLst>
        </pc:spChg>
      </pc:sldChg>
      <pc:sldChg chg="modSp">
        <pc:chgData name="Lillie Price (Public Health Wales - No. 2 Capital Quarter)" userId="S::lillie.price@wales.nhs.uk::032d964d-be01-4d8a-8a44-d1d16ba64254" providerId="AD" clId="Web-{E42DFFDD-2264-9DBA-4ADB-1EF01E10E206}" dt="2025-01-22T16:19:11.345" v="89" actId="20577"/>
        <pc:sldMkLst>
          <pc:docMk/>
          <pc:sldMk cId="2829484428" sldId="315"/>
        </pc:sldMkLst>
        <pc:spChg chg="mod">
          <ac:chgData name="Lillie Price (Public Health Wales - No. 2 Capital Quarter)" userId="S::lillie.price@wales.nhs.uk::032d964d-be01-4d8a-8a44-d1d16ba64254" providerId="AD" clId="Web-{E42DFFDD-2264-9DBA-4ADB-1EF01E10E206}" dt="2025-01-22T16:19:11.345" v="89" actId="20577"/>
          <ac:spMkLst>
            <pc:docMk/>
            <pc:sldMk cId="2829484428" sldId="315"/>
            <ac:spMk id="11" creationId="{7B217508-653F-0601-B373-694208E28DE0}"/>
          </ac:spMkLst>
        </pc:spChg>
      </pc:sldChg>
    </pc:docChg>
  </pc:docChgLst>
  <pc:docChgLst>
    <pc:chgData name="Almaz Wong (Public Health Wales - No. 2 Capital Quarter)" userId="S::almaz.wong@wales.nhs.uk::ea748972-8fa9-44ab-8b63-a8fb3618c257" providerId="AD" clId="Web-{C134489F-5EB4-6F88-28C7-2EB0513F09F0}"/>
    <pc:docChg chg="addSld delSld modSld">
      <pc:chgData name="Almaz Wong (Public Health Wales - No. 2 Capital Quarter)" userId="S::almaz.wong@wales.nhs.uk::ea748972-8fa9-44ab-8b63-a8fb3618c257" providerId="AD" clId="Web-{C134489F-5EB4-6F88-28C7-2EB0513F09F0}" dt="2024-11-11T12:58:09.819" v="497" actId="20577"/>
      <pc:docMkLst>
        <pc:docMk/>
      </pc:docMkLst>
      <pc:sldChg chg="del">
        <pc:chgData name="Almaz Wong (Public Health Wales - No. 2 Capital Quarter)" userId="S::almaz.wong@wales.nhs.uk::ea748972-8fa9-44ab-8b63-a8fb3618c257" providerId="AD" clId="Web-{C134489F-5EB4-6F88-28C7-2EB0513F09F0}" dt="2024-11-11T12:13:28.328" v="131"/>
        <pc:sldMkLst>
          <pc:docMk/>
          <pc:sldMk cId="3446705588" sldId="280"/>
        </pc:sldMkLst>
      </pc:sldChg>
      <pc:sldChg chg="del">
        <pc:chgData name="Almaz Wong (Public Health Wales - No. 2 Capital Quarter)" userId="S::almaz.wong@wales.nhs.uk::ea748972-8fa9-44ab-8b63-a8fb3618c257" providerId="AD" clId="Web-{C134489F-5EB4-6F88-28C7-2EB0513F09F0}" dt="2024-11-11T12:26:23.254" v="189"/>
        <pc:sldMkLst>
          <pc:docMk/>
          <pc:sldMk cId="3323060781" sldId="281"/>
        </pc:sldMkLst>
      </pc:sldChg>
      <pc:sldChg chg="del">
        <pc:chgData name="Almaz Wong (Public Health Wales - No. 2 Capital Quarter)" userId="S::almaz.wong@wales.nhs.uk::ea748972-8fa9-44ab-8b63-a8fb3618c257" providerId="AD" clId="Web-{C134489F-5EB4-6F88-28C7-2EB0513F09F0}" dt="2024-11-11T12:09:54.463" v="79"/>
        <pc:sldMkLst>
          <pc:docMk/>
          <pc:sldMk cId="2114662237" sldId="283"/>
        </pc:sldMkLst>
      </pc:sldChg>
      <pc:sldChg chg="del">
        <pc:chgData name="Almaz Wong (Public Health Wales - No. 2 Capital Quarter)" userId="S::almaz.wong@wales.nhs.uk::ea748972-8fa9-44ab-8b63-a8fb3618c257" providerId="AD" clId="Web-{C134489F-5EB4-6F88-28C7-2EB0513F09F0}" dt="2024-11-11T12:54:23.298" v="452"/>
        <pc:sldMkLst>
          <pc:docMk/>
          <pc:sldMk cId="4215661317" sldId="284"/>
        </pc:sldMkLst>
      </pc:sldChg>
      <pc:sldChg chg="del">
        <pc:chgData name="Almaz Wong (Public Health Wales - No. 2 Capital Quarter)" userId="S::almaz.wong@wales.nhs.uk::ea748972-8fa9-44ab-8b63-a8fb3618c257" providerId="AD" clId="Web-{C134489F-5EB4-6F88-28C7-2EB0513F09F0}" dt="2024-11-11T12:35:51.003" v="272"/>
        <pc:sldMkLst>
          <pc:docMk/>
          <pc:sldMk cId="4064303380" sldId="285"/>
        </pc:sldMkLst>
      </pc:sldChg>
      <pc:sldChg chg="modSp del">
        <pc:chgData name="Almaz Wong (Public Health Wales - No. 2 Capital Quarter)" userId="S::almaz.wong@wales.nhs.uk::ea748972-8fa9-44ab-8b63-a8fb3618c257" providerId="AD" clId="Web-{C134489F-5EB4-6F88-28C7-2EB0513F09F0}" dt="2024-11-11T12:45:34.237" v="371"/>
        <pc:sldMkLst>
          <pc:docMk/>
          <pc:sldMk cId="1860702486" sldId="288"/>
        </pc:sldMkLst>
        <pc:spChg chg="mod">
          <ac:chgData name="Almaz Wong (Public Health Wales - No. 2 Capital Quarter)" userId="S::almaz.wong@wales.nhs.uk::ea748972-8fa9-44ab-8b63-a8fb3618c257" providerId="AD" clId="Web-{C134489F-5EB4-6F88-28C7-2EB0513F09F0}" dt="2024-11-11T12:42:19.560" v="338" actId="1076"/>
          <ac:spMkLst>
            <pc:docMk/>
            <pc:sldMk cId="1860702486" sldId="288"/>
            <ac:spMk id="4" creationId="{8A81D3DF-3F10-A2FC-F985-3D60BD8E4244}"/>
          </ac:spMkLst>
        </pc:spChg>
      </pc:sldChg>
      <pc:sldChg chg="del">
        <pc:chgData name="Almaz Wong (Public Health Wales - No. 2 Capital Quarter)" userId="S::almaz.wong@wales.nhs.uk::ea748972-8fa9-44ab-8b63-a8fb3618c257" providerId="AD" clId="Web-{C134489F-5EB4-6F88-28C7-2EB0513F09F0}" dt="2024-11-11T12:51:25.918" v="414"/>
        <pc:sldMkLst>
          <pc:docMk/>
          <pc:sldMk cId="536856477" sldId="289"/>
        </pc:sldMkLst>
      </pc:sldChg>
      <pc:sldChg chg="del">
        <pc:chgData name="Almaz Wong (Public Health Wales - No. 2 Capital Quarter)" userId="S::almaz.wong@wales.nhs.uk::ea748972-8fa9-44ab-8b63-a8fb3618c257" providerId="AD" clId="Web-{C134489F-5EB4-6F88-28C7-2EB0513F09F0}" dt="2024-11-11T12:40:20.166" v="300"/>
        <pc:sldMkLst>
          <pc:docMk/>
          <pc:sldMk cId="524571045" sldId="290"/>
        </pc:sldMkLst>
      </pc:sldChg>
      <pc:sldChg chg="modSp">
        <pc:chgData name="Almaz Wong (Public Health Wales - No. 2 Capital Quarter)" userId="S::almaz.wong@wales.nhs.uk::ea748972-8fa9-44ab-8b63-a8fb3618c257" providerId="AD" clId="Web-{C134489F-5EB4-6F88-28C7-2EB0513F09F0}" dt="2024-11-11T12:03:41.625" v="0" actId="14100"/>
        <pc:sldMkLst>
          <pc:docMk/>
          <pc:sldMk cId="2281564840" sldId="299"/>
        </pc:sldMkLst>
        <pc:picChg chg="mod">
          <ac:chgData name="Almaz Wong (Public Health Wales - No. 2 Capital Quarter)" userId="S::almaz.wong@wales.nhs.uk::ea748972-8fa9-44ab-8b63-a8fb3618c257" providerId="AD" clId="Web-{C134489F-5EB4-6F88-28C7-2EB0513F09F0}" dt="2024-11-11T12:03:41.625" v="0" actId="14100"/>
          <ac:picMkLst>
            <pc:docMk/>
            <pc:sldMk cId="2281564840" sldId="299"/>
            <ac:picMk id="5" creationId="{8BB924C0-0A43-FB4B-DE9E-29ECF737DB19}"/>
          </ac:picMkLst>
        </pc:picChg>
      </pc:sldChg>
      <pc:sldChg chg="modSp">
        <pc:chgData name="Almaz Wong (Public Health Wales - No. 2 Capital Quarter)" userId="S::almaz.wong@wales.nhs.uk::ea748972-8fa9-44ab-8b63-a8fb3618c257" providerId="AD" clId="Web-{C134489F-5EB4-6F88-28C7-2EB0513F09F0}" dt="2024-11-11T12:04:02.454" v="3" actId="14100"/>
        <pc:sldMkLst>
          <pc:docMk/>
          <pc:sldMk cId="3137626468" sldId="300"/>
        </pc:sldMkLst>
        <pc:picChg chg="mod">
          <ac:chgData name="Almaz Wong (Public Health Wales - No. 2 Capital Quarter)" userId="S::almaz.wong@wales.nhs.uk::ea748972-8fa9-44ab-8b63-a8fb3618c257" providerId="AD" clId="Web-{C134489F-5EB4-6F88-28C7-2EB0513F09F0}" dt="2024-11-11T12:04:02.454" v="3" actId="14100"/>
          <ac:picMkLst>
            <pc:docMk/>
            <pc:sldMk cId="3137626468" sldId="300"/>
            <ac:picMk id="8" creationId="{DD5B925B-F099-6BE5-7661-1E02070802BB}"/>
          </ac:picMkLst>
        </pc:picChg>
      </pc:sldChg>
      <pc:sldChg chg="modSp">
        <pc:chgData name="Almaz Wong (Public Health Wales - No. 2 Capital Quarter)" userId="S::almaz.wong@wales.nhs.uk::ea748972-8fa9-44ab-8b63-a8fb3618c257" providerId="AD" clId="Web-{C134489F-5EB4-6F88-28C7-2EB0513F09F0}" dt="2024-11-11T12:04:34.079" v="6" actId="1076"/>
        <pc:sldMkLst>
          <pc:docMk/>
          <pc:sldMk cId="3795753730" sldId="305"/>
        </pc:sldMkLst>
        <pc:spChg chg="mod">
          <ac:chgData name="Almaz Wong (Public Health Wales - No. 2 Capital Quarter)" userId="S::almaz.wong@wales.nhs.uk::ea748972-8fa9-44ab-8b63-a8fb3618c257" providerId="AD" clId="Web-{C134489F-5EB4-6F88-28C7-2EB0513F09F0}" dt="2024-11-11T12:04:21.329" v="4" actId="14100"/>
          <ac:spMkLst>
            <pc:docMk/>
            <pc:sldMk cId="3795753730" sldId="305"/>
            <ac:spMk id="6" creationId="{20152A5F-3D5B-4757-BAF2-B0FD983EFE85}"/>
          </ac:spMkLst>
        </pc:spChg>
        <pc:picChg chg="mod">
          <ac:chgData name="Almaz Wong (Public Health Wales - No. 2 Capital Quarter)" userId="S::almaz.wong@wales.nhs.uk::ea748972-8fa9-44ab-8b63-a8fb3618c257" providerId="AD" clId="Web-{C134489F-5EB4-6F88-28C7-2EB0513F09F0}" dt="2024-11-11T12:04:34.079" v="6" actId="1076"/>
          <ac:picMkLst>
            <pc:docMk/>
            <pc:sldMk cId="3795753730" sldId="305"/>
            <ac:picMk id="3" creationId="{750E1BF0-7756-E824-87F4-99B2F29255B4}"/>
          </ac:picMkLst>
        </pc:picChg>
      </pc:sldChg>
      <pc:sldChg chg="modSp">
        <pc:chgData name="Almaz Wong (Public Health Wales - No. 2 Capital Quarter)" userId="S::almaz.wong@wales.nhs.uk::ea748972-8fa9-44ab-8b63-a8fb3618c257" providerId="AD" clId="Web-{C134489F-5EB4-6F88-28C7-2EB0513F09F0}" dt="2024-11-11T12:06:32.082" v="45" actId="20577"/>
        <pc:sldMkLst>
          <pc:docMk/>
          <pc:sldMk cId="2641548368" sldId="306"/>
        </pc:sldMkLst>
        <pc:spChg chg="mod">
          <ac:chgData name="Almaz Wong (Public Health Wales - No. 2 Capital Quarter)" userId="S::almaz.wong@wales.nhs.uk::ea748972-8fa9-44ab-8b63-a8fb3618c257" providerId="AD" clId="Web-{C134489F-5EB4-6F88-28C7-2EB0513F09F0}" dt="2024-11-11T12:06:32.082" v="45" actId="20577"/>
          <ac:spMkLst>
            <pc:docMk/>
            <pc:sldMk cId="2641548368" sldId="306"/>
            <ac:spMk id="6" creationId="{20152A5F-3D5B-4757-BAF2-B0FD983EFE85}"/>
          </ac:spMkLst>
        </pc:spChg>
        <pc:picChg chg="mod">
          <ac:chgData name="Almaz Wong (Public Health Wales - No. 2 Capital Quarter)" userId="S::almaz.wong@wales.nhs.uk::ea748972-8fa9-44ab-8b63-a8fb3618c257" providerId="AD" clId="Web-{C134489F-5EB4-6F88-28C7-2EB0513F09F0}" dt="2024-11-11T12:04:54.158" v="7" actId="14100"/>
          <ac:picMkLst>
            <pc:docMk/>
            <pc:sldMk cId="2641548368" sldId="306"/>
            <ac:picMk id="7" creationId="{A3BFF118-65D7-6637-6C3D-60BDD16727E5}"/>
          </ac:picMkLst>
        </pc:picChg>
      </pc:sldChg>
      <pc:sldChg chg="addSp delSp modSp">
        <pc:chgData name="Almaz Wong (Public Health Wales - No. 2 Capital Quarter)" userId="S::almaz.wong@wales.nhs.uk::ea748972-8fa9-44ab-8b63-a8fb3618c257" providerId="AD" clId="Web-{C134489F-5EB4-6F88-28C7-2EB0513F09F0}" dt="2024-11-11T12:56:55.520" v="461" actId="1076"/>
        <pc:sldMkLst>
          <pc:docMk/>
          <pc:sldMk cId="340056390" sldId="307"/>
        </pc:sldMkLst>
        <pc:spChg chg="mod">
          <ac:chgData name="Almaz Wong (Public Health Wales - No. 2 Capital Quarter)" userId="S::almaz.wong@wales.nhs.uk::ea748972-8fa9-44ab-8b63-a8fb3618c257" providerId="AD" clId="Web-{C134489F-5EB4-6F88-28C7-2EB0513F09F0}" dt="2024-11-11T12:56:55.520" v="461" actId="1076"/>
          <ac:spMkLst>
            <pc:docMk/>
            <pc:sldMk cId="340056390" sldId="307"/>
            <ac:spMk id="4" creationId="{61BCAFD5-C290-B0BA-FED2-5F5FB0E5B9CA}"/>
          </ac:spMkLst>
        </pc:spChg>
        <pc:spChg chg="mod">
          <ac:chgData name="Almaz Wong (Public Health Wales - No. 2 Capital Quarter)" userId="S::almaz.wong@wales.nhs.uk::ea748972-8fa9-44ab-8b63-a8fb3618c257" providerId="AD" clId="Web-{C134489F-5EB4-6F88-28C7-2EB0513F09F0}" dt="2024-11-11T12:09:22.899" v="76" actId="14100"/>
          <ac:spMkLst>
            <pc:docMk/>
            <pc:sldMk cId="340056390" sldId="307"/>
            <ac:spMk id="6" creationId="{20152A5F-3D5B-4757-BAF2-B0FD983EFE85}"/>
          </ac:spMkLst>
        </pc:spChg>
        <pc:picChg chg="add mod">
          <ac:chgData name="Almaz Wong (Public Health Wales - No. 2 Capital Quarter)" userId="S::almaz.wong@wales.nhs.uk::ea748972-8fa9-44ab-8b63-a8fb3618c257" providerId="AD" clId="Web-{C134489F-5EB4-6F88-28C7-2EB0513F09F0}" dt="2024-11-11T12:09:42.791" v="78" actId="14100"/>
          <ac:picMkLst>
            <pc:docMk/>
            <pc:sldMk cId="340056390" sldId="307"/>
            <ac:picMk id="3" creationId="{F036319B-F5C4-D148-9159-00179F46056E}"/>
          </ac:picMkLst>
        </pc:picChg>
        <pc:picChg chg="del mod">
          <ac:chgData name="Almaz Wong (Public Health Wales - No. 2 Capital Quarter)" userId="S::almaz.wong@wales.nhs.uk::ea748972-8fa9-44ab-8b63-a8fb3618c257" providerId="AD" clId="Web-{C134489F-5EB4-6F88-28C7-2EB0513F09F0}" dt="2024-11-11T12:07:50.413" v="59"/>
          <ac:picMkLst>
            <pc:docMk/>
            <pc:sldMk cId="340056390" sldId="307"/>
            <ac:picMk id="7" creationId="{A3BFF118-65D7-6637-6C3D-60BDD16727E5}"/>
          </ac:picMkLst>
        </pc:picChg>
      </pc:sldChg>
      <pc:sldChg chg="addSp delSp modSp add replId">
        <pc:chgData name="Almaz Wong (Public Health Wales - No. 2 Capital Quarter)" userId="S::almaz.wong@wales.nhs.uk::ea748972-8fa9-44ab-8b63-a8fb3618c257" providerId="AD" clId="Web-{C134489F-5EB4-6F88-28C7-2EB0513F09F0}" dt="2024-11-11T12:58:09.819" v="497" actId="20577"/>
        <pc:sldMkLst>
          <pc:docMk/>
          <pc:sldMk cId="2347145297" sldId="308"/>
        </pc:sldMkLst>
        <pc:spChg chg="mod">
          <ac:chgData name="Almaz Wong (Public Health Wales - No. 2 Capital Quarter)" userId="S::almaz.wong@wales.nhs.uk::ea748972-8fa9-44ab-8b63-a8fb3618c257" providerId="AD" clId="Web-{C134489F-5EB4-6F88-28C7-2EB0513F09F0}" dt="2024-11-11T12:58:09.819" v="497" actId="20577"/>
          <ac:spMkLst>
            <pc:docMk/>
            <pc:sldMk cId="2347145297" sldId="308"/>
            <ac:spMk id="4" creationId="{61BCAFD5-C290-B0BA-FED2-5F5FB0E5B9CA}"/>
          </ac:spMkLst>
        </pc:spChg>
        <pc:spChg chg="mod">
          <ac:chgData name="Almaz Wong (Public Health Wales - No. 2 Capital Quarter)" userId="S::almaz.wong@wales.nhs.uk::ea748972-8fa9-44ab-8b63-a8fb3618c257" providerId="AD" clId="Web-{C134489F-5EB4-6F88-28C7-2EB0513F09F0}" dt="2024-11-11T12:11:54.216" v="128" actId="1076"/>
          <ac:spMkLst>
            <pc:docMk/>
            <pc:sldMk cId="2347145297" sldId="308"/>
            <ac:spMk id="6" creationId="{20152A5F-3D5B-4757-BAF2-B0FD983EFE85}"/>
          </ac:spMkLst>
        </pc:spChg>
        <pc:picChg chg="del">
          <ac:chgData name="Almaz Wong (Public Health Wales - No. 2 Capital Quarter)" userId="S::almaz.wong@wales.nhs.uk::ea748972-8fa9-44ab-8b63-a8fb3618c257" providerId="AD" clId="Web-{C134489F-5EB4-6F88-28C7-2EB0513F09F0}" dt="2024-11-11T12:10:15.479" v="81"/>
          <ac:picMkLst>
            <pc:docMk/>
            <pc:sldMk cId="2347145297" sldId="308"/>
            <ac:picMk id="3" creationId="{F036319B-F5C4-D148-9159-00179F46056E}"/>
          </ac:picMkLst>
        </pc:picChg>
        <pc:picChg chg="add mod">
          <ac:chgData name="Almaz Wong (Public Health Wales - No. 2 Capital Quarter)" userId="S::almaz.wong@wales.nhs.uk::ea748972-8fa9-44ab-8b63-a8fb3618c257" providerId="AD" clId="Web-{C134489F-5EB4-6F88-28C7-2EB0513F09F0}" dt="2024-11-11T12:11:34.622" v="124"/>
          <ac:picMkLst>
            <pc:docMk/>
            <pc:sldMk cId="2347145297" sldId="308"/>
            <ac:picMk id="7" creationId="{6FA578A8-2069-9609-8871-E9F21C656D72}"/>
          </ac:picMkLst>
        </pc:picChg>
      </pc:sldChg>
      <pc:sldChg chg="addSp delSp modSp add replId">
        <pc:chgData name="Almaz Wong (Public Health Wales - No. 2 Capital Quarter)" userId="S::almaz.wong@wales.nhs.uk::ea748972-8fa9-44ab-8b63-a8fb3618c257" providerId="AD" clId="Web-{C134489F-5EB4-6F88-28C7-2EB0513F09F0}" dt="2024-11-11T12:27:09.662" v="193" actId="1076"/>
        <pc:sldMkLst>
          <pc:docMk/>
          <pc:sldMk cId="2778480740" sldId="309"/>
        </pc:sldMkLst>
        <pc:spChg chg="mod">
          <ac:chgData name="Almaz Wong (Public Health Wales - No. 2 Capital Quarter)" userId="S::almaz.wong@wales.nhs.uk::ea748972-8fa9-44ab-8b63-a8fb3618c257" providerId="AD" clId="Web-{C134489F-5EB4-6F88-28C7-2EB0513F09F0}" dt="2024-11-11T12:20:38.214" v="158" actId="1076"/>
          <ac:spMkLst>
            <pc:docMk/>
            <pc:sldMk cId="2778480740" sldId="309"/>
            <ac:spMk id="4" creationId="{61BCAFD5-C290-B0BA-FED2-5F5FB0E5B9CA}"/>
          </ac:spMkLst>
        </pc:spChg>
        <pc:spChg chg="mod">
          <ac:chgData name="Almaz Wong (Public Health Wales - No. 2 Capital Quarter)" userId="S::almaz.wong@wales.nhs.uk::ea748972-8fa9-44ab-8b63-a8fb3618c257" providerId="AD" clId="Web-{C134489F-5EB4-6F88-28C7-2EB0513F09F0}" dt="2024-11-11T12:26:07.691" v="187" actId="20577"/>
          <ac:spMkLst>
            <pc:docMk/>
            <pc:sldMk cId="2778480740" sldId="309"/>
            <ac:spMk id="6" creationId="{20152A5F-3D5B-4757-BAF2-B0FD983EFE85}"/>
          </ac:spMkLst>
        </pc:spChg>
        <pc:spChg chg="add mod">
          <ac:chgData name="Almaz Wong (Public Health Wales - No. 2 Capital Quarter)" userId="S::almaz.wong@wales.nhs.uk::ea748972-8fa9-44ab-8b63-a8fb3618c257" providerId="AD" clId="Web-{C134489F-5EB4-6F88-28C7-2EB0513F09F0}" dt="2024-11-11T12:27:09.662" v="193" actId="1076"/>
          <ac:spMkLst>
            <pc:docMk/>
            <pc:sldMk cId="2778480740" sldId="309"/>
            <ac:spMk id="8" creationId="{FA443095-F8F6-E0B8-4ABF-1171ADB55939}"/>
          </ac:spMkLst>
        </pc:spChg>
        <pc:picChg chg="del">
          <ac:chgData name="Almaz Wong (Public Health Wales - No. 2 Capital Quarter)" userId="S::almaz.wong@wales.nhs.uk::ea748972-8fa9-44ab-8b63-a8fb3618c257" providerId="AD" clId="Web-{C134489F-5EB4-6F88-28C7-2EB0513F09F0}" dt="2024-11-11T12:13:45.469" v="133"/>
          <ac:picMkLst>
            <pc:docMk/>
            <pc:sldMk cId="2778480740" sldId="309"/>
            <ac:picMk id="3" creationId="{F036319B-F5C4-D148-9159-00179F46056E}"/>
          </ac:picMkLst>
        </pc:picChg>
        <pc:picChg chg="add mod">
          <ac:chgData name="Almaz Wong (Public Health Wales - No. 2 Capital Quarter)" userId="S::almaz.wong@wales.nhs.uk::ea748972-8fa9-44ab-8b63-a8fb3618c257" providerId="AD" clId="Web-{C134489F-5EB4-6F88-28C7-2EB0513F09F0}" dt="2024-11-11T12:27:03.489" v="192" actId="1076"/>
          <ac:picMkLst>
            <pc:docMk/>
            <pc:sldMk cId="2778480740" sldId="309"/>
            <ac:picMk id="7" creationId="{1DA8BB32-F4EB-DE33-8682-4BAEC8A83639}"/>
          </ac:picMkLst>
        </pc:picChg>
      </pc:sldChg>
      <pc:sldChg chg="addSp delSp modSp add del replId">
        <pc:chgData name="Almaz Wong (Public Health Wales - No. 2 Capital Quarter)" userId="S::almaz.wong@wales.nhs.uk::ea748972-8fa9-44ab-8b63-a8fb3618c257" providerId="AD" clId="Web-{C134489F-5EB4-6F88-28C7-2EB0513F09F0}" dt="2024-11-11T12:34:49.689" v="264"/>
        <pc:sldMkLst>
          <pc:docMk/>
          <pc:sldMk cId="3853544687" sldId="310"/>
        </pc:sldMkLst>
        <pc:spChg chg="mod">
          <ac:chgData name="Almaz Wong (Public Health Wales - No. 2 Capital Quarter)" userId="S::almaz.wong@wales.nhs.uk::ea748972-8fa9-44ab-8b63-a8fb3618c257" providerId="AD" clId="Web-{C134489F-5EB4-6F88-28C7-2EB0513F09F0}" dt="2024-11-11T12:28:06.397" v="203" actId="1076"/>
          <ac:spMkLst>
            <pc:docMk/>
            <pc:sldMk cId="3853544687" sldId="310"/>
            <ac:spMk id="4" creationId="{61BCAFD5-C290-B0BA-FED2-5F5FB0E5B9CA}"/>
          </ac:spMkLst>
        </pc:spChg>
        <pc:spChg chg="mod">
          <ac:chgData name="Almaz Wong (Public Health Wales - No. 2 Capital Quarter)" userId="S::almaz.wong@wales.nhs.uk::ea748972-8fa9-44ab-8b63-a8fb3618c257" providerId="AD" clId="Web-{C134489F-5EB4-6F88-28C7-2EB0513F09F0}" dt="2024-11-11T12:29:26.415" v="218" actId="1076"/>
          <ac:spMkLst>
            <pc:docMk/>
            <pc:sldMk cId="3853544687" sldId="310"/>
            <ac:spMk id="6" creationId="{20152A5F-3D5B-4757-BAF2-B0FD983EFE85}"/>
          </ac:spMkLst>
        </pc:spChg>
        <pc:picChg chg="add mod">
          <ac:chgData name="Almaz Wong (Public Health Wales - No. 2 Capital Quarter)" userId="S::almaz.wong@wales.nhs.uk::ea748972-8fa9-44ab-8b63-a8fb3618c257" providerId="AD" clId="Web-{C134489F-5EB4-6F88-28C7-2EB0513F09F0}" dt="2024-11-11T12:29:46.806" v="220" actId="1076"/>
          <ac:picMkLst>
            <pc:docMk/>
            <pc:sldMk cId="3853544687" sldId="310"/>
            <ac:picMk id="3" creationId="{603A1C93-33C6-876B-509B-C9405F37E9D1}"/>
          </ac:picMkLst>
        </pc:picChg>
        <pc:picChg chg="del">
          <ac:chgData name="Almaz Wong (Public Health Wales - No. 2 Capital Quarter)" userId="S::almaz.wong@wales.nhs.uk::ea748972-8fa9-44ab-8b63-a8fb3618c257" providerId="AD" clId="Web-{C134489F-5EB4-6F88-28C7-2EB0513F09F0}" dt="2024-11-11T12:27:33.240" v="197"/>
          <ac:picMkLst>
            <pc:docMk/>
            <pc:sldMk cId="3853544687" sldId="310"/>
            <ac:picMk id="7" creationId="{1DA8BB32-F4EB-DE33-8682-4BAEC8A83639}"/>
          </ac:picMkLst>
        </pc:picChg>
      </pc:sldChg>
      <pc:sldChg chg="new del">
        <pc:chgData name="Almaz Wong (Public Health Wales - No. 2 Capital Quarter)" userId="S::almaz.wong@wales.nhs.uk::ea748972-8fa9-44ab-8b63-a8fb3618c257" providerId="AD" clId="Web-{C134489F-5EB4-6F88-28C7-2EB0513F09F0}" dt="2024-11-11T12:30:39.386" v="223"/>
        <pc:sldMkLst>
          <pc:docMk/>
          <pc:sldMk cId="2334702713" sldId="311"/>
        </pc:sldMkLst>
      </pc:sldChg>
      <pc:sldChg chg="addSp delSp modSp new">
        <pc:chgData name="Almaz Wong (Public Health Wales - No. 2 Capital Quarter)" userId="S::almaz.wong@wales.nhs.uk::ea748972-8fa9-44ab-8b63-a8fb3618c257" providerId="AD" clId="Web-{C134489F-5EB4-6F88-28C7-2EB0513F09F0}" dt="2024-11-11T12:36:00.035" v="274" actId="14100"/>
        <pc:sldMkLst>
          <pc:docMk/>
          <pc:sldMk cId="1089954869" sldId="312"/>
        </pc:sldMkLst>
        <pc:spChg chg="mod">
          <ac:chgData name="Almaz Wong (Public Health Wales - No. 2 Capital Quarter)" userId="S::almaz.wong@wales.nhs.uk::ea748972-8fa9-44ab-8b63-a8fb3618c257" providerId="AD" clId="Web-{C134489F-5EB4-6F88-28C7-2EB0513F09F0}" dt="2024-11-11T12:33:50.797" v="252" actId="14100"/>
          <ac:spMkLst>
            <pc:docMk/>
            <pc:sldMk cId="1089954869" sldId="312"/>
            <ac:spMk id="3" creationId="{27DE50F0-C986-A30C-B140-2F312E51A4F1}"/>
          </ac:spMkLst>
        </pc:spChg>
        <pc:spChg chg="del">
          <ac:chgData name="Almaz Wong (Public Health Wales - No. 2 Capital Quarter)" userId="S::almaz.wong@wales.nhs.uk::ea748972-8fa9-44ab-8b63-a8fb3618c257" providerId="AD" clId="Web-{C134489F-5EB4-6F88-28C7-2EB0513F09F0}" dt="2024-11-11T12:31:02.074" v="225"/>
          <ac:spMkLst>
            <pc:docMk/>
            <pc:sldMk cId="1089954869" sldId="312"/>
            <ac:spMk id="4" creationId="{329AC0C6-3D79-1FC0-B236-42C46EE6BD3B}"/>
          </ac:spMkLst>
        </pc:spChg>
        <pc:spChg chg="del">
          <ac:chgData name="Almaz Wong (Public Health Wales - No. 2 Capital Quarter)" userId="S::almaz.wong@wales.nhs.uk::ea748972-8fa9-44ab-8b63-a8fb3618c257" providerId="AD" clId="Web-{C134489F-5EB4-6F88-28C7-2EB0513F09F0}" dt="2024-11-11T12:31:03.324" v="226"/>
          <ac:spMkLst>
            <pc:docMk/>
            <pc:sldMk cId="1089954869" sldId="312"/>
            <ac:spMk id="5" creationId="{8FB2DBE2-AA9A-4BD8-4095-7A0FC78D604F}"/>
          </ac:spMkLst>
        </pc:spChg>
        <pc:spChg chg="add del mod">
          <ac:chgData name="Almaz Wong (Public Health Wales - No. 2 Capital Quarter)" userId="S::almaz.wong@wales.nhs.uk::ea748972-8fa9-44ab-8b63-a8fb3618c257" providerId="AD" clId="Web-{C134489F-5EB4-6F88-28C7-2EB0513F09F0}" dt="2024-11-11T12:32:21.576" v="235"/>
          <ac:spMkLst>
            <pc:docMk/>
            <pc:sldMk cId="1089954869" sldId="312"/>
            <ac:spMk id="7" creationId="{8ACAA568-4322-1D28-36FB-E89D1ACE229A}"/>
          </ac:spMkLst>
        </pc:spChg>
        <pc:spChg chg="add mod">
          <ac:chgData name="Almaz Wong (Public Health Wales - No. 2 Capital Quarter)" userId="S::almaz.wong@wales.nhs.uk::ea748972-8fa9-44ab-8b63-a8fb3618c257" providerId="AD" clId="Web-{C134489F-5EB4-6F88-28C7-2EB0513F09F0}" dt="2024-11-11T12:35:25.206" v="268" actId="20577"/>
          <ac:spMkLst>
            <pc:docMk/>
            <pc:sldMk cId="1089954869" sldId="312"/>
            <ac:spMk id="11" creationId="{99C61B0B-7782-3754-9693-7A014E4F29DF}"/>
          </ac:spMkLst>
        </pc:spChg>
        <pc:picChg chg="add mod">
          <ac:chgData name="Almaz Wong (Public Health Wales - No. 2 Capital Quarter)" userId="S::almaz.wong@wales.nhs.uk::ea748972-8fa9-44ab-8b63-a8fb3618c257" providerId="AD" clId="Web-{C134489F-5EB4-6F88-28C7-2EB0513F09F0}" dt="2024-11-11T12:36:00.035" v="274" actId="14100"/>
          <ac:picMkLst>
            <pc:docMk/>
            <pc:sldMk cId="1089954869" sldId="312"/>
            <ac:picMk id="9" creationId="{36426A0F-C8C2-4B91-92A1-71D074754633}"/>
          </ac:picMkLst>
        </pc:picChg>
      </pc:sldChg>
      <pc:sldChg chg="addSp delSp modSp add replId">
        <pc:chgData name="Almaz Wong (Public Health Wales - No. 2 Capital Quarter)" userId="S::almaz.wong@wales.nhs.uk::ea748972-8fa9-44ab-8b63-a8fb3618c257" providerId="AD" clId="Web-{C134489F-5EB4-6F88-28C7-2EB0513F09F0}" dt="2024-11-11T12:40:12.869" v="299" actId="14100"/>
        <pc:sldMkLst>
          <pc:docMk/>
          <pc:sldMk cId="2425908793" sldId="313"/>
        </pc:sldMkLst>
        <pc:spChg chg="mod">
          <ac:chgData name="Almaz Wong (Public Health Wales - No. 2 Capital Quarter)" userId="S::almaz.wong@wales.nhs.uk::ea748972-8fa9-44ab-8b63-a8fb3618c257" providerId="AD" clId="Web-{C134489F-5EB4-6F88-28C7-2EB0513F09F0}" dt="2024-11-11T12:39:54.697" v="297" actId="14100"/>
          <ac:spMkLst>
            <pc:docMk/>
            <pc:sldMk cId="2425908793" sldId="313"/>
            <ac:spMk id="3" creationId="{27DE50F0-C986-A30C-B140-2F312E51A4F1}"/>
          </ac:spMkLst>
        </pc:spChg>
        <pc:spChg chg="mod">
          <ac:chgData name="Almaz Wong (Public Health Wales - No. 2 Capital Quarter)" userId="S::almaz.wong@wales.nhs.uk::ea748972-8fa9-44ab-8b63-a8fb3618c257" providerId="AD" clId="Web-{C134489F-5EB4-6F88-28C7-2EB0513F09F0}" dt="2024-11-11T12:40:12.869" v="299" actId="14100"/>
          <ac:spMkLst>
            <pc:docMk/>
            <pc:sldMk cId="2425908793" sldId="313"/>
            <ac:spMk id="11" creationId="{99C61B0B-7782-3754-9693-7A014E4F29DF}"/>
          </ac:spMkLst>
        </pc:spChg>
        <pc:graphicFrameChg chg="add mod modGraphic">
          <ac:chgData name="Almaz Wong (Public Health Wales - No. 2 Capital Quarter)" userId="S::almaz.wong@wales.nhs.uk::ea748972-8fa9-44ab-8b63-a8fb3618c257" providerId="AD" clId="Web-{C134489F-5EB4-6F88-28C7-2EB0513F09F0}" dt="2024-11-11T12:39:36.509" v="294" actId="1076"/>
          <ac:graphicFrameMkLst>
            <pc:docMk/>
            <pc:sldMk cId="2425908793" sldId="313"/>
            <ac:graphicFrameMk id="5" creationId="{5B5B751B-E0B6-859A-15DE-0B06C8FAECA5}"/>
          </ac:graphicFrameMkLst>
        </pc:graphicFrameChg>
        <pc:picChg chg="del">
          <ac:chgData name="Almaz Wong (Public Health Wales - No. 2 Capital Quarter)" userId="S::almaz.wong@wales.nhs.uk::ea748972-8fa9-44ab-8b63-a8fb3618c257" providerId="AD" clId="Web-{C134489F-5EB4-6F88-28C7-2EB0513F09F0}" dt="2024-11-11T12:37:56.069" v="276"/>
          <ac:picMkLst>
            <pc:docMk/>
            <pc:sldMk cId="2425908793" sldId="313"/>
            <ac:picMk id="9" creationId="{36426A0F-C8C2-4B91-92A1-71D074754633}"/>
          </ac:picMkLst>
        </pc:picChg>
      </pc:sldChg>
      <pc:sldChg chg="addSp delSp modSp add replId">
        <pc:chgData name="Almaz Wong (Public Health Wales - No. 2 Capital Quarter)" userId="S::almaz.wong@wales.nhs.uk::ea748972-8fa9-44ab-8b63-a8fb3618c257" providerId="AD" clId="Web-{C134489F-5EB4-6F88-28C7-2EB0513F09F0}" dt="2024-11-11T12:50:43.792" v="406" actId="14100"/>
        <pc:sldMkLst>
          <pc:docMk/>
          <pc:sldMk cId="3852799" sldId="314"/>
        </pc:sldMkLst>
        <pc:spChg chg="add del mod">
          <ac:chgData name="Almaz Wong (Public Health Wales - No. 2 Capital Quarter)" userId="S::almaz.wong@wales.nhs.uk::ea748972-8fa9-44ab-8b63-a8fb3618c257" providerId="AD" clId="Web-{C134489F-5EB4-6F88-28C7-2EB0513F09F0}" dt="2024-11-11T12:42:13.232" v="337"/>
          <ac:spMkLst>
            <pc:docMk/>
            <pc:sldMk cId="3852799" sldId="314"/>
            <ac:spMk id="3" creationId="{5D46BBE5-B583-4E5C-054B-70F118CCE380}"/>
          </ac:spMkLst>
        </pc:spChg>
        <pc:spChg chg="mod">
          <ac:chgData name="Almaz Wong (Public Health Wales - No. 2 Capital Quarter)" userId="S::almaz.wong@wales.nhs.uk::ea748972-8fa9-44ab-8b63-a8fb3618c257" providerId="AD" clId="Web-{C134489F-5EB4-6F88-28C7-2EB0513F09F0}" dt="2024-11-11T12:42:49.702" v="345" actId="1076"/>
          <ac:spMkLst>
            <pc:docMk/>
            <pc:sldMk cId="3852799" sldId="314"/>
            <ac:spMk id="4" creationId="{61BCAFD5-C290-B0BA-FED2-5F5FB0E5B9CA}"/>
          </ac:spMkLst>
        </pc:spChg>
        <pc:spChg chg="del">
          <ac:chgData name="Almaz Wong (Public Health Wales - No. 2 Capital Quarter)" userId="S::almaz.wong@wales.nhs.uk::ea748972-8fa9-44ab-8b63-a8fb3618c257" providerId="AD" clId="Web-{C134489F-5EB4-6F88-28C7-2EB0513F09F0}" dt="2024-11-11T12:41:39.137" v="322"/>
          <ac:spMkLst>
            <pc:docMk/>
            <pc:sldMk cId="3852799" sldId="314"/>
            <ac:spMk id="6" creationId="{20152A5F-3D5B-4757-BAF2-B0FD983EFE85}"/>
          </ac:spMkLst>
        </pc:spChg>
        <pc:spChg chg="del">
          <ac:chgData name="Almaz Wong (Public Health Wales - No. 2 Capital Quarter)" userId="S::almaz.wong@wales.nhs.uk::ea748972-8fa9-44ab-8b63-a8fb3618c257" providerId="AD" clId="Web-{C134489F-5EB4-6F88-28C7-2EB0513F09F0}" dt="2024-11-11T12:43:20.968" v="351"/>
          <ac:spMkLst>
            <pc:docMk/>
            <pc:sldMk cId="3852799" sldId="314"/>
            <ac:spMk id="8" creationId="{FA443095-F8F6-E0B8-4ABF-1171ADB55939}"/>
          </ac:spMkLst>
        </pc:spChg>
        <pc:spChg chg="add del mod">
          <ac:chgData name="Almaz Wong (Public Health Wales - No. 2 Capital Quarter)" userId="S::almaz.wong@wales.nhs.uk::ea748972-8fa9-44ab-8b63-a8fb3618c257" providerId="AD" clId="Web-{C134489F-5EB4-6F88-28C7-2EB0513F09F0}" dt="2024-11-11T12:42:10.576" v="336"/>
          <ac:spMkLst>
            <pc:docMk/>
            <pc:sldMk cId="3852799" sldId="314"/>
            <ac:spMk id="10" creationId="{72E21551-B80B-2F1C-5DCE-5F2115085E54}"/>
          </ac:spMkLst>
        </pc:spChg>
        <pc:spChg chg="add del mod">
          <ac:chgData name="Almaz Wong (Public Health Wales - No. 2 Capital Quarter)" userId="S::almaz.wong@wales.nhs.uk::ea748972-8fa9-44ab-8b63-a8fb3618c257" providerId="AD" clId="Web-{C134489F-5EB4-6F88-28C7-2EB0513F09F0}" dt="2024-11-11T12:50:24.557" v="404"/>
          <ac:spMkLst>
            <pc:docMk/>
            <pc:sldMk cId="3852799" sldId="314"/>
            <ac:spMk id="11" creationId="{7B217508-653F-0601-B373-694208E28DE0}"/>
          </ac:spMkLst>
        </pc:spChg>
        <pc:spChg chg="add mod">
          <ac:chgData name="Almaz Wong (Public Health Wales - No. 2 Capital Quarter)" userId="S::almaz.wong@wales.nhs.uk::ea748972-8fa9-44ab-8b63-a8fb3618c257" providerId="AD" clId="Web-{C134489F-5EB4-6F88-28C7-2EB0513F09F0}" dt="2024-11-11T12:50:43.792" v="406" actId="14100"/>
          <ac:spMkLst>
            <pc:docMk/>
            <pc:sldMk cId="3852799" sldId="314"/>
            <ac:spMk id="15" creationId="{FEF412F5-C3F2-0154-26C5-3D479F443AEB}"/>
          </ac:spMkLst>
        </pc:spChg>
        <pc:picChg chg="del">
          <ac:chgData name="Almaz Wong (Public Health Wales - No. 2 Capital Quarter)" userId="S::almaz.wong@wales.nhs.uk::ea748972-8fa9-44ab-8b63-a8fb3618c257" providerId="AD" clId="Web-{C134489F-5EB4-6F88-28C7-2EB0513F09F0}" dt="2024-11-11T12:40:48.511" v="305"/>
          <ac:picMkLst>
            <pc:docMk/>
            <pc:sldMk cId="3852799" sldId="314"/>
            <ac:picMk id="7" creationId="{1DA8BB32-F4EB-DE33-8682-4BAEC8A83639}"/>
          </ac:picMkLst>
        </pc:picChg>
        <pc:picChg chg="add mod modCrop">
          <ac:chgData name="Almaz Wong (Public Health Wales - No. 2 Capital Quarter)" userId="S::almaz.wong@wales.nhs.uk::ea748972-8fa9-44ab-8b63-a8fb3618c257" providerId="AD" clId="Web-{C134489F-5EB4-6F88-28C7-2EB0513F09F0}" dt="2024-11-11T12:45:21.862" v="370" actId="1076"/>
          <ac:picMkLst>
            <pc:docMk/>
            <pc:sldMk cId="3852799" sldId="314"/>
            <ac:picMk id="13" creationId="{B140AAA4-82B2-3178-CB57-4951FD607CE8}"/>
          </ac:picMkLst>
        </pc:picChg>
      </pc:sldChg>
      <pc:sldChg chg="addSp delSp modSp add replId">
        <pc:chgData name="Almaz Wong (Public Health Wales - No. 2 Capital Quarter)" userId="S::almaz.wong@wales.nhs.uk::ea748972-8fa9-44ab-8b63-a8fb3618c257" providerId="AD" clId="Web-{C134489F-5EB4-6F88-28C7-2EB0513F09F0}" dt="2024-11-11T12:51:10.402" v="413" actId="20577"/>
        <pc:sldMkLst>
          <pc:docMk/>
          <pc:sldMk cId="2829484428" sldId="315"/>
        </pc:sldMkLst>
        <pc:spChg chg="mod">
          <ac:chgData name="Almaz Wong (Public Health Wales - No. 2 Capital Quarter)" userId="S::almaz.wong@wales.nhs.uk::ea748972-8fa9-44ab-8b63-a8fb3618c257" providerId="AD" clId="Web-{C134489F-5EB4-6F88-28C7-2EB0513F09F0}" dt="2024-11-11T12:48:19.288" v="402" actId="1076"/>
          <ac:spMkLst>
            <pc:docMk/>
            <pc:sldMk cId="2829484428" sldId="315"/>
            <ac:spMk id="4" creationId="{61BCAFD5-C290-B0BA-FED2-5F5FB0E5B9CA}"/>
          </ac:spMkLst>
        </pc:spChg>
        <pc:spChg chg="mod">
          <ac:chgData name="Almaz Wong (Public Health Wales - No. 2 Capital Quarter)" userId="S::almaz.wong@wales.nhs.uk::ea748972-8fa9-44ab-8b63-a8fb3618c257" providerId="AD" clId="Web-{C134489F-5EB4-6F88-28C7-2EB0513F09F0}" dt="2024-11-11T12:51:10.402" v="413" actId="20577"/>
          <ac:spMkLst>
            <pc:docMk/>
            <pc:sldMk cId="2829484428" sldId="315"/>
            <ac:spMk id="11" creationId="{7B217508-653F-0601-B373-694208E28DE0}"/>
          </ac:spMkLst>
        </pc:spChg>
        <pc:picChg chg="add mod">
          <ac:chgData name="Almaz Wong (Public Health Wales - No. 2 Capital Quarter)" userId="S::almaz.wong@wales.nhs.uk::ea748972-8fa9-44ab-8b63-a8fb3618c257" providerId="AD" clId="Web-{C134489F-5EB4-6F88-28C7-2EB0513F09F0}" dt="2024-11-11T12:48:13.116" v="401" actId="1076"/>
          <ac:picMkLst>
            <pc:docMk/>
            <pc:sldMk cId="2829484428" sldId="315"/>
            <ac:picMk id="3" creationId="{3E967165-BD7E-4B86-5CAD-B7A459E71020}"/>
          </ac:picMkLst>
        </pc:picChg>
        <pc:picChg chg="del">
          <ac:chgData name="Almaz Wong (Public Health Wales - No. 2 Capital Quarter)" userId="S::almaz.wong@wales.nhs.uk::ea748972-8fa9-44ab-8b63-a8fb3618c257" providerId="AD" clId="Web-{C134489F-5EB4-6F88-28C7-2EB0513F09F0}" dt="2024-11-11T12:47:30.068" v="390"/>
          <ac:picMkLst>
            <pc:docMk/>
            <pc:sldMk cId="2829484428" sldId="315"/>
            <ac:picMk id="13" creationId="{B140AAA4-82B2-3178-CB57-4951FD607CE8}"/>
          </ac:picMkLst>
        </pc:picChg>
      </pc:sldChg>
      <pc:sldChg chg="addSp delSp modSp add replId">
        <pc:chgData name="Almaz Wong (Public Health Wales - No. 2 Capital Quarter)" userId="S::almaz.wong@wales.nhs.uk::ea748972-8fa9-44ab-8b63-a8fb3618c257" providerId="AD" clId="Web-{C134489F-5EB4-6F88-28C7-2EB0513F09F0}" dt="2024-11-11T12:54:08.610" v="451"/>
        <pc:sldMkLst>
          <pc:docMk/>
          <pc:sldMk cId="3452251188" sldId="316"/>
        </pc:sldMkLst>
        <pc:spChg chg="del">
          <ac:chgData name="Almaz Wong (Public Health Wales - No. 2 Capital Quarter)" userId="S::almaz.wong@wales.nhs.uk::ea748972-8fa9-44ab-8b63-a8fb3618c257" providerId="AD" clId="Web-{C134489F-5EB4-6F88-28C7-2EB0513F09F0}" dt="2024-11-11T12:54:08.610" v="451"/>
          <ac:spMkLst>
            <pc:docMk/>
            <pc:sldMk cId="3452251188" sldId="316"/>
            <ac:spMk id="2" creationId="{DA4BB31D-D26E-E420-6E25-380C739B9364}"/>
          </ac:spMkLst>
        </pc:spChg>
        <pc:spChg chg="mod">
          <ac:chgData name="Almaz Wong (Public Health Wales - No. 2 Capital Quarter)" userId="S::almaz.wong@wales.nhs.uk::ea748972-8fa9-44ab-8b63-a8fb3618c257" providerId="AD" clId="Web-{C134489F-5EB4-6F88-28C7-2EB0513F09F0}" dt="2024-11-11T12:53:59.094" v="450" actId="14100"/>
          <ac:spMkLst>
            <pc:docMk/>
            <pc:sldMk cId="3452251188" sldId="316"/>
            <ac:spMk id="3" creationId="{27DE50F0-C986-A30C-B140-2F312E51A4F1}"/>
          </ac:spMkLst>
        </pc:spChg>
        <pc:spChg chg="add del mod">
          <ac:chgData name="Almaz Wong (Public Health Wales - No. 2 Capital Quarter)" userId="S::almaz.wong@wales.nhs.uk::ea748972-8fa9-44ab-8b63-a8fb3618c257" providerId="AD" clId="Web-{C134489F-5EB4-6F88-28C7-2EB0513F09F0}" dt="2024-11-11T12:53:52.734" v="449" actId="1076"/>
          <ac:spMkLst>
            <pc:docMk/>
            <pc:sldMk cId="3452251188" sldId="316"/>
            <ac:spMk id="11" creationId="{99C61B0B-7782-3754-9693-7A014E4F29DF}"/>
          </ac:spMkLst>
        </pc:spChg>
        <pc:graphicFrameChg chg="del mod modGraphic">
          <ac:chgData name="Almaz Wong (Public Health Wales - No. 2 Capital Quarter)" userId="S::almaz.wong@wales.nhs.uk::ea748972-8fa9-44ab-8b63-a8fb3618c257" providerId="AD" clId="Web-{C134489F-5EB4-6F88-28C7-2EB0513F09F0}" dt="2024-11-11T12:52:40.733" v="437"/>
          <ac:graphicFrameMkLst>
            <pc:docMk/>
            <pc:sldMk cId="3452251188" sldId="316"/>
            <ac:graphicFrameMk id="5" creationId="{5B5B751B-E0B6-859A-15DE-0B06C8FAECA5}"/>
          </ac:graphicFrameMkLst>
        </pc:graphicFrameChg>
        <pc:graphicFrameChg chg="add mod modGraphic">
          <ac:chgData name="Almaz Wong (Public Health Wales - No. 2 Capital Quarter)" userId="S::almaz.wong@wales.nhs.uk::ea748972-8fa9-44ab-8b63-a8fb3618c257" providerId="AD" clId="Web-{C134489F-5EB4-6F88-28C7-2EB0513F09F0}" dt="2024-11-11T12:53:44.812" v="448"/>
          <ac:graphicFrameMkLst>
            <pc:docMk/>
            <pc:sldMk cId="3452251188" sldId="316"/>
            <ac:graphicFrameMk id="6" creationId="{D83697E9-927F-B0D9-4998-314B9447A3ED}"/>
          </ac:graphicFrameMkLst>
        </pc:graphicFrameChg>
      </pc:sldChg>
      <pc:sldChg chg="add">
        <pc:chgData name="Almaz Wong (Public Health Wales - No. 2 Capital Quarter)" userId="S::almaz.wong@wales.nhs.uk::ea748972-8fa9-44ab-8b63-a8fb3618c257" providerId="AD" clId="Web-{C134489F-5EB4-6F88-28C7-2EB0513F09F0}" dt="2024-11-11T12:54:42.189" v="453"/>
        <pc:sldMkLst>
          <pc:docMk/>
          <pc:sldMk cId="2779059023" sldId="317"/>
        </pc:sldMkLst>
      </pc:sldChg>
      <pc:sldMasterChg chg="addSldLayout">
        <pc:chgData name="Almaz Wong (Public Health Wales - No. 2 Capital Quarter)" userId="S::almaz.wong@wales.nhs.uk::ea748972-8fa9-44ab-8b63-a8fb3618c257" providerId="AD" clId="Web-{C134489F-5EB4-6F88-28C7-2EB0513F09F0}" dt="2024-11-11T12:54:42.189" v="453"/>
        <pc:sldMasterMkLst>
          <pc:docMk/>
          <pc:sldMasterMk cId="2012958968" sldId="2147483648"/>
        </pc:sldMasterMkLst>
        <pc:sldLayoutChg chg="add">
          <pc:chgData name="Almaz Wong (Public Health Wales - No. 2 Capital Quarter)" userId="S::almaz.wong@wales.nhs.uk::ea748972-8fa9-44ab-8b63-a8fb3618c257" providerId="AD" clId="Web-{C134489F-5EB4-6F88-28C7-2EB0513F09F0}" dt="2024-11-11T12:54:42.189" v="453"/>
          <pc:sldLayoutMkLst>
            <pc:docMk/>
            <pc:sldMasterMk cId="2012958968" sldId="2147483648"/>
            <pc:sldLayoutMk cId="3407004576" sldId="2147483663"/>
          </pc:sldLayoutMkLst>
        </pc:sldLayoutChg>
      </pc:sldMasterChg>
    </pc:docChg>
  </pc:docChgLst>
  <pc:docChgLst>
    <pc:chgData name="Almaz Wong (Public Health Wales - No. 2 Capital Quarter)" userId="S::almaz.wong@wales.nhs.uk::ea748972-8fa9-44ab-8b63-a8fb3618c257" providerId="AD" clId="Web-{D3676D5F-CD34-E013-2F5B-C974A474FBB3}"/>
    <pc:docChg chg="modSld">
      <pc:chgData name="Almaz Wong (Public Health Wales - No. 2 Capital Quarter)" userId="S::almaz.wong@wales.nhs.uk::ea748972-8fa9-44ab-8b63-a8fb3618c257" providerId="AD" clId="Web-{D3676D5F-CD34-E013-2F5B-C974A474FBB3}" dt="2025-02-17T11:36:22.396" v="22" actId="14100"/>
      <pc:docMkLst>
        <pc:docMk/>
      </pc:docMkLst>
      <pc:sldChg chg="addSp delSp modSp">
        <pc:chgData name="Almaz Wong (Public Health Wales - No. 2 Capital Quarter)" userId="S::almaz.wong@wales.nhs.uk::ea748972-8fa9-44ab-8b63-a8fb3618c257" providerId="AD" clId="Web-{D3676D5F-CD34-E013-2F5B-C974A474FBB3}" dt="2025-02-17T11:36:22.396" v="22" actId="14100"/>
        <pc:sldMkLst>
          <pc:docMk/>
          <pc:sldMk cId="2829484428" sldId="315"/>
        </pc:sldMkLst>
        <pc:spChg chg="mod">
          <ac:chgData name="Almaz Wong (Public Health Wales - No. 2 Capital Quarter)" userId="S::almaz.wong@wales.nhs.uk::ea748972-8fa9-44ab-8b63-a8fb3618c257" providerId="AD" clId="Web-{D3676D5F-CD34-E013-2F5B-C974A474FBB3}" dt="2025-02-17T11:36:13.802" v="20" actId="20577"/>
          <ac:spMkLst>
            <pc:docMk/>
            <pc:sldMk cId="2829484428" sldId="315"/>
            <ac:spMk id="4" creationId="{61BCAFD5-C290-B0BA-FED2-5F5FB0E5B9CA}"/>
          </ac:spMkLst>
        </pc:spChg>
        <pc:spChg chg="mod">
          <ac:chgData name="Almaz Wong (Public Health Wales - No. 2 Capital Quarter)" userId="S::almaz.wong@wales.nhs.uk::ea748972-8fa9-44ab-8b63-a8fb3618c257" providerId="AD" clId="Web-{D3676D5F-CD34-E013-2F5B-C974A474FBB3}" dt="2025-02-17T11:35:46.442" v="16" actId="14100"/>
          <ac:spMkLst>
            <pc:docMk/>
            <pc:sldMk cId="2829484428" sldId="315"/>
            <ac:spMk id="11" creationId="{7B217508-653F-0601-B373-694208E28DE0}"/>
          </ac:spMkLst>
        </pc:spChg>
        <pc:picChg chg="add mod">
          <ac:chgData name="Almaz Wong (Public Health Wales - No. 2 Capital Quarter)" userId="S::almaz.wong@wales.nhs.uk::ea748972-8fa9-44ab-8b63-a8fb3618c257" providerId="AD" clId="Web-{D3676D5F-CD34-E013-2F5B-C974A474FBB3}" dt="2025-02-17T11:36:22.396" v="22" actId="14100"/>
          <ac:picMkLst>
            <pc:docMk/>
            <pc:sldMk cId="2829484428" sldId="315"/>
            <ac:picMk id="2" creationId="{E35FBE73-A2DC-B633-EC4D-B57FF501459A}"/>
          </ac:picMkLst>
        </pc:picChg>
        <pc:picChg chg="del">
          <ac:chgData name="Almaz Wong (Public Health Wales - No. 2 Capital Quarter)" userId="S::almaz.wong@wales.nhs.uk::ea748972-8fa9-44ab-8b63-a8fb3618c257" providerId="AD" clId="Web-{D3676D5F-CD34-E013-2F5B-C974A474FBB3}" dt="2025-02-17T11:34:37.503" v="5"/>
          <ac:picMkLst>
            <pc:docMk/>
            <pc:sldMk cId="2829484428" sldId="315"/>
            <ac:picMk id="3" creationId="{3E967165-BD7E-4B86-5CAD-B7A459E71020}"/>
          </ac:picMkLst>
        </pc:picChg>
      </pc:sldChg>
    </pc:docChg>
  </pc:docChgLst>
  <pc:docChgLst>
    <pc:chgData name="Almaz Wong (Public Health Wales - No. 2 Capital Quarter)" userId="S::almaz.wong@wales.nhs.uk::ea748972-8fa9-44ab-8b63-a8fb3618c257" providerId="AD" clId="Web-{A9751CC4-F5B1-7435-C000-7DE4FA59D834}"/>
    <pc:docChg chg="modSld">
      <pc:chgData name="Almaz Wong (Public Health Wales - No. 2 Capital Quarter)" userId="S::almaz.wong@wales.nhs.uk::ea748972-8fa9-44ab-8b63-a8fb3618c257" providerId="AD" clId="Web-{A9751CC4-F5B1-7435-C000-7DE4FA59D834}" dt="2025-01-24T16:17:55.751" v="13" actId="14100"/>
      <pc:docMkLst>
        <pc:docMk/>
      </pc:docMkLst>
      <pc:sldChg chg="modSp">
        <pc:chgData name="Almaz Wong (Public Health Wales - No. 2 Capital Quarter)" userId="S::almaz.wong@wales.nhs.uk::ea748972-8fa9-44ab-8b63-a8fb3618c257" providerId="AD" clId="Web-{A9751CC4-F5B1-7435-C000-7DE4FA59D834}" dt="2025-01-24T16:17:55.751" v="13" actId="14100"/>
        <pc:sldMkLst>
          <pc:docMk/>
          <pc:sldMk cId="2829484428" sldId="315"/>
        </pc:sldMkLst>
        <pc:spChg chg="mod">
          <ac:chgData name="Almaz Wong (Public Health Wales - No. 2 Capital Quarter)" userId="S::almaz.wong@wales.nhs.uk::ea748972-8fa9-44ab-8b63-a8fb3618c257" providerId="AD" clId="Web-{A9751CC4-F5B1-7435-C000-7DE4FA59D834}" dt="2025-01-24T16:17:45.095" v="10" actId="14100"/>
          <ac:spMkLst>
            <pc:docMk/>
            <pc:sldMk cId="2829484428" sldId="315"/>
            <ac:spMk id="4" creationId="{61BCAFD5-C290-B0BA-FED2-5F5FB0E5B9CA}"/>
          </ac:spMkLst>
        </pc:spChg>
        <pc:spChg chg="mod">
          <ac:chgData name="Almaz Wong (Public Health Wales - No. 2 Capital Quarter)" userId="S::almaz.wong@wales.nhs.uk::ea748972-8fa9-44ab-8b63-a8fb3618c257" providerId="AD" clId="Web-{A9751CC4-F5B1-7435-C000-7DE4FA59D834}" dt="2025-01-24T16:17:53.845" v="12" actId="14100"/>
          <ac:spMkLst>
            <pc:docMk/>
            <pc:sldMk cId="2829484428" sldId="315"/>
            <ac:spMk id="11" creationId="{7B217508-653F-0601-B373-694208E28DE0}"/>
          </ac:spMkLst>
        </pc:spChg>
        <pc:picChg chg="mod">
          <ac:chgData name="Almaz Wong (Public Health Wales - No. 2 Capital Quarter)" userId="S::almaz.wong@wales.nhs.uk::ea748972-8fa9-44ab-8b63-a8fb3618c257" providerId="AD" clId="Web-{A9751CC4-F5B1-7435-C000-7DE4FA59D834}" dt="2025-01-24T16:17:55.751" v="13" actId="14100"/>
          <ac:picMkLst>
            <pc:docMk/>
            <pc:sldMk cId="2829484428" sldId="315"/>
            <ac:picMk id="3" creationId="{3E967165-BD7E-4B86-5CAD-B7A459E7102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009537-CE5B-422B-9679-02A39E86B1F0}" type="datetimeFigureOut">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38000A-BD05-41CE-9C62-FE9AAA30EA8E}" type="slidenum">
              <a:t>‹#›</a:t>
            </a:fld>
            <a:endParaRPr lang="en-US"/>
          </a:p>
        </p:txBody>
      </p:sp>
    </p:spTree>
    <p:extLst>
      <p:ext uri="{BB962C8B-B14F-4D97-AF65-F5344CB8AC3E}">
        <p14:creationId xmlns:p14="http://schemas.microsoft.com/office/powerpoint/2010/main" val="800563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E4F80-C11E-09D2-27AC-82C89713D2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FBB60FF-82FA-4CB3-30F0-BCAA251389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C605735-4BA1-42F0-B7E7-CEB3A3D7133B}"/>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24CA5379-EA76-DA1B-D377-B13B274F8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DB7EA8-09E6-FEF3-00DB-782C1D870BFD}"/>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1685160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8A5FA-46F7-1127-08EB-ECE549BE8E8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A3A17C8-12CB-ECBC-3DDD-7DAA165448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090F41-B868-8CBE-1F4B-37EA571E6E45}"/>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06E2EBA9-742F-11D6-16B0-E22E106217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AEF17F-F88C-6ABD-8AAF-94D4E6296C65}"/>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2295291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031D71-DB06-CDEB-E57F-A2DA80EC163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792E414-514A-F21B-2348-A6D2FF33CF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8511CD-77FE-119A-54B9-6D239C1501EE}"/>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ED8A8A94-B40B-FB68-A2B6-A4CD0FAB7B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0A5F95-E047-DD3C-3E15-D036A48F2FAD}"/>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3111007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288473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1201371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373476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3407004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288236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C1672-78D3-61FD-571F-7157A79F9E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5F4973-CC5A-F6FF-772D-9E777A048F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40DB79-87A6-2272-C313-213EAEFF8809}"/>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E0004B3C-6F02-A19B-33F9-AC2A19CF9A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2D48AF-3C3D-85DE-A301-7540AFC1812E}"/>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2204007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0E4EE-FA25-7738-E059-641651E2E4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04FE55-3FDF-58DB-0316-C7C467A087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EE16D-8A8B-F0BC-5791-31E1DA84AA80}"/>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FEA348F4-7623-6B1B-F981-F88F66C72E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A8A0B3-86A1-FCA7-0A75-85369564CE32}"/>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273325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32D68-32C6-9EEC-CEC3-983DA4CA32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C75B448-D28F-85B1-65EA-F538AC62B0A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627842D-0586-0387-D1C4-7C64D1FDEE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0DE487-A92C-4AEA-D0B1-80B769C9A2EE}"/>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6" name="Footer Placeholder 5">
            <a:extLst>
              <a:ext uri="{FF2B5EF4-FFF2-40B4-BE49-F238E27FC236}">
                <a16:creationId xmlns:a16="http://schemas.microsoft.com/office/drawing/2014/main" id="{3554996B-B23B-E3C7-A597-47AC267C5F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26BD12-E7CF-DC8E-7C5E-459A855C4D52}"/>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1928909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90DA4-B89E-4919-6ED0-C494709051B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2C04CA-B8A6-DEE2-67DF-262E3468B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B9789E-1E11-B597-6043-AB07DD8280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C1CF56F-BEB1-E37A-A9C7-77D0FF49FA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F637D3-8EF3-97DB-E805-408F598058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283BF1-B02D-6BE0-70FD-DF7C7E54634B}"/>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8" name="Footer Placeholder 7">
            <a:extLst>
              <a:ext uri="{FF2B5EF4-FFF2-40B4-BE49-F238E27FC236}">
                <a16:creationId xmlns:a16="http://schemas.microsoft.com/office/drawing/2014/main" id="{1422127B-CC37-D6BF-0331-4D2F5CF7599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C7E7269-ED94-C54B-13E8-2E1695623DF9}"/>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4095612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88F25-C5D2-8F2C-7CFB-033355068C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5C90BB-593C-A6BF-AD62-B1DEB2CFAD13}"/>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4" name="Footer Placeholder 3">
            <a:extLst>
              <a:ext uri="{FF2B5EF4-FFF2-40B4-BE49-F238E27FC236}">
                <a16:creationId xmlns:a16="http://schemas.microsoft.com/office/drawing/2014/main" id="{8217AFBA-A11D-4603-F0D9-57B787AD3F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7E9542C-108F-8C2E-DEDB-7D4F3C423F57}"/>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2130496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BE76B6-039E-53DE-B593-00BDBE415C1C}"/>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3" name="Footer Placeholder 2">
            <a:extLst>
              <a:ext uri="{FF2B5EF4-FFF2-40B4-BE49-F238E27FC236}">
                <a16:creationId xmlns:a16="http://schemas.microsoft.com/office/drawing/2014/main" id="{A4082170-6EA8-D890-400C-73D18A1977E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ADB7AFC-42A4-6450-332F-B4F63C228019}"/>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3987398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624EB-D363-8519-5735-361A6A8519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4A98375-C3B1-0B32-1648-9ACCFA6190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0579CA-B875-5626-7CED-49C37A6755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9BF24D-573F-2872-D58C-8274353F2F73}"/>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6" name="Footer Placeholder 5">
            <a:extLst>
              <a:ext uri="{FF2B5EF4-FFF2-40B4-BE49-F238E27FC236}">
                <a16:creationId xmlns:a16="http://schemas.microsoft.com/office/drawing/2014/main" id="{E6A7B06A-31AE-B314-A384-A97AA02030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289582-F989-4134-0DA5-4FFBB0035954}"/>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2719773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67F8D-D664-7869-8B03-0E2BFF5BB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C66C21C-CEBF-AC90-B972-D9F37F526B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708168D-789E-D033-BCAA-50F2CE820F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FA0DE0-1388-DADA-2DC3-FAB658EFEC1A}"/>
              </a:ext>
            </a:extLst>
          </p:cNvPr>
          <p:cNvSpPr>
            <a:spLocks noGrp="1"/>
          </p:cNvSpPr>
          <p:nvPr>
            <p:ph type="dt" sz="half" idx="10"/>
          </p:nvPr>
        </p:nvSpPr>
        <p:spPr/>
        <p:txBody>
          <a:bodyPr/>
          <a:lstStyle/>
          <a:p>
            <a:fld id="{86269246-7D46-4BD9-AC03-138FD2438848}" type="datetimeFigureOut">
              <a:rPr lang="en-GB" smtClean="0"/>
              <a:t>24/06/2025</a:t>
            </a:fld>
            <a:endParaRPr lang="en-GB"/>
          </a:p>
        </p:txBody>
      </p:sp>
      <p:sp>
        <p:nvSpPr>
          <p:cNvPr id="6" name="Footer Placeholder 5">
            <a:extLst>
              <a:ext uri="{FF2B5EF4-FFF2-40B4-BE49-F238E27FC236}">
                <a16:creationId xmlns:a16="http://schemas.microsoft.com/office/drawing/2014/main" id="{BF4FA993-FB67-9B1F-023D-FC34091F77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945A65-6099-8ED6-48CE-74A00EBACD7A}"/>
              </a:ext>
            </a:extLst>
          </p:cNvPr>
          <p:cNvSpPr>
            <a:spLocks noGrp="1"/>
          </p:cNvSpPr>
          <p:nvPr>
            <p:ph type="sldNum" sz="quarter" idx="12"/>
          </p:nvPr>
        </p:nvSpPr>
        <p:spPr/>
        <p:txBody>
          <a:bodyPr/>
          <a:lstStyle/>
          <a:p>
            <a:fld id="{F58CA7D1-19E1-4DDB-B303-6640174EF4F4}" type="slidenum">
              <a:rPr lang="en-GB" smtClean="0"/>
              <a:t>‹#›</a:t>
            </a:fld>
            <a:endParaRPr lang="en-GB"/>
          </a:p>
        </p:txBody>
      </p:sp>
    </p:spTree>
    <p:extLst>
      <p:ext uri="{BB962C8B-B14F-4D97-AF65-F5344CB8AC3E}">
        <p14:creationId xmlns:p14="http://schemas.microsoft.com/office/powerpoint/2010/main" val="3816813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E2C66C-0593-3C33-A1EA-E2AD81E0C1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594B478-3BCD-87C5-596C-C646F4AB81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71D007-455B-4F3B-A122-771496BDF3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69246-7D46-4BD9-AC03-138FD2438848}" type="datetimeFigureOut">
              <a:rPr lang="en-GB" smtClean="0"/>
              <a:t>24/06/2025</a:t>
            </a:fld>
            <a:endParaRPr lang="en-GB"/>
          </a:p>
        </p:txBody>
      </p:sp>
      <p:sp>
        <p:nvSpPr>
          <p:cNvPr id="5" name="Footer Placeholder 4">
            <a:extLst>
              <a:ext uri="{FF2B5EF4-FFF2-40B4-BE49-F238E27FC236}">
                <a16:creationId xmlns:a16="http://schemas.microsoft.com/office/drawing/2014/main" id="{A73502CD-3D3F-9D68-E951-DA55404C45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78A0E27-8454-1D66-9E45-68CF3B9F26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8CA7D1-19E1-4DDB-B303-6640174EF4F4}" type="slidenum">
              <a:rPr lang="en-GB" smtClean="0"/>
              <a:t>‹#›</a:t>
            </a:fld>
            <a:endParaRPr lang="en-GB"/>
          </a:p>
        </p:txBody>
      </p:sp>
    </p:spTree>
    <p:extLst>
      <p:ext uri="{BB962C8B-B14F-4D97-AF65-F5344CB8AC3E}">
        <p14:creationId xmlns:p14="http://schemas.microsoft.com/office/powerpoint/2010/main" val="2012958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ww.nhs.uk/live-well/eat-well/food-guidelines-and-food-labels/how-to-read-food-labels/" TargetMode="Externa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14.xml"/><Relationship Id="rId1" Type="http://schemas.openxmlformats.org/officeDocument/2006/relationships/video" Target="https://www.youtube.com/embed/9Opt06QF9WY?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www.eufic.org/en/food-production/article/understanding-food-processing-examples-benefits-and-risks"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D7D31"/>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6326008" cy="1602556"/>
          </a:xfrm>
        </p:spPr>
        <p:txBody>
          <a:bodyPr/>
          <a:lstStyle/>
          <a:p>
            <a:endParaRPr lang="en-US" sz="2200">
              <a:latin typeface="Ubuntu"/>
              <a:ea typeface="Verdana"/>
            </a:endParaRPr>
          </a:p>
          <a:p>
            <a:endParaRPr lang="en-US">
              <a:solidFill>
                <a:srgbClr val="FF5D0C"/>
              </a:solidFill>
            </a:endParaRPr>
          </a:p>
          <a:p>
            <a:r>
              <a:rPr lang="en-GB" sz="4000">
                <a:latin typeface="Ubuntu"/>
                <a:ea typeface="Verdana"/>
                <a:cs typeface="Calibri Light"/>
              </a:rPr>
              <a:t>Where Food Comes From</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3" name="Picture 2" descr="A close up of a field of green plants&#10;&#10;Description automatically generated">
            <a:extLst>
              <a:ext uri="{FF2B5EF4-FFF2-40B4-BE49-F238E27FC236}">
                <a16:creationId xmlns:a16="http://schemas.microsoft.com/office/drawing/2014/main" id="{D40617F3-8BB0-FA36-18DF-97941B68C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3758" y="1422645"/>
            <a:ext cx="4447402" cy="4032427"/>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DE50F0-C986-A30C-B140-2F312E51A4F1}"/>
              </a:ext>
            </a:extLst>
          </p:cNvPr>
          <p:cNvSpPr>
            <a:spLocks noGrp="1"/>
          </p:cNvSpPr>
          <p:nvPr>
            <p:ph type="body" sz="quarter" idx="11"/>
          </p:nvPr>
        </p:nvSpPr>
        <p:spPr>
          <a:xfrm>
            <a:off x="304879" y="2044216"/>
            <a:ext cx="7221995" cy="695755"/>
          </a:xfrm>
        </p:spPr>
        <p:txBody>
          <a:bodyPr vert="horz" lIns="91440" tIns="45720" rIns="91440" bIns="45720" rtlCol="0" anchor="b">
            <a:noAutofit/>
          </a:bodyPr>
          <a:lstStyle/>
          <a:p>
            <a:r>
              <a:rPr lang="en-US">
                <a:solidFill>
                  <a:schemeClr val="accent1">
                    <a:lumMod val="76000"/>
                  </a:schemeClr>
                </a:solidFill>
                <a:latin typeface="Ubuntu"/>
                <a:cs typeface="Calibri Light"/>
              </a:rPr>
              <a:t>Processed vs Ultra-Processed</a:t>
            </a:r>
            <a:endParaRPr lang="en-US">
              <a:solidFill>
                <a:schemeClr val="accent1">
                  <a:lumMod val="76000"/>
                </a:schemeClr>
              </a:solidFill>
              <a:latin typeface="Ubuntu"/>
            </a:endParaRPr>
          </a:p>
          <a:p>
            <a:endParaRPr lang="en-US">
              <a:solidFill>
                <a:schemeClr val="accent1">
                  <a:lumMod val="76000"/>
                </a:schemeClr>
              </a:solidFill>
            </a:endParaRPr>
          </a:p>
          <a:p>
            <a:endParaRPr lang="en-US"/>
          </a:p>
        </p:txBody>
      </p:sp>
      <p:sp>
        <p:nvSpPr>
          <p:cNvPr id="11" name="Text Placeholder 5">
            <a:extLst>
              <a:ext uri="{FF2B5EF4-FFF2-40B4-BE49-F238E27FC236}">
                <a16:creationId xmlns:a16="http://schemas.microsoft.com/office/drawing/2014/main" id="{99C61B0B-7782-3754-9693-7A014E4F29DF}"/>
              </a:ext>
            </a:extLst>
          </p:cNvPr>
          <p:cNvSpPr txBox="1">
            <a:spLocks/>
          </p:cNvSpPr>
          <p:nvPr/>
        </p:nvSpPr>
        <p:spPr>
          <a:xfrm>
            <a:off x="304059" y="1709738"/>
            <a:ext cx="6886388" cy="688525"/>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600">
                <a:solidFill>
                  <a:schemeClr val="accent1">
                    <a:lumMod val="76000"/>
                  </a:schemeClr>
                </a:solidFill>
                <a:latin typeface="Ubuntu"/>
                <a:ea typeface="Calibri"/>
                <a:cs typeface="Calibri"/>
              </a:rPr>
              <a:t>There is a difference between food that has been processed and foods we classify as being ultra processed. </a:t>
            </a:r>
            <a:endParaRPr lang="en-US" sz="1600">
              <a:solidFill>
                <a:schemeClr val="accent1">
                  <a:lumMod val="76000"/>
                </a:schemeClr>
              </a:solidFill>
              <a:latin typeface="Ubuntu"/>
            </a:endParaRPr>
          </a:p>
          <a:p>
            <a:pPr marL="285750" indent="-285750" algn="just">
              <a:buFont typeface="Arial"/>
              <a:buChar char="•"/>
            </a:pPr>
            <a:endParaRPr lang="en-US" sz="1600">
              <a:solidFill>
                <a:schemeClr val="accent1">
                  <a:lumMod val="76000"/>
                </a:schemeClr>
              </a:solidFill>
              <a:latin typeface="Ubuntu"/>
              <a:ea typeface="Calibri"/>
              <a:cs typeface="Calibri"/>
            </a:endParaRPr>
          </a:p>
          <a:p>
            <a:pPr marL="285750" indent="-285750" algn="just">
              <a:buFont typeface="Arial"/>
              <a:buChar char="•"/>
            </a:pPr>
            <a:endParaRPr lang="en-US" sz="1600">
              <a:solidFill>
                <a:schemeClr val="accent1">
                  <a:lumMod val="76000"/>
                </a:schemeClr>
              </a:solidFill>
              <a:latin typeface="Ubuntu"/>
              <a:ea typeface="Calibri"/>
              <a:cs typeface="Calibri"/>
            </a:endParaRPr>
          </a:p>
          <a:p>
            <a:pPr marL="285750" indent="-285750" algn="just">
              <a:buFont typeface="Arial"/>
              <a:buChar char="•"/>
            </a:pPr>
            <a:endParaRPr lang="en-US" sz="1600">
              <a:solidFill>
                <a:schemeClr val="accent1">
                  <a:lumMod val="76000"/>
                </a:schemeClr>
              </a:solidFill>
              <a:latin typeface="Ubuntu"/>
              <a:ea typeface="Calibri"/>
              <a:cs typeface="Calibri"/>
            </a:endParaRPr>
          </a:p>
          <a:p>
            <a:pPr algn="just"/>
            <a:endParaRPr lang="en-US" sz="1600">
              <a:solidFill>
                <a:schemeClr val="accent1">
                  <a:lumMod val="76000"/>
                </a:schemeClr>
              </a:solidFill>
              <a:latin typeface="Ubuntu"/>
              <a:ea typeface="Calibri"/>
              <a:cs typeface="Calibri"/>
            </a:endParaRPr>
          </a:p>
          <a:p>
            <a:pPr algn="just">
              <a:lnSpc>
                <a:spcPct val="100000"/>
              </a:lnSpc>
              <a:spcBef>
                <a:spcPts val="0"/>
              </a:spcBef>
            </a:pPr>
            <a:endParaRPr lang="en-US" sz="1600">
              <a:solidFill>
                <a:schemeClr val="tx2"/>
              </a:solidFill>
              <a:latin typeface="Ubuntu"/>
              <a:cs typeface="Calibri"/>
            </a:endParaRPr>
          </a:p>
        </p:txBody>
      </p:sp>
      <p:graphicFrame>
        <p:nvGraphicFramePr>
          <p:cNvPr id="5" name="Table 4">
            <a:extLst>
              <a:ext uri="{FF2B5EF4-FFF2-40B4-BE49-F238E27FC236}">
                <a16:creationId xmlns:a16="http://schemas.microsoft.com/office/drawing/2014/main" id="{5B5B751B-E0B6-859A-15DE-0B06C8FAECA5}"/>
              </a:ext>
            </a:extLst>
          </p:cNvPr>
          <p:cNvGraphicFramePr>
            <a:graphicFrameLocks noGrp="1"/>
          </p:cNvGraphicFramePr>
          <p:nvPr>
            <p:extLst>
              <p:ext uri="{D42A27DB-BD31-4B8C-83A1-F6EECF244321}">
                <p14:modId xmlns:p14="http://schemas.microsoft.com/office/powerpoint/2010/main" val="3769649307"/>
              </p:ext>
            </p:extLst>
          </p:nvPr>
        </p:nvGraphicFramePr>
        <p:xfrm>
          <a:off x="421631" y="2409370"/>
          <a:ext cx="11051464" cy="3667732"/>
        </p:xfrm>
        <a:graphic>
          <a:graphicData uri="http://schemas.openxmlformats.org/drawingml/2006/table">
            <a:tbl>
              <a:tblPr firstRow="1" bandRow="1">
                <a:tableStyleId>{5C22544A-7EE6-4342-B048-85BDC9FD1C3A}</a:tableStyleId>
              </a:tblPr>
              <a:tblGrid>
                <a:gridCol w="5525732">
                  <a:extLst>
                    <a:ext uri="{9D8B030D-6E8A-4147-A177-3AD203B41FA5}">
                      <a16:colId xmlns:a16="http://schemas.microsoft.com/office/drawing/2014/main" val="959892189"/>
                    </a:ext>
                  </a:extLst>
                </a:gridCol>
                <a:gridCol w="5525732">
                  <a:extLst>
                    <a:ext uri="{9D8B030D-6E8A-4147-A177-3AD203B41FA5}">
                      <a16:colId xmlns:a16="http://schemas.microsoft.com/office/drawing/2014/main" val="2403860467"/>
                    </a:ext>
                  </a:extLst>
                </a:gridCol>
              </a:tblGrid>
              <a:tr h="645762">
                <a:tc>
                  <a:txBody>
                    <a:bodyPr/>
                    <a:lstStyle/>
                    <a:p>
                      <a:r>
                        <a:rPr lang="en-US"/>
                        <a:t>Processed Food </a:t>
                      </a:r>
                    </a:p>
                  </a:txBody>
                  <a:tcPr/>
                </a:tc>
                <a:tc>
                  <a:txBody>
                    <a:bodyPr/>
                    <a:lstStyle/>
                    <a:p>
                      <a:r>
                        <a:rPr lang="en-US"/>
                        <a:t>Ultra- Processed Foods </a:t>
                      </a:r>
                    </a:p>
                  </a:txBody>
                  <a:tcPr/>
                </a:tc>
                <a:extLst>
                  <a:ext uri="{0D108BD9-81ED-4DB2-BD59-A6C34878D82A}">
                    <a16:rowId xmlns:a16="http://schemas.microsoft.com/office/drawing/2014/main" val="3406302602"/>
                  </a:ext>
                </a:extLst>
              </a:tr>
              <a:tr h="644530">
                <a:tc>
                  <a:txBody>
                    <a:bodyPr/>
                    <a:lstStyle/>
                    <a:p>
                      <a:pPr lvl="0">
                        <a:buNone/>
                      </a:pPr>
                      <a:r>
                        <a:rPr lang="en-US" sz="1800" b="0" i="0" u="none" strike="noStrike" noProof="0">
                          <a:latin typeface="Calibri"/>
                        </a:rPr>
                        <a:t>This category includes foods that have been altered from their natural state through methods like cooking, freezing, canning, or fermentation. </a:t>
                      </a:r>
                    </a:p>
                  </a:txBody>
                  <a:tcPr/>
                </a:tc>
                <a:tc>
                  <a:txBody>
                    <a:bodyPr/>
                    <a:lstStyle/>
                    <a:p>
                      <a:pPr lvl="0">
                        <a:buNone/>
                      </a:pPr>
                      <a:r>
                        <a:rPr lang="en-US" sz="1800" b="0" i="0" u="none" strike="noStrike" noProof="0">
                          <a:latin typeface="Calibri"/>
                        </a:rPr>
                        <a:t>These are foods that have undergone significant industrial processing and often contain ingredients not typically found in a home kitchen, such as artificial flavors, </a:t>
                      </a:r>
                      <a:r>
                        <a:rPr lang="en-US" sz="1800" b="0" i="0" u="none" strike="noStrike" noProof="0" err="1">
                          <a:latin typeface="Calibri"/>
                        </a:rPr>
                        <a:t>colours</a:t>
                      </a:r>
                      <a:r>
                        <a:rPr lang="en-US" sz="1800" b="0" i="0" u="none" strike="noStrike" noProof="0">
                          <a:latin typeface="Calibri"/>
                        </a:rPr>
                        <a:t>, emulsifiers, and sweeteners. </a:t>
                      </a:r>
                      <a:endParaRPr lang="en-US"/>
                    </a:p>
                  </a:txBody>
                  <a:tcPr/>
                </a:tc>
                <a:extLst>
                  <a:ext uri="{0D108BD9-81ED-4DB2-BD59-A6C34878D82A}">
                    <a16:rowId xmlns:a16="http://schemas.microsoft.com/office/drawing/2014/main" val="1768348328"/>
                  </a:ext>
                </a:extLst>
              </a:tr>
              <a:tr h="644530">
                <a:tc>
                  <a:txBody>
                    <a:bodyPr/>
                    <a:lstStyle/>
                    <a:p>
                      <a:pPr lvl="0">
                        <a:buNone/>
                      </a:pPr>
                      <a:r>
                        <a:rPr lang="en-US" sz="1800" b="0" i="0" u="none" strike="noStrike" noProof="0">
                          <a:solidFill>
                            <a:srgbClr val="000000"/>
                          </a:solidFill>
                          <a:latin typeface="Calibri"/>
                        </a:rPr>
                        <a:t>Examples include canned vegetables, cheese, and bread. These foods may have added ingredients like salt, sugar, or preservatives, but they still retain some characteristics of whole foods</a:t>
                      </a:r>
                      <a:endParaRPr lang="en-US"/>
                    </a:p>
                  </a:txBody>
                  <a:tcPr/>
                </a:tc>
                <a:tc>
                  <a:txBody>
                    <a:bodyPr/>
                    <a:lstStyle/>
                    <a:p>
                      <a:pPr lvl="0">
                        <a:buNone/>
                      </a:pPr>
                      <a:r>
                        <a:rPr lang="en-US" sz="1800" b="0" i="0" u="none" strike="noStrike" noProof="0">
                          <a:solidFill>
                            <a:srgbClr val="000000"/>
                          </a:solidFill>
                          <a:latin typeface="Calibri"/>
                        </a:rPr>
                        <a:t>They are usually ready-to-eat or easy to prepare, often found in snacks, sugary drinks and fast food. Examples include packaged snacks, sugary cereals and instant meals.</a:t>
                      </a:r>
                      <a:endParaRPr lang="en-US"/>
                    </a:p>
                  </a:txBody>
                  <a:tcPr/>
                </a:tc>
                <a:extLst>
                  <a:ext uri="{0D108BD9-81ED-4DB2-BD59-A6C34878D82A}">
                    <a16:rowId xmlns:a16="http://schemas.microsoft.com/office/drawing/2014/main" val="2957426163"/>
                  </a:ext>
                </a:extLst>
              </a:tr>
              <a:tr h="644530">
                <a:tc gridSpan="2">
                  <a:txBody>
                    <a:bodyPr/>
                    <a:lstStyle/>
                    <a:p>
                      <a:pPr lvl="0">
                        <a:buNone/>
                      </a:pPr>
                      <a:r>
                        <a:rPr lang="en-US" sz="1800" b="0" i="0" u="none" strike="noStrike" noProof="0">
                          <a:solidFill>
                            <a:srgbClr val="000000"/>
                          </a:solidFill>
                        </a:rPr>
                        <a:t>In summary, while all ultra-processed foods are processed, not all processed foods are ultra-processed. The key difference lies in the degree of processing and the types of ingredients used.</a:t>
                      </a:r>
                      <a:endParaRPr lang="en-US"/>
                    </a:p>
                  </a:txBody>
                  <a:tcPr/>
                </a:tc>
                <a:tc hMerge="1">
                  <a:txBody>
                    <a:bodyPr/>
                    <a:lstStyle/>
                    <a:p>
                      <a:endParaRPr lang="en-US"/>
                    </a:p>
                  </a:txBody>
                  <a:tcPr/>
                </a:tc>
                <a:extLst>
                  <a:ext uri="{0D108BD9-81ED-4DB2-BD59-A6C34878D82A}">
                    <a16:rowId xmlns:a16="http://schemas.microsoft.com/office/drawing/2014/main" val="2374129069"/>
                  </a:ext>
                </a:extLst>
              </a:tr>
            </a:tbl>
          </a:graphicData>
        </a:graphic>
      </p:graphicFrame>
    </p:spTree>
    <p:extLst>
      <p:ext uri="{BB962C8B-B14F-4D97-AF65-F5344CB8AC3E}">
        <p14:creationId xmlns:p14="http://schemas.microsoft.com/office/powerpoint/2010/main" val="2425908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3870" y="2018834"/>
            <a:ext cx="6253965" cy="1177924"/>
          </a:xfrm>
        </p:spPr>
        <p:txBody>
          <a:bodyPr vert="horz" lIns="91440" tIns="45720" rIns="91440" bIns="45720" rtlCol="0" anchor="b">
            <a:noAutofit/>
          </a:bodyPr>
          <a:lstStyle/>
          <a:p>
            <a:endParaRPr lang="en-US" b="0">
              <a:solidFill>
                <a:schemeClr val="accent1">
                  <a:lumMod val="76000"/>
                </a:schemeClr>
              </a:solidFill>
              <a:latin typeface="Ubuntu"/>
              <a:cs typeface="Calibri Light"/>
            </a:endParaRPr>
          </a:p>
          <a:p>
            <a:r>
              <a:rPr lang="en-US">
                <a:solidFill>
                  <a:schemeClr val="accent1">
                    <a:lumMod val="76000"/>
                  </a:schemeClr>
                </a:solidFill>
                <a:latin typeface="Ubuntu"/>
                <a:cs typeface="Calibri Light"/>
              </a:rPr>
              <a:t>What Makes Some Ultra-processed Food Less Healthy? </a:t>
            </a:r>
            <a:endParaRPr lang="en-US" b="0">
              <a:solidFill>
                <a:schemeClr val="accent1">
                  <a:lumMod val="76000"/>
                </a:schemeClr>
              </a:solidFill>
              <a:latin typeface="Ubuntu"/>
              <a:cs typeface="Calibri Light"/>
            </a:endParaRPr>
          </a:p>
          <a:p>
            <a:endParaRPr lang="en-US">
              <a:solidFill>
                <a:schemeClr val="accent1">
                  <a:lumMod val="76000"/>
                </a:schemeClr>
              </a:solidFill>
              <a:cs typeface="Calibri Light"/>
            </a:endParaRPr>
          </a:p>
          <a:p>
            <a:endParaRPr lang="en-US">
              <a:solidFill>
                <a:srgbClr val="4472C4"/>
              </a:solidFill>
            </a:endParaRPr>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pic>
        <p:nvPicPr>
          <p:cNvPr id="13" name="Picture 12" descr="A hand holding a package of yogurt&#10;&#10;Description automatically generated">
            <a:extLst>
              <a:ext uri="{FF2B5EF4-FFF2-40B4-BE49-F238E27FC236}">
                <a16:creationId xmlns:a16="http://schemas.microsoft.com/office/drawing/2014/main" id="{B140AAA4-82B2-3178-CB57-4951FD607CE8}"/>
              </a:ext>
            </a:extLst>
          </p:cNvPr>
          <p:cNvPicPr>
            <a:picLocks noChangeAspect="1"/>
          </p:cNvPicPr>
          <p:nvPr/>
        </p:nvPicPr>
        <p:blipFill>
          <a:blip r:embed="rId2"/>
          <a:srcRect l="-4032" t="-6106" r="4032" b="5706"/>
          <a:stretch/>
        </p:blipFill>
        <p:spPr>
          <a:xfrm>
            <a:off x="8316146" y="1713489"/>
            <a:ext cx="3422337" cy="3481748"/>
          </a:xfrm>
          <a:prstGeom prst="roundRect">
            <a:avLst/>
          </a:prstGeom>
          <a:ln>
            <a:noFill/>
          </a:ln>
          <a:effectLst>
            <a:softEdge rad="112500"/>
          </a:effectLst>
        </p:spPr>
      </p:pic>
      <p:sp>
        <p:nvSpPr>
          <p:cNvPr id="15" name="TextBox 14">
            <a:extLst>
              <a:ext uri="{FF2B5EF4-FFF2-40B4-BE49-F238E27FC236}">
                <a16:creationId xmlns:a16="http://schemas.microsoft.com/office/drawing/2014/main" id="{FEF412F5-C3F2-0154-26C5-3D479F443AEB}"/>
              </a:ext>
            </a:extLst>
          </p:cNvPr>
          <p:cNvSpPr txBox="1"/>
          <p:nvPr/>
        </p:nvSpPr>
        <p:spPr>
          <a:xfrm>
            <a:off x="307384" y="2025112"/>
            <a:ext cx="7883470" cy="427809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700">
                <a:solidFill>
                  <a:schemeClr val="accent1">
                    <a:lumMod val="76000"/>
                  </a:schemeClr>
                </a:solidFill>
                <a:latin typeface="Ubuntu"/>
                <a:cs typeface="Segoe UI"/>
              </a:rPr>
              <a:t>Ingredients such as salt, sugar and fat are sometimes added to processed foods to make their </a:t>
            </a:r>
            <a:r>
              <a:rPr lang="en-US" sz="1700" err="1">
                <a:solidFill>
                  <a:schemeClr val="accent1">
                    <a:lumMod val="76000"/>
                  </a:schemeClr>
                </a:solidFill>
                <a:latin typeface="Ubuntu"/>
                <a:cs typeface="Segoe UI"/>
              </a:rPr>
              <a:t>flavour</a:t>
            </a:r>
            <a:r>
              <a:rPr lang="en-US" sz="1700">
                <a:solidFill>
                  <a:schemeClr val="accent1">
                    <a:lumMod val="76000"/>
                  </a:schemeClr>
                </a:solidFill>
                <a:latin typeface="Ubuntu"/>
                <a:cs typeface="Segoe UI"/>
              </a:rPr>
              <a:t> more appealing and to extend their shelf life, or in some cases to contribute to the food's structure, such as salt in bread or sugar in cakes.​</a:t>
            </a:r>
            <a:endParaRPr lang="en-US" sz="1700">
              <a:solidFill>
                <a:schemeClr val="accent1">
                  <a:lumMod val="76000"/>
                </a:schemeClr>
              </a:solidFill>
              <a:latin typeface="Ubuntu"/>
            </a:endParaRPr>
          </a:p>
          <a:p>
            <a:r>
              <a:rPr lang="en-US" sz="1700">
                <a:solidFill>
                  <a:schemeClr val="accent1">
                    <a:lumMod val="76000"/>
                  </a:schemeClr>
                </a:solidFill>
                <a:latin typeface="Ubuntu"/>
                <a:cs typeface="Segoe UI"/>
              </a:rPr>
              <a:t>​</a:t>
            </a:r>
          </a:p>
          <a:p>
            <a:r>
              <a:rPr lang="en-US" sz="1700">
                <a:solidFill>
                  <a:schemeClr val="accent1">
                    <a:lumMod val="76000"/>
                  </a:schemeClr>
                </a:solidFill>
                <a:latin typeface="Ubuntu"/>
                <a:cs typeface="Segoe UI"/>
              </a:rPr>
              <a:t>Buying processed foods can lead to people eating more than the recommended amounts of sugar, salt and fat as they may not be aware of how much has been added to the food they are buying and eating.​</a:t>
            </a:r>
          </a:p>
          <a:p>
            <a:r>
              <a:rPr lang="en-US" sz="1700">
                <a:solidFill>
                  <a:schemeClr val="accent1">
                    <a:lumMod val="76000"/>
                  </a:schemeClr>
                </a:solidFill>
                <a:latin typeface="Ubuntu"/>
                <a:cs typeface="Segoe UI"/>
              </a:rPr>
              <a:t>​</a:t>
            </a:r>
          </a:p>
          <a:p>
            <a:r>
              <a:rPr lang="en-US" sz="1700">
                <a:solidFill>
                  <a:schemeClr val="accent1">
                    <a:lumMod val="76000"/>
                  </a:schemeClr>
                </a:solidFill>
                <a:latin typeface="Ubuntu"/>
                <a:cs typeface="Segoe UI"/>
              </a:rPr>
              <a:t>These foods can also be higher in calories due to the high amounts of added sugar or fat in them.​</a:t>
            </a:r>
          </a:p>
          <a:p>
            <a:r>
              <a:rPr lang="en-US" sz="1700">
                <a:solidFill>
                  <a:schemeClr val="accent1">
                    <a:lumMod val="76000"/>
                  </a:schemeClr>
                </a:solidFill>
                <a:latin typeface="Ubuntu"/>
                <a:cs typeface="Segoe UI"/>
              </a:rPr>
              <a:t>​</a:t>
            </a:r>
          </a:p>
          <a:p>
            <a:r>
              <a:rPr lang="en-US" sz="1700">
                <a:solidFill>
                  <a:schemeClr val="accent1">
                    <a:lumMod val="76000"/>
                  </a:schemeClr>
                </a:solidFill>
                <a:latin typeface="Ubuntu"/>
                <a:cs typeface="Segoe UI"/>
              </a:rPr>
              <a:t>Some processed foods can contain less </a:t>
            </a:r>
            <a:r>
              <a:rPr lang="en-US" sz="1700" err="1">
                <a:solidFill>
                  <a:schemeClr val="accent1">
                    <a:lumMod val="76000"/>
                  </a:schemeClr>
                </a:solidFill>
                <a:latin typeface="Ubuntu"/>
                <a:cs typeface="Segoe UI"/>
              </a:rPr>
              <a:t>fibre</a:t>
            </a:r>
            <a:r>
              <a:rPr lang="en-US" sz="1700">
                <a:solidFill>
                  <a:schemeClr val="accent1">
                    <a:lumMod val="76000"/>
                  </a:schemeClr>
                </a:solidFill>
                <a:latin typeface="Ubuntu"/>
                <a:cs typeface="Segoe UI"/>
              </a:rPr>
              <a:t> and protein compared to whole foods, which can affect satiety, the feeling of fullness after eating. This means that people may not feel as full after eating processed foods and might end up eating more as a result.​</a:t>
            </a:r>
          </a:p>
        </p:txBody>
      </p:sp>
    </p:spTree>
    <p:extLst>
      <p:ext uri="{BB962C8B-B14F-4D97-AF65-F5344CB8AC3E}">
        <p14:creationId xmlns:p14="http://schemas.microsoft.com/office/powerpoint/2010/main" val="3852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6096" y="1479914"/>
            <a:ext cx="6319129" cy="1097107"/>
          </a:xfrm>
        </p:spPr>
        <p:txBody>
          <a:bodyPr vert="horz" lIns="91440" tIns="45720" rIns="91440" bIns="45720" rtlCol="0" anchor="b">
            <a:noAutofit/>
          </a:bodyPr>
          <a:lstStyle/>
          <a:p>
            <a:endParaRPr lang="en-US" b="0">
              <a:solidFill>
                <a:schemeClr val="accent1">
                  <a:lumMod val="76000"/>
                </a:schemeClr>
              </a:solidFill>
              <a:latin typeface="Ubuntu"/>
              <a:cs typeface="Calibri Light"/>
            </a:endParaRPr>
          </a:p>
          <a:p>
            <a:r>
              <a:rPr lang="en-US" sz="3000">
                <a:solidFill>
                  <a:schemeClr val="accent1">
                    <a:lumMod val="76000"/>
                  </a:schemeClr>
                </a:solidFill>
                <a:latin typeface="Ubuntu"/>
                <a:cs typeface="Calibri Light"/>
              </a:rPr>
              <a:t>How Can I </a:t>
            </a:r>
            <a:r>
              <a:rPr lang="en-US" sz="2850">
                <a:solidFill>
                  <a:schemeClr val="accent1">
                    <a:lumMod val="76000"/>
                  </a:schemeClr>
                </a:solidFill>
                <a:latin typeface="Ubuntu"/>
                <a:cs typeface="Calibri Light"/>
              </a:rPr>
              <a:t>Get</a:t>
            </a:r>
            <a:r>
              <a:rPr lang="en-US" sz="3000">
                <a:solidFill>
                  <a:schemeClr val="accent1">
                    <a:lumMod val="76000"/>
                  </a:schemeClr>
                </a:solidFill>
                <a:latin typeface="Ubuntu"/>
                <a:cs typeface="Calibri Light"/>
              </a:rPr>
              <a:t> the Balance </a:t>
            </a:r>
            <a:r>
              <a:rPr lang="en-US" sz="2900">
                <a:solidFill>
                  <a:schemeClr val="accent1">
                    <a:lumMod val="76000"/>
                  </a:schemeClr>
                </a:solidFill>
                <a:latin typeface="Ubuntu"/>
                <a:cs typeface="Calibri Light"/>
              </a:rPr>
              <a:t>Right</a:t>
            </a:r>
            <a:r>
              <a:rPr lang="en-US" sz="3000">
                <a:solidFill>
                  <a:schemeClr val="accent1">
                    <a:lumMod val="76000"/>
                  </a:schemeClr>
                </a:solidFill>
                <a:latin typeface="Ubuntu"/>
                <a:cs typeface="Calibri Light"/>
              </a:rPr>
              <a:t>?</a:t>
            </a:r>
            <a:endParaRPr lang="en-US" sz="3000">
              <a:solidFill>
                <a:schemeClr val="accent1">
                  <a:lumMod val="76000"/>
                </a:schemeClr>
              </a:solidFill>
            </a:endParaRPr>
          </a:p>
          <a:p>
            <a:endParaRPr lang="en-US">
              <a:solidFill>
                <a:schemeClr val="accent1">
                  <a:lumMod val="76000"/>
                </a:schemeClr>
              </a:solidFill>
              <a:cs typeface="Calibri Light"/>
            </a:endParaRPr>
          </a:p>
          <a:p>
            <a:endParaRPr lang="en-US">
              <a:solidFill>
                <a:srgbClr val="4472C4"/>
              </a:solidFill>
            </a:endParaRPr>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11" name="TextBox 10">
            <a:extLst>
              <a:ext uri="{FF2B5EF4-FFF2-40B4-BE49-F238E27FC236}">
                <a16:creationId xmlns:a16="http://schemas.microsoft.com/office/drawing/2014/main" id="{7B217508-653F-0601-B373-694208E28DE0}"/>
              </a:ext>
            </a:extLst>
          </p:cNvPr>
          <p:cNvSpPr txBox="1"/>
          <p:nvPr/>
        </p:nvSpPr>
        <p:spPr>
          <a:xfrm>
            <a:off x="-2582" y="1688924"/>
            <a:ext cx="7100141" cy="51686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You have no control over the amount of salt, sugar and fat in processed food but you do have some control over what you choose to buy.</a:t>
            </a:r>
            <a:endParaRPr lang="en-US">
              <a:solidFill>
                <a:schemeClr val="accent1">
                  <a:lumMod val="76000"/>
                </a:schemeClr>
              </a:solidFill>
              <a:ea typeface="Calibri" panose="020F0502020204030204"/>
              <a:cs typeface="Calibri" panose="020F0502020204030204"/>
            </a:endParaRPr>
          </a:p>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Looking at </a:t>
            </a:r>
            <a:r>
              <a:rPr lang="en-US" sz="1700">
                <a:solidFill>
                  <a:schemeClr val="accent1">
                    <a:lumMod val="76000"/>
                  </a:schemeClr>
                </a:solidFill>
                <a:latin typeface="Ubuntu"/>
                <a:cs typeface="Calibri"/>
                <a:hlinkClick r:id="rId2">
                  <a:extLst>
                    <a:ext uri="{A12FA001-AC4F-418D-AE19-62706E023703}">
                      <ahyp:hlinkClr xmlns:ahyp="http://schemas.microsoft.com/office/drawing/2018/hyperlinkcolor" val="tx"/>
                    </a:ext>
                  </a:extLst>
                </a:hlinkClick>
              </a:rPr>
              <a:t>food labels</a:t>
            </a:r>
            <a:r>
              <a:rPr lang="en-US" sz="1700">
                <a:solidFill>
                  <a:schemeClr val="accent1">
                    <a:lumMod val="76000"/>
                  </a:schemeClr>
                </a:solidFill>
                <a:latin typeface="Ubuntu"/>
                <a:cs typeface="Calibri"/>
              </a:rPr>
              <a:t> can help you choose between processed products and keep a check on fat, salt and sugar content.</a:t>
            </a:r>
          </a:p>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All pre-packed foods have the nutrition information on the front, back or side of the packaging.</a:t>
            </a:r>
          </a:p>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If the processed food you want to buy has a nutrition label that uses </a:t>
            </a:r>
            <a:r>
              <a:rPr lang="en-US" sz="1700" err="1">
                <a:solidFill>
                  <a:schemeClr val="accent1">
                    <a:lumMod val="76000"/>
                  </a:schemeClr>
                </a:solidFill>
                <a:latin typeface="Ubuntu"/>
                <a:cs typeface="Calibri"/>
              </a:rPr>
              <a:t>colour</a:t>
            </a:r>
            <a:r>
              <a:rPr lang="en-US" sz="1700">
                <a:solidFill>
                  <a:schemeClr val="accent1">
                    <a:lumMod val="76000"/>
                  </a:schemeClr>
                </a:solidFill>
                <a:latin typeface="Ubuntu"/>
                <a:cs typeface="Calibri"/>
              </a:rPr>
              <a:t>-coding, you will often find a mixture of red, amber and green.</a:t>
            </a:r>
          </a:p>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When you're choosing between similar products, try to go for more greens and ambers, and fewer reds, if you want to make a healthier choice (You can read more about food labelling in Law &amp; Regulations).</a:t>
            </a:r>
          </a:p>
          <a:p>
            <a:pPr marL="285750" indent="-285750">
              <a:lnSpc>
                <a:spcPct val="90000"/>
              </a:lnSpc>
              <a:spcBef>
                <a:spcPts val="1000"/>
              </a:spcBef>
              <a:buFont typeface="Arial"/>
              <a:buChar char="•"/>
            </a:pPr>
            <a:r>
              <a:rPr lang="en-US" sz="1700">
                <a:solidFill>
                  <a:schemeClr val="accent1">
                    <a:lumMod val="76000"/>
                  </a:schemeClr>
                </a:solidFill>
                <a:latin typeface="Ubuntu"/>
                <a:cs typeface="Calibri"/>
              </a:rPr>
              <a:t>The number of items on the ingredients list can help you tell how processed the food is. For example, a loaf of bread with 5 ingredients is less processed compared to one with 15 ingredients.</a:t>
            </a:r>
          </a:p>
          <a:p>
            <a:pPr algn="just"/>
            <a:endParaRPr lang="en-US" sz="1700">
              <a:solidFill>
                <a:schemeClr val="accent1">
                  <a:lumMod val="76000"/>
                </a:schemeClr>
              </a:solidFill>
              <a:latin typeface="Ubuntu"/>
              <a:cs typeface="Segoe UI"/>
            </a:endParaRPr>
          </a:p>
        </p:txBody>
      </p:sp>
      <p:pic>
        <p:nvPicPr>
          <p:cNvPr id="2" name="Picture 1" descr="A close-up of a nutrition label&#10;&#10;AI-generated content may be incorrect.">
            <a:extLst>
              <a:ext uri="{FF2B5EF4-FFF2-40B4-BE49-F238E27FC236}">
                <a16:creationId xmlns:a16="http://schemas.microsoft.com/office/drawing/2014/main" id="{E35FBE73-A2DC-B633-EC4D-B57FF501459A}"/>
              </a:ext>
            </a:extLst>
          </p:cNvPr>
          <p:cNvPicPr>
            <a:picLocks noChangeAspect="1"/>
          </p:cNvPicPr>
          <p:nvPr/>
        </p:nvPicPr>
        <p:blipFill>
          <a:blip r:embed="rId3"/>
          <a:stretch>
            <a:fillRect/>
          </a:stretch>
        </p:blipFill>
        <p:spPr>
          <a:xfrm>
            <a:off x="7822397" y="1475320"/>
            <a:ext cx="3868564" cy="4180702"/>
          </a:xfrm>
          <a:prstGeom prst="roundRect">
            <a:avLst/>
          </a:prstGeom>
        </p:spPr>
      </p:pic>
    </p:spTree>
    <p:extLst>
      <p:ext uri="{BB962C8B-B14F-4D97-AF65-F5344CB8AC3E}">
        <p14:creationId xmlns:p14="http://schemas.microsoft.com/office/powerpoint/2010/main" val="2829484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DE50F0-C986-A30C-B140-2F312E51A4F1}"/>
              </a:ext>
            </a:extLst>
          </p:cNvPr>
          <p:cNvSpPr>
            <a:spLocks noGrp="1"/>
          </p:cNvSpPr>
          <p:nvPr>
            <p:ph type="body" sz="quarter" idx="11"/>
          </p:nvPr>
        </p:nvSpPr>
        <p:spPr>
          <a:xfrm>
            <a:off x="434031" y="2057131"/>
            <a:ext cx="7092843" cy="682840"/>
          </a:xfrm>
        </p:spPr>
        <p:txBody>
          <a:bodyPr vert="horz" lIns="91440" tIns="45720" rIns="91440" bIns="45720" rtlCol="0" anchor="b">
            <a:noAutofit/>
          </a:bodyPr>
          <a:lstStyle/>
          <a:p>
            <a:r>
              <a:rPr lang="en-US">
                <a:solidFill>
                  <a:schemeClr val="accent1">
                    <a:lumMod val="76000"/>
                  </a:schemeClr>
                </a:solidFill>
                <a:latin typeface="Ubuntu"/>
                <a:cs typeface="Calibri Light"/>
              </a:rPr>
              <a:t>Challenges and Opportunities</a:t>
            </a:r>
            <a:endParaRPr lang="en-US">
              <a:solidFill>
                <a:schemeClr val="accent1">
                  <a:lumMod val="76000"/>
                </a:schemeClr>
              </a:solidFill>
            </a:endParaRPr>
          </a:p>
          <a:p>
            <a:endParaRPr lang="en-US">
              <a:solidFill>
                <a:schemeClr val="accent1">
                  <a:lumMod val="76000"/>
                </a:schemeClr>
              </a:solidFill>
            </a:endParaRPr>
          </a:p>
          <a:p>
            <a:endParaRPr lang="en-US"/>
          </a:p>
        </p:txBody>
      </p:sp>
      <p:sp>
        <p:nvSpPr>
          <p:cNvPr id="11" name="Text Placeholder 5">
            <a:extLst>
              <a:ext uri="{FF2B5EF4-FFF2-40B4-BE49-F238E27FC236}">
                <a16:creationId xmlns:a16="http://schemas.microsoft.com/office/drawing/2014/main" id="{99C61B0B-7782-3754-9693-7A014E4F29DF}"/>
              </a:ext>
            </a:extLst>
          </p:cNvPr>
          <p:cNvSpPr txBox="1">
            <a:spLocks/>
          </p:cNvSpPr>
          <p:nvPr/>
        </p:nvSpPr>
        <p:spPr>
          <a:xfrm>
            <a:off x="433212" y="1709738"/>
            <a:ext cx="7842116" cy="675610"/>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solidFill>
                  <a:schemeClr val="accent1">
                    <a:lumMod val="76000"/>
                  </a:schemeClr>
                </a:solidFill>
                <a:latin typeface="Ubuntu"/>
                <a:ea typeface="Calibri"/>
                <a:cs typeface="Calibri"/>
              </a:rPr>
              <a:t>How can we overcome these challenges to ensure a healthy, sustainable food supply? </a:t>
            </a:r>
            <a:endParaRPr lang="en-US" sz="2400">
              <a:solidFill>
                <a:schemeClr val="accent1">
                  <a:lumMod val="76000"/>
                </a:schemeClr>
              </a:solidFill>
              <a:latin typeface="Ubuntu"/>
            </a:endParaRPr>
          </a:p>
          <a:p>
            <a:pPr algn="just"/>
            <a:endParaRPr lang="en-US" sz="2400">
              <a:solidFill>
                <a:schemeClr val="accent1">
                  <a:lumMod val="76000"/>
                </a:schemeClr>
              </a:solidFill>
              <a:latin typeface="Ubuntu"/>
              <a:cs typeface="Calibri"/>
            </a:endParaRPr>
          </a:p>
          <a:p>
            <a:pPr marL="285750" indent="-285750" algn="just">
              <a:buFont typeface="Arial"/>
              <a:buChar char="•"/>
            </a:pPr>
            <a:endParaRPr lang="en-US" sz="2400">
              <a:solidFill>
                <a:schemeClr val="accent1">
                  <a:lumMod val="76000"/>
                </a:schemeClr>
              </a:solidFill>
              <a:latin typeface="Ubuntu"/>
              <a:ea typeface="Calibri"/>
              <a:cs typeface="Calibri"/>
            </a:endParaRPr>
          </a:p>
          <a:p>
            <a:pPr marL="285750" indent="-285750" algn="just">
              <a:buFont typeface="Arial"/>
              <a:buChar char="•"/>
            </a:pPr>
            <a:endParaRPr lang="en-US" sz="2400">
              <a:solidFill>
                <a:schemeClr val="accent1">
                  <a:lumMod val="76000"/>
                </a:schemeClr>
              </a:solidFill>
              <a:latin typeface="Ubuntu"/>
              <a:ea typeface="Calibri"/>
              <a:cs typeface="Calibri"/>
            </a:endParaRPr>
          </a:p>
          <a:p>
            <a:pPr marL="285750" indent="-285750" algn="just">
              <a:buFont typeface="Arial"/>
              <a:buChar char="•"/>
            </a:pPr>
            <a:endParaRPr lang="en-US" sz="2400">
              <a:solidFill>
                <a:schemeClr val="accent1">
                  <a:lumMod val="76000"/>
                </a:schemeClr>
              </a:solidFill>
              <a:latin typeface="Ubuntu"/>
              <a:ea typeface="Calibri"/>
              <a:cs typeface="Calibri"/>
            </a:endParaRPr>
          </a:p>
          <a:p>
            <a:pPr algn="just"/>
            <a:endParaRPr lang="en-US" sz="2400">
              <a:solidFill>
                <a:schemeClr val="accent1">
                  <a:lumMod val="76000"/>
                </a:schemeClr>
              </a:solidFill>
              <a:latin typeface="Ubuntu"/>
              <a:ea typeface="Calibri"/>
              <a:cs typeface="Calibri"/>
            </a:endParaRPr>
          </a:p>
          <a:p>
            <a:pPr algn="just">
              <a:lnSpc>
                <a:spcPct val="100000"/>
              </a:lnSpc>
              <a:spcBef>
                <a:spcPts val="0"/>
              </a:spcBef>
            </a:pPr>
            <a:endParaRPr lang="en-US" sz="2400">
              <a:solidFill>
                <a:schemeClr val="tx2"/>
              </a:solidFill>
              <a:latin typeface="Ubuntu"/>
              <a:cs typeface="Calibri"/>
            </a:endParaRPr>
          </a:p>
        </p:txBody>
      </p:sp>
      <p:graphicFrame>
        <p:nvGraphicFramePr>
          <p:cNvPr id="6" name="Table 5">
            <a:extLst>
              <a:ext uri="{FF2B5EF4-FFF2-40B4-BE49-F238E27FC236}">
                <a16:creationId xmlns:a16="http://schemas.microsoft.com/office/drawing/2014/main" id="{D83697E9-927F-B0D9-4998-314B9447A3ED}"/>
              </a:ext>
            </a:extLst>
          </p:cNvPr>
          <p:cNvGraphicFramePr>
            <a:graphicFrameLocks noGrp="1"/>
          </p:cNvGraphicFramePr>
          <p:nvPr>
            <p:extLst>
              <p:ext uri="{D42A27DB-BD31-4B8C-83A1-F6EECF244321}">
                <p14:modId xmlns:p14="http://schemas.microsoft.com/office/powerpoint/2010/main" val="2611396102"/>
              </p:ext>
            </p:extLst>
          </p:nvPr>
        </p:nvGraphicFramePr>
        <p:xfrm>
          <a:off x="529525" y="2608881"/>
          <a:ext cx="8594850" cy="3423742"/>
        </p:xfrm>
        <a:graphic>
          <a:graphicData uri="http://schemas.openxmlformats.org/drawingml/2006/table">
            <a:tbl>
              <a:tblPr firstRow="1" bandRow="1">
                <a:tableStyleId>{5C22544A-7EE6-4342-B048-85BDC9FD1C3A}</a:tableStyleId>
              </a:tblPr>
              <a:tblGrid>
                <a:gridCol w="4297425">
                  <a:extLst>
                    <a:ext uri="{9D8B030D-6E8A-4147-A177-3AD203B41FA5}">
                      <a16:colId xmlns:a16="http://schemas.microsoft.com/office/drawing/2014/main" val="784646460"/>
                    </a:ext>
                  </a:extLst>
                </a:gridCol>
                <a:gridCol w="4297425">
                  <a:extLst>
                    <a:ext uri="{9D8B030D-6E8A-4147-A177-3AD203B41FA5}">
                      <a16:colId xmlns:a16="http://schemas.microsoft.com/office/drawing/2014/main" val="2767436942"/>
                    </a:ext>
                  </a:extLst>
                </a:gridCol>
              </a:tblGrid>
              <a:tr h="381931">
                <a:tc>
                  <a:txBody>
                    <a:bodyPr/>
                    <a:lstStyle/>
                    <a:p>
                      <a:r>
                        <a:rPr lang="en-US"/>
                        <a:t>Challenges </a:t>
                      </a:r>
                    </a:p>
                  </a:txBody>
                  <a:tcPr/>
                </a:tc>
                <a:tc>
                  <a:txBody>
                    <a:bodyPr/>
                    <a:lstStyle/>
                    <a:p>
                      <a:r>
                        <a:rPr lang="en-US"/>
                        <a:t>Opportunities </a:t>
                      </a:r>
                    </a:p>
                  </a:txBody>
                  <a:tcPr/>
                </a:tc>
                <a:extLst>
                  <a:ext uri="{0D108BD9-81ED-4DB2-BD59-A6C34878D82A}">
                    <a16:rowId xmlns:a16="http://schemas.microsoft.com/office/drawing/2014/main" val="3516521238"/>
                  </a:ext>
                </a:extLst>
              </a:tr>
              <a:tr h="395572">
                <a:tc>
                  <a:txBody>
                    <a:bodyPr/>
                    <a:lstStyle/>
                    <a:p>
                      <a:r>
                        <a:rPr lang="en-US"/>
                        <a:t>Climate change </a:t>
                      </a:r>
                    </a:p>
                  </a:txBody>
                  <a:tcPr/>
                </a:tc>
                <a:tc>
                  <a:txBody>
                    <a:bodyPr/>
                    <a:lstStyle/>
                    <a:p>
                      <a:r>
                        <a:rPr lang="en-US"/>
                        <a:t>Sustainable farming practice </a:t>
                      </a:r>
                    </a:p>
                  </a:txBody>
                  <a:tcPr/>
                </a:tc>
                <a:extLst>
                  <a:ext uri="{0D108BD9-81ED-4DB2-BD59-A6C34878D82A}">
                    <a16:rowId xmlns:a16="http://schemas.microsoft.com/office/drawing/2014/main" val="1096596910"/>
                  </a:ext>
                </a:extLst>
              </a:tr>
              <a:tr h="395572">
                <a:tc>
                  <a:txBody>
                    <a:bodyPr/>
                    <a:lstStyle/>
                    <a:p>
                      <a:r>
                        <a:rPr lang="en-US"/>
                        <a:t>Resources and availability </a:t>
                      </a:r>
                    </a:p>
                  </a:txBody>
                  <a:tcPr/>
                </a:tc>
                <a:tc>
                  <a:txBody>
                    <a:bodyPr/>
                    <a:lstStyle/>
                    <a:p>
                      <a:r>
                        <a:rPr lang="en-US"/>
                        <a:t>Innovation in processing </a:t>
                      </a:r>
                    </a:p>
                  </a:txBody>
                  <a:tcPr/>
                </a:tc>
                <a:extLst>
                  <a:ext uri="{0D108BD9-81ED-4DB2-BD59-A6C34878D82A}">
                    <a16:rowId xmlns:a16="http://schemas.microsoft.com/office/drawing/2014/main" val="294678897"/>
                  </a:ext>
                </a:extLst>
              </a:tr>
              <a:tr h="395572">
                <a:tc>
                  <a:txBody>
                    <a:bodyPr/>
                    <a:lstStyle/>
                    <a:p>
                      <a:r>
                        <a:rPr lang="en-US"/>
                        <a:t>Health Impacts </a:t>
                      </a:r>
                    </a:p>
                  </a:txBody>
                  <a:tcPr/>
                </a:tc>
                <a:tc>
                  <a:txBody>
                    <a:bodyPr/>
                    <a:lstStyle/>
                    <a:p>
                      <a:r>
                        <a:rPr lang="en-US"/>
                        <a:t>Technology Integration </a:t>
                      </a:r>
                    </a:p>
                  </a:txBody>
                  <a:tcPr/>
                </a:tc>
                <a:extLst>
                  <a:ext uri="{0D108BD9-81ED-4DB2-BD59-A6C34878D82A}">
                    <a16:rowId xmlns:a16="http://schemas.microsoft.com/office/drawing/2014/main" val="2788727266"/>
                  </a:ext>
                </a:extLst>
              </a:tr>
              <a:tr h="395572">
                <a:tc>
                  <a:txBody>
                    <a:bodyPr/>
                    <a:lstStyle/>
                    <a:p>
                      <a:r>
                        <a:rPr lang="en-US"/>
                        <a:t>Sustainability </a:t>
                      </a:r>
                    </a:p>
                  </a:txBody>
                  <a:tcPr/>
                </a:tc>
                <a:tc>
                  <a:txBody>
                    <a:bodyPr/>
                    <a:lstStyle/>
                    <a:p>
                      <a:r>
                        <a:rPr lang="en-US"/>
                        <a:t>Local and Urban Farming </a:t>
                      </a:r>
                    </a:p>
                  </a:txBody>
                  <a:tcPr/>
                </a:tc>
                <a:extLst>
                  <a:ext uri="{0D108BD9-81ED-4DB2-BD59-A6C34878D82A}">
                    <a16:rowId xmlns:a16="http://schemas.microsoft.com/office/drawing/2014/main" val="402156658"/>
                  </a:ext>
                </a:extLst>
              </a:tr>
              <a:tr h="395572">
                <a:tc>
                  <a:txBody>
                    <a:bodyPr/>
                    <a:lstStyle/>
                    <a:p>
                      <a:pPr lvl="0">
                        <a:buNone/>
                      </a:pPr>
                      <a:r>
                        <a:rPr lang="en-US"/>
                        <a:t>Advertising and Marketing </a:t>
                      </a:r>
                    </a:p>
                  </a:txBody>
                  <a:tcPr/>
                </a:tc>
                <a:tc>
                  <a:txBody>
                    <a:bodyPr/>
                    <a:lstStyle/>
                    <a:p>
                      <a:pPr lvl="0">
                        <a:buNone/>
                      </a:pPr>
                      <a:r>
                        <a:rPr lang="en-US"/>
                        <a:t>Food Waste Reduction </a:t>
                      </a:r>
                    </a:p>
                  </a:txBody>
                  <a:tcPr/>
                </a:tc>
                <a:extLst>
                  <a:ext uri="{0D108BD9-81ED-4DB2-BD59-A6C34878D82A}">
                    <a16:rowId xmlns:a16="http://schemas.microsoft.com/office/drawing/2014/main" val="2712265379"/>
                  </a:ext>
                </a:extLst>
              </a:tr>
              <a:tr h="668379">
                <a:tc>
                  <a:txBody>
                    <a:bodyPr/>
                    <a:lstStyle/>
                    <a:p>
                      <a:pPr lvl="0">
                        <a:buNone/>
                      </a:pPr>
                      <a:endParaRPr lang="en-US"/>
                    </a:p>
                  </a:txBody>
                  <a:tcPr/>
                </a:tc>
                <a:tc>
                  <a:txBody>
                    <a:bodyPr/>
                    <a:lstStyle/>
                    <a:p>
                      <a:pPr lvl="0">
                        <a:buNone/>
                      </a:pPr>
                      <a:r>
                        <a:rPr lang="en-US"/>
                        <a:t>Collaboration and Partnership: Farmers, businesses and consumers </a:t>
                      </a:r>
                    </a:p>
                  </a:txBody>
                  <a:tcPr/>
                </a:tc>
                <a:extLst>
                  <a:ext uri="{0D108BD9-81ED-4DB2-BD59-A6C34878D82A}">
                    <a16:rowId xmlns:a16="http://schemas.microsoft.com/office/drawing/2014/main" val="4056690221"/>
                  </a:ext>
                </a:extLst>
              </a:tr>
              <a:tr h="395572">
                <a:tc>
                  <a:txBody>
                    <a:bodyPr/>
                    <a:lstStyle/>
                    <a:p>
                      <a:pPr lvl="0">
                        <a:buNone/>
                      </a:pPr>
                      <a:endParaRPr lang="en-US"/>
                    </a:p>
                  </a:txBody>
                  <a:tcPr/>
                </a:tc>
                <a:tc>
                  <a:txBody>
                    <a:bodyPr/>
                    <a:lstStyle/>
                    <a:p>
                      <a:pPr lvl="0">
                        <a:buNone/>
                      </a:pPr>
                      <a:r>
                        <a:rPr lang="en-US"/>
                        <a:t>Advertising and Marketing </a:t>
                      </a:r>
                    </a:p>
                  </a:txBody>
                  <a:tcPr/>
                </a:tc>
                <a:extLst>
                  <a:ext uri="{0D108BD9-81ED-4DB2-BD59-A6C34878D82A}">
                    <a16:rowId xmlns:a16="http://schemas.microsoft.com/office/drawing/2014/main" val="1068243953"/>
                  </a:ext>
                </a:extLst>
              </a:tr>
            </a:tbl>
          </a:graphicData>
        </a:graphic>
      </p:graphicFrame>
    </p:spTree>
    <p:extLst>
      <p:ext uri="{BB962C8B-B14F-4D97-AF65-F5344CB8AC3E}">
        <p14:creationId xmlns:p14="http://schemas.microsoft.com/office/powerpoint/2010/main" val="34522511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304879" y="1086140"/>
            <a:ext cx="4432300" cy="1177924"/>
          </a:xfrm>
        </p:spPr>
        <p:txBody>
          <a:bodyPr/>
          <a:lstStyle/>
          <a:p>
            <a:r>
              <a:rPr lang="en-US">
                <a:solidFill>
                  <a:srgbClr val="15518B"/>
                </a:solidFill>
                <a:latin typeface="Ubuntu"/>
              </a:rPr>
              <a:t>Contents</a:t>
            </a:r>
            <a:r>
              <a:rPr lang="en-US">
                <a:latin typeface="Ubuntu"/>
              </a:rPr>
              <a:t> </a:t>
            </a:r>
            <a:r>
              <a:rPr lang="en-US">
                <a:solidFill>
                  <a:srgbClr val="15518B"/>
                </a:solidFill>
                <a:latin typeface="Ubuntu"/>
              </a:rPr>
              <a:t>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839232"/>
            <a:ext cx="6733517" cy="4605032"/>
          </a:xfrm>
        </p:spPr>
        <p:txBody>
          <a:bodyPr vert="horz" lIns="91440" tIns="45720" rIns="91440" bIns="45720" rtlCol="0" anchor="t">
            <a:noAutofit/>
          </a:bodyPr>
          <a:lstStyle/>
          <a:p>
            <a:pPr marL="285750" indent="-285750">
              <a:buFont typeface="Arial"/>
              <a:buChar char="•"/>
            </a:pPr>
            <a:r>
              <a:rPr lang="en-US" sz="1850" b="1">
                <a:solidFill>
                  <a:srgbClr val="15518B"/>
                </a:solidFill>
                <a:latin typeface="Ubuntu"/>
              </a:rPr>
              <a:t>Where Food Comes From</a:t>
            </a:r>
          </a:p>
          <a:p>
            <a:pPr marL="285750" indent="-285750">
              <a:buFont typeface="Arial"/>
              <a:buChar char="•"/>
            </a:pPr>
            <a:r>
              <a:rPr lang="en-US" sz="1850" b="1">
                <a:solidFill>
                  <a:srgbClr val="15518B"/>
                </a:solidFill>
                <a:latin typeface="Ubuntu"/>
              </a:rPr>
              <a:t>What Is Food Production?</a:t>
            </a:r>
          </a:p>
          <a:p>
            <a:pPr marL="285750" indent="-285750">
              <a:buFont typeface="Arial"/>
              <a:buChar char="•"/>
            </a:pPr>
            <a:r>
              <a:rPr lang="en-US" sz="1850" b="1">
                <a:solidFill>
                  <a:srgbClr val="15518B"/>
                </a:solidFill>
                <a:latin typeface="Ubuntu"/>
              </a:rPr>
              <a:t>Farming in Wales </a:t>
            </a:r>
          </a:p>
          <a:p>
            <a:pPr marL="285750" indent="-285750">
              <a:buFont typeface="Arial"/>
              <a:buChar char="•"/>
            </a:pPr>
            <a:r>
              <a:rPr lang="en-US" sz="1850" b="1">
                <a:solidFill>
                  <a:srgbClr val="15518B"/>
                </a:solidFill>
                <a:latin typeface="Ubuntu"/>
              </a:rPr>
              <a:t>Food Trade and the Welsh Economy </a:t>
            </a:r>
          </a:p>
          <a:p>
            <a:pPr marL="285750" indent="-285750">
              <a:buFont typeface="Arial"/>
              <a:buChar char="•"/>
            </a:pPr>
            <a:r>
              <a:rPr lang="en-US" sz="1850" b="1">
                <a:solidFill>
                  <a:srgbClr val="15518B"/>
                </a:solidFill>
                <a:latin typeface="Ubuntu"/>
              </a:rPr>
              <a:t>From Farm to Factory </a:t>
            </a:r>
          </a:p>
          <a:p>
            <a:pPr marL="285750" indent="-285750">
              <a:buFont typeface="Arial"/>
              <a:buChar char="•"/>
            </a:pPr>
            <a:r>
              <a:rPr lang="en-US" sz="1850" b="1">
                <a:solidFill>
                  <a:srgbClr val="15518B"/>
                </a:solidFill>
                <a:latin typeface="Ubuntu"/>
              </a:rPr>
              <a:t>Food Processing </a:t>
            </a:r>
          </a:p>
          <a:p>
            <a:pPr marL="285750" indent="-285750">
              <a:buFont typeface="Arial"/>
              <a:buChar char="•"/>
            </a:pPr>
            <a:r>
              <a:rPr lang="en-US" sz="1850" b="1">
                <a:solidFill>
                  <a:srgbClr val="15518B"/>
                </a:solidFill>
                <a:latin typeface="Ubuntu"/>
              </a:rPr>
              <a:t>How Does Freezing Preserve Food and Maintain Quality? </a:t>
            </a:r>
          </a:p>
          <a:p>
            <a:pPr marL="285750" indent="-285750">
              <a:buFont typeface="Arial"/>
              <a:buChar char="•"/>
            </a:pPr>
            <a:r>
              <a:rPr lang="en-US" sz="1850" b="1">
                <a:solidFill>
                  <a:srgbClr val="15518B"/>
                </a:solidFill>
                <a:latin typeface="Ubuntu"/>
              </a:rPr>
              <a:t>Processed vs Ultra Processed </a:t>
            </a:r>
          </a:p>
          <a:p>
            <a:pPr marL="285750" indent="-285750">
              <a:buFont typeface="Arial"/>
              <a:buChar char="•"/>
            </a:pPr>
            <a:r>
              <a:rPr lang="en-US" sz="1850" b="1">
                <a:solidFill>
                  <a:srgbClr val="15518B"/>
                </a:solidFill>
                <a:latin typeface="Ubuntu"/>
              </a:rPr>
              <a:t>What makes Some Ultra-Processed Less Healthy? </a:t>
            </a:r>
          </a:p>
          <a:p>
            <a:pPr marL="285750" indent="-285750">
              <a:buFont typeface="Arial"/>
              <a:buChar char="•"/>
            </a:pPr>
            <a:r>
              <a:rPr lang="en-US" sz="1850" b="1">
                <a:solidFill>
                  <a:srgbClr val="15518B"/>
                </a:solidFill>
                <a:latin typeface="Ubuntu"/>
              </a:rPr>
              <a:t>How can we get the Balance Right?</a:t>
            </a:r>
          </a:p>
          <a:p>
            <a:pPr marL="285750" indent="-285750">
              <a:buFont typeface="Arial"/>
              <a:buChar char="•"/>
            </a:pPr>
            <a:r>
              <a:rPr lang="en-US" sz="1850" b="1">
                <a:solidFill>
                  <a:srgbClr val="15518B"/>
                </a:solidFill>
                <a:latin typeface="Ubuntu"/>
              </a:rPr>
              <a:t>Challenges and Opportunities</a:t>
            </a:r>
          </a:p>
          <a:p>
            <a:pPr marL="285750" indent="-285750">
              <a:buFont typeface="Arial,Sans-Serif"/>
              <a:buChar char="•"/>
            </a:pPr>
            <a:endParaRPr lang="en-US" sz="1750">
              <a:solidFill>
                <a:srgbClr val="000000"/>
              </a:solidFill>
              <a:latin typeface="Ubuntu"/>
            </a:endParaRPr>
          </a:p>
          <a:p>
            <a:endParaRPr lang="en-US" sz="1750">
              <a:latin typeface="Ubuntu"/>
            </a:endParaRPr>
          </a:p>
        </p:txBody>
      </p:sp>
      <p:pic>
        <p:nvPicPr>
          <p:cNvPr id="3" name="Picture 2" descr="A group of people standing next to a table of vegetables&#10;&#10;Description automatically generated">
            <a:extLst>
              <a:ext uri="{FF2B5EF4-FFF2-40B4-BE49-F238E27FC236}">
                <a16:creationId xmlns:a16="http://schemas.microsoft.com/office/drawing/2014/main" id="{60A40965-C3B4-F33C-0FF4-D9D6F97864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0865" y="1493235"/>
            <a:ext cx="4970613" cy="3877009"/>
          </a:xfrm>
          <a:prstGeom prst="roundRect">
            <a:avLst/>
          </a:prstGeom>
        </p:spPr>
      </p:pic>
    </p:spTree>
    <p:extLst>
      <p:ext uri="{BB962C8B-B14F-4D97-AF65-F5344CB8AC3E}">
        <p14:creationId xmlns:p14="http://schemas.microsoft.com/office/powerpoint/2010/main" val="228156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a:xfrm>
            <a:off x="1430" y="1077569"/>
            <a:ext cx="7649632" cy="507738"/>
          </a:xfrm>
        </p:spPr>
        <p:txBody>
          <a:bodyPr>
            <a:normAutofit lnSpcReduction="10000"/>
          </a:bodyPr>
          <a:lstStyle/>
          <a:p>
            <a:r>
              <a:rPr lang="en-US">
                <a:solidFill>
                  <a:schemeClr val="accent1">
                    <a:lumMod val="76000"/>
                  </a:schemeClr>
                </a:solidFill>
                <a:latin typeface="Ubuntu"/>
              </a:rPr>
              <a:t>Where Does Food Come From?</a:t>
            </a:r>
            <a:endParaRPr lang="en-US">
              <a:solidFill>
                <a:schemeClr val="accent1">
                  <a:lumMod val="76000"/>
                </a:schemeClr>
              </a:solidFill>
            </a:endParaRPr>
          </a:p>
        </p:txBody>
      </p:sp>
      <p:pic>
        <p:nvPicPr>
          <p:cNvPr id="2" name="Online Media 1" title="Where does our food come from? | BBC Teach">
            <a:hlinkClick r:id="" action="ppaction://media"/>
            <a:extLst>
              <a:ext uri="{FF2B5EF4-FFF2-40B4-BE49-F238E27FC236}">
                <a16:creationId xmlns:a16="http://schemas.microsoft.com/office/drawing/2014/main" id="{5C48B148-1A6A-E692-8CD9-6798BDA8D30D}"/>
              </a:ext>
            </a:extLst>
          </p:cNvPr>
          <p:cNvPicPr>
            <a:picLocks noRot="1" noChangeAspect="1"/>
          </p:cNvPicPr>
          <p:nvPr>
            <a:videoFile r:link="rId1"/>
          </p:nvPr>
        </p:nvPicPr>
        <p:blipFill>
          <a:blip r:embed="rId3"/>
          <a:stretch>
            <a:fillRect/>
          </a:stretch>
        </p:blipFill>
        <p:spPr>
          <a:xfrm>
            <a:off x="1376585" y="1582271"/>
            <a:ext cx="8388445" cy="4746812"/>
          </a:xfrm>
          <a:prstGeom prst="rect">
            <a:avLst/>
          </a:prstGeom>
        </p:spPr>
      </p:pic>
    </p:spTree>
    <p:extLst>
      <p:ext uri="{BB962C8B-B14F-4D97-AF65-F5344CB8AC3E}">
        <p14:creationId xmlns:p14="http://schemas.microsoft.com/office/powerpoint/2010/main" val="3137626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4879" y="1017967"/>
            <a:ext cx="5375728" cy="1177924"/>
          </a:xfrm>
        </p:spPr>
        <p:txBody>
          <a:bodyPr>
            <a:normAutofit/>
          </a:bodyPr>
          <a:lstStyle/>
          <a:p>
            <a:r>
              <a:rPr lang="en-US">
                <a:solidFill>
                  <a:schemeClr val="accent1">
                    <a:lumMod val="76000"/>
                  </a:schemeClr>
                </a:solidFill>
                <a:latin typeface="Ubuntu"/>
              </a:rPr>
              <a:t>What is Food Production</a:t>
            </a:r>
          </a:p>
          <a:p>
            <a:endParaRPr lang="en-US"/>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304879" y="1716501"/>
            <a:ext cx="6837332" cy="4569049"/>
          </a:xfrm>
        </p:spPr>
        <p:txBody>
          <a:bodyPr vert="horz" lIns="91440" tIns="45720" rIns="91440" bIns="45720" rtlCol="0" anchor="t">
            <a:noAutofit/>
          </a:bodyPr>
          <a:lstStyle/>
          <a:p>
            <a:r>
              <a:rPr lang="en-US" sz="1650">
                <a:solidFill>
                  <a:schemeClr val="accent1">
                    <a:lumMod val="76000"/>
                  </a:schemeClr>
                </a:solidFill>
                <a:latin typeface="Ubuntu"/>
                <a:ea typeface="Calibri"/>
                <a:cs typeface="Calibri"/>
              </a:rPr>
              <a:t>Food production means growing and making the food we eat. It includes farming, processing and distribution.</a:t>
            </a:r>
            <a:endParaRPr lang="en-US"/>
          </a:p>
          <a:p>
            <a:r>
              <a:rPr lang="en-US" sz="1650">
                <a:solidFill>
                  <a:schemeClr val="accent1">
                    <a:lumMod val="76000"/>
                  </a:schemeClr>
                </a:solidFill>
                <a:latin typeface="Ubuntu"/>
                <a:ea typeface="Calibri"/>
                <a:cs typeface="Calibri"/>
              </a:rPr>
              <a:t>Most of the food we eat comes from a few key plant crops like cereals, potatoes, roots and legumes. Farmers aim to enhance these crops by choosing the strongest ones that have the best nutrition, are more resistant to diseases and can grow well in different places. All food production, whether plant or animal, relies on photosynthesis.</a:t>
            </a:r>
            <a:endParaRPr lang="en-US" sz="1650">
              <a:solidFill>
                <a:schemeClr val="accent1">
                  <a:lumMod val="76000"/>
                </a:schemeClr>
              </a:solidFill>
              <a:latin typeface="Ubuntu"/>
              <a:cs typeface="Calibri"/>
            </a:endParaRPr>
          </a:p>
          <a:p>
            <a:r>
              <a:rPr lang="en-US" sz="1650">
                <a:solidFill>
                  <a:schemeClr val="accent1">
                    <a:lumMod val="76000"/>
                  </a:schemeClr>
                </a:solidFill>
                <a:latin typeface="Ubuntu"/>
                <a:ea typeface="Calibri"/>
                <a:cs typeface="Calibri"/>
              </a:rPr>
              <a:t>Food production can be affected by:</a:t>
            </a:r>
          </a:p>
          <a:p>
            <a:pPr marL="285750" indent="-285750">
              <a:buFont typeface="Arial"/>
              <a:buChar char="•"/>
            </a:pPr>
            <a:r>
              <a:rPr lang="en-US" sz="1650">
                <a:solidFill>
                  <a:schemeClr val="accent1">
                    <a:lumMod val="76000"/>
                  </a:schemeClr>
                </a:solidFill>
                <a:latin typeface="Ubuntu"/>
                <a:ea typeface="Calibri"/>
                <a:cs typeface="Calibri"/>
              </a:rPr>
              <a:t>Weather and Climate: Droughts, floods and storms can impact crops.</a:t>
            </a:r>
          </a:p>
          <a:p>
            <a:pPr marL="285750" indent="-285750">
              <a:buFont typeface="Arial"/>
              <a:buChar char="•"/>
            </a:pPr>
            <a:r>
              <a:rPr lang="en-US" sz="1650">
                <a:solidFill>
                  <a:schemeClr val="accent1">
                    <a:lumMod val="76000"/>
                  </a:schemeClr>
                </a:solidFill>
                <a:latin typeface="Ubuntu"/>
                <a:ea typeface="Calibri"/>
                <a:cs typeface="Calibri"/>
              </a:rPr>
              <a:t>Soil Quality: Good soil is needed for healthy plants. Farmers may choose to use </a:t>
            </a:r>
            <a:r>
              <a:rPr lang="en-US" sz="1650" err="1">
                <a:solidFill>
                  <a:schemeClr val="accent1">
                    <a:lumMod val="76000"/>
                  </a:schemeClr>
                </a:solidFill>
                <a:latin typeface="Ubuntu"/>
                <a:ea typeface="Calibri"/>
                <a:cs typeface="Calibri"/>
              </a:rPr>
              <a:t>fertilisers</a:t>
            </a:r>
            <a:r>
              <a:rPr lang="en-US" sz="1650">
                <a:solidFill>
                  <a:schemeClr val="accent1">
                    <a:lumMod val="76000"/>
                  </a:schemeClr>
                </a:solidFill>
                <a:latin typeface="Ubuntu"/>
                <a:ea typeface="Calibri"/>
                <a:cs typeface="Calibri"/>
              </a:rPr>
              <a:t> to provide extra minerals.</a:t>
            </a:r>
          </a:p>
          <a:p>
            <a:pPr marL="285750" indent="-285750">
              <a:buFont typeface="Arial"/>
              <a:buChar char="•"/>
            </a:pPr>
            <a:r>
              <a:rPr lang="en-US" sz="1650">
                <a:solidFill>
                  <a:schemeClr val="accent1">
                    <a:lumMod val="76000"/>
                  </a:schemeClr>
                </a:solidFill>
                <a:latin typeface="Ubuntu"/>
                <a:ea typeface="Calibri"/>
                <a:cs typeface="Calibri"/>
              </a:rPr>
              <a:t>Water Availability: Crops and animals need water to grow and live.</a:t>
            </a:r>
          </a:p>
          <a:p>
            <a:pPr marL="285750" indent="-285750">
              <a:buFont typeface="Arial"/>
              <a:buChar char="•"/>
            </a:pPr>
            <a:r>
              <a:rPr lang="en-US" sz="1650">
                <a:solidFill>
                  <a:schemeClr val="accent1">
                    <a:lumMod val="76000"/>
                  </a:schemeClr>
                </a:solidFill>
                <a:latin typeface="Ubuntu"/>
                <a:ea typeface="Calibri"/>
                <a:cs typeface="Calibri"/>
              </a:rPr>
              <a:t>The area available to grow crops is limited. Simply growing more crops is not the answer. Increasing food production can only be achieved by improving efficiency.</a:t>
            </a:r>
          </a:p>
          <a:p>
            <a:pPr algn="just">
              <a:lnSpc>
                <a:spcPct val="100000"/>
              </a:lnSpc>
              <a:spcBef>
                <a:spcPts val="0"/>
              </a:spcBef>
            </a:pPr>
            <a:endParaRPr lang="en-US" sz="1650">
              <a:solidFill>
                <a:schemeClr val="tx2"/>
              </a:solidFill>
              <a:latin typeface="Ubuntu"/>
              <a:cs typeface="Calibri"/>
            </a:endParaRPr>
          </a:p>
        </p:txBody>
      </p:sp>
      <p:pic>
        <p:nvPicPr>
          <p:cNvPr id="7" name="Picture 6" descr="A person and person standing in a field&#10;&#10;Description automatically generated">
            <a:extLst>
              <a:ext uri="{FF2B5EF4-FFF2-40B4-BE49-F238E27FC236}">
                <a16:creationId xmlns:a16="http://schemas.microsoft.com/office/drawing/2014/main" id="{1326665C-78FC-E338-5A7D-74C99E79C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5992" y="1841294"/>
            <a:ext cx="3956801" cy="3376991"/>
          </a:xfrm>
          <a:prstGeom prst="roundRect">
            <a:avLst/>
          </a:prstGeom>
        </p:spPr>
      </p:pic>
    </p:spTree>
    <p:extLst>
      <p:ext uri="{BB962C8B-B14F-4D97-AF65-F5344CB8AC3E}">
        <p14:creationId xmlns:p14="http://schemas.microsoft.com/office/powerpoint/2010/main" val="3795753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4879" y="703490"/>
            <a:ext cx="5375728" cy="1177924"/>
          </a:xfrm>
        </p:spPr>
        <p:txBody>
          <a:bodyPr>
            <a:normAutofit/>
          </a:bodyPr>
          <a:lstStyle/>
          <a:p>
            <a:r>
              <a:rPr lang="en-US">
                <a:solidFill>
                  <a:schemeClr val="accent1">
                    <a:lumMod val="76000"/>
                  </a:schemeClr>
                </a:solidFill>
                <a:latin typeface="Ubuntu"/>
              </a:rPr>
              <a:t>Farming in Wales</a:t>
            </a:r>
            <a:endParaRPr lang="en-US">
              <a:solidFill>
                <a:schemeClr val="accent1">
                  <a:lumMod val="76000"/>
                </a:schemeClr>
              </a:solidFill>
            </a:endParaRPr>
          </a:p>
          <a:p>
            <a:endParaRPr lang="en-US"/>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3779" y="1714982"/>
            <a:ext cx="6794208" cy="5002396"/>
          </a:xfrm>
        </p:spPr>
        <p:txBody>
          <a:bodyPr vert="horz" lIns="91440" tIns="45720" rIns="91440" bIns="45720" rtlCol="0" anchor="t">
            <a:noAutofit/>
          </a:bodyPr>
          <a:lstStyle/>
          <a:p>
            <a:r>
              <a:rPr lang="en-US" sz="1600">
                <a:solidFill>
                  <a:schemeClr val="accent1">
                    <a:lumMod val="76000"/>
                  </a:schemeClr>
                </a:solidFill>
                <a:latin typeface="Ubuntu"/>
                <a:ea typeface="Calibri"/>
                <a:cs typeface="Calibri"/>
              </a:rPr>
              <a:t>In Wales, local farms are very important. Over 15,000 people    work on farms in Wales. </a:t>
            </a:r>
            <a:endParaRPr lang="en-US" sz="1600">
              <a:solidFill>
                <a:schemeClr val="accent1">
                  <a:lumMod val="76000"/>
                </a:schemeClr>
              </a:solidFill>
            </a:endParaRPr>
          </a:p>
          <a:p>
            <a:r>
              <a:rPr lang="en-US" sz="1600">
                <a:solidFill>
                  <a:schemeClr val="accent1">
                    <a:lumMod val="76000"/>
                  </a:schemeClr>
                </a:solidFill>
                <a:latin typeface="Ubuntu"/>
                <a:ea typeface="Calibri"/>
                <a:cs typeface="Calibri"/>
              </a:rPr>
              <a:t>Farms grow fruits, vegetables and raise animals, providing fresh food.</a:t>
            </a:r>
          </a:p>
          <a:p>
            <a:r>
              <a:rPr lang="en-US" sz="1600">
                <a:solidFill>
                  <a:schemeClr val="accent1">
                    <a:lumMod val="76000"/>
                  </a:schemeClr>
                </a:solidFill>
                <a:latin typeface="Ubuntu"/>
                <a:ea typeface="Calibri"/>
                <a:cs typeface="Calibri"/>
              </a:rPr>
              <a:t>Types of farming include:</a:t>
            </a:r>
          </a:p>
          <a:p>
            <a:pPr marL="285750" indent="-285750">
              <a:buFont typeface="Arial"/>
              <a:buChar char="•"/>
            </a:pPr>
            <a:r>
              <a:rPr lang="en-US" sz="1600">
                <a:solidFill>
                  <a:schemeClr val="accent1">
                    <a:lumMod val="76000"/>
                  </a:schemeClr>
                </a:solidFill>
                <a:latin typeface="Ubuntu"/>
                <a:cs typeface="Calibri"/>
              </a:rPr>
              <a:t>Livestock  - Raising sheep, cows, chicken and pigs. (Raising animals for meat requires much more energy per unit area than growing crops)</a:t>
            </a:r>
          </a:p>
          <a:p>
            <a:pPr marL="285750" indent="-285750">
              <a:buFont typeface="Arial"/>
              <a:buChar char="•"/>
            </a:pPr>
            <a:r>
              <a:rPr lang="en-US" sz="1600">
                <a:solidFill>
                  <a:schemeClr val="accent1">
                    <a:lumMod val="76000"/>
                  </a:schemeClr>
                </a:solidFill>
                <a:latin typeface="Ubuntu"/>
                <a:cs typeface="Calibri"/>
              </a:rPr>
              <a:t>crop production - Growing vegetables, fruits and grains</a:t>
            </a:r>
          </a:p>
          <a:p>
            <a:pPr marL="285750" indent="-285750">
              <a:buFont typeface="Arial"/>
              <a:buChar char="•"/>
            </a:pPr>
            <a:r>
              <a:rPr lang="en-US" sz="1600">
                <a:solidFill>
                  <a:schemeClr val="accent1">
                    <a:lumMod val="76000"/>
                  </a:schemeClr>
                </a:solidFill>
                <a:latin typeface="Ubuntu"/>
                <a:cs typeface="Calibri"/>
              </a:rPr>
              <a:t>dairy - Producing milk, cheese and other dairy products</a:t>
            </a:r>
          </a:p>
          <a:p>
            <a:r>
              <a:rPr lang="en-US" sz="1600">
                <a:solidFill>
                  <a:schemeClr val="accent1">
                    <a:lumMod val="76000"/>
                  </a:schemeClr>
                </a:solidFill>
                <a:latin typeface="Ubuntu"/>
                <a:cs typeface="Calibri"/>
              </a:rPr>
              <a:t>These farms also create jobs for people who love nearby, helping the local economy. Buying food from local farms supports these farmers and the community and helps preserve our beautiful countryside. </a:t>
            </a:r>
          </a:p>
          <a:p>
            <a:r>
              <a:rPr lang="en-US" sz="1600">
                <a:solidFill>
                  <a:schemeClr val="accent1">
                    <a:lumMod val="76000"/>
                  </a:schemeClr>
                </a:solidFill>
                <a:latin typeface="Ubuntu"/>
                <a:ea typeface="Calibri"/>
                <a:cs typeface="Calibri"/>
              </a:rPr>
              <a:t>Wales is known for producing local specialties like lamb and dairy produce.</a:t>
            </a:r>
            <a:endParaRPr lang="en-US" sz="1600">
              <a:solidFill>
                <a:schemeClr val="accent1">
                  <a:lumMod val="76000"/>
                </a:schemeClr>
              </a:solidFill>
              <a:ea typeface="Calibri"/>
              <a:cs typeface="Calibri"/>
            </a:endParaRPr>
          </a:p>
          <a:p>
            <a:r>
              <a:rPr lang="en-US" sz="1600">
                <a:solidFill>
                  <a:schemeClr val="accent1">
                    <a:lumMod val="76000"/>
                  </a:schemeClr>
                </a:solidFill>
                <a:latin typeface="Ubuntu"/>
                <a:ea typeface="Calibri"/>
                <a:cs typeface="Calibri"/>
              </a:rPr>
              <a:t>Why do you think it is important for a country to produce its own food? </a:t>
            </a:r>
          </a:p>
          <a:p>
            <a:pPr algn="just"/>
            <a:endParaRPr lang="en-US" sz="1650">
              <a:solidFill>
                <a:schemeClr val="accent1">
                  <a:lumMod val="76000"/>
                </a:schemeClr>
              </a:solidFill>
              <a:latin typeface="Ubuntu"/>
              <a:ea typeface="Calibri"/>
              <a:cs typeface="Calibri"/>
            </a:endParaRPr>
          </a:p>
          <a:p>
            <a:pPr algn="just">
              <a:lnSpc>
                <a:spcPct val="100000"/>
              </a:lnSpc>
              <a:spcBef>
                <a:spcPts val="0"/>
              </a:spcBef>
            </a:pPr>
            <a:endParaRPr lang="en-US" sz="1650">
              <a:solidFill>
                <a:schemeClr val="tx2"/>
              </a:solidFill>
              <a:latin typeface="Ubuntu"/>
              <a:cs typeface="Calibri"/>
            </a:endParaRPr>
          </a:p>
        </p:txBody>
      </p:sp>
      <p:pic>
        <p:nvPicPr>
          <p:cNvPr id="3" name="Picture 2" descr="A group of sheep grazing in a field&#10;&#10;Description automatically generated">
            <a:extLst>
              <a:ext uri="{FF2B5EF4-FFF2-40B4-BE49-F238E27FC236}">
                <a16:creationId xmlns:a16="http://schemas.microsoft.com/office/drawing/2014/main" id="{238BC7FC-4353-8450-E3AB-A4F73A1862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1573" y="2020865"/>
            <a:ext cx="4468116" cy="3345046"/>
          </a:xfrm>
          <a:prstGeom prst="roundRect">
            <a:avLst/>
          </a:prstGeom>
        </p:spPr>
      </p:pic>
    </p:spTree>
    <p:extLst>
      <p:ext uri="{BB962C8B-B14F-4D97-AF65-F5344CB8AC3E}">
        <p14:creationId xmlns:p14="http://schemas.microsoft.com/office/powerpoint/2010/main" val="2641548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3870" y="1708868"/>
            <a:ext cx="6253965" cy="1100433"/>
          </a:xfrm>
        </p:spPr>
        <p:txBody>
          <a:bodyPr vert="horz" lIns="91440" tIns="45720" rIns="91440" bIns="45720" rtlCol="0" anchor="b">
            <a:noAutofit/>
          </a:bodyPr>
          <a:lstStyle/>
          <a:p>
            <a:endParaRPr lang="en-US" b="0">
              <a:solidFill>
                <a:schemeClr val="accent1">
                  <a:lumMod val="76000"/>
                </a:schemeClr>
              </a:solidFill>
              <a:latin typeface="Ubuntu"/>
              <a:cs typeface="Calibri Light"/>
            </a:endParaRPr>
          </a:p>
          <a:p>
            <a:r>
              <a:rPr lang="en-US">
                <a:solidFill>
                  <a:schemeClr val="accent1">
                    <a:lumMod val="76000"/>
                  </a:schemeClr>
                </a:solidFill>
                <a:latin typeface="Ubuntu"/>
                <a:cs typeface="Calibri Light"/>
              </a:rPr>
              <a:t>Food Trade and the Welsh Economy</a:t>
            </a:r>
            <a:endParaRPr lang="en-US">
              <a:solidFill>
                <a:schemeClr val="accent1">
                  <a:lumMod val="76000"/>
                </a:schemeClr>
              </a:solidFill>
            </a:endParaRPr>
          </a:p>
          <a:p>
            <a:endParaRPr lang="en-US">
              <a:solidFill>
                <a:schemeClr val="accent1">
                  <a:lumMod val="76000"/>
                </a:schemeClr>
              </a:solidFill>
            </a:endParaRPr>
          </a:p>
          <a:p>
            <a:endParaRPr lang="en-US"/>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187822" y="1709738"/>
            <a:ext cx="6976795" cy="4847237"/>
          </a:xfrm>
        </p:spPr>
        <p:txBody>
          <a:bodyPr vert="horz" lIns="91440" tIns="45720" rIns="91440" bIns="45720" rtlCol="0" anchor="t">
            <a:noAutofit/>
          </a:bodyPr>
          <a:lstStyle/>
          <a:p>
            <a:pPr marL="285750" indent="-285750">
              <a:buFont typeface="Arial"/>
              <a:buChar char="•"/>
            </a:pPr>
            <a:r>
              <a:rPr lang="en-US" sz="1800">
                <a:solidFill>
                  <a:schemeClr val="accent1">
                    <a:lumMod val="76000"/>
                  </a:schemeClr>
                </a:solidFill>
                <a:latin typeface="Ubuntu"/>
                <a:ea typeface="Calibri"/>
                <a:cs typeface="Calibri"/>
              </a:rPr>
              <a:t>Food trade impacts the Welsh economy. When food is bought and sold, it helps businesses grow and provides money for the community. This is called the economy. A strong economy means there are more jobs and better opportunities for everyone. Farming contributes significantly to the Welsh economy, bringing in around £1.6 billion each year. </a:t>
            </a:r>
            <a:endParaRPr lang="en-US">
              <a:solidFill>
                <a:schemeClr val="accent1">
                  <a:lumMod val="76000"/>
                </a:schemeClr>
              </a:solidFill>
            </a:endParaRPr>
          </a:p>
          <a:p>
            <a:pPr marL="285750" indent="-285750">
              <a:buFont typeface="Arial"/>
              <a:buChar char="•"/>
            </a:pPr>
            <a:r>
              <a:rPr lang="en-US" sz="1800">
                <a:solidFill>
                  <a:schemeClr val="accent1">
                    <a:lumMod val="76000"/>
                  </a:schemeClr>
                </a:solidFill>
                <a:latin typeface="Ubuntu"/>
                <a:ea typeface="Calibri"/>
                <a:cs typeface="Calibri"/>
              </a:rPr>
              <a:t>Brexit, which is when the United Kingdom, including Wales, decided to leave the European Union, has changed how food is traded. New trade deals with other countries can change the prices of food and how much of it is available in stores. Sometimes, these changes make certain foods more expensive or harder to find.</a:t>
            </a:r>
          </a:p>
          <a:p>
            <a:pPr marL="285750" indent="-285750">
              <a:buFont typeface="Arial"/>
              <a:buChar char="•"/>
            </a:pPr>
            <a:r>
              <a:rPr lang="en-GB" sz="1800">
                <a:solidFill>
                  <a:schemeClr val="accent1">
                    <a:lumMod val="76000"/>
                  </a:schemeClr>
                </a:solidFill>
                <a:latin typeface="Ubuntu"/>
                <a:ea typeface="Calibri"/>
                <a:cs typeface="Calibri"/>
              </a:rPr>
              <a:t>Ethical consumers often like to support local farmers. For example, people from Wales may like to buy Welsh Lamb that have been farmed in Wales compared to Lamb from New Zealand as this reduces food miles.(Find out more about this in Enviromental impact) </a:t>
            </a:r>
            <a:endParaRPr lang="en-US" sz="1800">
              <a:solidFill>
                <a:schemeClr val="accent1">
                  <a:lumMod val="76000"/>
                </a:schemeClr>
              </a:solidFill>
              <a:latin typeface="Ubuntu"/>
              <a:ea typeface="Calibri"/>
              <a:cs typeface="Calibri"/>
            </a:endParaRPr>
          </a:p>
          <a:p>
            <a:pPr algn="just"/>
            <a:endParaRPr lang="en-US" sz="1750">
              <a:solidFill>
                <a:schemeClr val="accent1">
                  <a:lumMod val="76000"/>
                </a:schemeClr>
              </a:solidFill>
              <a:latin typeface="Ubuntu"/>
              <a:ea typeface="Calibri"/>
              <a:cs typeface="Calibri"/>
            </a:endParaRPr>
          </a:p>
          <a:p>
            <a:pPr algn="just">
              <a:lnSpc>
                <a:spcPct val="100000"/>
              </a:lnSpc>
              <a:spcBef>
                <a:spcPts val="0"/>
              </a:spcBef>
            </a:pPr>
            <a:endParaRPr lang="en-US" sz="1650">
              <a:solidFill>
                <a:schemeClr val="tx2"/>
              </a:solidFill>
              <a:latin typeface="Ubuntu"/>
              <a:cs typeface="Calibri"/>
            </a:endParaRPr>
          </a:p>
        </p:txBody>
      </p:sp>
      <p:pic>
        <p:nvPicPr>
          <p:cNvPr id="7" name="Picture 6" descr="A water body with buildings and a building in the background&#10;&#10;Description automatically generated">
            <a:extLst>
              <a:ext uri="{FF2B5EF4-FFF2-40B4-BE49-F238E27FC236}">
                <a16:creationId xmlns:a16="http://schemas.microsoft.com/office/drawing/2014/main" id="{E5F1A893-B6BE-0423-3B1E-7FBC5979E5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3326" y="1840866"/>
            <a:ext cx="4432300" cy="3381349"/>
          </a:xfrm>
          <a:prstGeom prst="roundRect">
            <a:avLst/>
          </a:prstGeom>
        </p:spPr>
      </p:pic>
    </p:spTree>
    <p:extLst>
      <p:ext uri="{BB962C8B-B14F-4D97-AF65-F5344CB8AC3E}">
        <p14:creationId xmlns:p14="http://schemas.microsoft.com/office/powerpoint/2010/main" val="340056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3870" y="1308496"/>
            <a:ext cx="6253965" cy="1810770"/>
          </a:xfrm>
        </p:spPr>
        <p:txBody>
          <a:bodyPr>
            <a:normAutofit/>
          </a:bodyPr>
          <a:lstStyle/>
          <a:p>
            <a:endParaRPr lang="en-US" b="0">
              <a:solidFill>
                <a:schemeClr val="accent1">
                  <a:lumMod val="76000"/>
                </a:schemeClr>
              </a:solidFill>
              <a:latin typeface="Ubuntu"/>
              <a:cs typeface="Calibri Light"/>
            </a:endParaRPr>
          </a:p>
          <a:p>
            <a:r>
              <a:rPr lang="en-US">
                <a:solidFill>
                  <a:schemeClr val="accent1">
                    <a:lumMod val="76000"/>
                  </a:schemeClr>
                </a:solidFill>
                <a:latin typeface="Ubuntu"/>
                <a:cs typeface="Calibri Light"/>
              </a:rPr>
              <a:t>From Farm to Factory</a:t>
            </a:r>
            <a:endParaRPr lang="en-US">
              <a:solidFill>
                <a:schemeClr val="accent1">
                  <a:lumMod val="76000"/>
                </a:schemeClr>
              </a:solidFill>
              <a:cs typeface="Calibri Light"/>
            </a:endParaRPr>
          </a:p>
          <a:p>
            <a:endParaRPr lang="en-US">
              <a:solidFill>
                <a:schemeClr val="accent1">
                  <a:lumMod val="76000"/>
                </a:schemeClr>
              </a:solidFill>
            </a:endParaRPr>
          </a:p>
          <a:p>
            <a:endParaRPr lang="en-US"/>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187822" y="2213433"/>
            <a:ext cx="6628084" cy="4847237"/>
          </a:xfrm>
        </p:spPr>
        <p:txBody>
          <a:bodyPr vert="horz" lIns="91440" tIns="45720" rIns="91440" bIns="45720" rtlCol="0" anchor="t">
            <a:noAutofit/>
          </a:bodyPr>
          <a:lstStyle/>
          <a:p>
            <a:pPr marL="285750" indent="-285750">
              <a:buFont typeface="Arial"/>
              <a:buChar char="•"/>
            </a:pPr>
            <a:r>
              <a:rPr lang="en-US" sz="2000">
                <a:solidFill>
                  <a:schemeClr val="accent1">
                    <a:lumMod val="76000"/>
                  </a:schemeClr>
                </a:solidFill>
                <a:latin typeface="Ubuntu"/>
                <a:ea typeface="Calibri"/>
                <a:cs typeface="Calibri"/>
              </a:rPr>
              <a:t>The "Animal Welfare Act 2006" ensures that animals are treated well in farming, which directly impacts the quality and safety of food products from animals. These laws and regulations ensure that food in Wales is safe, clean and environmentally sustainable.</a:t>
            </a:r>
            <a:endParaRPr lang="en-US"/>
          </a:p>
          <a:p>
            <a:pPr marL="285750" indent="-285750">
              <a:buFont typeface="Arial"/>
              <a:buChar char="•"/>
            </a:pPr>
            <a:r>
              <a:rPr lang="en-US" sz="2000">
                <a:solidFill>
                  <a:schemeClr val="accent1">
                    <a:lumMod val="76000"/>
                  </a:schemeClr>
                </a:solidFill>
                <a:latin typeface="Ubuntu"/>
                <a:ea typeface="Calibri"/>
                <a:cs typeface="Calibri"/>
              </a:rPr>
              <a:t>After farming, food goes to factories to be processed.</a:t>
            </a:r>
            <a:endParaRPr lang="en-US" sz="2000">
              <a:solidFill>
                <a:schemeClr val="accent1">
                  <a:lumMod val="76000"/>
                </a:schemeClr>
              </a:solidFill>
              <a:latin typeface="Ubuntu"/>
              <a:cs typeface="Calibri"/>
            </a:endParaRPr>
          </a:p>
          <a:p>
            <a:pPr marL="285750" indent="-285750">
              <a:buFont typeface="Arial"/>
              <a:buChar char="•"/>
            </a:pPr>
            <a:r>
              <a:rPr lang="en-US" sz="2000">
                <a:solidFill>
                  <a:schemeClr val="accent1">
                    <a:lumMod val="76000"/>
                  </a:schemeClr>
                </a:solidFill>
                <a:latin typeface="Ubuntu"/>
                <a:ea typeface="Calibri"/>
                <a:cs typeface="Calibri"/>
              </a:rPr>
              <a:t>First, it is cleaned to remove dirt and contaminants. Then, it is packaged to ensure it stays safe and fresh for longer on shop shelves.</a:t>
            </a:r>
            <a:endParaRPr lang="en-US" sz="2000">
              <a:solidFill>
                <a:schemeClr val="accent1">
                  <a:lumMod val="76000"/>
                </a:schemeClr>
              </a:solidFill>
            </a:endParaRPr>
          </a:p>
          <a:p>
            <a:pPr algn="just"/>
            <a:endParaRPr lang="en-US" sz="1750">
              <a:solidFill>
                <a:schemeClr val="accent1">
                  <a:lumMod val="76000"/>
                </a:schemeClr>
              </a:solidFill>
              <a:latin typeface="Ubuntu"/>
              <a:ea typeface="Calibri"/>
              <a:cs typeface="Calibri"/>
            </a:endParaRPr>
          </a:p>
          <a:p>
            <a:pPr algn="just">
              <a:lnSpc>
                <a:spcPct val="100000"/>
              </a:lnSpc>
              <a:spcBef>
                <a:spcPts val="0"/>
              </a:spcBef>
            </a:pPr>
            <a:endParaRPr lang="en-US" sz="1650">
              <a:solidFill>
                <a:schemeClr val="tx2"/>
              </a:solidFill>
              <a:latin typeface="Ubuntu"/>
              <a:cs typeface="Calibri"/>
            </a:endParaRPr>
          </a:p>
        </p:txBody>
      </p:sp>
      <p:pic>
        <p:nvPicPr>
          <p:cNvPr id="3" name="Picture 2" descr="Several people working in a factory&#10;&#10;Description automatically generated">
            <a:extLst>
              <a:ext uri="{FF2B5EF4-FFF2-40B4-BE49-F238E27FC236}">
                <a16:creationId xmlns:a16="http://schemas.microsoft.com/office/drawing/2014/main" id="{18C52B0D-71DB-BCE1-9E05-EC9CF80B21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8546" y="1868904"/>
            <a:ext cx="4512116" cy="3124655"/>
          </a:xfrm>
          <a:prstGeom prst="roundRect">
            <a:avLst/>
          </a:prstGeom>
        </p:spPr>
      </p:pic>
    </p:spTree>
    <p:extLst>
      <p:ext uri="{BB962C8B-B14F-4D97-AF65-F5344CB8AC3E}">
        <p14:creationId xmlns:p14="http://schemas.microsoft.com/office/powerpoint/2010/main" val="234714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303870" y="1424733"/>
            <a:ext cx="6253965" cy="1177924"/>
          </a:xfrm>
        </p:spPr>
        <p:txBody>
          <a:bodyPr>
            <a:normAutofit/>
          </a:bodyPr>
          <a:lstStyle/>
          <a:p>
            <a:endParaRPr lang="en-US" b="0">
              <a:solidFill>
                <a:schemeClr val="accent1">
                  <a:lumMod val="76000"/>
                </a:schemeClr>
              </a:solidFill>
              <a:latin typeface="Ubuntu"/>
              <a:cs typeface="Calibri Light"/>
            </a:endParaRPr>
          </a:p>
          <a:p>
            <a:r>
              <a:rPr lang="en-US">
                <a:solidFill>
                  <a:schemeClr val="accent1">
                    <a:lumMod val="76000"/>
                  </a:schemeClr>
                </a:solidFill>
                <a:latin typeface="Ubuntu"/>
                <a:cs typeface="Calibri Light"/>
              </a:rPr>
              <a:t>Food Processing</a:t>
            </a:r>
            <a:endParaRPr lang="en-US">
              <a:solidFill>
                <a:schemeClr val="accent1">
                  <a:lumMod val="76000"/>
                </a:schemeClr>
              </a:solidFill>
              <a:cs typeface="Calibri Light"/>
            </a:endParaRPr>
          </a:p>
          <a:p>
            <a:endParaRPr lang="en-US">
              <a:solidFill>
                <a:schemeClr val="accent1">
                  <a:lumMod val="76000"/>
                </a:schemeClr>
              </a:solidFill>
            </a:endParaRPr>
          </a:p>
          <a:p>
            <a:endParaRPr lang="en-US"/>
          </a:p>
        </p:txBody>
      </p:sp>
      <p:sp>
        <p:nvSpPr>
          <p:cNvPr id="5" name="Text Placeholder 4">
            <a:extLst>
              <a:ext uri="{FF2B5EF4-FFF2-40B4-BE49-F238E27FC236}">
                <a16:creationId xmlns:a16="http://schemas.microsoft.com/office/drawing/2014/main" id="{A64B2EFA-2555-8BA4-73C0-D38DC6E96DDE}"/>
              </a:ext>
            </a:extLst>
          </p:cNvPr>
          <p:cNvSpPr>
            <a:spLocks noGrp="1"/>
          </p:cNvSpPr>
          <p:nvPr>
            <p:ph type="body" sz="quarter" idx="12"/>
          </p:nvPr>
        </p:nvSpPr>
        <p:spPr>
          <a:xfrm>
            <a:off x="304879" y="1837590"/>
            <a:ext cx="4432300" cy="367618"/>
          </a:xfrm>
        </p:spPr>
        <p:txBody>
          <a:bodyPr vert="horz" lIns="91440" tIns="45720" rIns="91440" bIns="45720" rtlCol="0" anchor="t">
            <a:noAutofit/>
          </a:bodyPr>
          <a:lstStyle/>
          <a:p>
            <a:endParaRPr lang="en-US" sz="2400" b="1">
              <a:solidFill>
                <a:srgbClr val="4472C4"/>
              </a:solidFill>
              <a:latin typeface="Ubuntu"/>
            </a:endParaRPr>
          </a:p>
          <a:p>
            <a:endParaRPr lang="en-US"/>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187822" y="1709738"/>
            <a:ext cx="6976795" cy="4847237"/>
          </a:xfrm>
        </p:spPr>
        <p:txBody>
          <a:bodyPr vert="horz" lIns="91440" tIns="45720" rIns="91440" bIns="45720" rtlCol="0" anchor="t">
            <a:noAutofit/>
          </a:bodyPr>
          <a:lstStyle/>
          <a:p>
            <a:pPr marL="285750" indent="-285750">
              <a:buFont typeface="Arial"/>
              <a:buChar char="•"/>
            </a:pPr>
            <a:r>
              <a:rPr lang="en-US" sz="1800">
                <a:solidFill>
                  <a:schemeClr val="accent1">
                    <a:lumMod val="76000"/>
                  </a:schemeClr>
                </a:solidFill>
                <a:latin typeface="Ubuntu"/>
                <a:ea typeface="Calibri"/>
                <a:cs typeface="Calibri"/>
              </a:rPr>
              <a:t>Food processing involves any method that turns food into products for us to eat. Foods can be processed in many ways, whether it is at home or on an industrial scale.</a:t>
            </a:r>
            <a:endParaRPr lang="en-US">
              <a:solidFill>
                <a:schemeClr val="accent1">
                  <a:lumMod val="76000"/>
                </a:schemeClr>
              </a:solidFill>
              <a:latin typeface="Ubuntu"/>
            </a:endParaRPr>
          </a:p>
          <a:p>
            <a:pPr marL="285750" indent="-285750">
              <a:buFont typeface="Arial"/>
              <a:buChar char="•"/>
            </a:pPr>
            <a:r>
              <a:rPr lang="en-US" sz="1800">
                <a:solidFill>
                  <a:schemeClr val="accent1">
                    <a:lumMod val="76000"/>
                  </a:schemeClr>
                </a:solidFill>
                <a:latin typeface="Ubuntu"/>
                <a:ea typeface="Calibri"/>
                <a:cs typeface="Calibri"/>
              </a:rPr>
              <a:t>We process foods to give us </a:t>
            </a:r>
            <a:r>
              <a:rPr lang="en-US" sz="1800" b="1">
                <a:solidFill>
                  <a:schemeClr val="accent1">
                    <a:lumMod val="76000"/>
                  </a:schemeClr>
                </a:solidFill>
                <a:latin typeface="Ubuntu"/>
                <a:ea typeface="Calibri"/>
                <a:cs typeface="Calibri"/>
              </a:rPr>
              <a:t>lots of variation</a:t>
            </a:r>
            <a:r>
              <a:rPr lang="en-US" sz="1800">
                <a:solidFill>
                  <a:schemeClr val="accent1">
                    <a:lumMod val="76000"/>
                  </a:schemeClr>
                </a:solidFill>
                <a:latin typeface="Ubuntu"/>
                <a:ea typeface="Calibri"/>
                <a:cs typeface="Calibri"/>
              </a:rPr>
              <a:t> in what we are eating and to make raw foods stay </a:t>
            </a:r>
            <a:r>
              <a:rPr lang="en-US" sz="1800" b="1">
                <a:solidFill>
                  <a:schemeClr val="accent1">
                    <a:lumMod val="76000"/>
                  </a:schemeClr>
                </a:solidFill>
                <a:latin typeface="Ubuntu"/>
                <a:ea typeface="Calibri"/>
                <a:cs typeface="Calibri"/>
              </a:rPr>
              <a:t>fresher for longer</a:t>
            </a:r>
            <a:r>
              <a:rPr lang="en-US" sz="1800">
                <a:solidFill>
                  <a:schemeClr val="accent1">
                    <a:lumMod val="76000"/>
                  </a:schemeClr>
                </a:solidFill>
                <a:latin typeface="Ubuntu"/>
                <a:ea typeface="Calibri"/>
                <a:cs typeface="Calibri"/>
              </a:rPr>
              <a:t>.</a:t>
            </a:r>
          </a:p>
          <a:p>
            <a:pPr marL="285750" indent="-285750">
              <a:buFont typeface="Arial"/>
              <a:buChar char="•"/>
            </a:pPr>
            <a:r>
              <a:rPr lang="en-US" sz="1800">
                <a:solidFill>
                  <a:schemeClr val="accent1">
                    <a:lumMod val="76000"/>
                  </a:schemeClr>
                </a:solidFill>
                <a:latin typeface="Ubuntu"/>
                <a:ea typeface="Calibri"/>
                <a:cs typeface="Calibri"/>
              </a:rPr>
              <a:t>Examples of food processing can include:</a:t>
            </a:r>
          </a:p>
          <a:p>
            <a:pPr marL="285750" indent="-285750">
              <a:buFont typeface="Arial"/>
              <a:buChar char="•"/>
            </a:pPr>
            <a:r>
              <a:rPr lang="en-US" sz="1800">
                <a:solidFill>
                  <a:schemeClr val="accent1">
                    <a:lumMod val="76000"/>
                  </a:schemeClr>
                </a:solidFill>
                <a:latin typeface="Ubuntu"/>
                <a:ea typeface="Calibri"/>
                <a:cs typeface="Calibri"/>
              </a:rPr>
              <a:t> Transforming raw ingredients such as wheat into bread or milk into cheese.</a:t>
            </a:r>
            <a:endParaRPr lang="en-US" sz="1800">
              <a:solidFill>
                <a:schemeClr val="accent1">
                  <a:lumMod val="76000"/>
                </a:schemeClr>
              </a:solidFill>
              <a:latin typeface="Ubuntu"/>
              <a:cs typeface="Calibri"/>
            </a:endParaRPr>
          </a:p>
          <a:p>
            <a:pPr marL="285750" indent="-285750">
              <a:buFont typeface="Arial"/>
              <a:buChar char="•"/>
            </a:pPr>
            <a:r>
              <a:rPr lang="en-US" sz="1800">
                <a:solidFill>
                  <a:schemeClr val="accent1">
                    <a:lumMod val="76000"/>
                  </a:schemeClr>
                </a:solidFill>
                <a:latin typeface="Ubuntu"/>
                <a:ea typeface="Calibri"/>
                <a:cs typeface="Calibri"/>
              </a:rPr>
              <a:t>Adding preservatives to keep food and drink fresh for longer. For example, sodium benzoate is often added to soft drinks to prevent the growth of bacteria and yeast.</a:t>
            </a:r>
          </a:p>
          <a:p>
            <a:pPr marL="285750" indent="-285750">
              <a:buFont typeface="Arial"/>
              <a:buChar char="•"/>
            </a:pPr>
            <a:r>
              <a:rPr lang="en-US" sz="1800">
                <a:solidFill>
                  <a:schemeClr val="accent1">
                    <a:lumMod val="76000"/>
                  </a:schemeClr>
                </a:solidFill>
                <a:latin typeface="Ubuntu"/>
                <a:ea typeface="Calibri"/>
                <a:cs typeface="Calibri"/>
              </a:rPr>
              <a:t>Some foods need processing to make them safe, such as milk, which needs to be </a:t>
            </a:r>
            <a:r>
              <a:rPr lang="en-US" sz="1800" err="1">
                <a:solidFill>
                  <a:schemeClr val="accent1">
                    <a:lumMod val="76000"/>
                  </a:schemeClr>
                </a:solidFill>
                <a:latin typeface="Ubuntu"/>
                <a:ea typeface="Calibri"/>
                <a:cs typeface="Calibri"/>
              </a:rPr>
              <a:t>pasteurised</a:t>
            </a:r>
            <a:r>
              <a:rPr lang="en-US" sz="1800">
                <a:solidFill>
                  <a:schemeClr val="accent1">
                    <a:lumMod val="76000"/>
                  </a:schemeClr>
                </a:solidFill>
                <a:latin typeface="Ubuntu"/>
                <a:ea typeface="Calibri"/>
                <a:cs typeface="Calibri"/>
              </a:rPr>
              <a:t> to remove harmful bacteria. </a:t>
            </a:r>
          </a:p>
          <a:p>
            <a:pPr marL="285750" indent="-285750">
              <a:buFont typeface="Arial"/>
              <a:buChar char="•"/>
            </a:pPr>
            <a:r>
              <a:rPr lang="en-US" sz="1800">
                <a:solidFill>
                  <a:schemeClr val="accent1">
                    <a:lumMod val="76000"/>
                  </a:schemeClr>
                </a:solidFill>
                <a:latin typeface="Ubuntu"/>
                <a:ea typeface="Calibri"/>
                <a:cs typeface="Calibri"/>
              </a:rPr>
              <a:t>Other foods need processing to make them suitable for use, such as pressing seeds to make oil.</a:t>
            </a:r>
          </a:p>
          <a:p>
            <a:pPr marL="285750" indent="-285750" algn="just">
              <a:buFont typeface="Arial"/>
              <a:buChar char="•"/>
            </a:pPr>
            <a:endParaRPr lang="en-US" sz="1800">
              <a:solidFill>
                <a:schemeClr val="accent1">
                  <a:lumMod val="76000"/>
                </a:schemeClr>
              </a:solidFill>
              <a:latin typeface="Ubuntu"/>
              <a:ea typeface="Calibri"/>
              <a:cs typeface="Calibri"/>
            </a:endParaRPr>
          </a:p>
          <a:p>
            <a:pPr algn="just"/>
            <a:endParaRPr lang="en-US" sz="1750">
              <a:solidFill>
                <a:schemeClr val="accent1">
                  <a:lumMod val="76000"/>
                </a:schemeClr>
              </a:solidFill>
              <a:latin typeface="Ubuntu"/>
              <a:ea typeface="Calibri"/>
              <a:cs typeface="Calibri"/>
            </a:endParaRPr>
          </a:p>
          <a:p>
            <a:pPr algn="just">
              <a:lnSpc>
                <a:spcPct val="100000"/>
              </a:lnSpc>
              <a:spcBef>
                <a:spcPts val="0"/>
              </a:spcBef>
            </a:pPr>
            <a:endParaRPr lang="en-US" sz="1650">
              <a:solidFill>
                <a:schemeClr val="tx2"/>
              </a:solidFill>
              <a:latin typeface="Ubuntu"/>
              <a:cs typeface="Calibri"/>
            </a:endParaRPr>
          </a:p>
        </p:txBody>
      </p:sp>
      <p:pic>
        <p:nvPicPr>
          <p:cNvPr id="7" name="Picture 6" descr="A screenshot of a cell phone&#10;&#10;Description automatically generated">
            <a:extLst>
              <a:ext uri="{FF2B5EF4-FFF2-40B4-BE49-F238E27FC236}">
                <a16:creationId xmlns:a16="http://schemas.microsoft.com/office/drawing/2014/main" id="{1DA8BB32-F4EB-DE33-8682-4BAEC8A83639}"/>
              </a:ext>
            </a:extLst>
          </p:cNvPr>
          <p:cNvPicPr>
            <a:picLocks noChangeAspect="1"/>
          </p:cNvPicPr>
          <p:nvPr/>
        </p:nvPicPr>
        <p:blipFill>
          <a:blip r:embed="rId2"/>
          <a:stretch>
            <a:fillRect/>
          </a:stretch>
        </p:blipFill>
        <p:spPr>
          <a:xfrm>
            <a:off x="7874911" y="1134059"/>
            <a:ext cx="3311358" cy="45844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a:extLst>
              <a:ext uri="{FF2B5EF4-FFF2-40B4-BE49-F238E27FC236}">
                <a16:creationId xmlns:a16="http://schemas.microsoft.com/office/drawing/2014/main" id="{FA443095-F8F6-E0B8-4ABF-1171ADB55939}"/>
              </a:ext>
            </a:extLst>
          </p:cNvPr>
          <p:cNvSpPr txBox="1"/>
          <p:nvPr/>
        </p:nvSpPr>
        <p:spPr>
          <a:xfrm>
            <a:off x="8004875" y="609341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Ubuntu"/>
              </a:rPr>
              <a:t>Source: </a:t>
            </a:r>
            <a:r>
              <a:rPr lang="en-US" b="1" u="sng">
                <a:solidFill>
                  <a:srgbClr val="0563C1"/>
                </a:solidFill>
                <a:latin typeface="Ubuntu"/>
                <a:cs typeface="Segoe UI"/>
                <a:hlinkClick r:id="rId3"/>
              </a:rPr>
              <a:t>eufic</a:t>
            </a:r>
            <a:r>
              <a:rPr lang="en-US" b="1">
                <a:latin typeface="Ubuntu"/>
                <a:cs typeface="Calibri"/>
              </a:rPr>
              <a:t>​</a:t>
            </a:r>
            <a:endParaRPr lang="en-US" b="1">
              <a:latin typeface="Ubuntu"/>
            </a:endParaRPr>
          </a:p>
        </p:txBody>
      </p:sp>
    </p:spTree>
    <p:extLst>
      <p:ext uri="{BB962C8B-B14F-4D97-AF65-F5344CB8AC3E}">
        <p14:creationId xmlns:p14="http://schemas.microsoft.com/office/powerpoint/2010/main" val="2778480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DE50F0-C986-A30C-B140-2F312E51A4F1}"/>
              </a:ext>
            </a:extLst>
          </p:cNvPr>
          <p:cNvSpPr>
            <a:spLocks noGrp="1"/>
          </p:cNvSpPr>
          <p:nvPr>
            <p:ph type="body" sz="quarter" idx="11"/>
          </p:nvPr>
        </p:nvSpPr>
        <p:spPr>
          <a:xfrm>
            <a:off x="149896" y="2070046"/>
            <a:ext cx="7376978" cy="669925"/>
          </a:xfrm>
        </p:spPr>
        <p:txBody>
          <a:bodyPr vert="horz" lIns="91440" tIns="45720" rIns="91440" bIns="45720" rtlCol="0" anchor="b">
            <a:noAutofit/>
          </a:bodyPr>
          <a:lstStyle/>
          <a:p>
            <a:r>
              <a:rPr lang="en-US" sz="2600">
                <a:solidFill>
                  <a:schemeClr val="accent1">
                    <a:lumMod val="76000"/>
                  </a:schemeClr>
                </a:solidFill>
                <a:latin typeface="Ubuntu"/>
              </a:rPr>
              <a:t>How Does Freezing Preserve Food and Maintain Quality?</a:t>
            </a:r>
            <a:endParaRPr lang="en-US" sz="2600" b="0">
              <a:solidFill>
                <a:schemeClr val="accent1">
                  <a:lumMod val="76000"/>
                </a:schemeClr>
              </a:solidFill>
              <a:latin typeface="Ubuntu"/>
            </a:endParaRPr>
          </a:p>
          <a:p>
            <a:endParaRPr lang="en-US">
              <a:solidFill>
                <a:schemeClr val="accent1">
                  <a:lumMod val="76000"/>
                </a:schemeClr>
              </a:solidFill>
            </a:endParaRPr>
          </a:p>
          <a:p>
            <a:endParaRPr lang="en-US"/>
          </a:p>
        </p:txBody>
      </p:sp>
      <p:pic>
        <p:nvPicPr>
          <p:cNvPr id="9" name="Picture 8">
            <a:extLst>
              <a:ext uri="{FF2B5EF4-FFF2-40B4-BE49-F238E27FC236}">
                <a16:creationId xmlns:a16="http://schemas.microsoft.com/office/drawing/2014/main" id="{36426A0F-C8C2-4B91-92A1-71D074754633}"/>
              </a:ext>
            </a:extLst>
          </p:cNvPr>
          <p:cNvPicPr>
            <a:picLocks noChangeAspect="1"/>
          </p:cNvPicPr>
          <p:nvPr/>
        </p:nvPicPr>
        <p:blipFill>
          <a:blip r:embed="rId2"/>
          <a:stretch>
            <a:fillRect/>
          </a:stretch>
        </p:blipFill>
        <p:spPr>
          <a:xfrm>
            <a:off x="8586047" y="1176995"/>
            <a:ext cx="3159812" cy="4774493"/>
          </a:xfrm>
          <a:prstGeom prst="rect">
            <a:avLst/>
          </a:prstGeom>
          <a:ln>
            <a:noFill/>
          </a:ln>
          <a:effectLst>
            <a:softEdge rad="112500"/>
          </a:effectLst>
        </p:spPr>
      </p:pic>
      <p:sp>
        <p:nvSpPr>
          <p:cNvPr id="11" name="Text Placeholder 5">
            <a:extLst>
              <a:ext uri="{FF2B5EF4-FFF2-40B4-BE49-F238E27FC236}">
                <a16:creationId xmlns:a16="http://schemas.microsoft.com/office/drawing/2014/main" id="{99C61B0B-7782-3754-9693-7A014E4F29DF}"/>
              </a:ext>
            </a:extLst>
          </p:cNvPr>
          <p:cNvSpPr txBox="1">
            <a:spLocks/>
          </p:cNvSpPr>
          <p:nvPr/>
        </p:nvSpPr>
        <p:spPr>
          <a:xfrm>
            <a:off x="149076" y="1567670"/>
            <a:ext cx="7984183" cy="5415508"/>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a:buChar char="•"/>
            </a:pPr>
            <a:r>
              <a:rPr lang="en-US" sz="1600">
                <a:solidFill>
                  <a:schemeClr val="accent1">
                    <a:lumMod val="76000"/>
                  </a:schemeClr>
                </a:solidFill>
                <a:latin typeface="Ubuntu"/>
                <a:ea typeface="Calibri"/>
                <a:cs typeface="Calibri"/>
              </a:rPr>
              <a:t>Freezing is a well-known, traditional method of food processing for preservation. Most foods freeze well. Freezing can take place at home and at an industrial level.</a:t>
            </a:r>
            <a:endParaRPr lang="en-US" sz="1600">
              <a:solidFill>
                <a:schemeClr val="accent1">
                  <a:lumMod val="76000"/>
                </a:schemeClr>
              </a:solidFill>
              <a:latin typeface="Ubuntu"/>
            </a:endParaRPr>
          </a:p>
          <a:p>
            <a:pPr marL="285750" indent="-285750">
              <a:buFont typeface="Arial"/>
              <a:buChar char="•"/>
            </a:pPr>
            <a:r>
              <a:rPr lang="en-US" sz="1600">
                <a:solidFill>
                  <a:schemeClr val="accent1">
                    <a:lumMod val="76000"/>
                  </a:schemeClr>
                </a:solidFill>
                <a:latin typeface="Ubuntu"/>
                <a:ea typeface="Calibri"/>
                <a:cs typeface="Calibri"/>
              </a:rPr>
              <a:t>Freezing delays spoilage and slows the loss of nutrients. It keeps foods safe by preventing microorganisms from growing and by slowing down the enzyme activity that causes food to spoil.</a:t>
            </a:r>
          </a:p>
          <a:p>
            <a:pPr marL="285750" indent="-285750">
              <a:buFont typeface="Arial"/>
              <a:buChar char="•"/>
            </a:pPr>
            <a:r>
              <a:rPr lang="en-US" sz="1600">
                <a:solidFill>
                  <a:schemeClr val="accent1">
                    <a:lumMod val="76000"/>
                  </a:schemeClr>
                </a:solidFill>
                <a:latin typeface="Ubuntu"/>
                <a:ea typeface="Calibri"/>
                <a:cs typeface="Calibri"/>
              </a:rPr>
              <a:t>Benefits of freezing food include;</a:t>
            </a:r>
          </a:p>
          <a:p>
            <a:pPr marL="285750" indent="-285750">
              <a:buFont typeface="Arial"/>
              <a:buChar char="•"/>
            </a:pPr>
            <a:r>
              <a:rPr lang="en-US" sz="1600">
                <a:solidFill>
                  <a:schemeClr val="accent1">
                    <a:lumMod val="76000"/>
                  </a:schemeClr>
                </a:solidFill>
                <a:latin typeface="Ubuntu"/>
                <a:ea typeface="Calibri"/>
                <a:cs typeface="Calibri"/>
              </a:rPr>
              <a:t>Nutrient-Rich: Industries often freeze produce at peak ripeness. Some fruits and vegetables are blanched (immersed in boiling water for a short period) before freezing to inactivate enzymes and yeasts that would continue to cause food spoilage, even in the freezer.</a:t>
            </a:r>
          </a:p>
          <a:p>
            <a:pPr marL="285750" indent="-285750">
              <a:buFont typeface="Arial"/>
              <a:buChar char="•"/>
            </a:pPr>
            <a:r>
              <a:rPr lang="en-US" sz="1600">
                <a:solidFill>
                  <a:schemeClr val="accent1">
                    <a:lumMod val="76000"/>
                  </a:schemeClr>
                </a:solidFill>
                <a:latin typeface="Ubuntu"/>
                <a:ea typeface="Calibri"/>
                <a:cs typeface="Calibri"/>
              </a:rPr>
              <a:t>Convenient: Long shelf life - retains the quality of food over long storge periods and ready to use.</a:t>
            </a:r>
          </a:p>
          <a:p>
            <a:pPr marL="285750" indent="-285750">
              <a:buFont typeface="Arial"/>
              <a:buChar char="•"/>
            </a:pPr>
            <a:r>
              <a:rPr lang="en-US" sz="1600">
                <a:solidFill>
                  <a:schemeClr val="accent1">
                    <a:lumMod val="76000"/>
                  </a:schemeClr>
                </a:solidFill>
                <a:latin typeface="Ubuntu"/>
                <a:ea typeface="Calibri"/>
                <a:cs typeface="Calibri"/>
              </a:rPr>
              <a:t>Cost-Effective: Typically, cheaper than fresh and saves on transport and storage.</a:t>
            </a:r>
          </a:p>
          <a:p>
            <a:pPr marL="285750" indent="-285750">
              <a:buFont typeface="Arial"/>
              <a:buChar char="•"/>
            </a:pPr>
            <a:r>
              <a:rPr lang="en-US" sz="1600">
                <a:solidFill>
                  <a:schemeClr val="accent1">
                    <a:lumMod val="76000"/>
                  </a:schemeClr>
                </a:solidFill>
                <a:latin typeface="Ubuntu"/>
                <a:ea typeface="Calibri"/>
                <a:cs typeface="Calibri"/>
              </a:rPr>
              <a:t>Reduce waste: Portion control and longer shelf life.</a:t>
            </a:r>
          </a:p>
          <a:p>
            <a:pPr marL="285750" indent="-285750">
              <a:buFont typeface="Arial"/>
              <a:buChar char="•"/>
            </a:pPr>
            <a:r>
              <a:rPr lang="en-US" sz="1600">
                <a:solidFill>
                  <a:schemeClr val="accent1">
                    <a:lumMod val="76000"/>
                  </a:schemeClr>
                </a:solidFill>
                <a:latin typeface="Ubuntu"/>
                <a:ea typeface="Calibri"/>
                <a:cs typeface="Calibri"/>
              </a:rPr>
              <a:t>Allows us to eat foods from all over the world. </a:t>
            </a:r>
          </a:p>
        </p:txBody>
      </p:sp>
      <p:sp>
        <p:nvSpPr>
          <p:cNvPr id="5" name="TextBox 4">
            <a:extLst>
              <a:ext uri="{FF2B5EF4-FFF2-40B4-BE49-F238E27FC236}">
                <a16:creationId xmlns:a16="http://schemas.microsoft.com/office/drawing/2014/main" id="{A03706E3-93FE-0AB2-2351-20408591B295}"/>
              </a:ext>
            </a:extLst>
          </p:cNvPr>
          <p:cNvSpPr txBox="1"/>
          <p:nvPr/>
        </p:nvSpPr>
        <p:spPr>
          <a:xfrm>
            <a:off x="3046455" y="6128355"/>
            <a:ext cx="514973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600" b="1" baseline="0">
                <a:solidFill>
                  <a:srgbClr val="002060"/>
                </a:solidFill>
                <a:latin typeface="Ubuntu"/>
              </a:rPr>
              <a:t>How do you think frozen, dried and tinned fruits and vegetables help busy families eat healthily? </a:t>
            </a:r>
            <a:endParaRPr lang="en-US">
              <a:solidFill>
                <a:srgbClr val="002060"/>
              </a:solidFill>
            </a:endParaRPr>
          </a:p>
        </p:txBody>
      </p:sp>
    </p:spTree>
    <p:extLst>
      <p:ext uri="{BB962C8B-B14F-4D97-AF65-F5344CB8AC3E}">
        <p14:creationId xmlns:p14="http://schemas.microsoft.com/office/powerpoint/2010/main" val="1089954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D27E0501-6F8E-4AF0-B596-8F7422B44727}">
  <ds:schemaRefs>
    <ds:schemaRef ds:uri="http://schemas.microsoft.com/sharepoint/v3/contenttype/forms"/>
  </ds:schemaRefs>
</ds:datastoreItem>
</file>

<file path=customXml/itemProps2.xml><?xml version="1.0" encoding="utf-8"?>
<ds:datastoreItem xmlns:ds="http://schemas.openxmlformats.org/officeDocument/2006/customXml" ds:itemID="{F4E00624-1182-4340-A724-593A3BFCAD8C}">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955A4F7-C21A-4355-95D6-3CDEC726C00C}">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14</Slides>
  <Notes>0</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food comes from</dc:title>
  <dc:creator>Grace Lawson (Public Health Wales - No. 2 Capital Quarter)</dc:creator>
  <cp:revision>2</cp:revision>
  <dcterms:created xsi:type="dcterms:W3CDTF">2024-07-08T09:25:44Z</dcterms:created>
  <dcterms:modified xsi:type="dcterms:W3CDTF">2025-06-24T09:10:28Z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