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85" r:id="rId5"/>
  </p:sldMasterIdLst>
  <p:notesMasterIdLst>
    <p:notesMasterId r:id="rId19"/>
  </p:notesMasterIdLst>
  <p:sldIdLst>
    <p:sldId id="280" r:id="rId6"/>
    <p:sldId id="283" r:id="rId7"/>
    <p:sldId id="284" r:id="rId8"/>
    <p:sldId id="285" r:id="rId9"/>
    <p:sldId id="286" r:id="rId10"/>
    <p:sldId id="287" r:id="rId11"/>
    <p:sldId id="288" r:id="rId12"/>
    <p:sldId id="289" r:id="rId13"/>
    <p:sldId id="290" r:id="rId14"/>
    <p:sldId id="291" r:id="rId15"/>
    <p:sldId id="301" r:id="rId16"/>
    <p:sldId id="302" r:id="rId17"/>
    <p:sldId id="30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67B11F-970E-24C6-E2A5-5502D013E9F2}" name="Lucy Jayne (Public Health Wales - No. 2 Capital Quarter)" initials="LQ" userId="S::lucy.jayne@wales.nhs.uk::7eb58db9-16aa-42b3-9796-7f97c022edec" providerId="AD"/>
  <p188:author id="{A2725120-FA01-C0FD-665D-38DB48C36CC3}" name="Julie Bishop (Public Health Wales - No. 2 Capital Quarter)" initials="JQ" userId="S::julie.bishop4@wales.nhs.uk::aaf01ed0-cb44-4cd9-8f3a-4591a0a9b6ff" providerId="AD"/>
  <p188:author id="{5BC8576E-31AC-34AC-5567-0D03FEE68FD3}" name="Almaz Wong (Public Health Wales - No. 2 Capital Quarter)" initials="AQ" userId="S::almaz.wong@wales.nhs.uk::ea748972-8fa9-44ab-8b63-a8fb3618c257" providerId="AD"/>
  <p188:author id="{519C988B-5CEE-D4DB-C133-21D4C2804E0E}" name="Lorna Bennett (Public Health Wales - No. 2 Capital Quarter)" initials="LQ" userId="S::lorna.bennett3@wales.nhs.uk::41cbff77-5434-42c9-8874-6f16723207f9" providerId="AD"/>
  <p188:author id="{F4F662A8-3FE8-2DDF-A473-499F5F15D2F2}" name="Lillie Price (Public Health Wales - No. 2 Capital Quarter)" initials="LQ" userId="S::lillie.price@wales.nhs.uk::032d964d-be01-4d8a-8a44-d1d16ba64254" providerId="AD"/>
  <p188:author id="{0D4999D6-1E25-3088-B460-8B65078DA143}" name="Lillie Price (Public Health Wales - No. 2 Capital Quarter)" initials="" userId="S::Lillie.Price@wales.nhs.uk::032d964d-be01-4d8a-8a44-d1d16ba64254" providerId="AD"/>
  <p188:author id="{82A8F2DC-3481-B692-14F4-D4F0F1F9B7EB}" name="Sophie Flood (Public Health Wales - Matrix House)" initials="SH" userId="S::sophie.flood@wales.nhs.uk::f1b68508-ff1d-4a78-a875-f6aa95017de1"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272F67-BD2D-E2ED-4CAE-7CCF3ADF5D5C}" v="4" dt="2025-06-24T07:50:26.0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6" d="100"/>
          <a:sy n="56" d="100"/>
        </p:scale>
        <p:origin x="976"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llie Price (Public Health Wales - No. 2 Capital Quarter)" userId="S::lillie.price@wales.nhs.uk::032d964d-be01-4d8a-8a44-d1d16ba64254" providerId="AD" clId="Web-{08F8BAEE-D5E7-EBB1-698B-C3168B3D4218}"/>
    <pc:docChg chg="addSld modSld">
      <pc:chgData name="Lillie Price (Public Health Wales - No. 2 Capital Quarter)" userId="S::lillie.price@wales.nhs.uk::032d964d-be01-4d8a-8a44-d1d16ba64254" providerId="AD" clId="Web-{08F8BAEE-D5E7-EBB1-698B-C3168B3D4218}" dt="2024-11-04T12:19:46.906" v="255" actId="20577"/>
      <pc:docMkLst>
        <pc:docMk/>
      </pc:docMkLst>
      <pc:sldChg chg="modSp new">
        <pc:chgData name="Lillie Price (Public Health Wales - No. 2 Capital Quarter)" userId="S::lillie.price@wales.nhs.uk::032d964d-be01-4d8a-8a44-d1d16ba64254" providerId="AD" clId="Web-{08F8BAEE-D5E7-EBB1-698B-C3168B3D4218}" dt="2024-11-04T12:19:46.906" v="255" actId="20577"/>
        <pc:sldMkLst>
          <pc:docMk/>
          <pc:sldMk cId="1043326287" sldId="279"/>
        </pc:sldMkLst>
      </pc:sldChg>
    </pc:docChg>
  </pc:docChgLst>
  <pc:docChgLst>
    <pc:chgData name="Anthony Priest (Public Health Wales - No. 2 Capital Quarter)" userId="S::anthony.priest2@wales.nhs.uk::46692481-554a-429c-bc03-d4cca9c03c2b" providerId="AD" clId="Web-{8F9CA2C0-DAE3-EE16-B2F9-50978A9EB713}"/>
    <pc:docChg chg="addSld delSld modSld sldOrd">
      <pc:chgData name="Anthony Priest (Public Health Wales - No. 2 Capital Quarter)" userId="S::anthony.priest2@wales.nhs.uk::46692481-554a-429c-bc03-d4cca9c03c2b" providerId="AD" clId="Web-{8F9CA2C0-DAE3-EE16-B2F9-50978A9EB713}" dt="2024-11-12T13:56:01.127" v="755"/>
      <pc:docMkLst>
        <pc:docMk/>
      </pc:docMkLst>
      <pc:sldChg chg="modSp del">
        <pc:chgData name="Anthony Priest (Public Health Wales - No. 2 Capital Quarter)" userId="S::anthony.priest2@wales.nhs.uk::46692481-554a-429c-bc03-d4cca9c03c2b" providerId="AD" clId="Web-{8F9CA2C0-DAE3-EE16-B2F9-50978A9EB713}" dt="2024-11-12T11:31:25.743" v="75"/>
        <pc:sldMkLst>
          <pc:docMk/>
          <pc:sldMk cId="2433863404" sldId="258"/>
        </pc:sldMkLst>
      </pc:sldChg>
      <pc:sldChg chg="modSp del">
        <pc:chgData name="Anthony Priest (Public Health Wales - No. 2 Capital Quarter)" userId="S::anthony.priest2@wales.nhs.uk::46692481-554a-429c-bc03-d4cca9c03c2b" providerId="AD" clId="Web-{8F9CA2C0-DAE3-EE16-B2F9-50978A9EB713}" dt="2024-11-12T11:53:44.516" v="194"/>
        <pc:sldMkLst>
          <pc:docMk/>
          <pc:sldMk cId="3518883752" sldId="260"/>
        </pc:sldMkLst>
      </pc:sldChg>
      <pc:sldChg chg="addSp delSp modSp del mod modClrScheme chgLayout">
        <pc:chgData name="Anthony Priest (Public Health Wales - No. 2 Capital Quarter)" userId="S::anthony.priest2@wales.nhs.uk::46692481-554a-429c-bc03-d4cca9c03c2b" providerId="AD" clId="Web-{8F9CA2C0-DAE3-EE16-B2F9-50978A9EB713}" dt="2024-11-12T11:43:25.389" v="134"/>
        <pc:sldMkLst>
          <pc:docMk/>
          <pc:sldMk cId="2090594881" sldId="261"/>
        </pc:sldMkLst>
      </pc:sldChg>
      <pc:sldChg chg="modSp del">
        <pc:chgData name="Anthony Priest (Public Health Wales - No. 2 Capital Quarter)" userId="S::anthony.priest2@wales.nhs.uk::46692481-554a-429c-bc03-d4cca9c03c2b" providerId="AD" clId="Web-{8F9CA2C0-DAE3-EE16-B2F9-50978A9EB713}" dt="2024-11-12T12:31:20.280" v="321"/>
        <pc:sldMkLst>
          <pc:docMk/>
          <pc:sldMk cId="1965625255" sldId="262"/>
        </pc:sldMkLst>
      </pc:sldChg>
      <pc:sldChg chg="modSp del">
        <pc:chgData name="Anthony Priest (Public Health Wales - No. 2 Capital Quarter)" userId="S::anthony.priest2@wales.nhs.uk::46692481-554a-429c-bc03-d4cca9c03c2b" providerId="AD" clId="Web-{8F9CA2C0-DAE3-EE16-B2F9-50978A9EB713}" dt="2024-11-12T12:08:22.119" v="263"/>
        <pc:sldMkLst>
          <pc:docMk/>
          <pc:sldMk cId="3945444380" sldId="263"/>
        </pc:sldMkLst>
      </pc:sldChg>
      <pc:sldChg chg="modSp del">
        <pc:chgData name="Anthony Priest (Public Health Wales - No. 2 Capital Quarter)" userId="S::anthony.priest2@wales.nhs.uk::46692481-554a-429c-bc03-d4cca9c03c2b" providerId="AD" clId="Web-{8F9CA2C0-DAE3-EE16-B2F9-50978A9EB713}" dt="2024-11-12T12:39:24.619" v="416"/>
        <pc:sldMkLst>
          <pc:docMk/>
          <pc:sldMk cId="3749381406" sldId="264"/>
        </pc:sldMkLst>
      </pc:sldChg>
      <pc:sldChg chg="del">
        <pc:chgData name="Anthony Priest (Public Health Wales - No. 2 Capital Quarter)" userId="S::anthony.priest2@wales.nhs.uk::46692481-554a-429c-bc03-d4cca9c03c2b" providerId="AD" clId="Web-{8F9CA2C0-DAE3-EE16-B2F9-50978A9EB713}" dt="2024-11-12T12:34:14.862" v="358"/>
        <pc:sldMkLst>
          <pc:docMk/>
          <pc:sldMk cId="904480759" sldId="265"/>
        </pc:sldMkLst>
      </pc:sldChg>
      <pc:sldChg chg="modSp del">
        <pc:chgData name="Anthony Priest (Public Health Wales - No. 2 Capital Quarter)" userId="S::anthony.priest2@wales.nhs.uk::46692481-554a-429c-bc03-d4cca9c03c2b" providerId="AD" clId="Web-{8F9CA2C0-DAE3-EE16-B2F9-50978A9EB713}" dt="2024-11-12T12:46:05.457" v="453"/>
        <pc:sldMkLst>
          <pc:docMk/>
          <pc:sldMk cId="3794594110" sldId="266"/>
        </pc:sldMkLst>
      </pc:sldChg>
      <pc:sldChg chg="del">
        <pc:chgData name="Anthony Priest (Public Health Wales - No. 2 Capital Quarter)" userId="S::anthony.priest2@wales.nhs.uk::46692481-554a-429c-bc03-d4cca9c03c2b" providerId="AD" clId="Web-{8F9CA2C0-DAE3-EE16-B2F9-50978A9EB713}" dt="2024-11-12T12:48:33.882" v="473"/>
        <pc:sldMkLst>
          <pc:docMk/>
          <pc:sldMk cId="1554385106" sldId="267"/>
        </pc:sldMkLst>
      </pc:sldChg>
      <pc:sldChg chg="del">
        <pc:chgData name="Anthony Priest (Public Health Wales - No. 2 Capital Quarter)" userId="S::anthony.priest2@wales.nhs.uk::46692481-554a-429c-bc03-d4cca9c03c2b" providerId="AD" clId="Web-{8F9CA2C0-DAE3-EE16-B2F9-50978A9EB713}" dt="2024-11-12T12:51:27.636" v="507"/>
        <pc:sldMkLst>
          <pc:docMk/>
          <pc:sldMk cId="462862890" sldId="268"/>
        </pc:sldMkLst>
      </pc:sldChg>
      <pc:sldChg chg="del">
        <pc:chgData name="Anthony Priest (Public Health Wales - No. 2 Capital Quarter)" userId="S::anthony.priest2@wales.nhs.uk::46692481-554a-429c-bc03-d4cca9c03c2b" providerId="AD" clId="Web-{8F9CA2C0-DAE3-EE16-B2F9-50978A9EB713}" dt="2024-11-12T12:53:36.545" v="530"/>
        <pc:sldMkLst>
          <pc:docMk/>
          <pc:sldMk cId="3798901569" sldId="269"/>
        </pc:sldMkLst>
      </pc:sldChg>
      <pc:sldChg chg="del">
        <pc:chgData name="Anthony Priest (Public Health Wales - No. 2 Capital Quarter)" userId="S::anthony.priest2@wales.nhs.uk::46692481-554a-429c-bc03-d4cca9c03c2b" providerId="AD" clId="Web-{8F9CA2C0-DAE3-EE16-B2F9-50978A9EB713}" dt="2024-11-12T13:39:33.437" v="547"/>
        <pc:sldMkLst>
          <pc:docMk/>
          <pc:sldMk cId="1386274333" sldId="270"/>
        </pc:sldMkLst>
      </pc:sldChg>
      <pc:sldChg chg="del">
        <pc:chgData name="Anthony Priest (Public Health Wales - No. 2 Capital Quarter)" userId="S::anthony.priest2@wales.nhs.uk::46692481-554a-429c-bc03-d4cca9c03c2b" providerId="AD" clId="Web-{8F9CA2C0-DAE3-EE16-B2F9-50978A9EB713}" dt="2024-11-12T13:41:44.535" v="561"/>
        <pc:sldMkLst>
          <pc:docMk/>
          <pc:sldMk cId="1242067028" sldId="271"/>
        </pc:sldMkLst>
      </pc:sldChg>
      <pc:sldChg chg="del">
        <pc:chgData name="Anthony Priest (Public Health Wales - No. 2 Capital Quarter)" userId="S::anthony.priest2@wales.nhs.uk::46692481-554a-429c-bc03-d4cca9c03c2b" providerId="AD" clId="Web-{8F9CA2C0-DAE3-EE16-B2F9-50978A9EB713}" dt="2024-11-12T13:42:55.647" v="576"/>
        <pc:sldMkLst>
          <pc:docMk/>
          <pc:sldMk cId="189992587" sldId="272"/>
        </pc:sldMkLst>
      </pc:sldChg>
      <pc:sldChg chg="del">
        <pc:chgData name="Anthony Priest (Public Health Wales - No. 2 Capital Quarter)" userId="S::anthony.priest2@wales.nhs.uk::46692481-554a-429c-bc03-d4cca9c03c2b" providerId="AD" clId="Web-{8F9CA2C0-DAE3-EE16-B2F9-50978A9EB713}" dt="2024-11-12T13:44:11.681" v="597"/>
        <pc:sldMkLst>
          <pc:docMk/>
          <pc:sldMk cId="3879400950" sldId="273"/>
        </pc:sldMkLst>
      </pc:sldChg>
      <pc:sldChg chg="del">
        <pc:chgData name="Anthony Priest (Public Health Wales - No. 2 Capital Quarter)" userId="S::anthony.priest2@wales.nhs.uk::46692481-554a-429c-bc03-d4cca9c03c2b" providerId="AD" clId="Web-{8F9CA2C0-DAE3-EE16-B2F9-50978A9EB713}" dt="2024-11-12T13:46:14.013" v="617"/>
        <pc:sldMkLst>
          <pc:docMk/>
          <pc:sldMk cId="4140555950" sldId="275"/>
        </pc:sldMkLst>
      </pc:sldChg>
      <pc:sldChg chg="del">
        <pc:chgData name="Anthony Priest (Public Health Wales - No. 2 Capital Quarter)" userId="S::anthony.priest2@wales.nhs.uk::46692481-554a-429c-bc03-d4cca9c03c2b" providerId="AD" clId="Web-{8F9CA2C0-DAE3-EE16-B2F9-50978A9EB713}" dt="2024-11-12T13:52:54.652" v="699"/>
        <pc:sldMkLst>
          <pc:docMk/>
          <pc:sldMk cId="1932613777" sldId="277"/>
        </pc:sldMkLst>
      </pc:sldChg>
      <pc:sldChg chg="del">
        <pc:chgData name="Anthony Priest (Public Health Wales - No. 2 Capital Quarter)" userId="S::anthony.priest2@wales.nhs.uk::46692481-554a-429c-bc03-d4cca9c03c2b" providerId="AD" clId="Web-{8F9CA2C0-DAE3-EE16-B2F9-50978A9EB713}" dt="2024-11-12T13:55:49.642" v="753"/>
        <pc:sldMkLst>
          <pc:docMk/>
          <pc:sldMk cId="3205074904" sldId="278"/>
        </pc:sldMkLst>
      </pc:sldChg>
      <pc:sldChg chg="modSp">
        <pc:chgData name="Anthony Priest (Public Health Wales - No. 2 Capital Quarter)" userId="S::anthony.priest2@wales.nhs.uk::46692481-554a-429c-bc03-d4cca9c03c2b" providerId="AD" clId="Web-{8F9CA2C0-DAE3-EE16-B2F9-50978A9EB713}" dt="2024-11-12T11:47:44.068" v="155" actId="1076"/>
        <pc:sldMkLst>
          <pc:docMk/>
          <pc:sldMk cId="2926879243" sldId="280"/>
        </pc:sldMkLst>
      </pc:sldChg>
      <pc:sldChg chg="modSp">
        <pc:chgData name="Anthony Priest (Public Health Wales - No. 2 Capital Quarter)" userId="S::anthony.priest2@wales.nhs.uk::46692481-554a-429c-bc03-d4cca9c03c2b" providerId="AD" clId="Web-{8F9CA2C0-DAE3-EE16-B2F9-50978A9EB713}" dt="2024-11-12T12:07:53.696" v="262" actId="14100"/>
        <pc:sldMkLst>
          <pc:docMk/>
          <pc:sldMk cId="2960607521" sldId="283"/>
        </pc:sldMkLst>
        <pc:spChg chg="mod">
          <ac:chgData name="Anthony Priest (Public Health Wales - No. 2 Capital Quarter)" userId="S::anthony.priest2@wales.nhs.uk::46692481-554a-429c-bc03-d4cca9c03c2b" providerId="AD" clId="Web-{8F9CA2C0-DAE3-EE16-B2F9-50978A9EB713}" dt="2024-11-12T12:07:53.696" v="262" actId="14100"/>
          <ac:spMkLst>
            <pc:docMk/>
            <pc:sldMk cId="2960607521" sldId="283"/>
            <ac:spMk id="6" creationId="{2AD7260D-7B59-084B-3DE3-4BD32A60E55D}"/>
          </ac:spMkLst>
        </pc:spChg>
      </pc:sldChg>
      <pc:sldChg chg="modSp">
        <pc:chgData name="Anthony Priest (Public Health Wales - No. 2 Capital Quarter)" userId="S::anthony.priest2@wales.nhs.uk::46692481-554a-429c-bc03-d4cca9c03c2b" providerId="AD" clId="Web-{8F9CA2C0-DAE3-EE16-B2F9-50978A9EB713}" dt="2024-11-12T11:31:14.181" v="74" actId="20577"/>
        <pc:sldMkLst>
          <pc:docMk/>
          <pc:sldMk cId="1903961050" sldId="284"/>
        </pc:sldMkLst>
        <pc:spChg chg="mod">
          <ac:chgData name="Anthony Priest (Public Health Wales - No. 2 Capital Quarter)" userId="S::anthony.priest2@wales.nhs.uk::46692481-554a-429c-bc03-d4cca9c03c2b" providerId="AD" clId="Web-{8F9CA2C0-DAE3-EE16-B2F9-50978A9EB713}" dt="2024-11-12T11:31:14.181" v="74" actId="20577"/>
          <ac:spMkLst>
            <pc:docMk/>
            <pc:sldMk cId="1903961050" sldId="284"/>
            <ac:spMk id="6" creationId="{2AD7260D-7B59-084B-3DE3-4BD32A60E55D}"/>
          </ac:spMkLst>
        </pc:spChg>
      </pc:sldChg>
      <pc:sldChg chg="addSp delSp modSp new">
        <pc:chgData name="Anthony Priest (Public Health Wales - No. 2 Capital Quarter)" userId="S::anthony.priest2@wales.nhs.uk::46692481-554a-429c-bc03-d4cca9c03c2b" providerId="AD" clId="Web-{8F9CA2C0-DAE3-EE16-B2F9-50978A9EB713}" dt="2024-11-12T11:33:34.356" v="82" actId="1076"/>
        <pc:sldMkLst>
          <pc:docMk/>
          <pc:sldMk cId="3442905407" sldId="285"/>
        </pc:sldMkLst>
        <pc:spChg chg="mod">
          <ac:chgData name="Anthony Priest (Public Health Wales - No. 2 Capital Quarter)" userId="S::anthony.priest2@wales.nhs.uk::46692481-554a-429c-bc03-d4cca9c03c2b" providerId="AD" clId="Web-{8F9CA2C0-DAE3-EE16-B2F9-50978A9EB713}" dt="2024-11-12T11:23:55.668" v="26" actId="1076"/>
          <ac:spMkLst>
            <pc:docMk/>
            <pc:sldMk cId="3442905407" sldId="285"/>
            <ac:spMk id="4" creationId="{D5B6F108-FB24-1670-BCBE-1A3EA17FB132}"/>
          </ac:spMkLst>
        </pc:spChg>
        <pc:spChg chg="mod">
          <ac:chgData name="Anthony Priest (Public Health Wales - No. 2 Capital Quarter)" userId="S::anthony.priest2@wales.nhs.uk::46692481-554a-429c-bc03-d4cca9c03c2b" providerId="AD" clId="Web-{8F9CA2C0-DAE3-EE16-B2F9-50978A9EB713}" dt="2024-11-12T11:33:34.356" v="82" actId="1076"/>
          <ac:spMkLst>
            <pc:docMk/>
            <pc:sldMk cId="3442905407" sldId="285"/>
            <ac:spMk id="6" creationId="{64508C15-AFBC-F294-D0B7-58DC9ED40C84}"/>
          </ac:spMkLst>
        </pc:spChg>
        <pc:spChg chg="add mod">
          <ac:chgData name="Anthony Priest (Public Health Wales - No. 2 Capital Quarter)" userId="S::anthony.priest2@wales.nhs.uk::46692481-554a-429c-bc03-d4cca9c03c2b" providerId="AD" clId="Web-{8F9CA2C0-DAE3-EE16-B2F9-50978A9EB713}" dt="2024-11-12T11:30:40.258" v="69" actId="14100"/>
          <ac:spMkLst>
            <pc:docMk/>
            <pc:sldMk cId="3442905407" sldId="285"/>
            <ac:spMk id="8" creationId="{AFD55C41-75E7-63B6-99EF-055ED5B6C2C6}"/>
          </ac:spMkLst>
        </pc:spChg>
        <pc:picChg chg="add mod">
          <ac:chgData name="Anthony Priest (Public Health Wales - No. 2 Capital Quarter)" userId="S::anthony.priest2@wales.nhs.uk::46692481-554a-429c-bc03-d4cca9c03c2b" providerId="AD" clId="Web-{8F9CA2C0-DAE3-EE16-B2F9-50978A9EB713}" dt="2024-11-12T11:30:11.866" v="62" actId="1076"/>
          <ac:picMkLst>
            <pc:docMk/>
            <pc:sldMk cId="3442905407" sldId="285"/>
            <ac:picMk id="10" creationId="{EE8B722E-46C8-B7EB-5395-823FC6D37A29}"/>
          </ac:picMkLst>
        </pc:picChg>
      </pc:sldChg>
      <pc:sldChg chg="addSp delSp modSp new mod modClrScheme chgLayout">
        <pc:chgData name="Anthony Priest (Public Health Wales - No. 2 Capital Quarter)" userId="S::anthony.priest2@wales.nhs.uk::46692481-554a-429c-bc03-d4cca9c03c2b" providerId="AD" clId="Web-{8F9CA2C0-DAE3-EE16-B2F9-50978A9EB713}" dt="2024-11-12T11:43:15.920" v="133" actId="1076"/>
        <pc:sldMkLst>
          <pc:docMk/>
          <pc:sldMk cId="1876257942" sldId="286"/>
        </pc:sldMkLst>
        <pc:spChg chg="mod ord">
          <ac:chgData name="Anthony Priest (Public Health Wales - No. 2 Capital Quarter)" userId="S::anthony.priest2@wales.nhs.uk::46692481-554a-429c-bc03-d4cca9c03c2b" providerId="AD" clId="Web-{8F9CA2C0-DAE3-EE16-B2F9-50978A9EB713}" dt="2024-11-12T11:43:15.920" v="133" actId="1076"/>
          <ac:spMkLst>
            <pc:docMk/>
            <pc:sldMk cId="1876257942" sldId="286"/>
            <ac:spMk id="3" creationId="{F9D5724E-E0EA-D8E4-5205-FF433ECD6003}"/>
          </ac:spMkLst>
        </pc:spChg>
        <pc:spChg chg="mod ord">
          <ac:chgData name="Anthony Priest (Public Health Wales - No. 2 Capital Quarter)" userId="S::anthony.priest2@wales.nhs.uk::46692481-554a-429c-bc03-d4cca9c03c2b" providerId="AD" clId="Web-{8F9CA2C0-DAE3-EE16-B2F9-50978A9EB713}" dt="2024-11-12T11:42:49.310" v="128"/>
          <ac:spMkLst>
            <pc:docMk/>
            <pc:sldMk cId="1876257942" sldId="286"/>
            <ac:spMk id="4" creationId="{D32FCD2C-E07B-9742-C8E6-EA3AD83A127F}"/>
          </ac:spMkLst>
        </pc:spChg>
        <pc:spChg chg="mod ord">
          <ac:chgData name="Anthony Priest (Public Health Wales - No. 2 Capital Quarter)" userId="S::anthony.priest2@wales.nhs.uk::46692481-554a-429c-bc03-d4cca9c03c2b" providerId="AD" clId="Web-{8F9CA2C0-DAE3-EE16-B2F9-50978A9EB713}" dt="2024-11-12T11:42:49.310" v="128"/>
          <ac:spMkLst>
            <pc:docMk/>
            <pc:sldMk cId="1876257942" sldId="286"/>
            <ac:spMk id="6" creationId="{EF787FF5-1987-A2F0-454E-8B96386F78BC}"/>
          </ac:spMkLst>
        </pc:spChg>
        <pc:picChg chg="add mod modCrop">
          <ac:chgData name="Anthony Priest (Public Health Wales - No. 2 Capital Quarter)" userId="S::anthony.priest2@wales.nhs.uk::46692481-554a-429c-bc03-d4cca9c03c2b" providerId="AD" clId="Web-{8F9CA2C0-DAE3-EE16-B2F9-50978A9EB713}" dt="2024-11-12T11:43:06.716" v="131" actId="1076"/>
          <ac:picMkLst>
            <pc:docMk/>
            <pc:sldMk cId="1876257942" sldId="286"/>
            <ac:picMk id="8" creationId="{91BEA838-FF1E-E67C-4617-788D879A85AE}"/>
          </ac:picMkLst>
        </pc:picChg>
      </pc:sldChg>
      <pc:sldChg chg="addSp delSp modSp add replId">
        <pc:chgData name="Anthony Priest (Public Health Wales - No. 2 Capital Quarter)" userId="S::anthony.priest2@wales.nhs.uk::46692481-554a-429c-bc03-d4cca9c03c2b" providerId="AD" clId="Web-{8F9CA2C0-DAE3-EE16-B2F9-50978A9EB713}" dt="2024-11-12T11:59:32.494" v="260" actId="14100"/>
        <pc:sldMkLst>
          <pc:docMk/>
          <pc:sldMk cId="1902707283" sldId="287"/>
        </pc:sldMkLst>
        <pc:spChg chg="mod">
          <ac:chgData name="Anthony Priest (Public Health Wales - No. 2 Capital Quarter)" userId="S::anthony.priest2@wales.nhs.uk::46692481-554a-429c-bc03-d4cca9c03c2b" providerId="AD" clId="Web-{8F9CA2C0-DAE3-EE16-B2F9-50978A9EB713}" dt="2024-11-12T11:59:20.775" v="258" actId="1076"/>
          <ac:spMkLst>
            <pc:docMk/>
            <pc:sldMk cId="1902707283" sldId="287"/>
            <ac:spMk id="3" creationId="{F9D5724E-E0EA-D8E4-5205-FF433ECD6003}"/>
          </ac:spMkLst>
        </pc:spChg>
        <pc:spChg chg="mod">
          <ac:chgData name="Anthony Priest (Public Health Wales - No. 2 Capital Quarter)" userId="S::anthony.priest2@wales.nhs.uk::46692481-554a-429c-bc03-d4cca9c03c2b" providerId="AD" clId="Web-{8F9CA2C0-DAE3-EE16-B2F9-50978A9EB713}" dt="2024-11-12T11:50:58.433" v="184" actId="1076"/>
          <ac:spMkLst>
            <pc:docMk/>
            <pc:sldMk cId="1902707283" sldId="287"/>
            <ac:spMk id="4" creationId="{D32FCD2C-E07B-9742-C8E6-EA3AD83A127F}"/>
          </ac:spMkLst>
        </pc:spChg>
        <pc:picChg chg="add mod">
          <ac:chgData name="Anthony Priest (Public Health Wales - No. 2 Capital Quarter)" userId="S::anthony.priest2@wales.nhs.uk::46692481-554a-429c-bc03-d4cca9c03c2b" providerId="AD" clId="Web-{8F9CA2C0-DAE3-EE16-B2F9-50978A9EB713}" dt="2024-11-12T11:59:05.353" v="254" actId="1076"/>
          <ac:picMkLst>
            <pc:docMk/>
            <pc:sldMk cId="1902707283" sldId="287"/>
            <ac:picMk id="7" creationId="{1253C003-54A7-9C57-0198-9848B2EAE1E0}"/>
          </ac:picMkLst>
        </pc:picChg>
      </pc:sldChg>
      <pc:sldChg chg="addSp delSp modSp add mod replId modClrScheme chgLayout">
        <pc:chgData name="Anthony Priest (Public Health Wales - No. 2 Capital Quarter)" userId="S::anthony.priest2@wales.nhs.uk::46692481-554a-429c-bc03-d4cca9c03c2b" providerId="AD" clId="Web-{8F9CA2C0-DAE3-EE16-B2F9-50978A9EB713}" dt="2024-11-12T11:58:09.523" v="251" actId="1076"/>
        <pc:sldMkLst>
          <pc:docMk/>
          <pc:sldMk cId="3181580683" sldId="288"/>
        </pc:sldMkLst>
        <pc:spChg chg="mod ord">
          <ac:chgData name="Anthony Priest (Public Health Wales - No. 2 Capital Quarter)" userId="S::anthony.priest2@wales.nhs.uk::46692481-554a-429c-bc03-d4cca9c03c2b" providerId="AD" clId="Web-{8F9CA2C0-DAE3-EE16-B2F9-50978A9EB713}" dt="2024-11-12T11:58:07.117" v="250" actId="1076"/>
          <ac:spMkLst>
            <pc:docMk/>
            <pc:sldMk cId="3181580683" sldId="288"/>
            <ac:spMk id="3" creationId="{F9D5724E-E0EA-D8E4-5205-FF433ECD6003}"/>
          </ac:spMkLst>
        </pc:spChg>
        <pc:spChg chg="mod ord">
          <ac:chgData name="Anthony Priest (Public Health Wales - No. 2 Capital Quarter)" userId="S::anthony.priest2@wales.nhs.uk::46692481-554a-429c-bc03-d4cca9c03c2b" providerId="AD" clId="Web-{8F9CA2C0-DAE3-EE16-B2F9-50978A9EB713}" dt="2024-11-12T11:57:21.678" v="238"/>
          <ac:spMkLst>
            <pc:docMk/>
            <pc:sldMk cId="3181580683" sldId="288"/>
            <ac:spMk id="4" creationId="{D32FCD2C-E07B-9742-C8E6-EA3AD83A127F}"/>
          </ac:spMkLst>
        </pc:spChg>
        <pc:picChg chg="add mod">
          <ac:chgData name="Anthony Priest (Public Health Wales - No. 2 Capital Quarter)" userId="S::anthony.priest2@wales.nhs.uk::46692481-554a-429c-bc03-d4cca9c03c2b" providerId="AD" clId="Web-{8F9CA2C0-DAE3-EE16-B2F9-50978A9EB713}" dt="2024-11-12T11:58:09.523" v="251" actId="1076"/>
          <ac:picMkLst>
            <pc:docMk/>
            <pc:sldMk cId="3181580683" sldId="288"/>
            <ac:picMk id="10" creationId="{36822542-A324-68F4-DDE5-67E72CA31907}"/>
          </ac:picMkLst>
        </pc:picChg>
      </pc:sldChg>
      <pc:sldChg chg="addSp delSp modSp add replId">
        <pc:chgData name="Anthony Priest (Public Health Wales - No. 2 Capital Quarter)" userId="S::anthony.priest2@wales.nhs.uk::46692481-554a-429c-bc03-d4cca9c03c2b" providerId="AD" clId="Web-{8F9CA2C0-DAE3-EE16-B2F9-50978A9EB713}" dt="2024-11-12T12:30:54.123" v="320" actId="1076"/>
        <pc:sldMkLst>
          <pc:docMk/>
          <pc:sldMk cId="2415160950" sldId="289"/>
        </pc:sldMkLst>
        <pc:spChg chg="mod">
          <ac:chgData name="Anthony Priest (Public Health Wales - No. 2 Capital Quarter)" userId="S::anthony.priest2@wales.nhs.uk::46692481-554a-429c-bc03-d4cca9c03c2b" providerId="AD" clId="Web-{8F9CA2C0-DAE3-EE16-B2F9-50978A9EB713}" dt="2024-11-12T12:30:50.904" v="319" actId="1076"/>
          <ac:spMkLst>
            <pc:docMk/>
            <pc:sldMk cId="2415160950" sldId="289"/>
            <ac:spMk id="3" creationId="{F9D5724E-E0EA-D8E4-5205-FF433ECD6003}"/>
          </ac:spMkLst>
        </pc:spChg>
        <pc:spChg chg="mod">
          <ac:chgData name="Anthony Priest (Public Health Wales - No. 2 Capital Quarter)" userId="S::anthony.priest2@wales.nhs.uk::46692481-554a-429c-bc03-d4cca9c03c2b" providerId="AD" clId="Web-{8F9CA2C0-DAE3-EE16-B2F9-50978A9EB713}" dt="2024-11-12T12:30:46.326" v="318" actId="14100"/>
          <ac:spMkLst>
            <pc:docMk/>
            <pc:sldMk cId="2415160950" sldId="289"/>
            <ac:spMk id="4" creationId="{D32FCD2C-E07B-9742-C8E6-EA3AD83A127F}"/>
          </ac:spMkLst>
        </pc:spChg>
        <pc:picChg chg="add mod modCrop">
          <ac:chgData name="Anthony Priest (Public Health Wales - No. 2 Capital Quarter)" userId="S::anthony.priest2@wales.nhs.uk::46692481-554a-429c-bc03-d4cca9c03c2b" providerId="AD" clId="Web-{8F9CA2C0-DAE3-EE16-B2F9-50978A9EB713}" dt="2024-11-12T12:30:54.123" v="320" actId="1076"/>
          <ac:picMkLst>
            <pc:docMk/>
            <pc:sldMk cId="2415160950" sldId="289"/>
            <ac:picMk id="6" creationId="{7C31840A-7F50-3B5F-8B88-C5E08ADF76F3}"/>
          </ac:picMkLst>
        </pc:picChg>
      </pc:sldChg>
      <pc:sldChg chg="addSp delSp modSp add replId">
        <pc:chgData name="Anthony Priest (Public Health Wales - No. 2 Capital Quarter)" userId="S::anthony.priest2@wales.nhs.uk::46692481-554a-429c-bc03-d4cca9c03c2b" providerId="AD" clId="Web-{8F9CA2C0-DAE3-EE16-B2F9-50978A9EB713}" dt="2024-11-12T12:36:35.787" v="365" actId="14100"/>
        <pc:sldMkLst>
          <pc:docMk/>
          <pc:sldMk cId="2611033986" sldId="290"/>
        </pc:sldMkLst>
        <pc:spChg chg="mod">
          <ac:chgData name="Anthony Priest (Public Health Wales - No. 2 Capital Quarter)" userId="S::anthony.priest2@wales.nhs.uk::46692481-554a-429c-bc03-d4cca9c03c2b" providerId="AD" clId="Web-{8F9CA2C0-DAE3-EE16-B2F9-50978A9EB713}" dt="2024-11-12T12:36:35.787" v="365" actId="14100"/>
          <ac:spMkLst>
            <pc:docMk/>
            <pc:sldMk cId="2611033986" sldId="290"/>
            <ac:spMk id="3" creationId="{F9D5724E-E0EA-D8E4-5205-FF433ECD6003}"/>
          </ac:spMkLst>
        </pc:spChg>
        <pc:spChg chg="mod">
          <ac:chgData name="Anthony Priest (Public Health Wales - No. 2 Capital Quarter)" userId="S::anthony.priest2@wales.nhs.uk::46692481-554a-429c-bc03-d4cca9c03c2b" providerId="AD" clId="Web-{8F9CA2C0-DAE3-EE16-B2F9-50978A9EB713}" dt="2024-11-12T12:32:01.015" v="330" actId="20577"/>
          <ac:spMkLst>
            <pc:docMk/>
            <pc:sldMk cId="2611033986" sldId="290"/>
            <ac:spMk id="4" creationId="{D32FCD2C-E07B-9742-C8E6-EA3AD83A127F}"/>
          </ac:spMkLst>
        </pc:spChg>
        <pc:picChg chg="add mod">
          <ac:chgData name="Anthony Priest (Public Health Wales - No. 2 Capital Quarter)" userId="S::anthony.priest2@wales.nhs.uk::46692481-554a-429c-bc03-d4cca9c03c2b" providerId="AD" clId="Web-{8F9CA2C0-DAE3-EE16-B2F9-50978A9EB713}" dt="2024-11-12T12:35:50.474" v="364" actId="1076"/>
          <ac:picMkLst>
            <pc:docMk/>
            <pc:sldMk cId="2611033986" sldId="290"/>
            <ac:picMk id="7" creationId="{5E6CD3BA-6D0F-F384-120B-5566A41817EE}"/>
          </ac:picMkLst>
        </pc:picChg>
      </pc:sldChg>
      <pc:sldChg chg="addSp delSp modSp add replId">
        <pc:chgData name="Anthony Priest (Public Health Wales - No. 2 Capital Quarter)" userId="S::anthony.priest2@wales.nhs.uk::46692481-554a-429c-bc03-d4cca9c03c2b" providerId="AD" clId="Web-{8F9CA2C0-DAE3-EE16-B2F9-50978A9EB713}" dt="2024-11-12T12:39:07.619" v="415" actId="1076"/>
        <pc:sldMkLst>
          <pc:docMk/>
          <pc:sldMk cId="1006249150" sldId="291"/>
        </pc:sldMkLst>
        <pc:spChg chg="mod">
          <ac:chgData name="Anthony Priest (Public Health Wales - No. 2 Capital Quarter)" userId="S::anthony.priest2@wales.nhs.uk::46692481-554a-429c-bc03-d4cca9c03c2b" providerId="AD" clId="Web-{8F9CA2C0-DAE3-EE16-B2F9-50978A9EB713}" dt="2024-11-12T12:39:04.259" v="414" actId="1076"/>
          <ac:spMkLst>
            <pc:docMk/>
            <pc:sldMk cId="1006249150" sldId="291"/>
            <ac:spMk id="3" creationId="{F9D5724E-E0EA-D8E4-5205-FF433ECD6003}"/>
          </ac:spMkLst>
        </pc:spChg>
        <pc:spChg chg="mod">
          <ac:chgData name="Anthony Priest (Public Health Wales - No. 2 Capital Quarter)" userId="S::anthony.priest2@wales.nhs.uk::46692481-554a-429c-bc03-d4cca9c03c2b" providerId="AD" clId="Web-{8F9CA2C0-DAE3-EE16-B2F9-50978A9EB713}" dt="2024-11-12T12:38:44.087" v="411" actId="1076"/>
          <ac:spMkLst>
            <pc:docMk/>
            <pc:sldMk cId="1006249150" sldId="291"/>
            <ac:spMk id="4" creationId="{D32FCD2C-E07B-9742-C8E6-EA3AD83A127F}"/>
          </ac:spMkLst>
        </pc:spChg>
        <pc:picChg chg="add mod">
          <ac:chgData name="Anthony Priest (Public Health Wales - No. 2 Capital Quarter)" userId="S::anthony.priest2@wales.nhs.uk::46692481-554a-429c-bc03-d4cca9c03c2b" providerId="AD" clId="Web-{8F9CA2C0-DAE3-EE16-B2F9-50978A9EB713}" dt="2024-11-12T12:39:07.619" v="415" actId="1076"/>
          <ac:picMkLst>
            <pc:docMk/>
            <pc:sldMk cId="1006249150" sldId="291"/>
            <ac:picMk id="6" creationId="{DFEC9412-B706-0523-EB2E-7988D106501E}"/>
          </ac:picMkLst>
        </pc:picChg>
      </pc:sldChg>
      <pc:sldChg chg="addSp delSp modSp new mod modClrScheme chgLayout">
        <pc:chgData name="Anthony Priest (Public Health Wales - No. 2 Capital Quarter)" userId="S::anthony.priest2@wales.nhs.uk::46692481-554a-429c-bc03-d4cca9c03c2b" providerId="AD" clId="Web-{8F9CA2C0-DAE3-EE16-B2F9-50978A9EB713}" dt="2024-11-12T12:45:33.893" v="451" actId="1076"/>
        <pc:sldMkLst>
          <pc:docMk/>
          <pc:sldMk cId="2774143570" sldId="292"/>
        </pc:sldMkLst>
      </pc:sldChg>
      <pc:sldChg chg="addSp delSp modSp add replId">
        <pc:chgData name="Anthony Priest (Public Health Wales - No. 2 Capital Quarter)" userId="S::anthony.priest2@wales.nhs.uk::46692481-554a-429c-bc03-d4cca9c03c2b" providerId="AD" clId="Web-{8F9CA2C0-DAE3-EE16-B2F9-50978A9EB713}" dt="2024-11-12T12:47:53.272" v="472" actId="1076"/>
        <pc:sldMkLst>
          <pc:docMk/>
          <pc:sldMk cId="1074598388" sldId="293"/>
        </pc:sldMkLst>
      </pc:sldChg>
      <pc:sldChg chg="modSp add replId">
        <pc:chgData name="Anthony Priest (Public Health Wales - No. 2 Capital Quarter)" userId="S::anthony.priest2@wales.nhs.uk::46692481-554a-429c-bc03-d4cca9c03c2b" providerId="AD" clId="Web-{8F9CA2C0-DAE3-EE16-B2F9-50978A9EB713}" dt="2024-11-12T12:50:35.478" v="506" actId="20577"/>
        <pc:sldMkLst>
          <pc:docMk/>
          <pc:sldMk cId="126294329" sldId="294"/>
        </pc:sldMkLst>
      </pc:sldChg>
      <pc:sldChg chg="modSp add ord replId">
        <pc:chgData name="Anthony Priest (Public Health Wales - No. 2 Capital Quarter)" userId="S::anthony.priest2@wales.nhs.uk::46692481-554a-429c-bc03-d4cca9c03c2b" providerId="AD" clId="Web-{8F9CA2C0-DAE3-EE16-B2F9-50978A9EB713}" dt="2024-11-12T12:54:43.578" v="532" actId="14100"/>
        <pc:sldMkLst>
          <pc:docMk/>
          <pc:sldMk cId="905525161" sldId="295"/>
        </pc:sldMkLst>
      </pc:sldChg>
      <pc:sldChg chg="addSp delSp modSp add replId">
        <pc:chgData name="Anthony Priest (Public Health Wales - No. 2 Capital Quarter)" userId="S::anthony.priest2@wales.nhs.uk::46692481-554a-429c-bc03-d4cca9c03c2b" providerId="AD" clId="Web-{8F9CA2C0-DAE3-EE16-B2F9-50978A9EB713}" dt="2024-11-12T12:55:55.283" v="546" actId="1076"/>
        <pc:sldMkLst>
          <pc:docMk/>
          <pc:sldMk cId="842078471" sldId="296"/>
        </pc:sldMkLst>
      </pc:sldChg>
      <pc:sldChg chg="addSp delSp modSp add replId">
        <pc:chgData name="Anthony Priest (Public Health Wales - No. 2 Capital Quarter)" userId="S::anthony.priest2@wales.nhs.uk::46692481-554a-429c-bc03-d4cca9c03c2b" providerId="AD" clId="Web-{8F9CA2C0-DAE3-EE16-B2F9-50978A9EB713}" dt="2024-11-12T13:41:19.769" v="560" actId="1076"/>
        <pc:sldMkLst>
          <pc:docMk/>
          <pc:sldMk cId="2277512999" sldId="297"/>
        </pc:sldMkLst>
      </pc:sldChg>
      <pc:sldChg chg="addSp delSp modSp add replId">
        <pc:chgData name="Anthony Priest (Public Health Wales - No. 2 Capital Quarter)" userId="S::anthony.priest2@wales.nhs.uk::46692481-554a-429c-bc03-d4cca9c03c2b" providerId="AD" clId="Web-{8F9CA2C0-DAE3-EE16-B2F9-50978A9EB713}" dt="2024-11-12T13:42:49.944" v="575" actId="1076"/>
        <pc:sldMkLst>
          <pc:docMk/>
          <pc:sldMk cId="721791097" sldId="298"/>
        </pc:sldMkLst>
      </pc:sldChg>
      <pc:sldChg chg="addSp delSp modSp add replId">
        <pc:chgData name="Anthony Priest (Public Health Wales - No. 2 Capital Quarter)" userId="S::anthony.priest2@wales.nhs.uk::46692481-554a-429c-bc03-d4cca9c03c2b" providerId="AD" clId="Web-{8F9CA2C0-DAE3-EE16-B2F9-50978A9EB713}" dt="2024-11-12T13:44:05.431" v="596" actId="1076"/>
        <pc:sldMkLst>
          <pc:docMk/>
          <pc:sldMk cId="2801320150" sldId="299"/>
        </pc:sldMkLst>
      </pc:sldChg>
      <pc:sldChg chg="addSp delSp modSp add replId">
        <pc:chgData name="Anthony Priest (Public Health Wales - No. 2 Capital Quarter)" userId="S::anthony.priest2@wales.nhs.uk::46692481-554a-429c-bc03-d4cca9c03c2b" providerId="AD" clId="Web-{8F9CA2C0-DAE3-EE16-B2F9-50978A9EB713}" dt="2024-11-12T13:46:08.294" v="616" actId="1076"/>
        <pc:sldMkLst>
          <pc:docMk/>
          <pc:sldMk cId="653733163" sldId="300"/>
        </pc:sldMkLst>
      </pc:sldChg>
      <pc:sldChg chg="addSp delSp modSp add mod replId modClrScheme chgLayout">
        <pc:chgData name="Anthony Priest (Public Health Wales - No. 2 Capital Quarter)" userId="S::anthony.priest2@wales.nhs.uk::46692481-554a-429c-bc03-d4cca9c03c2b" providerId="AD" clId="Web-{8F9CA2C0-DAE3-EE16-B2F9-50978A9EB713}" dt="2024-11-12T13:52:44.074" v="698" actId="1076"/>
        <pc:sldMkLst>
          <pc:docMk/>
          <pc:sldMk cId="2691367524" sldId="301"/>
        </pc:sldMkLst>
        <pc:spChg chg="add mod">
          <ac:chgData name="Anthony Priest (Public Health Wales - No. 2 Capital Quarter)" userId="S::anthony.priest2@wales.nhs.uk::46692481-554a-429c-bc03-d4cca9c03c2b" providerId="AD" clId="Web-{8F9CA2C0-DAE3-EE16-B2F9-50978A9EB713}" dt="2024-11-12T13:52:44.074" v="698" actId="1076"/>
          <ac:spMkLst>
            <pc:docMk/>
            <pc:sldMk cId="2691367524" sldId="301"/>
            <ac:spMk id="9" creationId="{3C8BA25C-5687-D298-8BE5-ECB5060D433C}"/>
          </ac:spMkLst>
        </pc:spChg>
        <pc:spChg chg="add mod">
          <ac:chgData name="Anthony Priest (Public Health Wales - No. 2 Capital Quarter)" userId="S::anthony.priest2@wales.nhs.uk::46692481-554a-429c-bc03-d4cca9c03c2b" providerId="AD" clId="Web-{8F9CA2C0-DAE3-EE16-B2F9-50978A9EB713}" dt="2024-11-12T13:51:45.134" v="691" actId="20577"/>
          <ac:spMkLst>
            <pc:docMk/>
            <pc:sldMk cId="2691367524" sldId="301"/>
            <ac:spMk id="11" creationId="{BDC6E3D5-E5DA-91CB-64E1-063675481676}"/>
          </ac:spMkLst>
        </pc:spChg>
        <pc:spChg chg="add mod">
          <ac:chgData name="Anthony Priest (Public Health Wales - No. 2 Capital Quarter)" userId="S::anthony.priest2@wales.nhs.uk::46692481-554a-429c-bc03-d4cca9c03c2b" providerId="AD" clId="Web-{8F9CA2C0-DAE3-EE16-B2F9-50978A9EB713}" dt="2024-11-12T13:51:25.274" v="681" actId="1076"/>
          <ac:spMkLst>
            <pc:docMk/>
            <pc:sldMk cId="2691367524" sldId="301"/>
            <ac:spMk id="13" creationId="{51D466B0-B269-00F8-1B33-308ACFB63229}"/>
          </ac:spMkLst>
        </pc:spChg>
        <pc:spChg chg="add mod">
          <ac:chgData name="Anthony Priest (Public Health Wales - No. 2 Capital Quarter)" userId="S::anthony.priest2@wales.nhs.uk::46692481-554a-429c-bc03-d4cca9c03c2b" providerId="AD" clId="Web-{8F9CA2C0-DAE3-EE16-B2F9-50978A9EB713}" dt="2024-11-12T13:51:58.588" v="692" actId="1076"/>
          <ac:spMkLst>
            <pc:docMk/>
            <pc:sldMk cId="2691367524" sldId="301"/>
            <ac:spMk id="14" creationId="{DDF464A2-F6E6-755F-D308-D764AB79A060}"/>
          </ac:spMkLst>
        </pc:spChg>
        <pc:spChg chg="add mod">
          <ac:chgData name="Anthony Priest (Public Health Wales - No. 2 Capital Quarter)" userId="S::anthony.priest2@wales.nhs.uk::46692481-554a-429c-bc03-d4cca9c03c2b" providerId="AD" clId="Web-{8F9CA2C0-DAE3-EE16-B2F9-50978A9EB713}" dt="2024-11-12T13:50:24.491" v="672" actId="1076"/>
          <ac:spMkLst>
            <pc:docMk/>
            <pc:sldMk cId="2691367524" sldId="301"/>
            <ac:spMk id="15" creationId="{79367352-5193-A25A-F198-F3FEB00E76B3}"/>
          </ac:spMkLst>
        </pc:spChg>
        <pc:spChg chg="add mod">
          <ac:chgData name="Anthony Priest (Public Health Wales - No. 2 Capital Quarter)" userId="S::anthony.priest2@wales.nhs.uk::46692481-554a-429c-bc03-d4cca9c03c2b" providerId="AD" clId="Web-{8F9CA2C0-DAE3-EE16-B2F9-50978A9EB713}" dt="2024-11-12T13:52:39.839" v="697" actId="1076"/>
          <ac:spMkLst>
            <pc:docMk/>
            <pc:sldMk cId="2691367524" sldId="301"/>
            <ac:spMk id="17" creationId="{1169905C-0C21-C696-5EB1-09F414B2E336}"/>
          </ac:spMkLst>
        </pc:spChg>
      </pc:sldChg>
      <pc:sldChg chg="addSp delSp modSp add replId">
        <pc:chgData name="Anthony Priest (Public Health Wales - No. 2 Capital Quarter)" userId="S::anthony.priest2@wales.nhs.uk::46692481-554a-429c-bc03-d4cca9c03c2b" providerId="AD" clId="Web-{8F9CA2C0-DAE3-EE16-B2F9-50978A9EB713}" dt="2024-11-12T13:55:39.611" v="752" actId="20577"/>
        <pc:sldMkLst>
          <pc:docMk/>
          <pc:sldMk cId="536745836" sldId="302"/>
        </pc:sldMkLst>
        <pc:spChg chg="add mod">
          <ac:chgData name="Anthony Priest (Public Health Wales - No. 2 Capital Quarter)" userId="S::anthony.priest2@wales.nhs.uk::46692481-554a-429c-bc03-d4cca9c03c2b" providerId="AD" clId="Web-{8F9CA2C0-DAE3-EE16-B2F9-50978A9EB713}" dt="2024-11-12T13:55:32.126" v="751" actId="20577"/>
          <ac:spMkLst>
            <pc:docMk/>
            <pc:sldMk cId="536745836" sldId="302"/>
            <ac:spMk id="3" creationId="{6661B714-4696-C664-E13D-3F1A951A793C}"/>
          </ac:spMkLst>
        </pc:spChg>
        <pc:spChg chg="add mod">
          <ac:chgData name="Anthony Priest (Public Health Wales - No. 2 Capital Quarter)" userId="S::anthony.priest2@wales.nhs.uk::46692481-554a-429c-bc03-d4cca9c03c2b" providerId="AD" clId="Web-{8F9CA2C0-DAE3-EE16-B2F9-50978A9EB713}" dt="2024-11-12T13:55:39.611" v="752" actId="20577"/>
          <ac:spMkLst>
            <pc:docMk/>
            <pc:sldMk cId="536745836" sldId="302"/>
            <ac:spMk id="5" creationId="{FAA54F50-452A-802C-DEF7-BA3F237DA0A5}"/>
          </ac:spMkLst>
        </pc:spChg>
        <pc:spChg chg="mod">
          <ac:chgData name="Anthony Priest (Public Health Wales - No. 2 Capital Quarter)" userId="S::anthony.priest2@wales.nhs.uk::46692481-554a-429c-bc03-d4cca9c03c2b" providerId="AD" clId="Web-{8F9CA2C0-DAE3-EE16-B2F9-50978A9EB713}" dt="2024-11-12T13:53:32.372" v="720" actId="14100"/>
          <ac:spMkLst>
            <pc:docMk/>
            <pc:sldMk cId="536745836" sldId="302"/>
            <ac:spMk id="9" creationId="{3C8BA25C-5687-D298-8BE5-ECB5060D433C}"/>
          </ac:spMkLst>
        </pc:spChg>
        <pc:spChg chg="mod">
          <ac:chgData name="Anthony Priest (Public Health Wales - No. 2 Capital Quarter)" userId="S::anthony.priest2@wales.nhs.uk::46692481-554a-429c-bc03-d4cca9c03c2b" providerId="AD" clId="Web-{8F9CA2C0-DAE3-EE16-B2F9-50978A9EB713}" dt="2024-11-12T13:54:11.373" v="737" actId="20577"/>
          <ac:spMkLst>
            <pc:docMk/>
            <pc:sldMk cId="536745836" sldId="302"/>
            <ac:spMk id="14" creationId="{DDF464A2-F6E6-755F-D308-D764AB79A060}"/>
          </ac:spMkLst>
        </pc:spChg>
        <pc:spChg chg="mod">
          <ac:chgData name="Anthony Priest (Public Health Wales - No. 2 Capital Quarter)" userId="S::anthony.priest2@wales.nhs.uk::46692481-554a-429c-bc03-d4cca9c03c2b" providerId="AD" clId="Web-{8F9CA2C0-DAE3-EE16-B2F9-50978A9EB713}" dt="2024-11-12T13:54:01.201" v="732" actId="20577"/>
          <ac:spMkLst>
            <pc:docMk/>
            <pc:sldMk cId="536745836" sldId="302"/>
            <ac:spMk id="15" creationId="{79367352-5193-A25A-F198-F3FEB00E76B3}"/>
          </ac:spMkLst>
        </pc:spChg>
      </pc:sldChg>
      <pc:sldChg chg="addSp modSp new mod modClrScheme chgLayout">
        <pc:chgData name="Anthony Priest (Public Health Wales - No. 2 Capital Quarter)" userId="S::anthony.priest2@wales.nhs.uk::46692481-554a-429c-bc03-d4cca9c03c2b" providerId="AD" clId="Web-{8F9CA2C0-DAE3-EE16-B2F9-50978A9EB713}" dt="2024-11-12T13:56:01.127" v="755"/>
        <pc:sldMkLst>
          <pc:docMk/>
          <pc:sldMk cId="3982800032" sldId="303"/>
        </pc:sldMkLst>
        <pc:spChg chg="add mod">
          <ac:chgData name="Anthony Priest (Public Health Wales - No. 2 Capital Quarter)" userId="S::anthony.priest2@wales.nhs.uk::46692481-554a-429c-bc03-d4cca9c03c2b" providerId="AD" clId="Web-{8F9CA2C0-DAE3-EE16-B2F9-50978A9EB713}" dt="2024-11-12T13:56:01.127" v="755"/>
          <ac:spMkLst>
            <pc:docMk/>
            <pc:sldMk cId="3982800032" sldId="303"/>
            <ac:spMk id="2" creationId="{E21A9E60-ADE7-1061-F03D-C175945E16EF}"/>
          </ac:spMkLst>
        </pc:spChg>
      </pc:sldChg>
    </pc:docChg>
  </pc:docChgLst>
  <pc:docChgLst>
    <pc:chgData name="Lucy Jayne (Public Health Wales - No. 2 Capital Quarter)" userId="S::lucy.jayne@wales.nhs.uk::7eb58db9-16aa-42b3-9796-7f97c022edec" providerId="AD" clId="Web-{4C8F46C3-1A2D-3E86-05E3-09BF3F810CF6}"/>
    <pc:docChg chg="mod modSld">
      <pc:chgData name="Lucy Jayne (Public Health Wales - No. 2 Capital Quarter)" userId="S::lucy.jayne@wales.nhs.uk::7eb58db9-16aa-42b3-9796-7f97c022edec" providerId="AD" clId="Web-{4C8F46C3-1A2D-3E86-05E3-09BF3F810CF6}" dt="2024-11-07T18:25:28.562" v="125" actId="20577"/>
      <pc:docMkLst>
        <pc:docMk/>
      </pc:docMkLst>
      <pc:sldChg chg="modSp">
        <pc:chgData name="Lucy Jayne (Public Health Wales - No. 2 Capital Quarter)" userId="S::lucy.jayne@wales.nhs.uk::7eb58db9-16aa-42b3-9796-7f97c022edec" providerId="AD" clId="Web-{4C8F46C3-1A2D-3E86-05E3-09BF3F810CF6}" dt="2024-11-07T18:07:15.366" v="78" actId="1076"/>
        <pc:sldMkLst>
          <pc:docMk/>
          <pc:sldMk cId="2433863404" sldId="258"/>
        </pc:sldMkLst>
      </pc:sldChg>
      <pc:sldChg chg="modSp">
        <pc:chgData name="Lucy Jayne (Public Health Wales - No. 2 Capital Quarter)" userId="S::lucy.jayne@wales.nhs.uk::7eb58db9-16aa-42b3-9796-7f97c022edec" providerId="AD" clId="Web-{4C8F46C3-1A2D-3E86-05E3-09BF3F810CF6}" dt="2024-11-07T18:25:28.562" v="125" actId="20577"/>
        <pc:sldMkLst>
          <pc:docMk/>
          <pc:sldMk cId="2427256865" sldId="259"/>
        </pc:sldMkLst>
      </pc:sldChg>
      <pc:sldChg chg="modSp">
        <pc:chgData name="Lucy Jayne (Public Health Wales - No. 2 Capital Quarter)" userId="S::lucy.jayne@wales.nhs.uk::7eb58db9-16aa-42b3-9796-7f97c022edec" providerId="AD" clId="Web-{4C8F46C3-1A2D-3E86-05E3-09BF3F810CF6}" dt="2024-11-07T18:22:11.079" v="110" actId="20577"/>
        <pc:sldMkLst>
          <pc:docMk/>
          <pc:sldMk cId="2090594881" sldId="261"/>
        </pc:sldMkLst>
      </pc:sldChg>
      <pc:sldChg chg="modSp">
        <pc:chgData name="Lucy Jayne (Public Health Wales - No. 2 Capital Quarter)" userId="S::lucy.jayne@wales.nhs.uk::7eb58db9-16aa-42b3-9796-7f97c022edec" providerId="AD" clId="Web-{4C8F46C3-1A2D-3E86-05E3-09BF3F810CF6}" dt="2024-11-07T18:09:57.142" v="85" actId="20577"/>
        <pc:sldMkLst>
          <pc:docMk/>
          <pc:sldMk cId="3945444380" sldId="263"/>
        </pc:sldMkLst>
      </pc:sldChg>
      <pc:sldChg chg="modSp">
        <pc:chgData name="Lucy Jayne (Public Health Wales - No. 2 Capital Quarter)" userId="S::lucy.jayne@wales.nhs.uk::7eb58db9-16aa-42b3-9796-7f97c022edec" providerId="AD" clId="Web-{4C8F46C3-1A2D-3E86-05E3-09BF3F810CF6}" dt="2024-11-07T18:11:00.990" v="90" actId="20577"/>
        <pc:sldMkLst>
          <pc:docMk/>
          <pc:sldMk cId="3749381406" sldId="264"/>
        </pc:sldMkLst>
      </pc:sldChg>
      <pc:sldChg chg="modSp">
        <pc:chgData name="Lucy Jayne (Public Health Wales - No. 2 Capital Quarter)" userId="S::lucy.jayne@wales.nhs.uk::7eb58db9-16aa-42b3-9796-7f97c022edec" providerId="AD" clId="Web-{4C8F46C3-1A2D-3E86-05E3-09BF3F810CF6}" dt="2024-11-07T18:10:42.004" v="87" actId="20577"/>
        <pc:sldMkLst>
          <pc:docMk/>
          <pc:sldMk cId="904480759" sldId="265"/>
        </pc:sldMkLst>
      </pc:sldChg>
      <pc:sldChg chg="modSp">
        <pc:chgData name="Lucy Jayne (Public Health Wales - No. 2 Capital Quarter)" userId="S::lucy.jayne@wales.nhs.uk::7eb58db9-16aa-42b3-9796-7f97c022edec" providerId="AD" clId="Web-{4C8F46C3-1A2D-3E86-05E3-09BF3F810CF6}" dt="2024-11-07T18:25:20.062" v="121" actId="20577"/>
        <pc:sldMkLst>
          <pc:docMk/>
          <pc:sldMk cId="321219523" sldId="282"/>
        </pc:sldMkLst>
      </pc:sldChg>
      <pc:sldChg chg="modSp">
        <pc:chgData name="Lucy Jayne (Public Health Wales - No. 2 Capital Quarter)" userId="S::lucy.jayne@wales.nhs.uk::7eb58db9-16aa-42b3-9796-7f97c022edec" providerId="AD" clId="Web-{4C8F46C3-1A2D-3E86-05E3-09BF3F810CF6}" dt="2024-11-07T17:59:11.961" v="1" actId="20577"/>
        <pc:sldMkLst>
          <pc:docMk/>
          <pc:sldMk cId="2960607521" sldId="283"/>
        </pc:sldMkLst>
        <pc:spChg chg="mod">
          <ac:chgData name="Lucy Jayne (Public Health Wales - No. 2 Capital Quarter)" userId="S::lucy.jayne@wales.nhs.uk::7eb58db9-16aa-42b3-9796-7f97c022edec" providerId="AD" clId="Web-{4C8F46C3-1A2D-3E86-05E3-09BF3F810CF6}" dt="2024-11-07T17:59:11.961" v="1" actId="20577"/>
          <ac:spMkLst>
            <pc:docMk/>
            <pc:sldMk cId="2960607521" sldId="283"/>
            <ac:spMk id="6" creationId="{2AD7260D-7B59-084B-3DE3-4BD32A60E55D}"/>
          </ac:spMkLst>
        </pc:spChg>
      </pc:sldChg>
    </pc:docChg>
  </pc:docChgLst>
  <pc:docChgLst>
    <pc:chgData name="Almaz Wong (Public Health Wales - No. 2 Capital Quarter)" userId="ea748972-8fa9-44ab-8b63-a8fb3618c257" providerId="ADAL" clId="{02A34130-1CEA-4385-94A0-8E61E5625751}"/>
    <pc:docChg chg="custSel modSld">
      <pc:chgData name="Almaz Wong (Public Health Wales - No. 2 Capital Quarter)" userId="ea748972-8fa9-44ab-8b63-a8fb3618c257" providerId="ADAL" clId="{02A34130-1CEA-4385-94A0-8E61E5625751}" dt="2025-06-17T15:04:30.624" v="32" actId="14100"/>
      <pc:docMkLst>
        <pc:docMk/>
      </pc:docMkLst>
      <pc:sldChg chg="addSp delSp modSp mod">
        <pc:chgData name="Almaz Wong (Public Health Wales - No. 2 Capital Quarter)" userId="ea748972-8fa9-44ab-8b63-a8fb3618c257" providerId="ADAL" clId="{02A34130-1CEA-4385-94A0-8E61E5625751}" dt="2025-06-17T14:59:43.355" v="12" actId="14100"/>
        <pc:sldMkLst>
          <pc:docMk/>
          <pc:sldMk cId="2926879243" sldId="280"/>
        </pc:sldMkLst>
        <pc:picChg chg="add mod">
          <ac:chgData name="Almaz Wong (Public Health Wales - No. 2 Capital Quarter)" userId="ea748972-8fa9-44ab-8b63-a8fb3618c257" providerId="ADAL" clId="{02A34130-1CEA-4385-94A0-8E61E5625751}" dt="2025-06-17T14:59:43.355" v="12" actId="14100"/>
          <ac:picMkLst>
            <pc:docMk/>
            <pc:sldMk cId="2926879243" sldId="280"/>
            <ac:picMk id="3" creationId="{F023D1CD-09F0-C5D1-105A-91FB7E455B8A}"/>
          </ac:picMkLst>
        </pc:picChg>
        <pc:picChg chg="del">
          <ac:chgData name="Almaz Wong (Public Health Wales - No. 2 Capital Quarter)" userId="ea748972-8fa9-44ab-8b63-a8fb3618c257" providerId="ADAL" clId="{02A34130-1CEA-4385-94A0-8E61E5625751}" dt="2025-06-17T14:59:31.999" v="8" actId="478"/>
          <ac:picMkLst>
            <pc:docMk/>
            <pc:sldMk cId="2926879243" sldId="280"/>
            <ac:picMk id="4" creationId="{796BFA30-38C7-8053-9109-ED19F6A7C4BB}"/>
          </ac:picMkLst>
        </pc:picChg>
      </pc:sldChg>
      <pc:sldChg chg="addSp delSp modSp mod">
        <pc:chgData name="Almaz Wong (Public Health Wales - No. 2 Capital Quarter)" userId="ea748972-8fa9-44ab-8b63-a8fb3618c257" providerId="ADAL" clId="{02A34130-1CEA-4385-94A0-8E61E5625751}" dt="2025-06-17T15:04:22.333" v="30" actId="14100"/>
        <pc:sldMkLst>
          <pc:docMk/>
          <pc:sldMk cId="2960607521" sldId="283"/>
        </pc:sldMkLst>
        <pc:picChg chg="add mod">
          <ac:chgData name="Almaz Wong (Public Health Wales - No. 2 Capital Quarter)" userId="ea748972-8fa9-44ab-8b63-a8fb3618c257" providerId="ADAL" clId="{02A34130-1CEA-4385-94A0-8E61E5625751}" dt="2025-06-17T15:04:22.333" v="30" actId="14100"/>
          <ac:picMkLst>
            <pc:docMk/>
            <pc:sldMk cId="2960607521" sldId="283"/>
            <ac:picMk id="3" creationId="{2A4A0D07-9F83-8B3F-3997-1496777FDB34}"/>
          </ac:picMkLst>
        </pc:picChg>
        <pc:picChg chg="del mod">
          <ac:chgData name="Almaz Wong (Public Health Wales - No. 2 Capital Quarter)" userId="ea748972-8fa9-44ab-8b63-a8fb3618c257" providerId="ADAL" clId="{02A34130-1CEA-4385-94A0-8E61E5625751}" dt="2025-06-17T15:01:45.363" v="17" actId="478"/>
          <ac:picMkLst>
            <pc:docMk/>
            <pc:sldMk cId="2960607521" sldId="283"/>
            <ac:picMk id="5" creationId="{705B63AB-0BB6-FCFB-53E9-104E767B67B5}"/>
          </ac:picMkLst>
        </pc:picChg>
      </pc:sldChg>
      <pc:sldChg chg="addSp delSp modSp mod">
        <pc:chgData name="Almaz Wong (Public Health Wales - No. 2 Capital Quarter)" userId="ea748972-8fa9-44ab-8b63-a8fb3618c257" providerId="ADAL" clId="{02A34130-1CEA-4385-94A0-8E61E5625751}" dt="2025-06-17T15:04:30.624" v="32" actId="14100"/>
        <pc:sldMkLst>
          <pc:docMk/>
          <pc:sldMk cId="1903961050" sldId="284"/>
        </pc:sldMkLst>
        <pc:picChg chg="del">
          <ac:chgData name="Almaz Wong (Public Health Wales - No. 2 Capital Quarter)" userId="ea748972-8fa9-44ab-8b63-a8fb3618c257" providerId="ADAL" clId="{02A34130-1CEA-4385-94A0-8E61E5625751}" dt="2025-06-17T15:03:54.780" v="27" actId="478"/>
          <ac:picMkLst>
            <pc:docMk/>
            <pc:sldMk cId="1903961050" sldId="284"/>
            <ac:picMk id="3" creationId="{6A9AA57E-945D-7526-4C86-3AC502EAF3C6}"/>
          </ac:picMkLst>
        </pc:picChg>
        <pc:picChg chg="add mod">
          <ac:chgData name="Almaz Wong (Public Health Wales - No. 2 Capital Quarter)" userId="ea748972-8fa9-44ab-8b63-a8fb3618c257" providerId="ADAL" clId="{02A34130-1CEA-4385-94A0-8E61E5625751}" dt="2025-06-17T15:04:30.624" v="32" actId="14100"/>
          <ac:picMkLst>
            <pc:docMk/>
            <pc:sldMk cId="1903961050" sldId="284"/>
            <ac:picMk id="5" creationId="{2FEA82EA-8834-CCC5-B4F8-FD7B9CE687B3}"/>
          </ac:picMkLst>
        </pc:picChg>
      </pc:sldChg>
    </pc:docChg>
  </pc:docChgLst>
  <pc:docChgLst>
    <pc:chgData name="Gareth Thomas (Public Health Wales, No. 2 Capital Quarter)" userId="S::gareth.thomas17@wales.nhs.uk::74ed2807-8d61-45c7-a3b0-de76cb24c3dd" providerId="AD" clId="Web-{6A0ACE6C-92E1-63FF-C0D2-4E621CC3A9EB}"/>
    <pc:docChg chg="modSld">
      <pc:chgData name="Gareth Thomas (Public Health Wales, No. 2 Capital Quarter)" userId="S::gareth.thomas17@wales.nhs.uk::74ed2807-8d61-45c7-a3b0-de76cb24c3dd" providerId="AD" clId="Web-{6A0ACE6C-92E1-63FF-C0D2-4E621CC3A9EB}" dt="2024-10-29T10:08:45.129" v="180" actId="20577"/>
      <pc:docMkLst>
        <pc:docMk/>
      </pc:docMkLst>
      <pc:sldChg chg="addSp delSp modSp">
        <pc:chgData name="Gareth Thomas (Public Health Wales, No. 2 Capital Quarter)" userId="S::gareth.thomas17@wales.nhs.uk::74ed2807-8d61-45c7-a3b0-de76cb24c3dd" providerId="AD" clId="Web-{6A0ACE6C-92E1-63FF-C0D2-4E621CC3A9EB}" dt="2024-10-29T09:16:19.394" v="80" actId="1076"/>
        <pc:sldMkLst>
          <pc:docMk/>
          <pc:sldMk cId="1932613777" sldId="277"/>
        </pc:sldMkLst>
      </pc:sldChg>
      <pc:sldChg chg="modSp">
        <pc:chgData name="Gareth Thomas (Public Health Wales, No. 2 Capital Quarter)" userId="S::gareth.thomas17@wales.nhs.uk::74ed2807-8d61-45c7-a3b0-de76cb24c3dd" providerId="AD" clId="Web-{6A0ACE6C-92E1-63FF-C0D2-4E621CC3A9EB}" dt="2024-10-29T10:08:45.129" v="180" actId="20577"/>
        <pc:sldMkLst>
          <pc:docMk/>
          <pc:sldMk cId="3205074904" sldId="278"/>
        </pc:sldMkLst>
      </pc:sldChg>
    </pc:docChg>
  </pc:docChgLst>
  <pc:docChgLst>
    <pc:chgData name="Anthony Priest (Public Health Wales - No. 2 Capital Quarter)" userId="S::anthony.priest2@wales.nhs.uk::46692481-554a-429c-bc03-d4cca9c03c2b" providerId="AD" clId="Web-{3C08AEB1-EBFB-B81E-E20D-BD747C21EC6C}"/>
    <pc:docChg chg="modSld">
      <pc:chgData name="Anthony Priest (Public Health Wales - No. 2 Capital Quarter)" userId="S::anthony.priest2@wales.nhs.uk::46692481-554a-429c-bc03-d4cca9c03c2b" providerId="AD" clId="Web-{3C08AEB1-EBFB-B81E-E20D-BD747C21EC6C}" dt="2024-11-14T15:24:33.562" v="4" actId="1076"/>
      <pc:docMkLst>
        <pc:docMk/>
      </pc:docMkLst>
      <pc:sldChg chg="addSp delSp modSp">
        <pc:chgData name="Anthony Priest (Public Health Wales - No. 2 Capital Quarter)" userId="S::anthony.priest2@wales.nhs.uk::46692481-554a-429c-bc03-d4cca9c03c2b" providerId="AD" clId="Web-{3C08AEB1-EBFB-B81E-E20D-BD747C21EC6C}" dt="2024-11-14T15:24:33.562" v="4" actId="1076"/>
        <pc:sldMkLst>
          <pc:docMk/>
          <pc:sldMk cId="2926879243" sldId="280"/>
        </pc:sldMkLst>
      </pc:sldChg>
      <pc:sldChg chg="delSp">
        <pc:chgData name="Anthony Priest (Public Health Wales - No. 2 Capital Quarter)" userId="S::anthony.priest2@wales.nhs.uk::46692481-554a-429c-bc03-d4cca9c03c2b" providerId="AD" clId="Web-{3C08AEB1-EBFB-B81E-E20D-BD747C21EC6C}" dt="2024-11-14T15:21:58.787" v="0"/>
        <pc:sldMkLst>
          <pc:docMk/>
          <pc:sldMk cId="2960607521" sldId="283"/>
        </pc:sldMkLst>
      </pc:sldChg>
    </pc:docChg>
  </pc:docChgLst>
  <pc:docChgLst>
    <pc:chgData name="Almaz Wong (Public Health Wales - No. 2 Capital Quarter)" userId="S::almaz.wong@wales.nhs.uk::ea748972-8fa9-44ab-8b63-a8fb3618c257" providerId="AD" clId="Web-{B5B9E694-FE96-FECD-4F9D-1A9B899C174D}"/>
    <pc:docChg chg="addSld delSld modSld sldOrd addMainMaster modMainMaster">
      <pc:chgData name="Almaz Wong (Public Health Wales - No. 2 Capital Quarter)" userId="S::almaz.wong@wales.nhs.uk::ea748972-8fa9-44ab-8b63-a8fb3618c257" providerId="AD" clId="Web-{B5B9E694-FE96-FECD-4F9D-1A9B899C174D}" dt="2024-11-07T17:56:41.174" v="107"/>
      <pc:docMkLst>
        <pc:docMk/>
      </pc:docMkLst>
      <pc:sldChg chg="del ord">
        <pc:chgData name="Almaz Wong (Public Health Wales - No. 2 Capital Quarter)" userId="S::almaz.wong@wales.nhs.uk::ea748972-8fa9-44ab-8b63-a8fb3618c257" providerId="AD" clId="Web-{B5B9E694-FE96-FECD-4F9D-1A9B899C174D}" dt="2024-11-07T17:43:48.323" v="26"/>
        <pc:sldMkLst>
          <pc:docMk/>
          <pc:sldMk cId="2933127698" sldId="256"/>
        </pc:sldMkLst>
      </pc:sldChg>
      <pc:sldChg chg="del">
        <pc:chgData name="Almaz Wong (Public Health Wales - No. 2 Capital Quarter)" userId="S::almaz.wong@wales.nhs.uk::ea748972-8fa9-44ab-8b63-a8fb3618c257" providerId="AD" clId="Web-{B5B9E694-FE96-FECD-4F9D-1A9B899C174D}" dt="2024-11-07T17:53:41.669" v="83"/>
        <pc:sldMkLst>
          <pc:docMk/>
          <pc:sldMk cId="1043326287" sldId="279"/>
        </pc:sldMkLst>
      </pc:sldChg>
      <pc:sldChg chg="addSp delSp modSp">
        <pc:chgData name="Almaz Wong (Public Health Wales - No. 2 Capital Quarter)" userId="S::almaz.wong@wales.nhs.uk::ea748972-8fa9-44ab-8b63-a8fb3618c257" providerId="AD" clId="Web-{B5B9E694-FE96-FECD-4F9D-1A9B899C174D}" dt="2024-11-07T17:44:27.293" v="29" actId="14100"/>
        <pc:sldMkLst>
          <pc:docMk/>
          <pc:sldMk cId="2926879243" sldId="280"/>
        </pc:sldMkLst>
        <pc:spChg chg="mod">
          <ac:chgData name="Almaz Wong (Public Health Wales - No. 2 Capital Quarter)" userId="S::almaz.wong@wales.nhs.uk::ea748972-8fa9-44ab-8b63-a8fb3618c257" providerId="AD" clId="Web-{B5B9E694-FE96-FECD-4F9D-1A9B899C174D}" dt="2024-11-07T17:42:32.024" v="13" actId="20577"/>
          <ac:spMkLst>
            <pc:docMk/>
            <pc:sldMk cId="2926879243" sldId="280"/>
            <ac:spMk id="5" creationId="{3CE1152D-6BB6-3080-954C-28D9314E6AD5}"/>
          </ac:spMkLst>
        </pc:spChg>
      </pc:sldChg>
      <pc:sldChg chg="modSp add del">
        <pc:chgData name="Almaz Wong (Public Health Wales - No. 2 Capital Quarter)" userId="S::almaz.wong@wales.nhs.uk::ea748972-8fa9-44ab-8b63-a8fb3618c257" providerId="AD" clId="Web-{B5B9E694-FE96-FECD-4F9D-1A9B899C174D}" dt="2024-11-07T17:50:19.397" v="54"/>
        <pc:sldMkLst>
          <pc:docMk/>
          <pc:sldMk cId="2281564840" sldId="281"/>
        </pc:sldMkLst>
      </pc:sldChg>
      <pc:sldChg chg="addSp delSp modSp add">
        <pc:chgData name="Almaz Wong (Public Health Wales - No. 2 Capital Quarter)" userId="S::almaz.wong@wales.nhs.uk::ea748972-8fa9-44ab-8b63-a8fb3618c257" providerId="AD" clId="Web-{B5B9E694-FE96-FECD-4F9D-1A9B899C174D}" dt="2024-11-07T17:56:41.174" v="107"/>
        <pc:sldMkLst>
          <pc:docMk/>
          <pc:sldMk cId="321219523" sldId="282"/>
        </pc:sldMkLst>
      </pc:sldChg>
      <pc:sldChg chg="add ord replId">
        <pc:chgData name="Almaz Wong (Public Health Wales - No. 2 Capital Quarter)" userId="S::almaz.wong@wales.nhs.uk::ea748972-8fa9-44ab-8b63-a8fb3618c257" providerId="AD" clId="Web-{B5B9E694-FE96-FECD-4F9D-1A9B899C174D}" dt="2024-11-07T17:54:35.905" v="92"/>
        <pc:sldMkLst>
          <pc:docMk/>
          <pc:sldMk cId="2960607521" sldId="283"/>
        </pc:sldMkLst>
      </pc:sldChg>
      <pc:sldMasterChg chg="addSldLayout modSldLayout">
        <pc:chgData name="Almaz Wong (Public Health Wales - No. 2 Capital Quarter)" userId="S::almaz.wong@wales.nhs.uk::ea748972-8fa9-44ab-8b63-a8fb3618c257" providerId="AD" clId="Web-{B5B9E694-FE96-FECD-4F9D-1A9B899C174D}" dt="2024-11-07T17:50:10.803" v="53"/>
        <pc:sldMasterMkLst>
          <pc:docMk/>
          <pc:sldMasterMk cId="1746642927" sldId="2147483648"/>
        </pc:sldMasterMkLst>
        <pc:sldLayoutChg chg="add">
          <pc:chgData name="Almaz Wong (Public Health Wales - No. 2 Capital Quarter)" userId="S::almaz.wong@wales.nhs.uk::ea748972-8fa9-44ab-8b63-a8fb3618c257" providerId="AD" clId="Web-{B5B9E694-FE96-FECD-4F9D-1A9B899C174D}" dt="2024-11-07T17:44:37.809" v="30"/>
          <pc:sldLayoutMkLst>
            <pc:docMk/>
            <pc:sldMasterMk cId="1746642927" sldId="2147483648"/>
            <pc:sldLayoutMk cId="982095761" sldId="2147483661"/>
          </pc:sldLayoutMkLst>
        </pc:sldLayoutChg>
        <pc:sldLayoutChg chg="replId">
          <pc:chgData name="Almaz Wong (Public Health Wales - No. 2 Capital Quarter)" userId="S::almaz.wong@wales.nhs.uk::ea748972-8fa9-44ab-8b63-a8fb3618c257" providerId="AD" clId="Web-{B5B9E694-FE96-FECD-4F9D-1A9B899C174D}" dt="2024-11-07T17:50:10.803" v="53"/>
          <pc:sldLayoutMkLst>
            <pc:docMk/>
            <pc:sldMasterMk cId="1746642927" sldId="2147483648"/>
            <pc:sldLayoutMk cId="1642452563" sldId="2147483701"/>
          </pc:sldLayoutMkLst>
        </pc:sldLayoutChg>
        <pc:sldLayoutChg chg="replId">
          <pc:chgData name="Almaz Wong (Public Health Wales - No. 2 Capital Quarter)" userId="S::almaz.wong@wales.nhs.uk::ea748972-8fa9-44ab-8b63-a8fb3618c257" providerId="AD" clId="Web-{B5B9E694-FE96-FECD-4F9D-1A9B899C174D}" dt="2024-11-07T17:50:10.803" v="53"/>
          <pc:sldLayoutMkLst>
            <pc:docMk/>
            <pc:sldMasterMk cId="1746642927" sldId="2147483648"/>
            <pc:sldLayoutMk cId="523491649" sldId="2147483702"/>
          </pc:sldLayoutMkLst>
        </pc:sldLayoutChg>
      </pc:sldMasterChg>
      <pc:sldMasterChg chg="add addSldLayout">
        <pc:chgData name="Almaz Wong (Public Health Wales - No. 2 Capital Quarter)" userId="S::almaz.wong@wales.nhs.uk::ea748972-8fa9-44ab-8b63-a8fb3618c257" providerId="AD" clId="Web-{B5B9E694-FE96-FECD-4F9D-1A9B899C174D}" dt="2024-11-07T17:50:10.803" v="53"/>
        <pc:sldMasterMkLst>
          <pc:docMk/>
          <pc:sldMasterMk cId="1333482334" sldId="2147483685"/>
        </pc:sldMasterMkLst>
        <pc:sldLayoutChg chg="add">
          <pc:chgData name="Almaz Wong (Public Health Wales - No. 2 Capital Quarter)" userId="S::almaz.wong@wales.nhs.uk::ea748972-8fa9-44ab-8b63-a8fb3618c257" providerId="AD" clId="Web-{B5B9E694-FE96-FECD-4F9D-1A9B899C174D}" dt="2024-11-07T17:50:10.803" v="53"/>
          <pc:sldLayoutMkLst>
            <pc:docMk/>
            <pc:sldMasterMk cId="1333482334" sldId="2147483685"/>
            <pc:sldLayoutMk cId="4186661068" sldId="2147483652"/>
          </pc:sldLayoutMkLst>
        </pc:sldLayoutChg>
        <pc:sldLayoutChg chg="add">
          <pc:chgData name="Almaz Wong (Public Health Wales - No. 2 Capital Quarter)" userId="S::almaz.wong@wales.nhs.uk::ea748972-8fa9-44ab-8b63-a8fb3618c257" providerId="AD" clId="Web-{B5B9E694-FE96-FECD-4F9D-1A9B899C174D}" dt="2024-11-07T17:50:10.803" v="53"/>
          <pc:sldLayoutMkLst>
            <pc:docMk/>
            <pc:sldMasterMk cId="1333482334" sldId="2147483685"/>
            <pc:sldLayoutMk cId="763103745" sldId="2147483657"/>
          </pc:sldLayoutMkLst>
        </pc:sldLayoutChg>
        <pc:sldLayoutChg chg="add">
          <pc:chgData name="Almaz Wong (Public Health Wales - No. 2 Capital Quarter)" userId="S::almaz.wong@wales.nhs.uk::ea748972-8fa9-44ab-8b63-a8fb3618c257" providerId="AD" clId="Web-{B5B9E694-FE96-FECD-4F9D-1A9B899C174D}" dt="2024-11-07T17:50:10.803" v="53"/>
          <pc:sldLayoutMkLst>
            <pc:docMk/>
            <pc:sldMasterMk cId="1333482334" sldId="2147483685"/>
            <pc:sldLayoutMk cId="3405453922" sldId="2147483662"/>
          </pc:sldLayoutMkLst>
        </pc:sldLayoutChg>
        <pc:sldLayoutChg chg="add">
          <pc:chgData name="Almaz Wong (Public Health Wales - No. 2 Capital Quarter)" userId="S::almaz.wong@wales.nhs.uk::ea748972-8fa9-44ab-8b63-a8fb3618c257" providerId="AD" clId="Web-{B5B9E694-FE96-FECD-4F9D-1A9B899C174D}" dt="2024-11-07T17:50:10.803" v="53"/>
          <pc:sldLayoutMkLst>
            <pc:docMk/>
            <pc:sldMasterMk cId="1333482334" sldId="2147483685"/>
            <pc:sldLayoutMk cId="3020660744" sldId="2147483667"/>
          </pc:sldLayoutMkLst>
        </pc:sldLayoutChg>
        <pc:sldLayoutChg chg="add">
          <pc:chgData name="Almaz Wong (Public Health Wales - No. 2 Capital Quarter)" userId="S::almaz.wong@wales.nhs.uk::ea748972-8fa9-44ab-8b63-a8fb3618c257" providerId="AD" clId="Web-{B5B9E694-FE96-FECD-4F9D-1A9B899C174D}" dt="2024-11-07T17:50:10.803" v="53"/>
          <pc:sldLayoutMkLst>
            <pc:docMk/>
            <pc:sldMasterMk cId="1333482334" sldId="2147483685"/>
            <pc:sldLayoutMk cId="2295155855" sldId="2147483672"/>
          </pc:sldLayoutMkLst>
        </pc:sldLayoutChg>
        <pc:sldLayoutChg chg="add">
          <pc:chgData name="Almaz Wong (Public Health Wales - No. 2 Capital Quarter)" userId="S::almaz.wong@wales.nhs.uk::ea748972-8fa9-44ab-8b63-a8fb3618c257" providerId="AD" clId="Web-{B5B9E694-FE96-FECD-4F9D-1A9B899C174D}" dt="2024-11-07T17:50:10.803" v="53"/>
          <pc:sldLayoutMkLst>
            <pc:docMk/>
            <pc:sldMasterMk cId="1333482334" sldId="2147483685"/>
            <pc:sldLayoutMk cId="1341353794" sldId="2147483689"/>
          </pc:sldLayoutMkLst>
        </pc:sldLayoutChg>
        <pc:sldLayoutChg chg="add">
          <pc:chgData name="Almaz Wong (Public Health Wales - No. 2 Capital Quarter)" userId="S::almaz.wong@wales.nhs.uk::ea748972-8fa9-44ab-8b63-a8fb3618c257" providerId="AD" clId="Web-{B5B9E694-FE96-FECD-4F9D-1A9B899C174D}" dt="2024-11-07T17:50:10.803" v="53"/>
          <pc:sldLayoutMkLst>
            <pc:docMk/>
            <pc:sldMasterMk cId="1333482334" sldId="2147483685"/>
            <pc:sldLayoutMk cId="3398022825" sldId="2147483690"/>
          </pc:sldLayoutMkLst>
        </pc:sldLayoutChg>
        <pc:sldLayoutChg chg="add">
          <pc:chgData name="Almaz Wong (Public Health Wales - No. 2 Capital Quarter)" userId="S::almaz.wong@wales.nhs.uk::ea748972-8fa9-44ab-8b63-a8fb3618c257" providerId="AD" clId="Web-{B5B9E694-FE96-FECD-4F9D-1A9B899C174D}" dt="2024-11-07T17:50:10.803" v="53"/>
          <pc:sldLayoutMkLst>
            <pc:docMk/>
            <pc:sldMasterMk cId="1333482334" sldId="2147483685"/>
            <pc:sldLayoutMk cId="867784441" sldId="2147483699"/>
          </pc:sldLayoutMkLst>
        </pc:sldLayoutChg>
        <pc:sldLayoutChg chg="add">
          <pc:chgData name="Almaz Wong (Public Health Wales - No. 2 Capital Quarter)" userId="S::almaz.wong@wales.nhs.uk::ea748972-8fa9-44ab-8b63-a8fb3618c257" providerId="AD" clId="Web-{B5B9E694-FE96-FECD-4F9D-1A9B899C174D}" dt="2024-11-07T17:50:10.803" v="53"/>
          <pc:sldLayoutMkLst>
            <pc:docMk/>
            <pc:sldMasterMk cId="1333482334" sldId="2147483685"/>
            <pc:sldLayoutMk cId="101288413" sldId="2147483700"/>
          </pc:sldLayoutMkLst>
        </pc:sldLayoutChg>
      </pc:sldMasterChg>
    </pc:docChg>
  </pc:docChgLst>
  <pc:docChgLst>
    <pc:chgData name="Lillie Price (Public Health Wales - No. 2 Capital Quarter)" userId="S::lillie.price@wales.nhs.uk::032d964d-be01-4d8a-8a44-d1d16ba64254" providerId="AD" clId="Web-{0C9A3D69-80F2-423D-99FE-3C6A0B4D509E}"/>
    <pc:docChg chg="addSld delSld modSld">
      <pc:chgData name="Lillie Price (Public Health Wales - No. 2 Capital Quarter)" userId="S::lillie.price@wales.nhs.uk::032d964d-be01-4d8a-8a44-d1d16ba64254" providerId="AD" clId="Web-{0C9A3D69-80F2-423D-99FE-3C6A0B4D509E}" dt="2024-10-28T17:01:43.460" v="1518" actId="20577"/>
      <pc:docMkLst>
        <pc:docMk/>
      </pc:docMkLst>
      <pc:sldChg chg="modSp">
        <pc:chgData name="Lillie Price (Public Health Wales - No. 2 Capital Quarter)" userId="S::lillie.price@wales.nhs.uk::032d964d-be01-4d8a-8a44-d1d16ba64254" providerId="AD" clId="Web-{0C9A3D69-80F2-423D-99FE-3C6A0B4D509E}" dt="2024-10-28T16:25:12.614" v="176" actId="20577"/>
        <pc:sldMkLst>
          <pc:docMk/>
          <pc:sldMk cId="2427256865" sldId="259"/>
        </pc:sldMkLst>
      </pc:sldChg>
      <pc:sldChg chg="modSp">
        <pc:chgData name="Lillie Price (Public Health Wales - No. 2 Capital Quarter)" userId="S::lillie.price@wales.nhs.uk::032d964d-be01-4d8a-8a44-d1d16ba64254" providerId="AD" clId="Web-{0C9A3D69-80F2-423D-99FE-3C6A0B4D509E}" dt="2024-10-28T16:27:31.571" v="184" actId="20577"/>
        <pc:sldMkLst>
          <pc:docMk/>
          <pc:sldMk cId="3518883752" sldId="260"/>
        </pc:sldMkLst>
      </pc:sldChg>
      <pc:sldChg chg="modSp">
        <pc:chgData name="Lillie Price (Public Health Wales - No. 2 Capital Quarter)" userId="S::lillie.price@wales.nhs.uk::032d964d-be01-4d8a-8a44-d1d16ba64254" providerId="AD" clId="Web-{0C9A3D69-80F2-423D-99FE-3C6A0B4D509E}" dt="2024-10-28T16:26:49.070" v="177" actId="1076"/>
        <pc:sldMkLst>
          <pc:docMk/>
          <pc:sldMk cId="2090594881" sldId="261"/>
        </pc:sldMkLst>
      </pc:sldChg>
      <pc:sldChg chg="modSp modCm">
        <pc:chgData name="Lillie Price (Public Health Wales - No. 2 Capital Quarter)" userId="S::lillie.price@wales.nhs.uk::032d964d-be01-4d8a-8a44-d1d16ba64254" providerId="AD" clId="Web-{0C9A3D69-80F2-423D-99FE-3C6A0B4D509E}" dt="2024-10-28T16:29:02.214" v="202" actId="20577"/>
        <pc:sldMkLst>
          <pc:docMk/>
          <pc:sldMk cId="3945444380" sldId="263"/>
        </pc:sldMkLst>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0C9A3D69-80F2-423D-99FE-3C6A0B4D509E}" dt="2024-10-28T16:28:05.963" v="185" actId="20577"/>
              <pc2:cmMkLst xmlns:pc2="http://schemas.microsoft.com/office/powerpoint/2019/9/main/command">
                <pc:docMk/>
                <pc:sldMk cId="3945444380" sldId="263"/>
                <pc2:cmMk id="{7F6B4BF2-4BF5-44FA-81BA-154D91951D77}"/>
              </pc2:cmMkLst>
            </pc226:cmChg>
          </p:ext>
        </pc:extLst>
      </pc:sldChg>
      <pc:sldChg chg="modSp">
        <pc:chgData name="Lillie Price (Public Health Wales - No. 2 Capital Quarter)" userId="S::lillie.price@wales.nhs.uk::032d964d-be01-4d8a-8a44-d1d16ba64254" providerId="AD" clId="Web-{0C9A3D69-80F2-423D-99FE-3C6A0B4D509E}" dt="2024-10-28T16:31:11.624" v="206" actId="1076"/>
        <pc:sldMkLst>
          <pc:docMk/>
          <pc:sldMk cId="3749381406" sldId="264"/>
        </pc:sldMkLst>
      </pc:sldChg>
      <pc:sldChg chg="modSp">
        <pc:chgData name="Lillie Price (Public Health Wales - No. 2 Capital Quarter)" userId="S::lillie.price@wales.nhs.uk::032d964d-be01-4d8a-8a44-d1d16ba64254" providerId="AD" clId="Web-{0C9A3D69-80F2-423D-99FE-3C6A0B4D509E}" dt="2024-10-28T16:30:53.093" v="205" actId="20577"/>
        <pc:sldMkLst>
          <pc:docMk/>
          <pc:sldMk cId="904480759" sldId="265"/>
        </pc:sldMkLst>
      </pc:sldChg>
      <pc:sldChg chg="delSp modSp">
        <pc:chgData name="Lillie Price (Public Health Wales - No. 2 Capital Quarter)" userId="S::lillie.price@wales.nhs.uk::032d964d-be01-4d8a-8a44-d1d16ba64254" providerId="AD" clId="Web-{0C9A3D69-80F2-423D-99FE-3C6A0B4D509E}" dt="2024-10-28T16:51:04.456" v="1114" actId="20577"/>
        <pc:sldMkLst>
          <pc:docMk/>
          <pc:sldMk cId="3794594110" sldId="266"/>
        </pc:sldMkLst>
      </pc:sldChg>
      <pc:sldChg chg="modSp">
        <pc:chgData name="Lillie Price (Public Health Wales - No. 2 Capital Quarter)" userId="S::lillie.price@wales.nhs.uk::032d964d-be01-4d8a-8a44-d1d16ba64254" providerId="AD" clId="Web-{0C9A3D69-80F2-423D-99FE-3C6A0B4D509E}" dt="2024-10-28T16:51:36.442" v="1130" actId="20577"/>
        <pc:sldMkLst>
          <pc:docMk/>
          <pc:sldMk cId="1554385106" sldId="267"/>
        </pc:sldMkLst>
      </pc:sldChg>
      <pc:sldChg chg="modSp">
        <pc:chgData name="Lillie Price (Public Health Wales - No. 2 Capital Quarter)" userId="S::lillie.price@wales.nhs.uk::032d964d-be01-4d8a-8a44-d1d16ba64254" providerId="AD" clId="Web-{0C9A3D69-80F2-423D-99FE-3C6A0B4D509E}" dt="2024-10-28T16:56:13.778" v="1354" actId="20577"/>
        <pc:sldMkLst>
          <pc:docMk/>
          <pc:sldMk cId="462862890" sldId="268"/>
        </pc:sldMkLst>
      </pc:sldChg>
      <pc:sldChg chg="modSp">
        <pc:chgData name="Lillie Price (Public Health Wales - No. 2 Capital Quarter)" userId="S::lillie.price@wales.nhs.uk::032d964d-be01-4d8a-8a44-d1d16ba64254" providerId="AD" clId="Web-{0C9A3D69-80F2-423D-99FE-3C6A0B4D509E}" dt="2024-10-28T17:00:12.379" v="1430" actId="20577"/>
        <pc:sldMkLst>
          <pc:docMk/>
          <pc:sldMk cId="3798901569" sldId="269"/>
        </pc:sldMkLst>
      </pc:sldChg>
      <pc:sldChg chg="delSp modSp new del">
        <pc:chgData name="Lillie Price (Public Health Wales - No. 2 Capital Quarter)" userId="S::lillie.price@wales.nhs.uk::032d964d-be01-4d8a-8a44-d1d16ba64254" providerId="AD" clId="Web-{0C9A3D69-80F2-423D-99FE-3C6A0B4D509E}" dt="2024-10-28T17:01:12.256" v="1475"/>
        <pc:sldMkLst>
          <pc:docMk/>
          <pc:sldMk cId="4037030980" sldId="276"/>
        </pc:sldMkLst>
      </pc:sldChg>
      <pc:sldChg chg="modSp new add del">
        <pc:chgData name="Lillie Price (Public Health Wales - No. 2 Capital Quarter)" userId="S::lillie.price@wales.nhs.uk::032d964d-be01-4d8a-8a44-d1d16ba64254" providerId="AD" clId="Web-{0C9A3D69-80F2-423D-99FE-3C6A0B4D509E}" dt="2024-10-28T17:01:43.460" v="1518" actId="20577"/>
        <pc:sldMkLst>
          <pc:docMk/>
          <pc:sldMk cId="1932613777" sldId="277"/>
        </pc:sldMkLst>
      </pc:sldChg>
      <pc:sldChg chg="add">
        <pc:chgData name="Lillie Price (Public Health Wales - No. 2 Capital Quarter)" userId="S::lillie.price@wales.nhs.uk::032d964d-be01-4d8a-8a44-d1d16ba64254" providerId="AD" clId="Web-{0C9A3D69-80F2-423D-99FE-3C6A0B4D509E}" dt="2024-10-28T17:01:13.943" v="1476"/>
        <pc:sldMkLst>
          <pc:docMk/>
          <pc:sldMk cId="4037030980" sldId="278"/>
        </pc:sldMkLst>
      </pc:sldChg>
    </pc:docChg>
  </pc:docChgLst>
  <pc:docChgLst>
    <pc:chgData name="Almaz Wong (Public Health Wales - No. 2 Capital Quarter)" userId="S::almaz.wong@wales.nhs.uk::ea748972-8fa9-44ab-8b63-a8fb3618c257" providerId="AD" clId="Web-{315CDBEC-A821-14E4-9A2F-AAA7BBD6EC56}"/>
    <pc:docChg chg="addSld delSld modSld">
      <pc:chgData name="Almaz Wong (Public Health Wales - No. 2 Capital Quarter)" userId="S::almaz.wong@wales.nhs.uk::ea748972-8fa9-44ab-8b63-a8fb3618c257" providerId="AD" clId="Web-{315CDBEC-A821-14E4-9A2F-AAA7BBD6EC56}" dt="2024-11-08T14:18:31.330" v="44"/>
      <pc:docMkLst>
        <pc:docMk/>
      </pc:docMkLst>
      <pc:sldChg chg="del">
        <pc:chgData name="Almaz Wong (Public Health Wales - No. 2 Capital Quarter)" userId="S::almaz.wong@wales.nhs.uk::ea748972-8fa9-44ab-8b63-a8fb3618c257" providerId="AD" clId="Web-{315CDBEC-A821-14E4-9A2F-AAA7BBD6EC56}" dt="2024-11-08T14:15:30.012" v="43"/>
        <pc:sldMkLst>
          <pc:docMk/>
          <pc:sldMk cId="2427256865" sldId="259"/>
        </pc:sldMkLst>
      </pc:sldChg>
      <pc:sldChg chg="modSp del">
        <pc:chgData name="Almaz Wong (Public Health Wales - No. 2 Capital Quarter)" userId="S::almaz.wong@wales.nhs.uk::ea748972-8fa9-44ab-8b63-a8fb3618c257" providerId="AD" clId="Web-{315CDBEC-A821-14E4-9A2F-AAA7BBD6EC56}" dt="2024-11-08T14:18:31.330" v="44"/>
        <pc:sldMkLst>
          <pc:docMk/>
          <pc:sldMk cId="321219523" sldId="282"/>
        </pc:sldMkLst>
      </pc:sldChg>
      <pc:sldChg chg="addSp delSp modSp add replId">
        <pc:chgData name="Almaz Wong (Public Health Wales - No. 2 Capital Quarter)" userId="S::almaz.wong@wales.nhs.uk::ea748972-8fa9-44ab-8b63-a8fb3618c257" providerId="AD" clId="Web-{315CDBEC-A821-14E4-9A2F-AAA7BBD6EC56}" dt="2024-11-08T14:15:02.558" v="42" actId="1076"/>
        <pc:sldMkLst>
          <pc:docMk/>
          <pc:sldMk cId="1903961050" sldId="284"/>
        </pc:sldMkLst>
        <pc:spChg chg="mod">
          <ac:chgData name="Almaz Wong (Public Health Wales - No. 2 Capital Quarter)" userId="S::almaz.wong@wales.nhs.uk::ea748972-8fa9-44ab-8b63-a8fb3618c257" providerId="AD" clId="Web-{315CDBEC-A821-14E4-9A2F-AAA7BBD6EC56}" dt="2024-11-08T14:13:52.040" v="32" actId="20577"/>
          <ac:spMkLst>
            <pc:docMk/>
            <pc:sldMk cId="1903961050" sldId="284"/>
            <ac:spMk id="6" creationId="{2AD7260D-7B59-084B-3DE3-4BD32A60E55D}"/>
          </ac:spMkLst>
        </pc:spChg>
      </pc:sldChg>
    </pc:docChg>
  </pc:docChgLst>
  <pc:docChgLst>
    <pc:chgData name="Sophie Flood (Public Health Wales - Matrix House)" userId="S::sophie.flood@wales.nhs.uk::f1b68508-ff1d-4a78-a875-f6aa95017de1" providerId="AD" clId="Web-{FF9DC162-18CC-CBA4-5AC4-5185C22B5466}"/>
    <pc:docChg chg="mod">
      <pc:chgData name="Sophie Flood (Public Health Wales - Matrix House)" userId="S::sophie.flood@wales.nhs.uk::f1b68508-ff1d-4a78-a875-f6aa95017de1" providerId="AD" clId="Web-{FF9DC162-18CC-CBA4-5AC4-5185C22B5466}" dt="2025-01-14T10:28:24.490" v="0"/>
      <pc:docMkLst>
        <pc:docMk/>
      </pc:docMkLst>
    </pc:docChg>
  </pc:docChgLst>
  <pc:docChgLst>
    <pc:chgData name="Lillie Price (Public Health Wales - No. 2 Capital Quarter)" userId="S::lillie.price@wales.nhs.uk::032d964d-be01-4d8a-8a44-d1d16ba64254" providerId="AD" clId="Web-{0A3B05FA-C8E2-0D06-7CFB-1ECABB2B8FDF}"/>
    <pc:docChg chg="modSld">
      <pc:chgData name="Lillie Price (Public Health Wales - No. 2 Capital Quarter)" userId="S::lillie.price@wales.nhs.uk::032d964d-be01-4d8a-8a44-d1d16ba64254" providerId="AD" clId="Web-{0A3B05FA-C8E2-0D06-7CFB-1ECABB2B8FDF}" dt="2025-01-15T10:10:14.120" v="354" actId="20577"/>
      <pc:docMkLst>
        <pc:docMk/>
      </pc:docMkLst>
      <pc:sldChg chg="modSp">
        <pc:chgData name="Lillie Price (Public Health Wales - No. 2 Capital Quarter)" userId="S::lillie.price@wales.nhs.uk::032d964d-be01-4d8a-8a44-d1d16ba64254" providerId="AD" clId="Web-{0A3B05FA-C8E2-0D06-7CFB-1ECABB2B8FDF}" dt="2025-01-15T09:28:38.743" v="5" actId="20577"/>
        <pc:sldMkLst>
          <pc:docMk/>
          <pc:sldMk cId="2960607521" sldId="283"/>
        </pc:sldMkLst>
        <pc:spChg chg="mod">
          <ac:chgData name="Lillie Price (Public Health Wales - No. 2 Capital Quarter)" userId="S::lillie.price@wales.nhs.uk::032d964d-be01-4d8a-8a44-d1d16ba64254" providerId="AD" clId="Web-{0A3B05FA-C8E2-0D06-7CFB-1ECABB2B8FDF}" dt="2025-01-15T09:28:38.743" v="5" actId="20577"/>
          <ac:spMkLst>
            <pc:docMk/>
            <pc:sldMk cId="2960607521" sldId="283"/>
            <ac:spMk id="6" creationId="{2AD7260D-7B59-084B-3DE3-4BD32A60E55D}"/>
          </ac:spMkLst>
        </pc:spChg>
      </pc:sldChg>
      <pc:sldChg chg="modSp">
        <pc:chgData name="Lillie Price (Public Health Wales - No. 2 Capital Quarter)" userId="S::lillie.price@wales.nhs.uk::032d964d-be01-4d8a-8a44-d1d16ba64254" providerId="AD" clId="Web-{0A3B05FA-C8E2-0D06-7CFB-1ECABB2B8FDF}" dt="2025-01-15T10:10:14.120" v="354" actId="20577"/>
        <pc:sldMkLst>
          <pc:docMk/>
          <pc:sldMk cId="1903961050" sldId="284"/>
        </pc:sldMkLst>
        <pc:spChg chg="mod">
          <ac:chgData name="Lillie Price (Public Health Wales - No. 2 Capital Quarter)" userId="S::lillie.price@wales.nhs.uk::032d964d-be01-4d8a-8a44-d1d16ba64254" providerId="AD" clId="Web-{0A3B05FA-C8E2-0D06-7CFB-1ECABB2B8FDF}" dt="2025-01-15T10:10:14.120" v="354" actId="20577"/>
          <ac:spMkLst>
            <pc:docMk/>
            <pc:sldMk cId="1903961050" sldId="284"/>
            <ac:spMk id="6" creationId="{2AD7260D-7B59-084B-3DE3-4BD32A60E55D}"/>
          </ac:spMkLst>
        </pc:spChg>
      </pc:sldChg>
      <pc:sldChg chg="modSp">
        <pc:chgData name="Lillie Price (Public Health Wales - No. 2 Capital Quarter)" userId="S::lillie.price@wales.nhs.uk::032d964d-be01-4d8a-8a44-d1d16ba64254" providerId="AD" clId="Web-{0A3B05FA-C8E2-0D06-7CFB-1ECABB2B8FDF}" dt="2025-01-15T09:31:03.049" v="6" actId="14100"/>
        <pc:sldMkLst>
          <pc:docMk/>
          <pc:sldMk cId="1902707283" sldId="287"/>
        </pc:sldMkLst>
        <pc:picChg chg="mod">
          <ac:chgData name="Lillie Price (Public Health Wales - No. 2 Capital Quarter)" userId="S::lillie.price@wales.nhs.uk::032d964d-be01-4d8a-8a44-d1d16ba64254" providerId="AD" clId="Web-{0A3B05FA-C8E2-0D06-7CFB-1ECABB2B8FDF}" dt="2025-01-15T09:31:03.049" v="6" actId="14100"/>
          <ac:picMkLst>
            <pc:docMk/>
            <pc:sldMk cId="1902707283" sldId="287"/>
            <ac:picMk id="7" creationId="{1253C003-54A7-9C57-0198-9848B2EAE1E0}"/>
          </ac:picMkLst>
        </pc:picChg>
      </pc:sldChg>
      <pc:sldChg chg="modSp">
        <pc:chgData name="Lillie Price (Public Health Wales - No. 2 Capital Quarter)" userId="S::lillie.price@wales.nhs.uk::032d964d-be01-4d8a-8a44-d1d16ba64254" providerId="AD" clId="Web-{0A3B05FA-C8E2-0D06-7CFB-1ECABB2B8FDF}" dt="2025-01-15T09:34:40.813" v="9" actId="20577"/>
        <pc:sldMkLst>
          <pc:docMk/>
          <pc:sldMk cId="2415160950" sldId="289"/>
        </pc:sldMkLst>
        <pc:spChg chg="mod">
          <ac:chgData name="Lillie Price (Public Health Wales - No. 2 Capital Quarter)" userId="S::lillie.price@wales.nhs.uk::032d964d-be01-4d8a-8a44-d1d16ba64254" providerId="AD" clId="Web-{0A3B05FA-C8E2-0D06-7CFB-1ECABB2B8FDF}" dt="2025-01-15T09:34:40.813" v="9" actId="20577"/>
          <ac:spMkLst>
            <pc:docMk/>
            <pc:sldMk cId="2415160950" sldId="289"/>
            <ac:spMk id="3" creationId="{F9D5724E-E0EA-D8E4-5205-FF433ECD6003}"/>
          </ac:spMkLst>
        </pc:spChg>
      </pc:sldChg>
      <pc:sldChg chg="modSp">
        <pc:chgData name="Lillie Price (Public Health Wales - No. 2 Capital Quarter)" userId="S::lillie.price@wales.nhs.uk::032d964d-be01-4d8a-8a44-d1d16ba64254" providerId="AD" clId="Web-{0A3B05FA-C8E2-0D06-7CFB-1ECABB2B8FDF}" dt="2025-01-15T09:35:26.831" v="13" actId="1076"/>
        <pc:sldMkLst>
          <pc:docMk/>
          <pc:sldMk cId="2611033986" sldId="290"/>
        </pc:sldMkLst>
        <pc:spChg chg="mod">
          <ac:chgData name="Lillie Price (Public Health Wales - No. 2 Capital Quarter)" userId="S::lillie.price@wales.nhs.uk::032d964d-be01-4d8a-8a44-d1d16ba64254" providerId="AD" clId="Web-{0A3B05FA-C8E2-0D06-7CFB-1ECABB2B8FDF}" dt="2025-01-15T09:35:26.831" v="13" actId="1076"/>
          <ac:spMkLst>
            <pc:docMk/>
            <pc:sldMk cId="2611033986" sldId="290"/>
            <ac:spMk id="3" creationId="{F9D5724E-E0EA-D8E4-5205-FF433ECD6003}"/>
          </ac:spMkLst>
        </pc:spChg>
      </pc:sldChg>
      <pc:sldChg chg="modSp">
        <pc:chgData name="Lillie Price (Public Health Wales - No. 2 Capital Quarter)" userId="S::lillie.price@wales.nhs.uk::032d964d-be01-4d8a-8a44-d1d16ba64254" providerId="AD" clId="Web-{0A3B05FA-C8E2-0D06-7CFB-1ECABB2B8FDF}" dt="2025-01-15T09:37:23.854" v="155" actId="20577"/>
        <pc:sldMkLst>
          <pc:docMk/>
          <pc:sldMk cId="1006249150" sldId="291"/>
        </pc:sldMkLst>
        <pc:spChg chg="mod">
          <ac:chgData name="Lillie Price (Public Health Wales - No. 2 Capital Quarter)" userId="S::lillie.price@wales.nhs.uk::032d964d-be01-4d8a-8a44-d1d16ba64254" providerId="AD" clId="Web-{0A3B05FA-C8E2-0D06-7CFB-1ECABB2B8FDF}" dt="2025-01-15T09:37:23.854" v="155" actId="20577"/>
          <ac:spMkLst>
            <pc:docMk/>
            <pc:sldMk cId="1006249150" sldId="291"/>
            <ac:spMk id="3" creationId="{F9D5724E-E0EA-D8E4-5205-FF433ECD6003}"/>
          </ac:spMkLst>
        </pc:spChg>
      </pc:sldChg>
      <pc:sldChg chg="modSp modCm">
        <pc:chgData name="Lillie Price (Public Health Wales - No. 2 Capital Quarter)" userId="S::lillie.price@wales.nhs.uk::032d964d-be01-4d8a-8a44-d1d16ba64254" providerId="AD" clId="Web-{0A3B05FA-C8E2-0D06-7CFB-1ECABB2B8FDF}" dt="2025-01-15T09:40:17.849" v="182" actId="20577"/>
        <pc:sldMkLst>
          <pc:docMk/>
          <pc:sldMk cId="2691367524" sldId="301"/>
        </pc:sldMkLst>
        <pc:spChg chg="mod">
          <ac:chgData name="Lillie Price (Public Health Wales - No. 2 Capital Quarter)" userId="S::lillie.price@wales.nhs.uk::032d964d-be01-4d8a-8a44-d1d16ba64254" providerId="AD" clId="Web-{0A3B05FA-C8E2-0D06-7CFB-1ECABB2B8FDF}" dt="2025-01-15T09:40:17.849" v="182" actId="20577"/>
          <ac:spMkLst>
            <pc:docMk/>
            <pc:sldMk cId="2691367524" sldId="301"/>
            <ac:spMk id="13" creationId="{51D466B0-B269-00F8-1B33-308ACFB63229}"/>
          </ac:spMkLst>
        </pc:spChg>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0A3B05FA-C8E2-0D06-7CFB-1ECABB2B8FDF}" dt="2025-01-15T09:40:07.693" v="179" actId="20577"/>
              <pc2:cmMkLst xmlns:pc2="http://schemas.microsoft.com/office/powerpoint/2019/9/main/command">
                <pc:docMk/>
                <pc:sldMk cId="2691367524" sldId="301"/>
                <pc2:cmMk id="{0CAAA56B-64FB-457E-9FFE-604593AB3E5B}"/>
              </pc2:cmMkLst>
            </pc226:cmChg>
          </p:ext>
        </pc:extLst>
      </pc:sldChg>
      <pc:sldChg chg="modSp">
        <pc:chgData name="Lillie Price (Public Health Wales - No. 2 Capital Quarter)" userId="S::lillie.price@wales.nhs.uk::032d964d-be01-4d8a-8a44-d1d16ba64254" providerId="AD" clId="Web-{0A3B05FA-C8E2-0D06-7CFB-1ECABB2B8FDF}" dt="2025-01-15T10:07:55.345" v="350" actId="20577"/>
        <pc:sldMkLst>
          <pc:docMk/>
          <pc:sldMk cId="536745836" sldId="302"/>
        </pc:sldMkLst>
        <pc:spChg chg="mod">
          <ac:chgData name="Lillie Price (Public Health Wales - No. 2 Capital Quarter)" userId="S::lillie.price@wales.nhs.uk::032d964d-be01-4d8a-8a44-d1d16ba64254" providerId="AD" clId="Web-{0A3B05FA-C8E2-0D06-7CFB-1ECABB2B8FDF}" dt="2025-01-15T10:06:21.699" v="324" actId="20577"/>
          <ac:spMkLst>
            <pc:docMk/>
            <pc:sldMk cId="536745836" sldId="302"/>
            <ac:spMk id="3" creationId="{6661B714-4696-C664-E13D-3F1A951A793C}"/>
          </ac:spMkLst>
        </pc:spChg>
        <pc:spChg chg="mod">
          <ac:chgData name="Lillie Price (Public Health Wales - No. 2 Capital Quarter)" userId="S::lillie.price@wales.nhs.uk::032d964d-be01-4d8a-8a44-d1d16ba64254" providerId="AD" clId="Web-{0A3B05FA-C8E2-0D06-7CFB-1ECABB2B8FDF}" dt="2025-01-15T10:07:55.345" v="350" actId="20577"/>
          <ac:spMkLst>
            <pc:docMk/>
            <pc:sldMk cId="536745836" sldId="302"/>
            <ac:spMk id="5" creationId="{FAA54F50-452A-802C-DEF7-BA3F237DA0A5}"/>
          </ac:spMkLst>
        </pc:spChg>
      </pc:sldChg>
    </pc:docChg>
  </pc:docChgLst>
  <pc:docChgLst>
    <pc:chgData name="Lorna Bennett (Public Health Wales - No. 2 Capital Quarter)" userId="S::lorna.bennett3@wales.nhs.uk::41cbff77-5434-42c9-8874-6f16723207f9" providerId="AD" clId="Web-{8EE966DA-5611-3439-6177-9820E1B73B53}"/>
    <pc:docChg chg="mod">
      <pc:chgData name="Lorna Bennett (Public Health Wales - No. 2 Capital Quarter)" userId="S::lorna.bennett3@wales.nhs.uk::41cbff77-5434-42c9-8874-6f16723207f9" providerId="AD" clId="Web-{8EE966DA-5611-3439-6177-9820E1B73B53}" dt="2024-11-21T15:15:43.535" v="0"/>
      <pc:docMkLst>
        <pc:docMk/>
      </pc:docMkLst>
    </pc:docChg>
  </pc:docChgLst>
  <pc:docChgLst>
    <pc:chgData name="Sophie Flood (Public Health Wales - Matrix House)" userId="S::sophie.flood@wales.nhs.uk::f1b68508-ff1d-4a78-a875-f6aa95017de1" providerId="AD" clId="Web-{D4AEB6C9-1BC8-B865-B40E-F987F1A43C54}"/>
    <pc:docChg chg="modSld">
      <pc:chgData name="Sophie Flood (Public Health Wales - Matrix House)" userId="S::sophie.flood@wales.nhs.uk::f1b68508-ff1d-4a78-a875-f6aa95017de1" providerId="AD" clId="Web-{D4AEB6C9-1BC8-B865-B40E-F987F1A43C54}" dt="2024-11-05T12:37:54.941" v="68" actId="20577"/>
      <pc:docMkLst>
        <pc:docMk/>
      </pc:docMkLst>
      <pc:sldChg chg="modSp">
        <pc:chgData name="Sophie Flood (Public Health Wales - Matrix House)" userId="S::sophie.flood@wales.nhs.uk::f1b68508-ff1d-4a78-a875-f6aa95017de1" providerId="AD" clId="Web-{D4AEB6C9-1BC8-B865-B40E-F987F1A43C54}" dt="2024-11-05T12:01:03.450" v="19" actId="20577"/>
        <pc:sldMkLst>
          <pc:docMk/>
          <pc:sldMk cId="2427256865" sldId="259"/>
        </pc:sldMkLst>
      </pc:sldChg>
      <pc:sldChg chg="modSp">
        <pc:chgData name="Sophie Flood (Public Health Wales - Matrix House)" userId="S::sophie.flood@wales.nhs.uk::f1b68508-ff1d-4a78-a875-f6aa95017de1" providerId="AD" clId="Web-{D4AEB6C9-1BC8-B865-B40E-F987F1A43C54}" dt="2024-11-05T12:05:09.889" v="26" actId="20577"/>
        <pc:sldMkLst>
          <pc:docMk/>
          <pc:sldMk cId="3518883752" sldId="260"/>
        </pc:sldMkLst>
      </pc:sldChg>
      <pc:sldChg chg="modSp">
        <pc:chgData name="Sophie Flood (Public Health Wales - Matrix House)" userId="S::sophie.flood@wales.nhs.uk::f1b68508-ff1d-4a78-a875-f6aa95017de1" providerId="AD" clId="Web-{D4AEB6C9-1BC8-B865-B40E-F987F1A43C54}" dt="2024-11-05T12:04:03.056" v="25" actId="20577"/>
        <pc:sldMkLst>
          <pc:docMk/>
          <pc:sldMk cId="2090594881" sldId="261"/>
        </pc:sldMkLst>
      </pc:sldChg>
      <pc:sldChg chg="modNotes">
        <pc:chgData name="Sophie Flood (Public Health Wales - Matrix House)" userId="S::sophie.flood@wales.nhs.uk::f1b68508-ff1d-4a78-a875-f6aa95017de1" providerId="AD" clId="Web-{D4AEB6C9-1BC8-B865-B40E-F987F1A43C54}" dt="2024-11-05T12:07:30.007" v="41"/>
        <pc:sldMkLst>
          <pc:docMk/>
          <pc:sldMk cId="1965625255" sldId="262"/>
        </pc:sldMkLst>
      </pc:sldChg>
      <pc:sldChg chg="modSp">
        <pc:chgData name="Sophie Flood (Public Health Wales - Matrix House)" userId="S::sophie.flood@wales.nhs.uk::f1b68508-ff1d-4a78-a875-f6aa95017de1" providerId="AD" clId="Web-{D4AEB6C9-1BC8-B865-B40E-F987F1A43C54}" dt="2024-11-05T12:22:27.437" v="63" actId="20577"/>
        <pc:sldMkLst>
          <pc:docMk/>
          <pc:sldMk cId="3749381406" sldId="264"/>
        </pc:sldMkLst>
      </pc:sldChg>
      <pc:sldChg chg="modSp modNotes">
        <pc:chgData name="Sophie Flood (Public Health Wales - Matrix House)" userId="S::sophie.flood@wales.nhs.uk::f1b68508-ff1d-4a78-a875-f6aa95017de1" providerId="AD" clId="Web-{D4AEB6C9-1BC8-B865-B40E-F987F1A43C54}" dt="2024-11-05T12:20:44.748" v="62"/>
        <pc:sldMkLst>
          <pc:docMk/>
          <pc:sldMk cId="904480759" sldId="265"/>
        </pc:sldMkLst>
      </pc:sldChg>
      <pc:sldChg chg="modSp">
        <pc:chgData name="Sophie Flood (Public Health Wales - Matrix House)" userId="S::sophie.flood@wales.nhs.uk::f1b68508-ff1d-4a78-a875-f6aa95017de1" providerId="AD" clId="Web-{D4AEB6C9-1BC8-B865-B40E-F987F1A43C54}" dt="2024-11-05T12:24:38.085" v="65" actId="20577"/>
        <pc:sldMkLst>
          <pc:docMk/>
          <pc:sldMk cId="3794594110" sldId="266"/>
        </pc:sldMkLst>
      </pc:sldChg>
      <pc:sldChg chg="modSp">
        <pc:chgData name="Sophie Flood (Public Health Wales - Matrix House)" userId="S::sophie.flood@wales.nhs.uk::f1b68508-ff1d-4a78-a875-f6aa95017de1" providerId="AD" clId="Web-{D4AEB6C9-1BC8-B865-B40E-F987F1A43C54}" dt="2024-11-05T12:36:13.357" v="67" actId="20577"/>
        <pc:sldMkLst>
          <pc:docMk/>
          <pc:sldMk cId="4140555950" sldId="275"/>
        </pc:sldMkLst>
      </pc:sldChg>
      <pc:sldChg chg="modSp">
        <pc:chgData name="Sophie Flood (Public Health Wales - Matrix House)" userId="S::sophie.flood@wales.nhs.uk::f1b68508-ff1d-4a78-a875-f6aa95017de1" providerId="AD" clId="Web-{D4AEB6C9-1BC8-B865-B40E-F987F1A43C54}" dt="2024-11-05T12:37:54.941" v="68" actId="20577"/>
        <pc:sldMkLst>
          <pc:docMk/>
          <pc:sldMk cId="3205074904" sldId="278"/>
        </pc:sldMkLst>
      </pc:sldChg>
      <pc:sldChg chg="modNotes">
        <pc:chgData name="Sophie Flood (Public Health Wales - Matrix House)" userId="S::sophie.flood@wales.nhs.uk::f1b68508-ff1d-4a78-a875-f6aa95017de1" providerId="AD" clId="Web-{D4AEB6C9-1BC8-B865-B40E-F987F1A43C54}" dt="2024-11-05T11:59:43.195" v="17"/>
        <pc:sldMkLst>
          <pc:docMk/>
          <pc:sldMk cId="1043326287" sldId="279"/>
        </pc:sldMkLst>
      </pc:sldChg>
    </pc:docChg>
  </pc:docChgLst>
  <pc:docChgLst>
    <pc:chgData name="Lillie Price (Public Health Wales - No. 2 Capital Quarter)" userId="S::lillie.price@wales.nhs.uk::032d964d-be01-4d8a-8a44-d1d16ba64254" providerId="AD" clId="Web-{0D9083F7-8091-01B4-2C2E-93ED34E5A702}"/>
    <pc:docChg chg="modSld">
      <pc:chgData name="Lillie Price (Public Health Wales - No. 2 Capital Quarter)" userId="S::lillie.price@wales.nhs.uk::032d964d-be01-4d8a-8a44-d1d16ba64254" providerId="AD" clId="Web-{0D9083F7-8091-01B4-2C2E-93ED34E5A702}" dt="2024-11-05T12:49:39.096" v="39"/>
      <pc:docMkLst>
        <pc:docMk/>
      </pc:docMkLst>
      <pc:sldChg chg="modSp modNotes">
        <pc:chgData name="Lillie Price (Public Health Wales - No. 2 Capital Quarter)" userId="S::lillie.price@wales.nhs.uk::032d964d-be01-4d8a-8a44-d1d16ba64254" providerId="AD" clId="Web-{0D9083F7-8091-01B4-2C2E-93ED34E5A702}" dt="2024-11-05T12:48:32.670" v="19"/>
        <pc:sldMkLst>
          <pc:docMk/>
          <pc:sldMk cId="1965625255" sldId="262"/>
        </pc:sldMkLst>
      </pc:sldChg>
      <pc:sldChg chg="modSp modNotes">
        <pc:chgData name="Lillie Price (Public Health Wales - No. 2 Capital Quarter)" userId="S::lillie.price@wales.nhs.uk::032d964d-be01-4d8a-8a44-d1d16ba64254" providerId="AD" clId="Web-{0D9083F7-8091-01B4-2C2E-93ED34E5A702}" dt="2024-11-05T12:49:39.096" v="39"/>
        <pc:sldMkLst>
          <pc:docMk/>
          <pc:sldMk cId="904480759" sldId="265"/>
        </pc:sldMkLst>
      </pc:sldChg>
    </pc:docChg>
  </pc:docChgLst>
  <pc:docChgLst>
    <pc:chgData name="Almaz Wong (Public Health Wales - No. 2 Capital Quarter)" userId="S::almaz.wong@wales.nhs.uk::ea748972-8fa9-44ab-8b63-a8fb3618c257" providerId="AD" clId="Web-{CE272F67-BD2D-E2ED-4CAE-7CCF3ADF5D5C}"/>
    <pc:docChg chg="modSld">
      <pc:chgData name="Almaz Wong (Public Health Wales - No. 2 Capital Quarter)" userId="S::almaz.wong@wales.nhs.uk::ea748972-8fa9-44ab-8b63-a8fb3618c257" providerId="AD" clId="Web-{CE272F67-BD2D-E2ED-4CAE-7CCF3ADF5D5C}" dt="2025-06-24T07:50:26.091" v="3" actId="14100"/>
      <pc:docMkLst>
        <pc:docMk/>
      </pc:docMkLst>
      <pc:sldChg chg="modSp">
        <pc:chgData name="Almaz Wong (Public Health Wales - No. 2 Capital Quarter)" userId="S::almaz.wong@wales.nhs.uk::ea748972-8fa9-44ab-8b63-a8fb3618c257" providerId="AD" clId="Web-{CE272F67-BD2D-E2ED-4CAE-7CCF3ADF5D5C}" dt="2025-06-24T07:50:26.091" v="3" actId="14100"/>
        <pc:sldMkLst>
          <pc:docMk/>
          <pc:sldMk cId="1902707283" sldId="287"/>
        </pc:sldMkLst>
        <pc:picChg chg="mod">
          <ac:chgData name="Almaz Wong (Public Health Wales - No. 2 Capital Quarter)" userId="S::almaz.wong@wales.nhs.uk::ea748972-8fa9-44ab-8b63-a8fb3618c257" providerId="AD" clId="Web-{CE272F67-BD2D-E2ED-4CAE-7CCF3ADF5D5C}" dt="2025-06-24T07:50:26.091" v="3" actId="14100"/>
          <ac:picMkLst>
            <pc:docMk/>
            <pc:sldMk cId="1902707283" sldId="287"/>
            <ac:picMk id="7" creationId="{1253C003-54A7-9C57-0198-9848B2EAE1E0}"/>
          </ac:picMkLst>
        </pc:picChg>
      </pc:sldChg>
      <pc:sldChg chg="modSp">
        <pc:chgData name="Almaz Wong (Public Health Wales - No. 2 Capital Quarter)" userId="S::almaz.wong@wales.nhs.uk::ea748972-8fa9-44ab-8b63-a8fb3618c257" providerId="AD" clId="Web-{CE272F67-BD2D-E2ED-4CAE-7CCF3ADF5D5C}" dt="2025-06-24T07:50:19.356" v="2" actId="14100"/>
        <pc:sldMkLst>
          <pc:docMk/>
          <pc:sldMk cId="2691367524" sldId="301"/>
        </pc:sldMkLst>
        <pc:spChg chg="mod">
          <ac:chgData name="Almaz Wong (Public Health Wales - No. 2 Capital Quarter)" userId="S::almaz.wong@wales.nhs.uk::ea748972-8fa9-44ab-8b63-a8fb3618c257" providerId="AD" clId="Web-{CE272F67-BD2D-E2ED-4CAE-7CCF3ADF5D5C}" dt="2025-06-24T07:50:19.356" v="2" actId="14100"/>
          <ac:spMkLst>
            <pc:docMk/>
            <pc:sldMk cId="2691367524" sldId="301"/>
            <ac:spMk id="11" creationId="{BDC6E3D5-E5DA-91CB-64E1-063675481676}"/>
          </ac:spMkLst>
        </pc:spChg>
        <pc:spChg chg="mod">
          <ac:chgData name="Almaz Wong (Public Health Wales - No. 2 Capital Quarter)" userId="S::almaz.wong@wales.nhs.uk::ea748972-8fa9-44ab-8b63-a8fb3618c257" providerId="AD" clId="Web-{CE272F67-BD2D-E2ED-4CAE-7CCF3ADF5D5C}" dt="2025-06-24T07:50:14.528" v="1" actId="1076"/>
          <ac:spMkLst>
            <pc:docMk/>
            <pc:sldMk cId="2691367524" sldId="301"/>
            <ac:spMk id="14" creationId="{DDF464A2-F6E6-755F-D308-D764AB79A060}"/>
          </ac:spMkLst>
        </pc:spChg>
      </pc:sldChg>
      <pc:sldChg chg="modSp">
        <pc:chgData name="Almaz Wong (Public Health Wales - No. 2 Capital Quarter)" userId="S::almaz.wong@wales.nhs.uk::ea748972-8fa9-44ab-8b63-a8fb3618c257" providerId="AD" clId="Web-{CE272F67-BD2D-E2ED-4CAE-7CCF3ADF5D5C}" dt="2025-06-24T07:49:58.465" v="0" actId="14100"/>
        <pc:sldMkLst>
          <pc:docMk/>
          <pc:sldMk cId="536745836" sldId="302"/>
        </pc:sldMkLst>
        <pc:spChg chg="mod">
          <ac:chgData name="Almaz Wong (Public Health Wales - No. 2 Capital Quarter)" userId="S::almaz.wong@wales.nhs.uk::ea748972-8fa9-44ab-8b63-a8fb3618c257" providerId="AD" clId="Web-{CE272F67-BD2D-E2ED-4CAE-7CCF3ADF5D5C}" dt="2025-06-24T07:49:58.465" v="0" actId="14100"/>
          <ac:spMkLst>
            <pc:docMk/>
            <pc:sldMk cId="536745836" sldId="302"/>
            <ac:spMk id="5" creationId="{FAA54F50-452A-802C-DEF7-BA3F237DA0A5}"/>
          </ac:spMkLst>
        </pc:spChg>
      </pc:sldChg>
    </pc:docChg>
  </pc:docChgLst>
  <pc:docChgLst>
    <pc:chgData name="Almaz Wong (Public Health Wales - No. 2 Capital Quarter)" userId="S::almaz.wong@wales.nhs.uk::ea748972-8fa9-44ab-8b63-a8fb3618c257" providerId="AD" clId="Web-{46DABE59-B15A-6FF8-9349-C30FDDDDEAB8}"/>
    <pc:docChg chg="modSld">
      <pc:chgData name="Almaz Wong (Public Health Wales - No. 2 Capital Quarter)" userId="S::almaz.wong@wales.nhs.uk::ea748972-8fa9-44ab-8b63-a8fb3618c257" providerId="AD" clId="Web-{46DABE59-B15A-6FF8-9349-C30FDDDDEAB8}" dt="2024-11-05T15:03:27.019" v="9" actId="20577"/>
      <pc:docMkLst>
        <pc:docMk/>
      </pc:docMkLst>
      <pc:sldChg chg="addSp modSp mod setBg">
        <pc:chgData name="Almaz Wong (Public Health Wales - No. 2 Capital Quarter)" userId="S::almaz.wong@wales.nhs.uk::ea748972-8fa9-44ab-8b63-a8fb3618c257" providerId="AD" clId="Web-{46DABE59-B15A-6FF8-9349-C30FDDDDEAB8}" dt="2024-11-05T15:03:27.019" v="9" actId="20577"/>
        <pc:sldMkLst>
          <pc:docMk/>
          <pc:sldMk cId="1043326287" sldId="279"/>
        </pc:sldMkLst>
      </pc:sldChg>
    </pc:docChg>
  </pc:docChgLst>
  <pc:docChgLst>
    <pc:chgData clId="Web-{B5B9E694-FE96-FECD-4F9D-1A9B899C174D}"/>
    <pc:docChg chg="addSld">
      <pc:chgData name="" userId="" providerId="" clId="Web-{B5B9E694-FE96-FECD-4F9D-1A9B899C174D}" dt="2024-11-07T17:41:20.787" v="0"/>
      <pc:docMkLst>
        <pc:docMk/>
      </pc:docMkLst>
      <pc:sldChg chg="add">
        <pc:chgData name="" userId="" providerId="" clId="Web-{B5B9E694-FE96-FECD-4F9D-1A9B899C174D}" dt="2024-11-07T17:41:20.787" v="0"/>
        <pc:sldMkLst>
          <pc:docMk/>
          <pc:sldMk cId="2926879243" sldId="280"/>
        </pc:sldMkLst>
      </pc:sldChg>
      <pc:sldMasterChg chg="addSldLayout">
        <pc:chgData name="" userId="" providerId="" clId="Web-{B5B9E694-FE96-FECD-4F9D-1A9B899C174D}" dt="2024-11-07T17:41:20.787" v="0"/>
        <pc:sldMasterMkLst>
          <pc:docMk/>
          <pc:sldMasterMk cId="1746642927" sldId="2147483648"/>
        </pc:sldMasterMkLst>
        <pc:sldLayoutChg chg="add">
          <pc:chgData name="" userId="" providerId="" clId="Web-{B5B9E694-FE96-FECD-4F9D-1A9B899C174D}" dt="2024-11-07T17:41:20.787" v="0"/>
          <pc:sldLayoutMkLst>
            <pc:docMk/>
            <pc:sldMasterMk cId="1746642927" sldId="2147483648"/>
            <pc:sldLayoutMk cId="2683142175" sldId="2147483660"/>
          </pc:sldLayoutMkLst>
        </pc:sldLayoutChg>
      </pc:sldMasterChg>
    </pc:docChg>
  </pc:docChgLst>
  <pc:docChgLst>
    <pc:chgData name="Almaz Wong (Public Health Wales - No. 2 Capital Quarter)" userId="S::almaz.wong@wales.nhs.uk::ea748972-8fa9-44ab-8b63-a8fb3618c257" providerId="AD" clId="Web-{5018B10E-C555-5CD9-8CC5-9A74D5E54766}"/>
    <pc:docChg chg="modSld">
      <pc:chgData name="Almaz Wong (Public Health Wales - No. 2 Capital Quarter)" userId="S::almaz.wong@wales.nhs.uk::ea748972-8fa9-44ab-8b63-a8fb3618c257" providerId="AD" clId="Web-{5018B10E-C555-5CD9-8CC5-9A74D5E54766}" dt="2024-10-29T12:36:41.983" v="27"/>
      <pc:docMkLst>
        <pc:docMk/>
      </pc:docMkLst>
      <pc:sldChg chg="addSp modSp mod setBg">
        <pc:chgData name="Almaz Wong (Public Health Wales - No. 2 Capital Quarter)" userId="S::almaz.wong@wales.nhs.uk::ea748972-8fa9-44ab-8b63-a8fb3618c257" providerId="AD" clId="Web-{5018B10E-C555-5CD9-8CC5-9A74D5E54766}" dt="2024-10-29T12:29:12.621" v="3"/>
        <pc:sldMkLst>
          <pc:docMk/>
          <pc:sldMk cId="3794594110" sldId="266"/>
        </pc:sldMkLst>
      </pc:sldChg>
      <pc:sldChg chg="addSp modSp mod setBg">
        <pc:chgData name="Almaz Wong (Public Health Wales - No. 2 Capital Quarter)" userId="S::almaz.wong@wales.nhs.uk::ea748972-8fa9-44ab-8b63-a8fb3618c257" providerId="AD" clId="Web-{5018B10E-C555-5CD9-8CC5-9A74D5E54766}" dt="2024-10-29T12:30:55.316" v="9"/>
        <pc:sldMkLst>
          <pc:docMk/>
          <pc:sldMk cId="1554385106" sldId="267"/>
        </pc:sldMkLst>
      </pc:sldChg>
      <pc:sldChg chg="addSp delSp modSp mod setBg">
        <pc:chgData name="Almaz Wong (Public Health Wales - No. 2 Capital Quarter)" userId="S::almaz.wong@wales.nhs.uk::ea748972-8fa9-44ab-8b63-a8fb3618c257" providerId="AD" clId="Web-{5018B10E-C555-5CD9-8CC5-9A74D5E54766}" dt="2024-10-29T12:31:38.460" v="13"/>
        <pc:sldMkLst>
          <pc:docMk/>
          <pc:sldMk cId="462862890" sldId="268"/>
        </pc:sldMkLst>
      </pc:sldChg>
      <pc:sldChg chg="addSp modSp mod setBg">
        <pc:chgData name="Almaz Wong (Public Health Wales - No. 2 Capital Quarter)" userId="S::almaz.wong@wales.nhs.uk::ea748972-8fa9-44ab-8b63-a8fb3618c257" providerId="AD" clId="Web-{5018B10E-C555-5CD9-8CC5-9A74D5E54766}" dt="2024-10-29T12:32:17.510" v="15"/>
        <pc:sldMkLst>
          <pc:docMk/>
          <pc:sldMk cId="3798901569" sldId="269"/>
        </pc:sldMkLst>
      </pc:sldChg>
      <pc:sldChg chg="addSp modSp mod setBg">
        <pc:chgData name="Almaz Wong (Public Health Wales - No. 2 Capital Quarter)" userId="S::almaz.wong@wales.nhs.uk::ea748972-8fa9-44ab-8b63-a8fb3618c257" providerId="AD" clId="Web-{5018B10E-C555-5CD9-8CC5-9A74D5E54766}" dt="2024-10-29T12:32:47.700" v="17"/>
        <pc:sldMkLst>
          <pc:docMk/>
          <pc:sldMk cId="1386274333" sldId="270"/>
        </pc:sldMkLst>
      </pc:sldChg>
      <pc:sldChg chg="addSp modSp mod setBg">
        <pc:chgData name="Almaz Wong (Public Health Wales - No. 2 Capital Quarter)" userId="S::almaz.wong@wales.nhs.uk::ea748972-8fa9-44ab-8b63-a8fb3618c257" providerId="AD" clId="Web-{5018B10E-C555-5CD9-8CC5-9A74D5E54766}" dt="2024-10-29T12:33:21.999" v="19"/>
        <pc:sldMkLst>
          <pc:docMk/>
          <pc:sldMk cId="1242067028" sldId="271"/>
        </pc:sldMkLst>
      </pc:sldChg>
      <pc:sldChg chg="addSp modSp mod setBg">
        <pc:chgData name="Almaz Wong (Public Health Wales - No. 2 Capital Quarter)" userId="S::almaz.wong@wales.nhs.uk::ea748972-8fa9-44ab-8b63-a8fb3618c257" providerId="AD" clId="Web-{5018B10E-C555-5CD9-8CC5-9A74D5E54766}" dt="2024-10-29T12:33:54.720" v="21"/>
        <pc:sldMkLst>
          <pc:docMk/>
          <pc:sldMk cId="189992587" sldId="272"/>
        </pc:sldMkLst>
      </pc:sldChg>
      <pc:sldChg chg="addSp modSp mod setBg">
        <pc:chgData name="Almaz Wong (Public Health Wales - No. 2 Capital Quarter)" userId="S::almaz.wong@wales.nhs.uk::ea748972-8fa9-44ab-8b63-a8fb3618c257" providerId="AD" clId="Web-{5018B10E-C555-5CD9-8CC5-9A74D5E54766}" dt="2024-10-29T12:34:29.661" v="23"/>
        <pc:sldMkLst>
          <pc:docMk/>
          <pc:sldMk cId="3879400950" sldId="273"/>
        </pc:sldMkLst>
      </pc:sldChg>
      <pc:sldChg chg="addSp modSp mod setBg">
        <pc:chgData name="Almaz Wong (Public Health Wales - No. 2 Capital Quarter)" userId="S::almaz.wong@wales.nhs.uk::ea748972-8fa9-44ab-8b63-a8fb3618c257" providerId="AD" clId="Web-{5018B10E-C555-5CD9-8CC5-9A74D5E54766}" dt="2024-10-29T12:35:31.900" v="25"/>
        <pc:sldMkLst>
          <pc:docMk/>
          <pc:sldMk cId="4140555950" sldId="275"/>
        </pc:sldMkLst>
      </pc:sldChg>
      <pc:sldChg chg="addSp delSp">
        <pc:chgData name="Almaz Wong (Public Health Wales - No. 2 Capital Quarter)" userId="S::almaz.wong@wales.nhs.uk::ea748972-8fa9-44ab-8b63-a8fb3618c257" providerId="AD" clId="Web-{5018B10E-C555-5CD9-8CC5-9A74D5E54766}" dt="2024-10-29T12:36:41.983" v="27"/>
        <pc:sldMkLst>
          <pc:docMk/>
          <pc:sldMk cId="1932613777" sldId="277"/>
        </pc:sldMkLst>
      </pc:sldChg>
    </pc:docChg>
  </pc:docChgLst>
  <pc:docChgLst>
    <pc:chgData name="Lillie Price (Public Health Wales - No. 2 Capital Quarter)" userId="S::lillie.price@wales.nhs.uk::032d964d-be01-4d8a-8a44-d1d16ba64254" providerId="AD" clId="Web-{DF1AE4DF-E52D-1FEB-1050-E51D5FD11624}"/>
    <pc:docChg chg="modSld">
      <pc:chgData name="Lillie Price (Public Health Wales - No. 2 Capital Quarter)" userId="S::lillie.price@wales.nhs.uk::032d964d-be01-4d8a-8a44-d1d16ba64254" providerId="AD" clId="Web-{DF1AE4DF-E52D-1FEB-1050-E51D5FD11624}" dt="2024-11-08T08:07:25.563" v="112" actId="20577"/>
      <pc:docMkLst>
        <pc:docMk/>
      </pc:docMkLst>
      <pc:sldChg chg="modSp modCm">
        <pc:chgData name="Lillie Price (Public Health Wales - No. 2 Capital Quarter)" userId="S::lillie.price@wales.nhs.uk::032d964d-be01-4d8a-8a44-d1d16ba64254" providerId="AD" clId="Web-{DF1AE4DF-E52D-1FEB-1050-E51D5FD11624}" dt="2024-11-08T08:05:20.639" v="85" actId="20577"/>
        <pc:sldMkLst>
          <pc:docMk/>
          <pc:sldMk cId="2090594881" sldId="261"/>
        </pc:sldMkLst>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DF1AE4DF-E52D-1FEB-1050-E51D5FD11624}" dt="2024-11-08T08:05:20.639" v="85" actId="20577"/>
              <pc2:cmMkLst xmlns:pc2="http://schemas.microsoft.com/office/powerpoint/2019/9/main/command">
                <pc:docMk/>
                <pc:sldMk cId="2090594881" sldId="261"/>
                <pc2:cmMk id="{C133209D-AB3F-40F7-9803-571091498C24}"/>
              </pc2:cmMkLst>
            </pc226:cmChg>
          </p:ext>
        </pc:extLst>
      </pc:sldChg>
      <pc:sldChg chg="modSp modCm">
        <pc:chgData name="Lillie Price (Public Health Wales - No. 2 Capital Quarter)" userId="S::lillie.price@wales.nhs.uk::032d964d-be01-4d8a-8a44-d1d16ba64254" providerId="AD" clId="Web-{DF1AE4DF-E52D-1FEB-1050-E51D5FD11624}" dt="2024-11-08T08:07:25.563" v="112" actId="20577"/>
        <pc:sldMkLst>
          <pc:docMk/>
          <pc:sldMk cId="3945444380" sldId="263"/>
        </pc:sldMkLst>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DF1AE4DF-E52D-1FEB-1050-E51D5FD11624}" dt="2024-11-08T08:07:25.563" v="112" actId="20577"/>
              <pc2:cmMkLst xmlns:pc2="http://schemas.microsoft.com/office/powerpoint/2019/9/main/command">
                <pc:docMk/>
                <pc:sldMk cId="3945444380" sldId="263"/>
                <pc2:cmMk id="{40496EBF-3E6B-41FA-8A6B-9B1A319BFB56}"/>
              </pc2:cmMkLst>
            </pc226:cmChg>
          </p:ext>
        </pc:extLst>
      </pc:sldChg>
    </pc:docChg>
  </pc:docChgLst>
  <pc:docChgLst>
    <pc:chgData name="Sophie Flood (Public Health Wales - Matrix House)" userId="S::sophie.flood@wales.nhs.uk::f1b68508-ff1d-4a78-a875-f6aa95017de1" providerId="AD" clId="Web-{D4F5B4A7-52D4-C196-D9BB-7B353A384D62}"/>
    <pc:docChg chg="mod modSld">
      <pc:chgData name="Sophie Flood (Public Health Wales - Matrix House)" userId="S::sophie.flood@wales.nhs.uk::f1b68508-ff1d-4a78-a875-f6aa95017de1" providerId="AD" clId="Web-{D4F5B4A7-52D4-C196-D9BB-7B353A384D62}" dt="2024-11-18T15:11:50.790" v="52"/>
      <pc:docMkLst>
        <pc:docMk/>
      </pc:docMkLst>
      <pc:sldChg chg="modSp">
        <pc:chgData name="Sophie Flood (Public Health Wales - Matrix House)" userId="S::sophie.flood@wales.nhs.uk::f1b68508-ff1d-4a78-a875-f6aa95017de1" providerId="AD" clId="Web-{D4F5B4A7-52D4-C196-D9BB-7B353A384D62}" dt="2024-11-18T14:59:19.643" v="6" actId="1076"/>
        <pc:sldMkLst>
          <pc:docMk/>
          <pc:sldMk cId="2960607521" sldId="283"/>
        </pc:sldMkLst>
        <pc:spChg chg="mod">
          <ac:chgData name="Sophie Flood (Public Health Wales - Matrix House)" userId="S::sophie.flood@wales.nhs.uk::f1b68508-ff1d-4a78-a875-f6aa95017de1" providerId="AD" clId="Web-{D4F5B4A7-52D4-C196-D9BB-7B353A384D62}" dt="2024-11-18T14:59:14.081" v="5" actId="1076"/>
          <ac:spMkLst>
            <pc:docMk/>
            <pc:sldMk cId="2960607521" sldId="283"/>
            <ac:spMk id="4" creationId="{595F1D94-5796-A985-2E31-D08732D05D3C}"/>
          </ac:spMkLst>
        </pc:spChg>
        <pc:spChg chg="mod">
          <ac:chgData name="Sophie Flood (Public Health Wales - Matrix House)" userId="S::sophie.flood@wales.nhs.uk::f1b68508-ff1d-4a78-a875-f6aa95017de1" providerId="AD" clId="Web-{D4F5B4A7-52D4-C196-D9BB-7B353A384D62}" dt="2024-11-18T14:59:19.643" v="6" actId="1076"/>
          <ac:spMkLst>
            <pc:docMk/>
            <pc:sldMk cId="2960607521" sldId="283"/>
            <ac:spMk id="6" creationId="{2AD7260D-7B59-084B-3DE3-4BD32A60E55D}"/>
          </ac:spMkLst>
        </pc:spChg>
      </pc:sldChg>
      <pc:sldChg chg="modSp">
        <pc:chgData name="Sophie Flood (Public Health Wales - Matrix House)" userId="S::sophie.flood@wales.nhs.uk::f1b68508-ff1d-4a78-a875-f6aa95017de1" providerId="AD" clId="Web-{D4F5B4A7-52D4-C196-D9BB-7B353A384D62}" dt="2024-11-18T15:02:11.304" v="16" actId="20577"/>
        <pc:sldMkLst>
          <pc:docMk/>
          <pc:sldMk cId="1876257942" sldId="286"/>
        </pc:sldMkLst>
        <pc:spChg chg="mod">
          <ac:chgData name="Sophie Flood (Public Health Wales - Matrix House)" userId="S::sophie.flood@wales.nhs.uk::f1b68508-ff1d-4a78-a875-f6aa95017de1" providerId="AD" clId="Web-{D4F5B4A7-52D4-C196-D9BB-7B353A384D62}" dt="2024-11-18T15:02:11.304" v="16" actId="20577"/>
          <ac:spMkLst>
            <pc:docMk/>
            <pc:sldMk cId="1876257942" sldId="286"/>
            <ac:spMk id="3" creationId="{F9D5724E-E0EA-D8E4-5205-FF433ECD6003}"/>
          </ac:spMkLst>
        </pc:spChg>
        <pc:spChg chg="mod">
          <ac:chgData name="Sophie Flood (Public Health Wales - Matrix House)" userId="S::sophie.flood@wales.nhs.uk::f1b68508-ff1d-4a78-a875-f6aa95017de1" providerId="AD" clId="Web-{D4F5B4A7-52D4-C196-D9BB-7B353A384D62}" dt="2024-11-18T15:01:30.319" v="13" actId="20577"/>
          <ac:spMkLst>
            <pc:docMk/>
            <pc:sldMk cId="1876257942" sldId="286"/>
            <ac:spMk id="6" creationId="{EF787FF5-1987-A2F0-454E-8B96386F78BC}"/>
          </ac:spMkLst>
        </pc:spChg>
      </pc:sldChg>
      <pc:sldChg chg="addSp delSp modSp">
        <pc:chgData name="Sophie Flood (Public Health Wales - Matrix House)" userId="S::sophie.flood@wales.nhs.uk::f1b68508-ff1d-4a78-a875-f6aa95017de1" providerId="AD" clId="Web-{D4F5B4A7-52D4-C196-D9BB-7B353A384D62}" dt="2024-11-18T15:05:02.059" v="22" actId="20577"/>
        <pc:sldMkLst>
          <pc:docMk/>
          <pc:sldMk cId="1902707283" sldId="287"/>
        </pc:sldMkLst>
        <pc:spChg chg="mod">
          <ac:chgData name="Sophie Flood (Public Health Wales - Matrix House)" userId="S::sophie.flood@wales.nhs.uk::f1b68508-ff1d-4a78-a875-f6aa95017de1" providerId="AD" clId="Web-{D4F5B4A7-52D4-C196-D9BB-7B353A384D62}" dt="2024-11-18T15:05:02.059" v="22" actId="20577"/>
          <ac:spMkLst>
            <pc:docMk/>
            <pc:sldMk cId="1902707283" sldId="287"/>
            <ac:spMk id="3" creationId="{F9D5724E-E0EA-D8E4-5205-FF433ECD6003}"/>
          </ac:spMkLst>
        </pc:spChg>
      </pc:sldChg>
      <pc:sldChg chg="modSp">
        <pc:chgData name="Sophie Flood (Public Health Wales - Matrix House)" userId="S::sophie.flood@wales.nhs.uk::f1b68508-ff1d-4a78-a875-f6aa95017de1" providerId="AD" clId="Web-{D4F5B4A7-52D4-C196-D9BB-7B353A384D62}" dt="2024-11-18T15:06:20.405" v="26" actId="20577"/>
        <pc:sldMkLst>
          <pc:docMk/>
          <pc:sldMk cId="3181580683" sldId="288"/>
        </pc:sldMkLst>
        <pc:spChg chg="mod">
          <ac:chgData name="Sophie Flood (Public Health Wales - Matrix House)" userId="S::sophie.flood@wales.nhs.uk::f1b68508-ff1d-4a78-a875-f6aa95017de1" providerId="AD" clId="Web-{D4F5B4A7-52D4-C196-D9BB-7B353A384D62}" dt="2024-11-18T15:06:20.405" v="26" actId="20577"/>
          <ac:spMkLst>
            <pc:docMk/>
            <pc:sldMk cId="3181580683" sldId="288"/>
            <ac:spMk id="3" creationId="{F9D5724E-E0EA-D8E4-5205-FF433ECD6003}"/>
          </ac:spMkLst>
        </pc:spChg>
      </pc:sldChg>
      <pc:sldChg chg="modSp">
        <pc:chgData name="Sophie Flood (Public Health Wales - Matrix House)" userId="S::sophie.flood@wales.nhs.uk::f1b68508-ff1d-4a78-a875-f6aa95017de1" providerId="AD" clId="Web-{D4F5B4A7-52D4-C196-D9BB-7B353A384D62}" dt="2024-11-18T15:07:21.751" v="31" actId="20577"/>
        <pc:sldMkLst>
          <pc:docMk/>
          <pc:sldMk cId="2415160950" sldId="289"/>
        </pc:sldMkLst>
        <pc:spChg chg="mod">
          <ac:chgData name="Sophie Flood (Public Health Wales - Matrix House)" userId="S::sophie.flood@wales.nhs.uk::f1b68508-ff1d-4a78-a875-f6aa95017de1" providerId="AD" clId="Web-{D4F5B4A7-52D4-C196-D9BB-7B353A384D62}" dt="2024-11-18T15:07:21.751" v="31" actId="20577"/>
          <ac:spMkLst>
            <pc:docMk/>
            <pc:sldMk cId="2415160950" sldId="289"/>
            <ac:spMk id="3" creationId="{F9D5724E-E0EA-D8E4-5205-FF433ECD6003}"/>
          </ac:spMkLst>
        </pc:spChg>
      </pc:sldChg>
      <pc:sldChg chg="modSp">
        <pc:chgData name="Sophie Flood (Public Health Wales - Matrix House)" userId="S::sophie.flood@wales.nhs.uk::f1b68508-ff1d-4a78-a875-f6aa95017de1" providerId="AD" clId="Web-{D4F5B4A7-52D4-C196-D9BB-7B353A384D62}" dt="2024-11-18T15:10:15.553" v="51" actId="20577"/>
        <pc:sldMkLst>
          <pc:docMk/>
          <pc:sldMk cId="2774143570" sldId="292"/>
        </pc:sldMkLst>
      </pc:sldChg>
    </pc:docChg>
  </pc:docChgLst>
  <pc:docChgLst>
    <pc:chgData clId="Web-{76AE4C35-4919-4BF0-B9CE-563C7ED21BCF}"/>
    <pc:docChg chg="mod">
      <pc:chgData name="" userId="" providerId="" clId="Web-{76AE4C35-4919-4BF0-B9CE-563C7ED21BCF}" dt="2024-11-22T10:04:05.781" v="0"/>
      <pc:docMkLst>
        <pc:docMk/>
      </pc:docMkLst>
    </pc:docChg>
  </pc:docChgLst>
  <pc:docChgLst>
    <pc:chgData name="Lillie Price (Public Health Wales - No. 2 Capital Quarter)" userId="S::lillie.price@wales.nhs.uk::032d964d-be01-4d8a-8a44-d1d16ba64254" providerId="AD" clId="Web-{BBC474E0-FA5D-CF4D-0D01-B5092D1AB27C}"/>
    <pc:docChg chg="modSld">
      <pc:chgData name="Lillie Price (Public Health Wales - No. 2 Capital Quarter)" userId="S::lillie.price@wales.nhs.uk::032d964d-be01-4d8a-8a44-d1d16ba64254" providerId="AD" clId="Web-{BBC474E0-FA5D-CF4D-0D01-B5092D1AB27C}" dt="2025-01-15T10:19:29.601" v="34"/>
      <pc:docMkLst>
        <pc:docMk/>
      </pc:docMkLst>
      <pc:sldChg chg="addSp delSp modSp">
        <pc:chgData name="Lillie Price (Public Health Wales - No. 2 Capital Quarter)" userId="S::lillie.price@wales.nhs.uk::032d964d-be01-4d8a-8a44-d1d16ba64254" providerId="AD" clId="Web-{BBC474E0-FA5D-CF4D-0D01-B5092D1AB27C}" dt="2025-01-15T10:19:29.601" v="34"/>
        <pc:sldMkLst>
          <pc:docMk/>
          <pc:sldMk cId="2960607521" sldId="283"/>
        </pc:sldMkLst>
        <pc:spChg chg="add del mod">
          <ac:chgData name="Lillie Price (Public Health Wales - No. 2 Capital Quarter)" userId="S::lillie.price@wales.nhs.uk::032d964d-be01-4d8a-8a44-d1d16ba64254" providerId="AD" clId="Web-{BBC474E0-FA5D-CF4D-0D01-B5092D1AB27C}" dt="2025-01-15T10:19:29.601" v="34"/>
          <ac:spMkLst>
            <pc:docMk/>
            <pc:sldMk cId="2960607521" sldId="283"/>
            <ac:spMk id="3" creationId="{265641EB-F1AB-9075-6A0E-BBF40AEF07FB}"/>
          </ac:spMkLst>
        </pc:spChg>
        <pc:spChg chg="add del">
          <ac:chgData name="Lillie Price (Public Health Wales - No. 2 Capital Quarter)" userId="S::lillie.price@wales.nhs.uk::032d964d-be01-4d8a-8a44-d1d16ba64254" providerId="AD" clId="Web-{BBC474E0-FA5D-CF4D-0D01-B5092D1AB27C}" dt="2025-01-15T10:19:29.601" v="34"/>
          <ac:spMkLst>
            <pc:docMk/>
            <pc:sldMk cId="2960607521" sldId="283"/>
            <ac:spMk id="4" creationId="{595F1D94-5796-A985-2E31-D08732D05D3C}"/>
          </ac:spMkLst>
        </pc:spChg>
        <pc:spChg chg="mod">
          <ac:chgData name="Lillie Price (Public Health Wales - No. 2 Capital Quarter)" userId="S::lillie.price@wales.nhs.uk::032d964d-be01-4d8a-8a44-d1d16ba64254" providerId="AD" clId="Web-{BBC474E0-FA5D-CF4D-0D01-B5092D1AB27C}" dt="2025-01-15T10:19:24.257" v="32" actId="20577"/>
          <ac:spMkLst>
            <pc:docMk/>
            <pc:sldMk cId="2960607521" sldId="283"/>
            <ac:spMk id="6" creationId="{2AD7260D-7B59-084B-3DE3-4BD32A60E55D}"/>
          </ac:spMkLst>
        </pc:spChg>
      </pc:sldChg>
    </pc:docChg>
  </pc:docChgLst>
  <pc:docChgLst>
    <pc:chgData name="Lillie Price (Public Health Wales - No. 2 Capital Quarter)" userId="S::lillie.price@wales.nhs.uk::032d964d-be01-4d8a-8a44-d1d16ba64254" providerId="AD" clId="Web-{46F34AD4-10FC-17BB-CD01-1A5020B98F6D}"/>
    <pc:docChg chg="addSld delSld modSld">
      <pc:chgData name="Lillie Price (Public Health Wales - No. 2 Capital Quarter)" userId="S::lillie.price@wales.nhs.uk::032d964d-be01-4d8a-8a44-d1d16ba64254" providerId="AD" clId="Web-{46F34AD4-10FC-17BB-CD01-1A5020B98F6D}" dt="2024-10-29T10:55:10.909" v="1294" actId="20577"/>
      <pc:docMkLst>
        <pc:docMk/>
      </pc:docMkLst>
      <pc:sldChg chg="del">
        <pc:chgData name="Lillie Price (Public Health Wales - No. 2 Capital Quarter)" userId="S::lillie.price@wales.nhs.uk::032d964d-be01-4d8a-8a44-d1d16ba64254" providerId="AD" clId="Web-{46F34AD4-10FC-17BB-CD01-1A5020B98F6D}" dt="2024-10-29T10:34:36.252" v="1121"/>
        <pc:sldMkLst>
          <pc:docMk/>
          <pc:sldMk cId="531687276" sldId="257"/>
        </pc:sldMkLst>
      </pc:sldChg>
      <pc:sldChg chg="delSp modSp modCm">
        <pc:chgData name="Lillie Price (Public Health Wales - No. 2 Capital Quarter)" userId="S::lillie.price@wales.nhs.uk::032d964d-be01-4d8a-8a44-d1d16ba64254" providerId="AD" clId="Web-{46F34AD4-10FC-17BB-CD01-1A5020B98F6D}" dt="2024-10-29T10:36:12.537" v="1130" actId="20577"/>
        <pc:sldMkLst>
          <pc:docMk/>
          <pc:sldMk cId="2433863404" sldId="258"/>
        </pc:sldMkLst>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46F34AD4-10FC-17BB-CD01-1A5020B98F6D}" dt="2024-10-29T08:46:47.509" v="104" actId="20577"/>
              <pc2:cmMkLst xmlns:pc2="http://schemas.microsoft.com/office/powerpoint/2019/9/main/command">
                <pc:docMk/>
                <pc:sldMk cId="2433863404" sldId="258"/>
                <pc2:cmMk id="{B52EE45B-54B5-4F5C-B78A-B5BD82B1344D}"/>
              </pc2:cmMkLst>
            </pc226:cmChg>
          </p:ext>
        </pc:extLst>
      </pc:sldChg>
      <pc:sldChg chg="modSp">
        <pc:chgData name="Lillie Price (Public Health Wales - No. 2 Capital Quarter)" userId="S::lillie.price@wales.nhs.uk::032d964d-be01-4d8a-8a44-d1d16ba64254" providerId="AD" clId="Web-{46F34AD4-10FC-17BB-CD01-1A5020B98F6D}" dt="2024-10-29T10:35:06.816" v="1125" actId="20577"/>
        <pc:sldMkLst>
          <pc:docMk/>
          <pc:sldMk cId="2427256865" sldId="259"/>
        </pc:sldMkLst>
      </pc:sldChg>
      <pc:sldChg chg="modSp">
        <pc:chgData name="Lillie Price (Public Health Wales - No. 2 Capital Quarter)" userId="S::lillie.price@wales.nhs.uk::032d964d-be01-4d8a-8a44-d1d16ba64254" providerId="AD" clId="Web-{46F34AD4-10FC-17BB-CD01-1A5020B98F6D}" dt="2024-10-29T10:46:10.060" v="1148" actId="20577"/>
        <pc:sldMkLst>
          <pc:docMk/>
          <pc:sldMk cId="3518883752" sldId="260"/>
        </pc:sldMkLst>
      </pc:sldChg>
      <pc:sldChg chg="modSp">
        <pc:chgData name="Lillie Price (Public Health Wales - No. 2 Capital Quarter)" userId="S::lillie.price@wales.nhs.uk::032d964d-be01-4d8a-8a44-d1d16ba64254" providerId="AD" clId="Web-{46F34AD4-10FC-17BB-CD01-1A5020B98F6D}" dt="2024-10-29T10:42:48.412" v="1137" actId="20577"/>
        <pc:sldMkLst>
          <pc:docMk/>
          <pc:sldMk cId="2090594881" sldId="261"/>
        </pc:sldMkLst>
      </pc:sldChg>
      <pc:sldChg chg="modSp">
        <pc:chgData name="Lillie Price (Public Health Wales - No. 2 Capital Quarter)" userId="S::lillie.price@wales.nhs.uk::032d964d-be01-4d8a-8a44-d1d16ba64254" providerId="AD" clId="Web-{46F34AD4-10FC-17BB-CD01-1A5020B98F6D}" dt="2024-10-29T10:49:04.505" v="1208" actId="20577"/>
        <pc:sldMkLst>
          <pc:docMk/>
          <pc:sldMk cId="1965625255" sldId="262"/>
        </pc:sldMkLst>
      </pc:sldChg>
      <pc:sldChg chg="modSp">
        <pc:chgData name="Lillie Price (Public Health Wales - No. 2 Capital Quarter)" userId="S::lillie.price@wales.nhs.uk::032d964d-be01-4d8a-8a44-d1d16ba64254" providerId="AD" clId="Web-{46F34AD4-10FC-17BB-CD01-1A5020B98F6D}" dt="2024-10-29T10:47:07.844" v="1172" actId="20577"/>
        <pc:sldMkLst>
          <pc:docMk/>
          <pc:sldMk cId="3945444380" sldId="263"/>
        </pc:sldMkLst>
      </pc:sldChg>
      <pc:sldChg chg="modSp">
        <pc:chgData name="Lillie Price (Public Health Wales - No. 2 Capital Quarter)" userId="S::lillie.price@wales.nhs.uk::032d964d-be01-4d8a-8a44-d1d16ba64254" providerId="AD" clId="Web-{46F34AD4-10FC-17BB-CD01-1A5020B98F6D}" dt="2024-10-29T10:50:09.366" v="1217" actId="20577"/>
        <pc:sldMkLst>
          <pc:docMk/>
          <pc:sldMk cId="904480759" sldId="265"/>
        </pc:sldMkLst>
      </pc:sldChg>
      <pc:sldChg chg="modSp">
        <pc:chgData name="Lillie Price (Public Health Wales - No. 2 Capital Quarter)" userId="S::lillie.price@wales.nhs.uk::032d964d-be01-4d8a-8a44-d1d16ba64254" providerId="AD" clId="Web-{46F34AD4-10FC-17BB-CD01-1A5020B98F6D}" dt="2024-10-29T10:51:11.869" v="1219" actId="20577"/>
        <pc:sldMkLst>
          <pc:docMk/>
          <pc:sldMk cId="1554385106" sldId="267"/>
        </pc:sldMkLst>
      </pc:sldChg>
      <pc:sldChg chg="modSp">
        <pc:chgData name="Lillie Price (Public Health Wales - No. 2 Capital Quarter)" userId="S::lillie.price@wales.nhs.uk::032d964d-be01-4d8a-8a44-d1d16ba64254" providerId="AD" clId="Web-{46F34AD4-10FC-17BB-CD01-1A5020B98F6D}" dt="2024-10-29T10:52:43.435" v="1265" actId="20577"/>
        <pc:sldMkLst>
          <pc:docMk/>
          <pc:sldMk cId="1386274333" sldId="270"/>
        </pc:sldMkLst>
      </pc:sldChg>
      <pc:sldChg chg="modSp">
        <pc:chgData name="Lillie Price (Public Health Wales - No. 2 Capital Quarter)" userId="S::lillie.price@wales.nhs.uk::032d964d-be01-4d8a-8a44-d1d16ba64254" providerId="AD" clId="Web-{46F34AD4-10FC-17BB-CD01-1A5020B98F6D}" dt="2024-10-29T10:54:54.315" v="1281" actId="20577"/>
        <pc:sldMkLst>
          <pc:docMk/>
          <pc:sldMk cId="3879400950" sldId="273"/>
        </pc:sldMkLst>
      </pc:sldChg>
      <pc:sldChg chg="del">
        <pc:chgData name="Lillie Price (Public Health Wales - No. 2 Capital Quarter)" userId="S::lillie.price@wales.nhs.uk::032d964d-be01-4d8a-8a44-d1d16ba64254" providerId="AD" clId="Web-{46F34AD4-10FC-17BB-CD01-1A5020B98F6D}" dt="2024-10-29T08:39:30.701" v="5"/>
        <pc:sldMkLst>
          <pc:docMk/>
          <pc:sldMk cId="4035610342" sldId="274"/>
        </pc:sldMkLst>
      </pc:sldChg>
      <pc:sldChg chg="modSp">
        <pc:chgData name="Lillie Price (Public Health Wales - No. 2 Capital Quarter)" userId="S::lillie.price@wales.nhs.uk::032d964d-be01-4d8a-8a44-d1d16ba64254" providerId="AD" clId="Web-{46F34AD4-10FC-17BB-CD01-1A5020B98F6D}" dt="2024-10-29T10:55:10.909" v="1294" actId="20577"/>
        <pc:sldMkLst>
          <pc:docMk/>
          <pc:sldMk cId="4140555950" sldId="275"/>
        </pc:sldMkLst>
      </pc:sldChg>
      <pc:sldChg chg="addSp delSp modSp">
        <pc:chgData name="Lillie Price (Public Health Wales - No. 2 Capital Quarter)" userId="S::lillie.price@wales.nhs.uk::032d964d-be01-4d8a-8a44-d1d16ba64254" providerId="AD" clId="Web-{46F34AD4-10FC-17BB-CD01-1A5020B98F6D}" dt="2024-10-29T10:28:12.393" v="908" actId="20577"/>
        <pc:sldMkLst>
          <pc:docMk/>
          <pc:sldMk cId="1932613777" sldId="277"/>
        </pc:sldMkLst>
      </pc:sldChg>
      <pc:sldChg chg="modSp add replId">
        <pc:chgData name="Lillie Price (Public Health Wales - No. 2 Capital Quarter)" userId="S::lillie.price@wales.nhs.uk::032d964d-be01-4d8a-8a44-d1d16ba64254" providerId="AD" clId="Web-{46F34AD4-10FC-17BB-CD01-1A5020B98F6D}" dt="2024-10-29T10:34:17.439" v="1120" actId="20577"/>
        <pc:sldMkLst>
          <pc:docMk/>
          <pc:sldMk cId="3205074904" sldId="278"/>
        </pc:sldMkLst>
      </pc:sldChg>
      <pc:sldChg chg="del">
        <pc:chgData name="Lillie Price (Public Health Wales - No. 2 Capital Quarter)" userId="S::lillie.price@wales.nhs.uk::032d964d-be01-4d8a-8a44-d1d16ba64254" providerId="AD" clId="Web-{46F34AD4-10FC-17BB-CD01-1A5020B98F6D}" dt="2024-10-29T08:40:06.343" v="25"/>
        <pc:sldMkLst>
          <pc:docMk/>
          <pc:sldMk cId="4037030980" sldId="278"/>
        </pc:sldMkLst>
      </pc:sldChg>
    </pc:docChg>
  </pc:docChgLst>
  <pc:docChgLst>
    <pc:chgData name="Lillie Price (Public Health Wales - No. 2 Capital Quarter)" userId="S::lillie.price@wales.nhs.uk::032d964d-be01-4d8a-8a44-d1d16ba64254" providerId="AD" clId="Web-{5A2157EF-49CC-B344-4241-B5C4C9B709BB}"/>
    <pc:docChg chg="mod modSld">
      <pc:chgData name="Lillie Price (Public Health Wales - No. 2 Capital Quarter)" userId="S::lillie.price@wales.nhs.uk::032d964d-be01-4d8a-8a44-d1d16ba64254" providerId="AD" clId="Web-{5A2157EF-49CC-B344-4241-B5C4C9B709BB}" dt="2024-10-22T15:25:23.318" v="1214" actId="20577"/>
      <pc:docMkLst>
        <pc:docMk/>
      </pc:docMkLst>
      <pc:sldChg chg="modSp">
        <pc:chgData name="Lillie Price (Public Health Wales - No. 2 Capital Quarter)" userId="S::lillie.price@wales.nhs.uk::032d964d-be01-4d8a-8a44-d1d16ba64254" providerId="AD" clId="Web-{5A2157EF-49CC-B344-4241-B5C4C9B709BB}" dt="2024-10-22T14:41:56.539" v="192"/>
        <pc:sldMkLst>
          <pc:docMk/>
          <pc:sldMk cId="531687276" sldId="257"/>
        </pc:sldMkLst>
      </pc:sldChg>
      <pc:sldChg chg="modSp">
        <pc:chgData name="Lillie Price (Public Health Wales - No. 2 Capital Quarter)" userId="S::lillie.price@wales.nhs.uk::032d964d-be01-4d8a-8a44-d1d16ba64254" providerId="AD" clId="Web-{5A2157EF-49CC-B344-4241-B5C4C9B709BB}" dt="2024-10-22T15:07:01.082" v="1157" actId="20577"/>
        <pc:sldMkLst>
          <pc:docMk/>
          <pc:sldMk cId="2433863404" sldId="258"/>
        </pc:sldMkLst>
      </pc:sldChg>
      <pc:sldChg chg="modSp">
        <pc:chgData name="Lillie Price (Public Health Wales - No. 2 Capital Quarter)" userId="S::lillie.price@wales.nhs.uk::032d964d-be01-4d8a-8a44-d1d16ba64254" providerId="AD" clId="Web-{5A2157EF-49CC-B344-4241-B5C4C9B709BB}" dt="2024-10-22T15:03:48.748" v="1131" actId="20577"/>
        <pc:sldMkLst>
          <pc:docMk/>
          <pc:sldMk cId="2427256865" sldId="259"/>
        </pc:sldMkLst>
      </pc:sldChg>
      <pc:sldChg chg="modSp modCm">
        <pc:chgData name="Lillie Price (Public Health Wales - No. 2 Capital Quarter)" userId="S::lillie.price@wales.nhs.uk::032d964d-be01-4d8a-8a44-d1d16ba64254" providerId="AD" clId="Web-{5A2157EF-49CC-B344-4241-B5C4C9B709BB}" dt="2024-10-22T15:25:23.318" v="1214" actId="20577"/>
        <pc:sldMkLst>
          <pc:docMk/>
          <pc:sldMk cId="2090594881" sldId="261"/>
        </pc:sldMkLst>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5A2157EF-49CC-B344-4241-B5C4C9B709BB}" dt="2024-10-22T15:25:23.318" v="1213" actId="20577"/>
              <pc2:cmMkLst xmlns:pc2="http://schemas.microsoft.com/office/powerpoint/2019/9/main/command">
                <pc:docMk/>
                <pc:sldMk cId="2090594881" sldId="261"/>
                <pc2:cmMk id="{E8B48371-C949-422C-9F0A-19C157C7343C}"/>
              </pc2:cmMkLst>
            </pc226:cmChg>
          </p:ext>
        </pc:extLst>
      </pc:sldChg>
    </pc:docChg>
  </pc:docChgLst>
  <pc:docChgLst>
    <pc:chgData name="Anthony Priest (Public Health Wales - No. 2 Capital Quarter)" userId="S::anthony.priest2@wales.nhs.uk::46692481-554a-429c-bc03-d4cca9c03c2b" providerId="AD" clId="Web-{B3632863-52AC-7F38-52B8-2E5B5D30B9AB}"/>
    <pc:docChg chg="modSld">
      <pc:chgData name="Anthony Priest (Public Health Wales - No. 2 Capital Quarter)" userId="S::anthony.priest2@wales.nhs.uk::46692481-554a-429c-bc03-d4cca9c03c2b" providerId="AD" clId="Web-{B3632863-52AC-7F38-52B8-2E5B5D30B9AB}" dt="2025-03-03T14:19:21.652" v="4" actId="1076"/>
      <pc:docMkLst>
        <pc:docMk/>
      </pc:docMkLst>
      <pc:sldChg chg="modSp">
        <pc:chgData name="Anthony Priest (Public Health Wales - No. 2 Capital Quarter)" userId="S::anthony.priest2@wales.nhs.uk::46692481-554a-429c-bc03-d4cca9c03c2b" providerId="AD" clId="Web-{B3632863-52AC-7F38-52B8-2E5B5D30B9AB}" dt="2025-03-03T14:19:13.058" v="2" actId="1076"/>
        <pc:sldMkLst>
          <pc:docMk/>
          <pc:sldMk cId="2926879243" sldId="280"/>
        </pc:sldMkLst>
        <pc:picChg chg="mod">
          <ac:chgData name="Anthony Priest (Public Health Wales - No. 2 Capital Quarter)" userId="S::anthony.priest2@wales.nhs.uk::46692481-554a-429c-bc03-d4cca9c03c2b" providerId="AD" clId="Web-{B3632863-52AC-7F38-52B8-2E5B5D30B9AB}" dt="2025-03-03T14:19:13.058" v="2" actId="1076"/>
          <ac:picMkLst>
            <pc:docMk/>
            <pc:sldMk cId="2926879243" sldId="280"/>
            <ac:picMk id="4" creationId="{796BFA30-38C7-8053-9109-ED19F6A7C4BB}"/>
          </ac:picMkLst>
        </pc:picChg>
      </pc:sldChg>
      <pc:sldChg chg="modSp">
        <pc:chgData name="Anthony Priest (Public Health Wales - No. 2 Capital Quarter)" userId="S::anthony.priest2@wales.nhs.uk::46692481-554a-429c-bc03-d4cca9c03c2b" providerId="AD" clId="Web-{B3632863-52AC-7F38-52B8-2E5B5D30B9AB}" dt="2025-03-03T14:19:06.448" v="0" actId="14100"/>
        <pc:sldMkLst>
          <pc:docMk/>
          <pc:sldMk cId="2960607521" sldId="283"/>
        </pc:sldMkLst>
        <pc:picChg chg="mod">
          <ac:chgData name="Anthony Priest (Public Health Wales - No. 2 Capital Quarter)" userId="S::anthony.priest2@wales.nhs.uk::46692481-554a-429c-bc03-d4cca9c03c2b" providerId="AD" clId="Web-{B3632863-52AC-7F38-52B8-2E5B5D30B9AB}" dt="2025-03-03T14:19:06.448" v="0" actId="14100"/>
          <ac:picMkLst>
            <pc:docMk/>
            <pc:sldMk cId="2960607521" sldId="283"/>
            <ac:picMk id="5" creationId="{705B63AB-0BB6-FCFB-53E9-104E767B67B5}"/>
          </ac:picMkLst>
        </pc:picChg>
      </pc:sldChg>
      <pc:sldChg chg="modSp">
        <pc:chgData name="Anthony Priest (Public Health Wales - No. 2 Capital Quarter)" userId="S::anthony.priest2@wales.nhs.uk::46692481-554a-429c-bc03-d4cca9c03c2b" providerId="AD" clId="Web-{B3632863-52AC-7F38-52B8-2E5B5D30B9AB}" dt="2025-03-03T14:19:21.652" v="4" actId="1076"/>
        <pc:sldMkLst>
          <pc:docMk/>
          <pc:sldMk cId="1903961050" sldId="284"/>
        </pc:sldMkLst>
        <pc:picChg chg="mod">
          <ac:chgData name="Anthony Priest (Public Health Wales - No. 2 Capital Quarter)" userId="S::anthony.priest2@wales.nhs.uk::46692481-554a-429c-bc03-d4cca9c03c2b" providerId="AD" clId="Web-{B3632863-52AC-7F38-52B8-2E5B5D30B9AB}" dt="2025-03-03T14:19:21.652" v="4" actId="1076"/>
          <ac:picMkLst>
            <pc:docMk/>
            <pc:sldMk cId="1903961050" sldId="284"/>
            <ac:picMk id="3" creationId="{6A9AA57E-945D-7526-4C86-3AC502EAF3C6}"/>
          </ac:picMkLst>
        </pc:picChg>
      </pc:sldChg>
    </pc:docChg>
  </pc:docChgLst>
  <pc:docChgLst>
    <pc:chgData name="Julie Bishop (Public Health Wales - No. 2 Capital Quarter)" userId="S::julie.bishop4@wales.nhs.uk::aaf01ed0-cb44-4cd9-8f3a-4591a0a9b6ff" providerId="AD" clId="Web-{F0CBD132-3BF9-8301-2CD8-8E394B06468E}"/>
    <pc:docChg chg="mod">
      <pc:chgData name="Julie Bishop (Public Health Wales - No. 2 Capital Quarter)" userId="S::julie.bishop4@wales.nhs.uk::aaf01ed0-cb44-4cd9-8f3a-4591a0a9b6ff" providerId="AD" clId="Web-{F0CBD132-3BF9-8301-2CD8-8E394B06468E}" dt="2024-12-09T12:00:47.655" v="0"/>
      <pc:docMkLst>
        <pc:docMk/>
      </pc:docMkLst>
    </pc:docChg>
  </pc:docChgLst>
  <pc:docChgLst>
    <pc:chgData name="Sophie Flood (Public Health Wales - Matrix House)" userId="S::sophie.flood@wales.nhs.uk::f1b68508-ff1d-4a78-a875-f6aa95017de1" providerId="AD" clId="Web-{E8F0C5DB-4257-58C8-3D5C-FE68FCEA82FB}"/>
    <pc:docChg chg="modSld">
      <pc:chgData name="Sophie Flood (Public Health Wales - Matrix House)" userId="S::sophie.flood@wales.nhs.uk::f1b68508-ff1d-4a78-a875-f6aa95017de1" providerId="AD" clId="Web-{E8F0C5DB-4257-58C8-3D5C-FE68FCEA82FB}" dt="2025-02-05T11:21:33.901" v="9" actId="20577"/>
      <pc:docMkLst>
        <pc:docMk/>
      </pc:docMkLst>
      <pc:sldChg chg="modSp">
        <pc:chgData name="Sophie Flood (Public Health Wales - Matrix House)" userId="S::sophie.flood@wales.nhs.uk::f1b68508-ff1d-4a78-a875-f6aa95017de1" providerId="AD" clId="Web-{E8F0C5DB-4257-58C8-3D5C-FE68FCEA82FB}" dt="2025-02-05T11:17:19.969" v="2" actId="20577"/>
        <pc:sldMkLst>
          <pc:docMk/>
          <pc:sldMk cId="1903961050" sldId="284"/>
        </pc:sldMkLst>
        <pc:spChg chg="mod">
          <ac:chgData name="Sophie Flood (Public Health Wales - Matrix House)" userId="S::sophie.flood@wales.nhs.uk::f1b68508-ff1d-4a78-a875-f6aa95017de1" providerId="AD" clId="Web-{E8F0C5DB-4257-58C8-3D5C-FE68FCEA82FB}" dt="2025-02-05T11:17:19.969" v="2" actId="20577"/>
          <ac:spMkLst>
            <pc:docMk/>
            <pc:sldMk cId="1903961050" sldId="284"/>
            <ac:spMk id="6" creationId="{2AD7260D-7B59-084B-3DE3-4BD32A60E55D}"/>
          </ac:spMkLst>
        </pc:spChg>
      </pc:sldChg>
      <pc:sldChg chg="modSp">
        <pc:chgData name="Sophie Flood (Public Health Wales - Matrix House)" userId="S::sophie.flood@wales.nhs.uk::f1b68508-ff1d-4a78-a875-f6aa95017de1" providerId="AD" clId="Web-{E8F0C5DB-4257-58C8-3D5C-FE68FCEA82FB}" dt="2025-02-05T11:18:15.268" v="4" actId="20577"/>
        <pc:sldMkLst>
          <pc:docMk/>
          <pc:sldMk cId="3442905407" sldId="285"/>
        </pc:sldMkLst>
        <pc:spChg chg="mod">
          <ac:chgData name="Sophie Flood (Public Health Wales - Matrix House)" userId="S::sophie.flood@wales.nhs.uk::f1b68508-ff1d-4a78-a875-f6aa95017de1" providerId="AD" clId="Web-{E8F0C5DB-4257-58C8-3D5C-FE68FCEA82FB}" dt="2025-02-05T11:18:15.268" v="4" actId="20577"/>
          <ac:spMkLst>
            <pc:docMk/>
            <pc:sldMk cId="3442905407" sldId="285"/>
            <ac:spMk id="6" creationId="{64508C15-AFBC-F294-D0B7-58DC9ED40C84}"/>
          </ac:spMkLst>
        </pc:spChg>
      </pc:sldChg>
      <pc:sldChg chg="modSp">
        <pc:chgData name="Sophie Flood (Public Health Wales - Matrix House)" userId="S::sophie.flood@wales.nhs.uk::f1b68508-ff1d-4a78-a875-f6aa95017de1" providerId="AD" clId="Web-{E8F0C5DB-4257-58C8-3D5C-FE68FCEA82FB}" dt="2025-02-05T11:20:08.069" v="6" actId="20577"/>
        <pc:sldMkLst>
          <pc:docMk/>
          <pc:sldMk cId="3181580683" sldId="288"/>
        </pc:sldMkLst>
        <pc:spChg chg="mod">
          <ac:chgData name="Sophie Flood (Public Health Wales - Matrix House)" userId="S::sophie.flood@wales.nhs.uk::f1b68508-ff1d-4a78-a875-f6aa95017de1" providerId="AD" clId="Web-{E8F0C5DB-4257-58C8-3D5C-FE68FCEA82FB}" dt="2025-02-05T11:20:08.069" v="6" actId="20577"/>
          <ac:spMkLst>
            <pc:docMk/>
            <pc:sldMk cId="3181580683" sldId="288"/>
            <ac:spMk id="3" creationId="{F9D5724E-E0EA-D8E4-5205-FF433ECD6003}"/>
          </ac:spMkLst>
        </pc:spChg>
      </pc:sldChg>
      <pc:sldChg chg="modSp">
        <pc:chgData name="Sophie Flood (Public Health Wales - Matrix House)" userId="S::sophie.flood@wales.nhs.uk::f1b68508-ff1d-4a78-a875-f6aa95017de1" providerId="AD" clId="Web-{E8F0C5DB-4257-58C8-3D5C-FE68FCEA82FB}" dt="2025-02-05T11:21:33.901" v="9" actId="20577"/>
        <pc:sldMkLst>
          <pc:docMk/>
          <pc:sldMk cId="2611033986" sldId="290"/>
        </pc:sldMkLst>
        <pc:spChg chg="mod">
          <ac:chgData name="Sophie Flood (Public Health Wales - Matrix House)" userId="S::sophie.flood@wales.nhs.uk::f1b68508-ff1d-4a78-a875-f6aa95017de1" providerId="AD" clId="Web-{E8F0C5DB-4257-58C8-3D5C-FE68FCEA82FB}" dt="2025-02-05T11:21:33.901" v="9" actId="20577"/>
          <ac:spMkLst>
            <pc:docMk/>
            <pc:sldMk cId="2611033986" sldId="290"/>
            <ac:spMk id="3" creationId="{F9D5724E-E0EA-D8E4-5205-FF433ECD6003}"/>
          </ac:spMkLst>
        </pc:spChg>
      </pc:sldChg>
    </pc:docChg>
  </pc:docChgLst>
  <pc:docChgLst>
    <pc:chgData name="Lillie Price (Public Health Wales - No. 2 Capital Quarter)" userId="S::lillie.price@wales.nhs.uk::032d964d-be01-4d8a-8a44-d1d16ba64254" providerId="AD" clId="Web-{F600E615-4EDB-4FCB-6B8E-C9C4236134D5}"/>
    <pc:docChg chg="modSld">
      <pc:chgData name="Lillie Price (Public Health Wales - No. 2 Capital Quarter)" userId="S::lillie.price@wales.nhs.uk::032d964d-be01-4d8a-8a44-d1d16ba64254" providerId="AD" clId="Web-{F600E615-4EDB-4FCB-6B8E-C9C4236134D5}" dt="2024-11-06T09:48:23.406" v="8"/>
      <pc:docMkLst>
        <pc:docMk/>
      </pc:docMkLst>
      <pc:sldChg chg="modSp modNotes">
        <pc:chgData name="Lillie Price (Public Health Wales - No. 2 Capital Quarter)" userId="S::lillie.price@wales.nhs.uk::032d964d-be01-4d8a-8a44-d1d16ba64254" providerId="AD" clId="Web-{F600E615-4EDB-4FCB-6B8E-C9C4236134D5}" dt="2024-11-06T09:48:23.406" v="8"/>
        <pc:sldMkLst>
          <pc:docMk/>
          <pc:sldMk cId="1043326287" sldId="279"/>
        </pc:sldMkLst>
      </pc:sldChg>
    </pc:docChg>
  </pc:docChgLst>
  <pc:docChgLst>
    <pc:chgData name="Lucy Jayne (Public Health Wales - No. 2 Capital Quarter)" userId="S::lucy.jayne@wales.nhs.uk::7eb58db9-16aa-42b3-9796-7f97c022edec" providerId="AD" clId="Web-{F4563C56-95E3-6BD3-4FD1-445D9DF4FB4E}"/>
    <pc:docChg chg="modSld">
      <pc:chgData name="Lucy Jayne (Public Health Wales - No. 2 Capital Quarter)" userId="S::lucy.jayne@wales.nhs.uk::7eb58db9-16aa-42b3-9796-7f97c022edec" providerId="AD" clId="Web-{F4563C56-95E3-6BD3-4FD1-445D9DF4FB4E}" dt="2024-11-07T17:58:52.054" v="11" actId="20577"/>
      <pc:docMkLst>
        <pc:docMk/>
      </pc:docMkLst>
      <pc:sldChg chg="modSp">
        <pc:chgData name="Lucy Jayne (Public Health Wales - No. 2 Capital Quarter)" userId="S::lucy.jayne@wales.nhs.uk::7eb58db9-16aa-42b3-9796-7f97c022edec" providerId="AD" clId="Web-{F4563C56-95E3-6BD3-4FD1-445D9DF4FB4E}" dt="2024-11-07T17:58:52.054" v="11" actId="20577"/>
        <pc:sldMkLst>
          <pc:docMk/>
          <pc:sldMk cId="321219523" sldId="282"/>
        </pc:sldMkLst>
      </pc:sldChg>
      <pc:sldChg chg="modSp">
        <pc:chgData name="Lucy Jayne (Public Health Wales - No. 2 Capital Quarter)" userId="S::lucy.jayne@wales.nhs.uk::7eb58db9-16aa-42b3-9796-7f97c022edec" providerId="AD" clId="Web-{F4563C56-95E3-6BD3-4FD1-445D9DF4FB4E}" dt="2024-11-07T17:55:45.750" v="4" actId="20577"/>
        <pc:sldMkLst>
          <pc:docMk/>
          <pc:sldMk cId="2960607521" sldId="283"/>
        </pc:sldMkLst>
        <pc:spChg chg="mod">
          <ac:chgData name="Lucy Jayne (Public Health Wales - No. 2 Capital Quarter)" userId="S::lucy.jayne@wales.nhs.uk::7eb58db9-16aa-42b3-9796-7f97c022edec" providerId="AD" clId="Web-{F4563C56-95E3-6BD3-4FD1-445D9DF4FB4E}" dt="2024-11-07T17:55:45.750" v="4" actId="20577"/>
          <ac:spMkLst>
            <pc:docMk/>
            <pc:sldMk cId="2960607521" sldId="283"/>
            <ac:spMk id="6" creationId="{2AD7260D-7B59-084B-3DE3-4BD32A60E55D}"/>
          </ac:spMkLst>
        </pc:spChg>
      </pc:sldChg>
    </pc:docChg>
  </pc:docChgLst>
  <pc:docChgLst>
    <pc:chgData name="Almaz Wong (Public Health Wales - No. 2 Capital Quarter)" userId="S::almaz.wong@wales.nhs.uk::ea748972-8fa9-44ab-8b63-a8fb3618c257" providerId="AD" clId="Web-{ACA5FDC7-6C3B-6922-DDD9-E42AAA127320}"/>
    <pc:docChg chg="modSld">
      <pc:chgData name="Almaz Wong (Public Health Wales - No. 2 Capital Quarter)" userId="S::almaz.wong@wales.nhs.uk::ea748972-8fa9-44ab-8b63-a8fb3618c257" providerId="AD" clId="Web-{ACA5FDC7-6C3B-6922-DDD9-E42AAA127320}" dt="2024-11-22T11:01:02.881" v="30" actId="1076"/>
      <pc:docMkLst>
        <pc:docMk/>
      </pc:docMkLst>
      <pc:sldChg chg="addSp delSp modSp">
        <pc:chgData name="Almaz Wong (Public Health Wales - No. 2 Capital Quarter)" userId="S::almaz.wong@wales.nhs.uk::ea748972-8fa9-44ab-8b63-a8fb3618c257" providerId="AD" clId="Web-{ACA5FDC7-6C3B-6922-DDD9-E42AAA127320}" dt="2024-11-22T10:57:52.699" v="9"/>
        <pc:sldMkLst>
          <pc:docMk/>
          <pc:sldMk cId="126294329" sldId="294"/>
        </pc:sldMkLst>
      </pc:sldChg>
      <pc:sldChg chg="addSp delSp modSp">
        <pc:chgData name="Almaz Wong (Public Health Wales - No. 2 Capital Quarter)" userId="S::almaz.wong@wales.nhs.uk::ea748972-8fa9-44ab-8b63-a8fb3618c257" providerId="AD" clId="Web-{ACA5FDC7-6C3B-6922-DDD9-E42AAA127320}" dt="2024-11-22T10:58:52.452" v="20" actId="1076"/>
        <pc:sldMkLst>
          <pc:docMk/>
          <pc:sldMk cId="905525161" sldId="295"/>
        </pc:sldMkLst>
      </pc:sldChg>
      <pc:sldChg chg="addSp delSp modSp">
        <pc:chgData name="Almaz Wong (Public Health Wales - No. 2 Capital Quarter)" userId="S::almaz.wong@wales.nhs.uk::ea748972-8fa9-44ab-8b63-a8fb3618c257" providerId="AD" clId="Web-{ACA5FDC7-6C3B-6922-DDD9-E42AAA127320}" dt="2024-11-22T11:01:02.881" v="30" actId="1076"/>
        <pc:sldMkLst>
          <pc:docMk/>
          <pc:sldMk cId="2801320150" sldId="299"/>
        </pc:sldMkLst>
      </pc:sldChg>
    </pc:docChg>
  </pc:docChgLst>
  <pc:docChgLst>
    <pc:chgData name="Almaz Wong (Public Health Wales - No. 2 Capital Quarter)" userId="S::almaz.wong@wales.nhs.uk::ea748972-8fa9-44ab-8b63-a8fb3618c257" providerId="AD" clId="Web-{A3A02B51-FB2C-F949-0798-4266E5E11048}"/>
    <pc:docChg chg="modSld">
      <pc:chgData name="Almaz Wong (Public Health Wales - No. 2 Capital Quarter)" userId="S::almaz.wong@wales.nhs.uk::ea748972-8fa9-44ab-8b63-a8fb3618c257" providerId="AD" clId="Web-{A3A02B51-FB2C-F949-0798-4266E5E11048}" dt="2024-11-14T16:24:28.828" v="319" actId="14100"/>
      <pc:docMkLst>
        <pc:docMk/>
      </pc:docMkLst>
      <pc:sldChg chg="modSp">
        <pc:chgData name="Almaz Wong (Public Health Wales - No. 2 Capital Quarter)" userId="S::almaz.wong@wales.nhs.uk::ea748972-8fa9-44ab-8b63-a8fb3618c257" providerId="AD" clId="Web-{A3A02B51-FB2C-F949-0798-4266E5E11048}" dt="2024-11-14T15:56:57.883" v="1"/>
        <pc:sldMkLst>
          <pc:docMk/>
          <pc:sldMk cId="2926879243" sldId="280"/>
        </pc:sldMkLst>
      </pc:sldChg>
      <pc:sldChg chg="addSp modSp">
        <pc:chgData name="Almaz Wong (Public Health Wales - No. 2 Capital Quarter)" userId="S::almaz.wong@wales.nhs.uk::ea748972-8fa9-44ab-8b63-a8fb3618c257" providerId="AD" clId="Web-{A3A02B51-FB2C-F949-0798-4266E5E11048}" dt="2024-11-14T16:00:00.747" v="13" actId="1076"/>
        <pc:sldMkLst>
          <pc:docMk/>
          <pc:sldMk cId="2960607521" sldId="283"/>
        </pc:sldMkLst>
      </pc:sldChg>
      <pc:sldChg chg="delSp modSp">
        <pc:chgData name="Almaz Wong (Public Health Wales - No. 2 Capital Quarter)" userId="S::almaz.wong@wales.nhs.uk::ea748972-8fa9-44ab-8b63-a8fb3618c257" providerId="AD" clId="Web-{A3A02B51-FB2C-F949-0798-4266E5E11048}" dt="2024-11-14T16:03:53.502" v="57"/>
        <pc:sldMkLst>
          <pc:docMk/>
          <pc:sldMk cId="3442905407" sldId="285"/>
        </pc:sldMkLst>
        <pc:spChg chg="mod">
          <ac:chgData name="Almaz Wong (Public Health Wales - No. 2 Capital Quarter)" userId="S::almaz.wong@wales.nhs.uk::ea748972-8fa9-44ab-8b63-a8fb3618c257" providerId="AD" clId="Web-{A3A02B51-FB2C-F949-0798-4266E5E11048}" dt="2024-11-14T16:02:43.532" v="42" actId="1076"/>
          <ac:spMkLst>
            <pc:docMk/>
            <pc:sldMk cId="3442905407" sldId="285"/>
            <ac:spMk id="4" creationId="{D5B6F108-FB24-1670-BCBE-1A3EA17FB132}"/>
          </ac:spMkLst>
        </pc:spChg>
        <pc:spChg chg="mod">
          <ac:chgData name="Almaz Wong (Public Health Wales - No. 2 Capital Quarter)" userId="S::almaz.wong@wales.nhs.uk::ea748972-8fa9-44ab-8b63-a8fb3618c257" providerId="AD" clId="Web-{A3A02B51-FB2C-F949-0798-4266E5E11048}" dt="2024-11-14T16:02:45.954" v="43" actId="1076"/>
          <ac:spMkLst>
            <pc:docMk/>
            <pc:sldMk cId="3442905407" sldId="285"/>
            <ac:spMk id="6" creationId="{64508C15-AFBC-F294-D0B7-58DC9ED40C84}"/>
          </ac:spMkLst>
        </pc:spChg>
        <pc:spChg chg="mod">
          <ac:chgData name="Almaz Wong (Public Health Wales - No. 2 Capital Quarter)" userId="S::almaz.wong@wales.nhs.uk::ea748972-8fa9-44ab-8b63-a8fb3618c257" providerId="AD" clId="Web-{A3A02B51-FB2C-F949-0798-4266E5E11048}" dt="2024-11-14T16:02:08.594" v="34" actId="14100"/>
          <ac:spMkLst>
            <pc:docMk/>
            <pc:sldMk cId="3442905407" sldId="285"/>
            <ac:spMk id="8" creationId="{AFD55C41-75E7-63B6-99EF-055ED5B6C2C6}"/>
          </ac:spMkLst>
        </pc:spChg>
        <pc:picChg chg="mod">
          <ac:chgData name="Almaz Wong (Public Health Wales - No. 2 Capital Quarter)" userId="S::almaz.wong@wales.nhs.uk::ea748972-8fa9-44ab-8b63-a8fb3618c257" providerId="AD" clId="Web-{A3A02B51-FB2C-F949-0798-4266E5E11048}" dt="2024-11-14T16:01:59.750" v="32" actId="14100"/>
          <ac:picMkLst>
            <pc:docMk/>
            <pc:sldMk cId="3442905407" sldId="285"/>
            <ac:picMk id="10" creationId="{EE8B722E-46C8-B7EB-5395-823FC6D37A29}"/>
          </ac:picMkLst>
        </pc:picChg>
      </pc:sldChg>
      <pc:sldChg chg="delSp modSp">
        <pc:chgData name="Almaz Wong (Public Health Wales - No. 2 Capital Quarter)" userId="S::almaz.wong@wales.nhs.uk::ea748972-8fa9-44ab-8b63-a8fb3618c257" providerId="AD" clId="Web-{A3A02B51-FB2C-F949-0798-4266E5E11048}" dt="2024-11-14T16:03:45.643" v="56"/>
        <pc:sldMkLst>
          <pc:docMk/>
          <pc:sldMk cId="1876257942" sldId="286"/>
        </pc:sldMkLst>
        <pc:spChg chg="mod">
          <ac:chgData name="Almaz Wong (Public Health Wales - No. 2 Capital Quarter)" userId="S::almaz.wong@wales.nhs.uk::ea748972-8fa9-44ab-8b63-a8fb3618c257" providerId="AD" clId="Web-{A3A02B51-FB2C-F949-0798-4266E5E11048}" dt="2024-11-14T16:03:04.470" v="47" actId="20577"/>
          <ac:spMkLst>
            <pc:docMk/>
            <pc:sldMk cId="1876257942" sldId="286"/>
            <ac:spMk id="3" creationId="{F9D5724E-E0EA-D8E4-5205-FF433ECD6003}"/>
          </ac:spMkLst>
        </pc:spChg>
        <pc:spChg chg="mod">
          <ac:chgData name="Almaz Wong (Public Health Wales - No. 2 Capital Quarter)" userId="S::almaz.wong@wales.nhs.uk::ea748972-8fa9-44ab-8b63-a8fb3618c257" providerId="AD" clId="Web-{A3A02B51-FB2C-F949-0798-4266E5E11048}" dt="2024-11-14T16:03:18.689" v="51" actId="14100"/>
          <ac:spMkLst>
            <pc:docMk/>
            <pc:sldMk cId="1876257942" sldId="286"/>
            <ac:spMk id="4" creationId="{D32FCD2C-E07B-9742-C8E6-EA3AD83A127F}"/>
          </ac:spMkLst>
        </pc:spChg>
        <pc:spChg chg="mod">
          <ac:chgData name="Almaz Wong (Public Health Wales - No. 2 Capital Quarter)" userId="S::almaz.wong@wales.nhs.uk::ea748972-8fa9-44ab-8b63-a8fb3618c257" providerId="AD" clId="Web-{A3A02B51-FB2C-F949-0798-4266E5E11048}" dt="2024-11-14T16:03:34.908" v="55" actId="20577"/>
          <ac:spMkLst>
            <pc:docMk/>
            <pc:sldMk cId="1876257942" sldId="286"/>
            <ac:spMk id="6" creationId="{EF787FF5-1987-A2F0-454E-8B96386F78BC}"/>
          </ac:spMkLst>
        </pc:spChg>
        <pc:picChg chg="mod">
          <ac:chgData name="Almaz Wong (Public Health Wales - No. 2 Capital Quarter)" userId="S::almaz.wong@wales.nhs.uk::ea748972-8fa9-44ab-8b63-a8fb3618c257" providerId="AD" clId="Web-{A3A02B51-FB2C-F949-0798-4266E5E11048}" dt="2024-11-14T16:02:54.157" v="44" actId="1076"/>
          <ac:picMkLst>
            <pc:docMk/>
            <pc:sldMk cId="1876257942" sldId="286"/>
            <ac:picMk id="8" creationId="{91BEA838-FF1E-E67C-4617-788D879A85AE}"/>
          </ac:picMkLst>
        </pc:picChg>
      </pc:sldChg>
      <pc:sldChg chg="delSp modSp">
        <pc:chgData name="Almaz Wong (Public Health Wales - No. 2 Capital Quarter)" userId="S::almaz.wong@wales.nhs.uk::ea748972-8fa9-44ab-8b63-a8fb3618c257" providerId="AD" clId="Web-{A3A02B51-FB2C-F949-0798-4266E5E11048}" dt="2024-11-14T16:05:55.271" v="80"/>
        <pc:sldMkLst>
          <pc:docMk/>
          <pc:sldMk cId="1902707283" sldId="287"/>
        </pc:sldMkLst>
        <pc:spChg chg="mod">
          <ac:chgData name="Almaz Wong (Public Health Wales - No. 2 Capital Quarter)" userId="S::almaz.wong@wales.nhs.uk::ea748972-8fa9-44ab-8b63-a8fb3618c257" providerId="AD" clId="Web-{A3A02B51-FB2C-F949-0798-4266E5E11048}" dt="2024-11-14T16:05:33.380" v="78" actId="20577"/>
          <ac:spMkLst>
            <pc:docMk/>
            <pc:sldMk cId="1902707283" sldId="287"/>
            <ac:spMk id="3" creationId="{F9D5724E-E0EA-D8E4-5205-FF433ECD6003}"/>
          </ac:spMkLst>
        </pc:spChg>
        <pc:spChg chg="mod">
          <ac:chgData name="Almaz Wong (Public Health Wales - No. 2 Capital Quarter)" userId="S::almaz.wong@wales.nhs.uk::ea748972-8fa9-44ab-8b63-a8fb3618c257" providerId="AD" clId="Web-{A3A02B51-FB2C-F949-0798-4266E5E11048}" dt="2024-11-14T16:05:26.333" v="76" actId="1076"/>
          <ac:spMkLst>
            <pc:docMk/>
            <pc:sldMk cId="1902707283" sldId="287"/>
            <ac:spMk id="4" creationId="{D32FCD2C-E07B-9742-C8E6-EA3AD83A127F}"/>
          </ac:spMkLst>
        </pc:spChg>
        <pc:picChg chg="mod">
          <ac:chgData name="Almaz Wong (Public Health Wales - No. 2 Capital Quarter)" userId="S::almaz.wong@wales.nhs.uk::ea748972-8fa9-44ab-8b63-a8fb3618c257" providerId="AD" clId="Web-{A3A02B51-FB2C-F949-0798-4266E5E11048}" dt="2024-11-14T16:04:27.019" v="66" actId="1076"/>
          <ac:picMkLst>
            <pc:docMk/>
            <pc:sldMk cId="1902707283" sldId="287"/>
            <ac:picMk id="7" creationId="{1253C003-54A7-9C57-0198-9848B2EAE1E0}"/>
          </ac:picMkLst>
        </pc:picChg>
      </pc:sldChg>
      <pc:sldChg chg="delSp modSp">
        <pc:chgData name="Almaz Wong (Public Health Wales - No. 2 Capital Quarter)" userId="S::almaz.wong@wales.nhs.uk::ea748972-8fa9-44ab-8b63-a8fb3618c257" providerId="AD" clId="Web-{A3A02B51-FB2C-F949-0798-4266E5E11048}" dt="2024-11-14T16:07:20.273" v="99"/>
        <pc:sldMkLst>
          <pc:docMk/>
          <pc:sldMk cId="3181580683" sldId="288"/>
        </pc:sldMkLst>
        <pc:spChg chg="mod">
          <ac:chgData name="Almaz Wong (Public Health Wales - No. 2 Capital Quarter)" userId="S::almaz.wong@wales.nhs.uk::ea748972-8fa9-44ab-8b63-a8fb3618c257" providerId="AD" clId="Web-{A3A02B51-FB2C-F949-0798-4266E5E11048}" dt="2024-11-14T16:06:54.632" v="92" actId="20577"/>
          <ac:spMkLst>
            <pc:docMk/>
            <pc:sldMk cId="3181580683" sldId="288"/>
            <ac:spMk id="3" creationId="{F9D5724E-E0EA-D8E4-5205-FF433ECD6003}"/>
          </ac:spMkLst>
        </pc:spChg>
        <pc:spChg chg="mod">
          <ac:chgData name="Almaz Wong (Public Health Wales - No. 2 Capital Quarter)" userId="S::almaz.wong@wales.nhs.uk::ea748972-8fa9-44ab-8b63-a8fb3618c257" providerId="AD" clId="Web-{A3A02B51-FB2C-F949-0798-4266E5E11048}" dt="2024-11-14T16:06:17.865" v="85" actId="14100"/>
          <ac:spMkLst>
            <pc:docMk/>
            <pc:sldMk cId="3181580683" sldId="288"/>
            <ac:spMk id="4" creationId="{D32FCD2C-E07B-9742-C8E6-EA3AD83A127F}"/>
          </ac:spMkLst>
        </pc:spChg>
        <pc:picChg chg="mod">
          <ac:chgData name="Almaz Wong (Public Health Wales - No. 2 Capital Quarter)" userId="S::almaz.wong@wales.nhs.uk::ea748972-8fa9-44ab-8b63-a8fb3618c257" providerId="AD" clId="Web-{A3A02B51-FB2C-F949-0798-4266E5E11048}" dt="2024-11-14T16:07:20.273" v="99"/>
          <ac:picMkLst>
            <pc:docMk/>
            <pc:sldMk cId="3181580683" sldId="288"/>
            <ac:picMk id="10" creationId="{36822542-A324-68F4-DDE5-67E72CA31907}"/>
          </ac:picMkLst>
        </pc:picChg>
      </pc:sldChg>
      <pc:sldChg chg="delSp modSp">
        <pc:chgData name="Almaz Wong (Public Health Wales - No. 2 Capital Quarter)" userId="S::almaz.wong@wales.nhs.uk::ea748972-8fa9-44ab-8b63-a8fb3618c257" providerId="AD" clId="Web-{A3A02B51-FB2C-F949-0798-4266E5E11048}" dt="2024-11-14T16:07:44.617" v="103"/>
        <pc:sldMkLst>
          <pc:docMk/>
          <pc:sldMk cId="2415160950" sldId="289"/>
        </pc:sldMkLst>
        <pc:spChg chg="mod">
          <ac:chgData name="Almaz Wong (Public Health Wales - No. 2 Capital Quarter)" userId="S::almaz.wong@wales.nhs.uk::ea748972-8fa9-44ab-8b63-a8fb3618c257" providerId="AD" clId="Web-{A3A02B51-FB2C-F949-0798-4266E5E11048}" dt="2024-11-14T16:07:36.445" v="101" actId="20577"/>
          <ac:spMkLst>
            <pc:docMk/>
            <pc:sldMk cId="2415160950" sldId="289"/>
            <ac:spMk id="3" creationId="{F9D5724E-E0EA-D8E4-5205-FF433ECD6003}"/>
          </ac:spMkLst>
        </pc:spChg>
        <pc:picChg chg="mod">
          <ac:chgData name="Almaz Wong (Public Health Wales - No. 2 Capital Quarter)" userId="S::almaz.wong@wales.nhs.uk::ea748972-8fa9-44ab-8b63-a8fb3618c257" providerId="AD" clId="Web-{A3A02B51-FB2C-F949-0798-4266E5E11048}" dt="2024-11-14T16:07:40.851" v="102" actId="14100"/>
          <ac:picMkLst>
            <pc:docMk/>
            <pc:sldMk cId="2415160950" sldId="289"/>
            <ac:picMk id="6" creationId="{7C31840A-7F50-3B5F-8B88-C5E08ADF76F3}"/>
          </ac:picMkLst>
        </pc:picChg>
      </pc:sldChg>
      <pc:sldChg chg="delSp modSp">
        <pc:chgData name="Almaz Wong (Public Health Wales - No. 2 Capital Quarter)" userId="S::almaz.wong@wales.nhs.uk::ea748972-8fa9-44ab-8b63-a8fb3618c257" providerId="AD" clId="Web-{A3A02B51-FB2C-F949-0798-4266E5E11048}" dt="2024-11-14T16:10:29.246" v="146"/>
        <pc:sldMkLst>
          <pc:docMk/>
          <pc:sldMk cId="2611033986" sldId="290"/>
        </pc:sldMkLst>
        <pc:spChg chg="mod">
          <ac:chgData name="Almaz Wong (Public Health Wales - No. 2 Capital Quarter)" userId="S::almaz.wong@wales.nhs.uk::ea748972-8fa9-44ab-8b63-a8fb3618c257" providerId="AD" clId="Web-{A3A02B51-FB2C-F949-0798-4266E5E11048}" dt="2024-11-14T16:08:27.056" v="109" actId="20577"/>
          <ac:spMkLst>
            <pc:docMk/>
            <pc:sldMk cId="2611033986" sldId="290"/>
            <ac:spMk id="3" creationId="{F9D5724E-E0EA-D8E4-5205-FF433ECD6003}"/>
          </ac:spMkLst>
        </pc:spChg>
        <pc:spChg chg="mod">
          <ac:chgData name="Almaz Wong (Public Health Wales - No. 2 Capital Quarter)" userId="S::almaz.wong@wales.nhs.uk::ea748972-8fa9-44ab-8b63-a8fb3618c257" providerId="AD" clId="Web-{A3A02B51-FB2C-F949-0798-4266E5E11048}" dt="2024-11-14T16:08:19.462" v="106" actId="20577"/>
          <ac:spMkLst>
            <pc:docMk/>
            <pc:sldMk cId="2611033986" sldId="290"/>
            <ac:spMk id="4" creationId="{D32FCD2C-E07B-9742-C8E6-EA3AD83A127F}"/>
          </ac:spMkLst>
        </pc:spChg>
        <pc:picChg chg="mod">
          <ac:chgData name="Almaz Wong (Public Health Wales - No. 2 Capital Quarter)" userId="S::almaz.wong@wales.nhs.uk::ea748972-8fa9-44ab-8b63-a8fb3618c257" providerId="AD" clId="Web-{A3A02B51-FB2C-F949-0798-4266E5E11048}" dt="2024-11-14T16:10:29.246" v="146"/>
          <ac:picMkLst>
            <pc:docMk/>
            <pc:sldMk cId="2611033986" sldId="290"/>
            <ac:picMk id="7" creationId="{5E6CD3BA-6D0F-F384-120B-5566A41817EE}"/>
          </ac:picMkLst>
        </pc:picChg>
      </pc:sldChg>
      <pc:sldChg chg="delSp modSp">
        <pc:chgData name="Almaz Wong (Public Health Wales - No. 2 Capital Quarter)" userId="S::almaz.wong@wales.nhs.uk::ea748972-8fa9-44ab-8b63-a8fb3618c257" providerId="AD" clId="Web-{A3A02B51-FB2C-F949-0798-4266E5E11048}" dt="2024-11-14T16:09:27.557" v="128" actId="20577"/>
        <pc:sldMkLst>
          <pc:docMk/>
          <pc:sldMk cId="1006249150" sldId="291"/>
        </pc:sldMkLst>
        <pc:spChg chg="mod">
          <ac:chgData name="Almaz Wong (Public Health Wales - No. 2 Capital Quarter)" userId="S::almaz.wong@wales.nhs.uk::ea748972-8fa9-44ab-8b63-a8fb3618c257" providerId="AD" clId="Web-{A3A02B51-FB2C-F949-0798-4266E5E11048}" dt="2024-11-14T16:09:27.557" v="128" actId="20577"/>
          <ac:spMkLst>
            <pc:docMk/>
            <pc:sldMk cId="1006249150" sldId="291"/>
            <ac:spMk id="3" creationId="{F9D5724E-E0EA-D8E4-5205-FF433ECD6003}"/>
          </ac:spMkLst>
        </pc:spChg>
        <pc:spChg chg="mod">
          <ac:chgData name="Almaz Wong (Public Health Wales - No. 2 Capital Quarter)" userId="S::almaz.wong@wales.nhs.uk::ea748972-8fa9-44ab-8b63-a8fb3618c257" providerId="AD" clId="Web-{A3A02B51-FB2C-F949-0798-4266E5E11048}" dt="2024-11-14T16:08:54.087" v="119" actId="20577"/>
          <ac:spMkLst>
            <pc:docMk/>
            <pc:sldMk cId="1006249150" sldId="291"/>
            <ac:spMk id="4" creationId="{D32FCD2C-E07B-9742-C8E6-EA3AD83A127F}"/>
          </ac:spMkLst>
        </pc:spChg>
        <pc:picChg chg="mod">
          <ac:chgData name="Almaz Wong (Public Health Wales - No. 2 Capital Quarter)" userId="S::almaz.wong@wales.nhs.uk::ea748972-8fa9-44ab-8b63-a8fb3618c257" providerId="AD" clId="Web-{A3A02B51-FB2C-F949-0798-4266E5E11048}" dt="2024-11-14T16:09:05.635" v="124" actId="14100"/>
          <ac:picMkLst>
            <pc:docMk/>
            <pc:sldMk cId="1006249150" sldId="291"/>
            <ac:picMk id="6" creationId="{DFEC9412-B706-0523-EB2E-7988D106501E}"/>
          </ac:picMkLst>
        </pc:picChg>
      </pc:sldChg>
      <pc:sldChg chg="delSp modSp">
        <pc:chgData name="Almaz Wong (Public Health Wales - No. 2 Capital Quarter)" userId="S::almaz.wong@wales.nhs.uk::ea748972-8fa9-44ab-8b63-a8fb3618c257" providerId="AD" clId="Web-{A3A02B51-FB2C-F949-0798-4266E5E11048}" dt="2024-11-14T16:10:44.824" v="148" actId="14100"/>
        <pc:sldMkLst>
          <pc:docMk/>
          <pc:sldMk cId="2774143570" sldId="292"/>
        </pc:sldMkLst>
      </pc:sldChg>
      <pc:sldChg chg="delSp modSp">
        <pc:chgData name="Almaz Wong (Public Health Wales - No. 2 Capital Quarter)" userId="S::almaz.wong@wales.nhs.uk::ea748972-8fa9-44ab-8b63-a8fb3618c257" providerId="AD" clId="Web-{A3A02B51-FB2C-F949-0798-4266E5E11048}" dt="2024-11-14T16:13:11.406" v="161" actId="1076"/>
        <pc:sldMkLst>
          <pc:docMk/>
          <pc:sldMk cId="1074598388" sldId="293"/>
        </pc:sldMkLst>
      </pc:sldChg>
      <pc:sldChg chg="delSp modSp">
        <pc:chgData name="Almaz Wong (Public Health Wales - No. 2 Capital Quarter)" userId="S::almaz.wong@wales.nhs.uk::ea748972-8fa9-44ab-8b63-a8fb3618c257" providerId="AD" clId="Web-{A3A02B51-FB2C-F949-0798-4266E5E11048}" dt="2024-11-14T16:14:29.767" v="183"/>
        <pc:sldMkLst>
          <pc:docMk/>
          <pc:sldMk cId="126294329" sldId="294"/>
        </pc:sldMkLst>
      </pc:sldChg>
      <pc:sldChg chg="delSp modSp">
        <pc:chgData name="Almaz Wong (Public Health Wales - No. 2 Capital Quarter)" userId="S::almaz.wong@wales.nhs.uk::ea748972-8fa9-44ab-8b63-a8fb3618c257" providerId="AD" clId="Web-{A3A02B51-FB2C-F949-0798-4266E5E11048}" dt="2024-11-14T16:15:11.065" v="192"/>
        <pc:sldMkLst>
          <pc:docMk/>
          <pc:sldMk cId="905525161" sldId="295"/>
        </pc:sldMkLst>
      </pc:sldChg>
      <pc:sldChg chg="delSp modSp">
        <pc:chgData name="Almaz Wong (Public Health Wales - No. 2 Capital Quarter)" userId="S::almaz.wong@wales.nhs.uk::ea748972-8fa9-44ab-8b63-a8fb3618c257" providerId="AD" clId="Web-{A3A02B51-FB2C-F949-0798-4266E5E11048}" dt="2024-11-14T16:16:15.551" v="208" actId="1076"/>
        <pc:sldMkLst>
          <pc:docMk/>
          <pc:sldMk cId="842078471" sldId="296"/>
        </pc:sldMkLst>
      </pc:sldChg>
      <pc:sldChg chg="delSp modSp">
        <pc:chgData name="Almaz Wong (Public Health Wales - No. 2 Capital Quarter)" userId="S::almaz.wong@wales.nhs.uk::ea748972-8fa9-44ab-8b63-a8fb3618c257" providerId="AD" clId="Web-{A3A02B51-FB2C-F949-0798-4266E5E11048}" dt="2024-11-14T16:16:46.458" v="220" actId="20577"/>
        <pc:sldMkLst>
          <pc:docMk/>
          <pc:sldMk cId="2277512999" sldId="297"/>
        </pc:sldMkLst>
      </pc:sldChg>
      <pc:sldChg chg="delSp modSp">
        <pc:chgData name="Almaz Wong (Public Health Wales - No. 2 Capital Quarter)" userId="S::almaz.wong@wales.nhs.uk::ea748972-8fa9-44ab-8b63-a8fb3618c257" providerId="AD" clId="Web-{A3A02B51-FB2C-F949-0798-4266E5E11048}" dt="2024-11-14T16:17:34.115" v="235" actId="20577"/>
        <pc:sldMkLst>
          <pc:docMk/>
          <pc:sldMk cId="2801320150" sldId="299"/>
        </pc:sldMkLst>
      </pc:sldChg>
      <pc:sldChg chg="delSp modSp">
        <pc:chgData name="Almaz Wong (Public Health Wales - No. 2 Capital Quarter)" userId="S::almaz.wong@wales.nhs.uk::ea748972-8fa9-44ab-8b63-a8fb3618c257" providerId="AD" clId="Web-{A3A02B51-FB2C-F949-0798-4266E5E11048}" dt="2024-11-14T16:18:22.616" v="250" actId="20577"/>
        <pc:sldMkLst>
          <pc:docMk/>
          <pc:sldMk cId="653733163" sldId="300"/>
        </pc:sldMkLst>
      </pc:sldChg>
      <pc:sldChg chg="addSp delSp modSp mod modClrScheme chgLayout">
        <pc:chgData name="Almaz Wong (Public Health Wales - No. 2 Capital Quarter)" userId="S::almaz.wong@wales.nhs.uk::ea748972-8fa9-44ab-8b63-a8fb3618c257" providerId="AD" clId="Web-{A3A02B51-FB2C-F949-0798-4266E5E11048}" dt="2024-11-14T16:22:30.075" v="295"/>
        <pc:sldMkLst>
          <pc:docMk/>
          <pc:sldMk cId="2691367524" sldId="301"/>
        </pc:sldMkLst>
        <pc:spChg chg="mod">
          <ac:chgData name="Almaz Wong (Public Health Wales - No. 2 Capital Quarter)" userId="S::almaz.wong@wales.nhs.uk::ea748972-8fa9-44ab-8b63-a8fb3618c257" providerId="AD" clId="Web-{A3A02B51-FB2C-F949-0798-4266E5E11048}" dt="2024-11-14T16:18:56.523" v="258" actId="20577"/>
          <ac:spMkLst>
            <pc:docMk/>
            <pc:sldMk cId="2691367524" sldId="301"/>
            <ac:spMk id="9" creationId="{3C8BA25C-5687-D298-8BE5-ECB5060D433C}"/>
          </ac:spMkLst>
        </pc:spChg>
        <pc:spChg chg="mod">
          <ac:chgData name="Almaz Wong (Public Health Wales - No. 2 Capital Quarter)" userId="S::almaz.wong@wales.nhs.uk::ea748972-8fa9-44ab-8b63-a8fb3618c257" providerId="AD" clId="Web-{A3A02B51-FB2C-F949-0798-4266E5E11048}" dt="2024-11-14T16:19:44.712" v="266" actId="20577"/>
          <ac:spMkLst>
            <pc:docMk/>
            <pc:sldMk cId="2691367524" sldId="301"/>
            <ac:spMk id="11" creationId="{BDC6E3D5-E5DA-91CB-64E1-063675481676}"/>
          </ac:spMkLst>
        </pc:spChg>
        <pc:spChg chg="mod">
          <ac:chgData name="Almaz Wong (Public Health Wales - No. 2 Capital Quarter)" userId="S::almaz.wong@wales.nhs.uk::ea748972-8fa9-44ab-8b63-a8fb3618c257" providerId="AD" clId="Web-{A3A02B51-FB2C-F949-0798-4266E5E11048}" dt="2024-11-14T16:19:48.228" v="267" actId="20577"/>
          <ac:spMkLst>
            <pc:docMk/>
            <pc:sldMk cId="2691367524" sldId="301"/>
            <ac:spMk id="13" creationId="{51D466B0-B269-00F8-1B33-308ACFB63229}"/>
          </ac:spMkLst>
        </pc:spChg>
        <pc:spChg chg="mod">
          <ac:chgData name="Almaz Wong (Public Health Wales - No. 2 Capital Quarter)" userId="S::almaz.wong@wales.nhs.uk::ea748972-8fa9-44ab-8b63-a8fb3618c257" providerId="AD" clId="Web-{A3A02B51-FB2C-F949-0798-4266E5E11048}" dt="2024-11-14T16:19:36.681" v="265" actId="1076"/>
          <ac:spMkLst>
            <pc:docMk/>
            <pc:sldMk cId="2691367524" sldId="301"/>
            <ac:spMk id="14" creationId="{DDF464A2-F6E6-755F-D308-D764AB79A060}"/>
          </ac:spMkLst>
        </pc:spChg>
        <pc:spChg chg="mod">
          <ac:chgData name="Almaz Wong (Public Health Wales - No. 2 Capital Quarter)" userId="S::almaz.wong@wales.nhs.uk::ea748972-8fa9-44ab-8b63-a8fb3618c257" providerId="AD" clId="Web-{A3A02B51-FB2C-F949-0798-4266E5E11048}" dt="2024-11-14T16:19:34.024" v="264" actId="1076"/>
          <ac:spMkLst>
            <pc:docMk/>
            <pc:sldMk cId="2691367524" sldId="301"/>
            <ac:spMk id="15" creationId="{79367352-5193-A25A-F198-F3FEB00E76B3}"/>
          </ac:spMkLst>
        </pc:spChg>
        <pc:spChg chg="mod">
          <ac:chgData name="Almaz Wong (Public Health Wales - No. 2 Capital Quarter)" userId="S::almaz.wong@wales.nhs.uk::ea748972-8fa9-44ab-8b63-a8fb3618c257" providerId="AD" clId="Web-{A3A02B51-FB2C-F949-0798-4266E5E11048}" dt="2024-11-14T16:19:57.900" v="269" actId="1076"/>
          <ac:spMkLst>
            <pc:docMk/>
            <pc:sldMk cId="2691367524" sldId="301"/>
            <ac:spMk id="17" creationId="{1169905C-0C21-C696-5EB1-09F414B2E336}"/>
          </ac:spMkLst>
        </pc:spChg>
      </pc:sldChg>
      <pc:sldChg chg="addSp delSp modSp mod modClrScheme chgLayout">
        <pc:chgData name="Almaz Wong (Public Health Wales - No. 2 Capital Quarter)" userId="S::almaz.wong@wales.nhs.uk::ea748972-8fa9-44ab-8b63-a8fb3618c257" providerId="AD" clId="Web-{A3A02B51-FB2C-F949-0798-4266E5E11048}" dt="2024-11-14T16:23:25.655" v="303"/>
        <pc:sldMkLst>
          <pc:docMk/>
          <pc:sldMk cId="536745836" sldId="302"/>
        </pc:sldMkLst>
        <pc:spChg chg="mod">
          <ac:chgData name="Almaz Wong (Public Health Wales - No. 2 Capital Quarter)" userId="S::almaz.wong@wales.nhs.uk::ea748972-8fa9-44ab-8b63-a8fb3618c257" providerId="AD" clId="Web-{A3A02B51-FB2C-F949-0798-4266E5E11048}" dt="2024-11-14T16:21:31.715" v="287" actId="20577"/>
          <ac:spMkLst>
            <pc:docMk/>
            <pc:sldMk cId="536745836" sldId="302"/>
            <ac:spMk id="3" creationId="{6661B714-4696-C664-E13D-3F1A951A793C}"/>
          </ac:spMkLst>
        </pc:spChg>
        <pc:spChg chg="mod">
          <ac:chgData name="Almaz Wong (Public Health Wales - No. 2 Capital Quarter)" userId="S::almaz.wong@wales.nhs.uk::ea748972-8fa9-44ab-8b63-a8fb3618c257" providerId="AD" clId="Web-{A3A02B51-FB2C-F949-0798-4266E5E11048}" dt="2024-11-14T16:21:52.434" v="289" actId="14100"/>
          <ac:spMkLst>
            <pc:docMk/>
            <pc:sldMk cId="536745836" sldId="302"/>
            <ac:spMk id="5" creationId="{FAA54F50-452A-802C-DEF7-BA3F237DA0A5}"/>
          </ac:spMkLst>
        </pc:spChg>
        <pc:spChg chg="mod">
          <ac:chgData name="Almaz Wong (Public Health Wales - No. 2 Capital Quarter)" userId="S::almaz.wong@wales.nhs.uk::ea748972-8fa9-44ab-8b63-a8fb3618c257" providerId="AD" clId="Web-{A3A02B51-FB2C-F949-0798-4266E5E11048}" dt="2024-11-14T16:20:08.869" v="271" actId="20577"/>
          <ac:spMkLst>
            <pc:docMk/>
            <pc:sldMk cId="536745836" sldId="302"/>
            <ac:spMk id="9" creationId="{3C8BA25C-5687-D298-8BE5-ECB5060D433C}"/>
          </ac:spMkLst>
        </pc:spChg>
        <pc:spChg chg="mod">
          <ac:chgData name="Almaz Wong (Public Health Wales - No. 2 Capital Quarter)" userId="S::almaz.wong@wales.nhs.uk::ea748972-8fa9-44ab-8b63-a8fb3618c257" providerId="AD" clId="Web-{A3A02B51-FB2C-F949-0798-4266E5E11048}" dt="2024-11-14T16:21:11.058" v="284"/>
          <ac:spMkLst>
            <pc:docMk/>
            <pc:sldMk cId="536745836" sldId="302"/>
            <ac:spMk id="14" creationId="{DDF464A2-F6E6-755F-D308-D764AB79A060}"/>
          </ac:spMkLst>
        </pc:spChg>
        <pc:spChg chg="mod">
          <ac:chgData name="Almaz Wong (Public Health Wales - No. 2 Capital Quarter)" userId="S::almaz.wong@wales.nhs.uk::ea748972-8fa9-44ab-8b63-a8fb3618c257" providerId="AD" clId="Web-{A3A02B51-FB2C-F949-0798-4266E5E11048}" dt="2024-11-14T16:21:07.386" v="283" actId="20577"/>
          <ac:spMkLst>
            <pc:docMk/>
            <pc:sldMk cId="536745836" sldId="302"/>
            <ac:spMk id="15" creationId="{79367352-5193-A25A-F198-F3FEB00E76B3}"/>
          </ac:spMkLst>
        </pc:spChg>
      </pc:sldChg>
      <pc:sldChg chg="addSp delSp modSp">
        <pc:chgData name="Almaz Wong (Public Health Wales - No. 2 Capital Quarter)" userId="S::almaz.wong@wales.nhs.uk::ea748972-8fa9-44ab-8b63-a8fb3618c257" providerId="AD" clId="Web-{A3A02B51-FB2C-F949-0798-4266E5E11048}" dt="2024-11-14T16:24:28.828" v="319" actId="14100"/>
        <pc:sldMkLst>
          <pc:docMk/>
          <pc:sldMk cId="3982800032" sldId="303"/>
        </pc:sldMkLst>
        <pc:spChg chg="mod">
          <ac:chgData name="Almaz Wong (Public Health Wales - No. 2 Capital Quarter)" userId="S::almaz.wong@wales.nhs.uk::ea748972-8fa9-44ab-8b63-a8fb3618c257" providerId="AD" clId="Web-{A3A02B51-FB2C-F949-0798-4266E5E11048}" dt="2024-11-14T16:24:28.828" v="319" actId="14100"/>
          <ac:spMkLst>
            <pc:docMk/>
            <pc:sldMk cId="3982800032" sldId="303"/>
            <ac:spMk id="2" creationId="{E21A9E60-ADE7-1061-F03D-C175945E16EF}"/>
          </ac:spMkLst>
        </pc:spChg>
      </pc:sldChg>
    </pc:docChg>
  </pc:docChgLst>
  <pc:docChgLst>
    <pc:chgData name="Sophie Flood (Public Health Wales - Matrix House)" userId="S::sophie.flood@wales.nhs.uk::f1b68508-ff1d-4a78-a875-f6aa95017de1" providerId="AD" clId="Web-{9C96F903-9B43-6BE3-2AD9-37D06FEB2052}"/>
    <pc:docChg chg="modSld">
      <pc:chgData name="Sophie Flood (Public Health Wales - Matrix House)" userId="S::sophie.flood@wales.nhs.uk::f1b68508-ff1d-4a78-a875-f6aa95017de1" providerId="AD" clId="Web-{9C96F903-9B43-6BE3-2AD9-37D06FEB2052}" dt="2025-06-09T07:44:59.930" v="22" actId="20577"/>
      <pc:docMkLst>
        <pc:docMk/>
      </pc:docMkLst>
      <pc:sldChg chg="modSp">
        <pc:chgData name="Sophie Flood (Public Health Wales - Matrix House)" userId="S::sophie.flood@wales.nhs.uk::f1b68508-ff1d-4a78-a875-f6aa95017de1" providerId="AD" clId="Web-{9C96F903-9B43-6BE3-2AD9-37D06FEB2052}" dt="2025-06-09T07:42:12.034" v="0" actId="20577"/>
        <pc:sldMkLst>
          <pc:docMk/>
          <pc:sldMk cId="1903961050" sldId="284"/>
        </pc:sldMkLst>
        <pc:spChg chg="mod">
          <ac:chgData name="Sophie Flood (Public Health Wales - Matrix House)" userId="S::sophie.flood@wales.nhs.uk::f1b68508-ff1d-4a78-a875-f6aa95017de1" providerId="AD" clId="Web-{9C96F903-9B43-6BE3-2AD9-37D06FEB2052}" dt="2025-06-09T07:42:12.034" v="0" actId="20577"/>
          <ac:spMkLst>
            <pc:docMk/>
            <pc:sldMk cId="1903961050" sldId="284"/>
            <ac:spMk id="6" creationId="{2AD7260D-7B59-084B-3DE3-4BD32A60E55D}"/>
          </ac:spMkLst>
        </pc:spChg>
      </pc:sldChg>
      <pc:sldChg chg="modSp">
        <pc:chgData name="Sophie Flood (Public Health Wales - Matrix House)" userId="S::sophie.flood@wales.nhs.uk::f1b68508-ff1d-4a78-a875-f6aa95017de1" providerId="AD" clId="Web-{9C96F903-9B43-6BE3-2AD9-37D06FEB2052}" dt="2025-06-09T07:42:49.269" v="5" actId="20577"/>
        <pc:sldMkLst>
          <pc:docMk/>
          <pc:sldMk cId="3442905407" sldId="285"/>
        </pc:sldMkLst>
        <pc:spChg chg="mod">
          <ac:chgData name="Sophie Flood (Public Health Wales - Matrix House)" userId="S::sophie.flood@wales.nhs.uk::f1b68508-ff1d-4a78-a875-f6aa95017de1" providerId="AD" clId="Web-{9C96F903-9B43-6BE3-2AD9-37D06FEB2052}" dt="2025-06-09T07:42:49.269" v="5" actId="20577"/>
          <ac:spMkLst>
            <pc:docMk/>
            <pc:sldMk cId="3442905407" sldId="285"/>
            <ac:spMk id="6" creationId="{64508C15-AFBC-F294-D0B7-58DC9ED40C84}"/>
          </ac:spMkLst>
        </pc:spChg>
      </pc:sldChg>
      <pc:sldChg chg="modSp">
        <pc:chgData name="Sophie Flood (Public Health Wales - Matrix House)" userId="S::sophie.flood@wales.nhs.uk::f1b68508-ff1d-4a78-a875-f6aa95017de1" providerId="AD" clId="Web-{9C96F903-9B43-6BE3-2AD9-37D06FEB2052}" dt="2025-06-09T07:43:31.286" v="10" actId="20577"/>
        <pc:sldMkLst>
          <pc:docMk/>
          <pc:sldMk cId="1876257942" sldId="286"/>
        </pc:sldMkLst>
        <pc:spChg chg="mod">
          <ac:chgData name="Sophie Flood (Public Health Wales - Matrix House)" userId="S::sophie.flood@wales.nhs.uk::f1b68508-ff1d-4a78-a875-f6aa95017de1" providerId="AD" clId="Web-{9C96F903-9B43-6BE3-2AD9-37D06FEB2052}" dt="2025-06-09T07:43:03.692" v="6" actId="20577"/>
          <ac:spMkLst>
            <pc:docMk/>
            <pc:sldMk cId="1876257942" sldId="286"/>
            <ac:spMk id="3" creationId="{F9D5724E-E0EA-D8E4-5205-FF433ECD6003}"/>
          </ac:spMkLst>
        </pc:spChg>
        <pc:spChg chg="mod">
          <ac:chgData name="Sophie Flood (Public Health Wales - Matrix House)" userId="S::sophie.flood@wales.nhs.uk::f1b68508-ff1d-4a78-a875-f6aa95017de1" providerId="AD" clId="Web-{9C96F903-9B43-6BE3-2AD9-37D06FEB2052}" dt="2025-06-09T07:43:31.286" v="10" actId="20577"/>
          <ac:spMkLst>
            <pc:docMk/>
            <pc:sldMk cId="1876257942" sldId="286"/>
            <ac:spMk id="6" creationId="{EF787FF5-1987-A2F0-454E-8B96386F78BC}"/>
          </ac:spMkLst>
        </pc:spChg>
      </pc:sldChg>
      <pc:sldChg chg="modSp">
        <pc:chgData name="Sophie Flood (Public Health Wales - Matrix House)" userId="S::sophie.flood@wales.nhs.uk::f1b68508-ff1d-4a78-a875-f6aa95017de1" providerId="AD" clId="Web-{9C96F903-9B43-6BE3-2AD9-37D06FEB2052}" dt="2025-06-09T07:43:16.348" v="8" actId="20577"/>
        <pc:sldMkLst>
          <pc:docMk/>
          <pc:sldMk cId="1902707283" sldId="287"/>
        </pc:sldMkLst>
        <pc:spChg chg="mod">
          <ac:chgData name="Sophie Flood (Public Health Wales - Matrix House)" userId="S::sophie.flood@wales.nhs.uk::f1b68508-ff1d-4a78-a875-f6aa95017de1" providerId="AD" clId="Web-{9C96F903-9B43-6BE3-2AD9-37D06FEB2052}" dt="2025-06-09T07:43:16.348" v="8" actId="20577"/>
          <ac:spMkLst>
            <pc:docMk/>
            <pc:sldMk cId="1902707283" sldId="287"/>
            <ac:spMk id="3" creationId="{F9D5724E-E0EA-D8E4-5205-FF433ECD6003}"/>
          </ac:spMkLst>
        </pc:spChg>
      </pc:sldChg>
      <pc:sldChg chg="modSp">
        <pc:chgData name="Sophie Flood (Public Health Wales - Matrix House)" userId="S::sophie.flood@wales.nhs.uk::f1b68508-ff1d-4a78-a875-f6aa95017de1" providerId="AD" clId="Web-{9C96F903-9B43-6BE3-2AD9-37D06FEB2052}" dt="2025-06-09T07:43:55.725" v="12" actId="20577"/>
        <pc:sldMkLst>
          <pc:docMk/>
          <pc:sldMk cId="3181580683" sldId="288"/>
        </pc:sldMkLst>
        <pc:spChg chg="mod">
          <ac:chgData name="Sophie Flood (Public Health Wales - Matrix House)" userId="S::sophie.flood@wales.nhs.uk::f1b68508-ff1d-4a78-a875-f6aa95017de1" providerId="AD" clId="Web-{9C96F903-9B43-6BE3-2AD9-37D06FEB2052}" dt="2025-06-09T07:43:55.725" v="12" actId="20577"/>
          <ac:spMkLst>
            <pc:docMk/>
            <pc:sldMk cId="3181580683" sldId="288"/>
            <ac:spMk id="3" creationId="{F9D5724E-E0EA-D8E4-5205-FF433ECD6003}"/>
          </ac:spMkLst>
        </pc:spChg>
      </pc:sldChg>
      <pc:sldChg chg="modSp">
        <pc:chgData name="Sophie Flood (Public Health Wales - Matrix House)" userId="S::sophie.flood@wales.nhs.uk::f1b68508-ff1d-4a78-a875-f6aa95017de1" providerId="AD" clId="Web-{9C96F903-9B43-6BE3-2AD9-37D06FEB2052}" dt="2025-06-09T07:44:07.382" v="14" actId="20577"/>
        <pc:sldMkLst>
          <pc:docMk/>
          <pc:sldMk cId="2415160950" sldId="289"/>
        </pc:sldMkLst>
        <pc:spChg chg="mod">
          <ac:chgData name="Sophie Flood (Public Health Wales - Matrix House)" userId="S::sophie.flood@wales.nhs.uk::f1b68508-ff1d-4a78-a875-f6aa95017de1" providerId="AD" clId="Web-{9C96F903-9B43-6BE3-2AD9-37D06FEB2052}" dt="2025-06-09T07:44:07.382" v="14" actId="20577"/>
          <ac:spMkLst>
            <pc:docMk/>
            <pc:sldMk cId="2415160950" sldId="289"/>
            <ac:spMk id="3" creationId="{F9D5724E-E0EA-D8E4-5205-FF433ECD6003}"/>
          </ac:spMkLst>
        </pc:spChg>
      </pc:sldChg>
      <pc:sldChg chg="modSp">
        <pc:chgData name="Sophie Flood (Public Health Wales - Matrix House)" userId="S::sophie.flood@wales.nhs.uk::f1b68508-ff1d-4a78-a875-f6aa95017de1" providerId="AD" clId="Web-{9C96F903-9B43-6BE3-2AD9-37D06FEB2052}" dt="2025-06-09T07:44:25.679" v="17" actId="20577"/>
        <pc:sldMkLst>
          <pc:docMk/>
          <pc:sldMk cId="2611033986" sldId="290"/>
        </pc:sldMkLst>
        <pc:spChg chg="mod">
          <ac:chgData name="Sophie Flood (Public Health Wales - Matrix House)" userId="S::sophie.flood@wales.nhs.uk::f1b68508-ff1d-4a78-a875-f6aa95017de1" providerId="AD" clId="Web-{9C96F903-9B43-6BE3-2AD9-37D06FEB2052}" dt="2025-06-09T07:44:25.679" v="17" actId="20577"/>
          <ac:spMkLst>
            <pc:docMk/>
            <pc:sldMk cId="2611033986" sldId="290"/>
            <ac:spMk id="3" creationId="{F9D5724E-E0EA-D8E4-5205-FF433ECD6003}"/>
          </ac:spMkLst>
        </pc:spChg>
        <pc:spChg chg="mod">
          <ac:chgData name="Sophie Flood (Public Health Wales - Matrix House)" userId="S::sophie.flood@wales.nhs.uk::f1b68508-ff1d-4a78-a875-f6aa95017de1" providerId="AD" clId="Web-{9C96F903-9B43-6BE3-2AD9-37D06FEB2052}" dt="2025-06-09T07:44:16.022" v="15" actId="20577"/>
          <ac:spMkLst>
            <pc:docMk/>
            <pc:sldMk cId="2611033986" sldId="290"/>
            <ac:spMk id="4" creationId="{D32FCD2C-E07B-9742-C8E6-EA3AD83A127F}"/>
          </ac:spMkLst>
        </pc:spChg>
      </pc:sldChg>
      <pc:sldChg chg="modSp">
        <pc:chgData name="Sophie Flood (Public Health Wales - Matrix House)" userId="S::sophie.flood@wales.nhs.uk::f1b68508-ff1d-4a78-a875-f6aa95017de1" providerId="AD" clId="Web-{9C96F903-9B43-6BE3-2AD9-37D06FEB2052}" dt="2025-06-09T07:44:43.680" v="20" actId="20577"/>
        <pc:sldMkLst>
          <pc:docMk/>
          <pc:sldMk cId="1006249150" sldId="291"/>
        </pc:sldMkLst>
        <pc:spChg chg="mod">
          <ac:chgData name="Sophie Flood (Public Health Wales - Matrix House)" userId="S::sophie.flood@wales.nhs.uk::f1b68508-ff1d-4a78-a875-f6aa95017de1" providerId="AD" clId="Web-{9C96F903-9B43-6BE3-2AD9-37D06FEB2052}" dt="2025-06-09T07:44:43.680" v="20" actId="20577"/>
          <ac:spMkLst>
            <pc:docMk/>
            <pc:sldMk cId="1006249150" sldId="291"/>
            <ac:spMk id="3" creationId="{F9D5724E-E0EA-D8E4-5205-FF433ECD6003}"/>
          </ac:spMkLst>
        </pc:spChg>
        <pc:spChg chg="mod">
          <ac:chgData name="Sophie Flood (Public Health Wales - Matrix House)" userId="S::sophie.flood@wales.nhs.uk::f1b68508-ff1d-4a78-a875-f6aa95017de1" providerId="AD" clId="Web-{9C96F903-9B43-6BE3-2AD9-37D06FEB2052}" dt="2025-06-09T07:44:34.132" v="18" actId="20577"/>
          <ac:spMkLst>
            <pc:docMk/>
            <pc:sldMk cId="1006249150" sldId="291"/>
            <ac:spMk id="4" creationId="{D32FCD2C-E07B-9742-C8E6-EA3AD83A127F}"/>
          </ac:spMkLst>
        </pc:spChg>
      </pc:sldChg>
      <pc:sldChg chg="modSp">
        <pc:chgData name="Sophie Flood (Public Health Wales - Matrix House)" userId="S::sophie.flood@wales.nhs.uk::f1b68508-ff1d-4a78-a875-f6aa95017de1" providerId="AD" clId="Web-{9C96F903-9B43-6BE3-2AD9-37D06FEB2052}" dt="2025-06-09T07:44:59.930" v="22" actId="20577"/>
        <pc:sldMkLst>
          <pc:docMk/>
          <pc:sldMk cId="536745836" sldId="302"/>
        </pc:sldMkLst>
        <pc:spChg chg="mod">
          <ac:chgData name="Sophie Flood (Public Health Wales - Matrix House)" userId="S::sophie.flood@wales.nhs.uk::f1b68508-ff1d-4a78-a875-f6aa95017de1" providerId="AD" clId="Web-{9C96F903-9B43-6BE3-2AD9-37D06FEB2052}" dt="2025-06-09T07:44:54.383" v="21" actId="20577"/>
          <ac:spMkLst>
            <pc:docMk/>
            <pc:sldMk cId="536745836" sldId="302"/>
            <ac:spMk id="3" creationId="{6661B714-4696-C664-E13D-3F1A951A793C}"/>
          </ac:spMkLst>
        </pc:spChg>
        <pc:spChg chg="mod">
          <ac:chgData name="Sophie Flood (Public Health Wales - Matrix House)" userId="S::sophie.flood@wales.nhs.uk::f1b68508-ff1d-4a78-a875-f6aa95017de1" providerId="AD" clId="Web-{9C96F903-9B43-6BE3-2AD9-37D06FEB2052}" dt="2025-06-09T07:44:59.930" v="22" actId="20577"/>
          <ac:spMkLst>
            <pc:docMk/>
            <pc:sldMk cId="536745836" sldId="302"/>
            <ac:spMk id="5" creationId="{FAA54F50-452A-802C-DEF7-BA3F237DA0A5}"/>
          </ac:spMkLst>
        </pc:spChg>
      </pc:sldChg>
    </pc:docChg>
  </pc:docChgLst>
  <pc:docChgLst>
    <pc:chgData name="Gareth Thomas (Public Health Wales, No. 2 Capital Quarter)" userId="S::gareth.thomas17@wales.nhs.uk::74ed2807-8d61-45c7-a3b0-de76cb24c3dd" providerId="AD" clId="Web-{E4189327-4D7C-9541-8986-C8B204E7E452}"/>
    <pc:docChg chg="modSld">
      <pc:chgData name="Gareth Thomas (Public Health Wales, No. 2 Capital Quarter)" userId="S::gareth.thomas17@wales.nhs.uk::74ed2807-8d61-45c7-a3b0-de76cb24c3dd" providerId="AD" clId="Web-{E4189327-4D7C-9541-8986-C8B204E7E452}" dt="2024-11-12T15:11:10.439" v="2"/>
      <pc:docMkLst>
        <pc:docMk/>
      </pc:docMkLst>
      <pc:sldChg chg="modSp">
        <pc:chgData name="Gareth Thomas (Public Health Wales, No. 2 Capital Quarter)" userId="S::gareth.thomas17@wales.nhs.uk::74ed2807-8d61-45c7-a3b0-de76cb24c3dd" providerId="AD" clId="Web-{E4189327-4D7C-9541-8986-C8B204E7E452}" dt="2024-11-12T15:10:43.391" v="0" actId="1076"/>
        <pc:sldMkLst>
          <pc:docMk/>
          <pc:sldMk cId="1902707283" sldId="287"/>
        </pc:sldMkLst>
        <pc:picChg chg="mod">
          <ac:chgData name="Gareth Thomas (Public Health Wales, No. 2 Capital Quarter)" userId="S::gareth.thomas17@wales.nhs.uk::74ed2807-8d61-45c7-a3b0-de76cb24c3dd" providerId="AD" clId="Web-{E4189327-4D7C-9541-8986-C8B204E7E452}" dt="2024-11-12T15:10:43.391" v="0" actId="1076"/>
          <ac:picMkLst>
            <pc:docMk/>
            <pc:sldMk cId="1902707283" sldId="287"/>
            <ac:picMk id="7" creationId="{1253C003-54A7-9C57-0198-9848B2EAE1E0}"/>
          </ac:picMkLst>
        </pc:picChg>
      </pc:sldChg>
      <pc:sldChg chg="modSp">
        <pc:chgData name="Gareth Thomas (Public Health Wales, No. 2 Capital Quarter)" userId="S::gareth.thomas17@wales.nhs.uk::74ed2807-8d61-45c7-a3b0-de76cb24c3dd" providerId="AD" clId="Web-{E4189327-4D7C-9541-8986-C8B204E7E452}" dt="2024-11-12T15:11:10.439" v="2"/>
        <pc:sldMkLst>
          <pc:docMk/>
          <pc:sldMk cId="653733163" sldId="300"/>
        </pc:sldMkLst>
      </pc:sldChg>
    </pc:docChg>
  </pc:docChgLst>
  <pc:docChgLst>
    <pc:chgData name="Almaz Wong (Public Health Wales - No. 2 Capital Quarter)" userId="ea748972-8fa9-44ab-8b63-a8fb3618c257" providerId="ADAL" clId="{45701500-EDFB-4A54-9FCF-368412534D82}"/>
    <pc:docChg chg="undo custSel modSld">
      <pc:chgData name="Almaz Wong (Public Health Wales - No. 2 Capital Quarter)" userId="ea748972-8fa9-44ab-8b63-a8fb3618c257" providerId="ADAL" clId="{45701500-EDFB-4A54-9FCF-368412534D82}" dt="2024-12-16T14:19:11.068" v="45" actId="11530"/>
      <pc:docMkLst>
        <pc:docMk/>
      </pc:docMkLst>
      <pc:sldChg chg="addSp delSp modSp mod">
        <pc:chgData name="Almaz Wong (Public Health Wales - No. 2 Capital Quarter)" userId="ea748972-8fa9-44ab-8b63-a8fb3618c257" providerId="ADAL" clId="{45701500-EDFB-4A54-9FCF-368412534D82}" dt="2024-12-16T14:16:26.192" v="17" actId="1076"/>
        <pc:sldMkLst>
          <pc:docMk/>
          <pc:sldMk cId="2926879243" sldId="280"/>
        </pc:sldMkLst>
        <pc:picChg chg="add mod">
          <ac:chgData name="Almaz Wong (Public Health Wales - No. 2 Capital Quarter)" userId="ea748972-8fa9-44ab-8b63-a8fb3618c257" providerId="ADAL" clId="{45701500-EDFB-4A54-9FCF-368412534D82}" dt="2024-12-16T14:16:26.192" v="17" actId="1076"/>
          <ac:picMkLst>
            <pc:docMk/>
            <pc:sldMk cId="2926879243" sldId="280"/>
            <ac:picMk id="4" creationId="{796BFA30-38C7-8053-9109-ED19F6A7C4BB}"/>
          </ac:picMkLst>
        </pc:picChg>
      </pc:sldChg>
      <pc:sldChg chg="addSp delSp modSp mod">
        <pc:chgData name="Almaz Wong (Public Health Wales - No. 2 Capital Quarter)" userId="ea748972-8fa9-44ab-8b63-a8fb3618c257" providerId="ADAL" clId="{45701500-EDFB-4A54-9FCF-368412534D82}" dt="2024-12-16T14:18:06.932" v="30" actId="11530"/>
        <pc:sldMkLst>
          <pc:docMk/>
          <pc:sldMk cId="2960607521" sldId="283"/>
        </pc:sldMkLst>
        <pc:picChg chg="add mod">
          <ac:chgData name="Almaz Wong (Public Health Wales - No. 2 Capital Quarter)" userId="ea748972-8fa9-44ab-8b63-a8fb3618c257" providerId="ADAL" clId="{45701500-EDFB-4A54-9FCF-368412534D82}" dt="2024-12-16T14:18:06.932" v="30" actId="11530"/>
          <ac:picMkLst>
            <pc:docMk/>
            <pc:sldMk cId="2960607521" sldId="283"/>
            <ac:picMk id="5" creationId="{705B63AB-0BB6-FCFB-53E9-104E767B67B5}"/>
          </ac:picMkLst>
        </pc:picChg>
      </pc:sldChg>
      <pc:sldChg chg="addSp delSp modSp mod">
        <pc:chgData name="Almaz Wong (Public Health Wales - No. 2 Capital Quarter)" userId="ea748972-8fa9-44ab-8b63-a8fb3618c257" providerId="ADAL" clId="{45701500-EDFB-4A54-9FCF-368412534D82}" dt="2024-12-16T14:19:11.068" v="45" actId="11530"/>
        <pc:sldMkLst>
          <pc:docMk/>
          <pc:sldMk cId="1903961050" sldId="284"/>
        </pc:sldMkLst>
        <pc:picChg chg="add mod">
          <ac:chgData name="Almaz Wong (Public Health Wales - No. 2 Capital Quarter)" userId="ea748972-8fa9-44ab-8b63-a8fb3618c257" providerId="ADAL" clId="{45701500-EDFB-4A54-9FCF-368412534D82}" dt="2024-12-16T14:19:11.068" v="45" actId="11530"/>
          <ac:picMkLst>
            <pc:docMk/>
            <pc:sldMk cId="1903961050" sldId="284"/>
            <ac:picMk id="3" creationId="{6A9AA57E-945D-7526-4C86-3AC502EAF3C6}"/>
          </ac:picMkLst>
        </pc:picChg>
      </pc:sldChg>
    </pc:docChg>
  </pc:docChgLst>
  <pc:docChgLst>
    <pc:chgData name="Lillie Price (Public Health Wales - No. 2 Capital Quarter)" userId="S::lillie.price@wales.nhs.uk::032d964d-be01-4d8a-8a44-d1d16ba64254" providerId="AD" clId="Web-{9FE7B111-AD54-E4AA-0189-168A408B8E57}"/>
    <pc:docChg chg="modSld">
      <pc:chgData name="Lillie Price (Public Health Wales - No. 2 Capital Quarter)" userId="S::lillie.price@wales.nhs.uk::032d964d-be01-4d8a-8a44-d1d16ba64254" providerId="AD" clId="Web-{9FE7B111-AD54-E4AA-0189-168A408B8E57}" dt="2024-10-25T13:53:00.041" v="3185"/>
      <pc:docMkLst>
        <pc:docMk/>
      </pc:docMkLst>
      <pc:sldChg chg="modSp">
        <pc:chgData name="Lillie Price (Public Health Wales - No. 2 Capital Quarter)" userId="S::lillie.price@wales.nhs.uk::032d964d-be01-4d8a-8a44-d1d16ba64254" providerId="AD" clId="Web-{9FE7B111-AD54-E4AA-0189-168A408B8E57}" dt="2024-10-25T09:13:27.301" v="865" actId="20577"/>
        <pc:sldMkLst>
          <pc:docMk/>
          <pc:sldMk cId="2427256865" sldId="259"/>
        </pc:sldMkLst>
      </pc:sldChg>
      <pc:sldChg chg="addSp delSp modSp mod setBg modCm">
        <pc:chgData name="Lillie Price (Public Health Wales - No. 2 Capital Quarter)" userId="S::lillie.price@wales.nhs.uk::032d964d-be01-4d8a-8a44-d1d16ba64254" providerId="AD" clId="Web-{9FE7B111-AD54-E4AA-0189-168A408B8E57}" dt="2024-10-25T09:36:32.070" v="1284" actId="20577"/>
        <pc:sldMkLst>
          <pc:docMk/>
          <pc:sldMk cId="3518883752" sldId="260"/>
        </pc:sldMkLst>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9FE7B111-AD54-E4AA-0189-168A408B8E57}" dt="2024-10-25T09:15:13.368" v="903" actId="20577"/>
              <pc2:cmMkLst xmlns:pc2="http://schemas.microsoft.com/office/powerpoint/2019/9/main/command">
                <pc:docMk/>
                <pc:sldMk cId="3518883752" sldId="260"/>
                <pc2:cmMk id="{E36DDD26-9404-4425-B517-C4C266A73F64}"/>
              </pc2:cmMkLst>
            </pc226:cmChg>
          </p:ext>
        </pc:extLst>
      </pc:sldChg>
      <pc:sldChg chg="addSp delSp modSp modCm">
        <pc:chgData name="Lillie Price (Public Health Wales - No. 2 Capital Quarter)" userId="S::lillie.price@wales.nhs.uk::032d964d-be01-4d8a-8a44-d1d16ba64254" providerId="AD" clId="Web-{9FE7B111-AD54-E4AA-0189-168A408B8E57}" dt="2024-10-25T09:19:04.892" v="997" actId="20577"/>
        <pc:sldMkLst>
          <pc:docMk/>
          <pc:sldMk cId="2090594881" sldId="261"/>
        </pc:sldMkLst>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9FE7B111-AD54-E4AA-0189-168A408B8E57}" dt="2024-10-25T09:05:29.597" v="102" actId="20577"/>
              <pc2:cmMkLst xmlns:pc2="http://schemas.microsoft.com/office/powerpoint/2019/9/main/command">
                <pc:docMk/>
                <pc:sldMk cId="2090594881" sldId="261"/>
                <pc2:cmMk id="{E8B48371-C949-422C-9F0A-19C157C7343C}"/>
              </pc2:cmMkLst>
            </pc226:cmChg>
          </p:ext>
        </pc:extLst>
      </pc:sldChg>
      <pc:sldChg chg="addSp delSp modSp">
        <pc:chgData name="Lillie Price (Public Health Wales - No. 2 Capital Quarter)" userId="S::lillie.price@wales.nhs.uk::032d964d-be01-4d8a-8a44-d1d16ba64254" providerId="AD" clId="Web-{9FE7B111-AD54-E4AA-0189-168A408B8E57}" dt="2024-10-25T10:02:27.658" v="2626" actId="20577"/>
        <pc:sldMkLst>
          <pc:docMk/>
          <pc:sldMk cId="1965625255" sldId="262"/>
        </pc:sldMkLst>
      </pc:sldChg>
      <pc:sldChg chg="delSp modSp">
        <pc:chgData name="Lillie Price (Public Health Wales - No. 2 Capital Quarter)" userId="S::lillie.price@wales.nhs.uk::032d964d-be01-4d8a-8a44-d1d16ba64254" providerId="AD" clId="Web-{9FE7B111-AD54-E4AA-0189-168A408B8E57}" dt="2024-10-25T09:44:21.556" v="1866" actId="1076"/>
        <pc:sldMkLst>
          <pc:docMk/>
          <pc:sldMk cId="3945444380" sldId="263"/>
        </pc:sldMkLst>
      </pc:sldChg>
      <pc:sldChg chg="modSp">
        <pc:chgData name="Lillie Price (Public Health Wales - No. 2 Capital Quarter)" userId="S::lillie.price@wales.nhs.uk::032d964d-be01-4d8a-8a44-d1d16ba64254" providerId="AD" clId="Web-{9FE7B111-AD54-E4AA-0189-168A408B8E57}" dt="2024-10-25T09:19:40.333" v="1024" actId="20577"/>
        <pc:sldMkLst>
          <pc:docMk/>
          <pc:sldMk cId="3749381406" sldId="264"/>
        </pc:sldMkLst>
      </pc:sldChg>
      <pc:sldChg chg="delSp modSp">
        <pc:chgData name="Lillie Price (Public Health Wales - No. 2 Capital Quarter)" userId="S::lillie.price@wales.nhs.uk::032d964d-be01-4d8a-8a44-d1d16ba64254" providerId="AD" clId="Web-{9FE7B111-AD54-E4AA-0189-168A408B8E57}" dt="2024-10-25T13:53:00.041" v="3185"/>
        <pc:sldMkLst>
          <pc:docMk/>
          <pc:sldMk cId="904480759" sldId="265"/>
        </pc:sldMkLst>
      </pc:sldChg>
    </pc:docChg>
  </pc:docChgLst>
  <pc:docChgLst>
    <pc:chgData name="Almaz Wong (Public Health Wales - No. 2 Capital Quarter)" userId="S::almaz.wong@wales.nhs.uk::ea748972-8fa9-44ab-8b63-a8fb3618c257" providerId="AD" clId="Web-{507A4AFD-E6A9-D4F6-71AD-0185E3F20FF5}"/>
    <pc:docChg chg="modSld">
      <pc:chgData name="Almaz Wong (Public Health Wales - No. 2 Capital Quarter)" userId="S::almaz.wong@wales.nhs.uk::ea748972-8fa9-44ab-8b63-a8fb3618c257" providerId="AD" clId="Web-{507A4AFD-E6A9-D4F6-71AD-0185E3F20FF5}" dt="2024-10-29T11:27:14.453" v="2"/>
      <pc:docMkLst>
        <pc:docMk/>
      </pc:docMkLst>
      <pc:sldChg chg="addSp modSp mod setBg">
        <pc:chgData name="Almaz Wong (Public Health Wales - No. 2 Capital Quarter)" userId="S::almaz.wong@wales.nhs.uk::ea748972-8fa9-44ab-8b63-a8fb3618c257" providerId="AD" clId="Web-{507A4AFD-E6A9-D4F6-71AD-0185E3F20FF5}" dt="2024-10-29T11:27:14.453" v="2"/>
        <pc:sldMkLst>
          <pc:docMk/>
          <pc:sldMk cId="2427256865" sldId="259"/>
        </pc:sldMkLst>
      </pc:sldChg>
    </pc:docChg>
  </pc:docChgLst>
  <pc:docChgLst>
    <pc:chgData name="Lillie Price (Public Health Wales - No. 2 Capital Quarter)" userId="S::lillie.price@wales.nhs.uk::032d964d-be01-4d8a-8a44-d1d16ba64254" providerId="AD" clId="Web-{A2662BE5-8C29-EE7C-7868-BD4C3DC31460}"/>
    <pc:docChg chg="delSld modSld">
      <pc:chgData name="Lillie Price (Public Health Wales - No. 2 Capital Quarter)" userId="S::lillie.price@wales.nhs.uk::032d964d-be01-4d8a-8a44-d1d16ba64254" providerId="AD" clId="Web-{A2662BE5-8C29-EE7C-7868-BD4C3DC31460}" dt="2024-11-22T11:24:56.421" v="30" actId="1076"/>
      <pc:docMkLst>
        <pc:docMk/>
      </pc:docMkLst>
      <pc:sldChg chg="modSp modCm">
        <pc:chgData name="Lillie Price (Public Health Wales - No. 2 Capital Quarter)" userId="S::lillie.price@wales.nhs.uk::032d964d-be01-4d8a-8a44-d1d16ba64254" providerId="AD" clId="Web-{A2662BE5-8C29-EE7C-7868-BD4C3DC31460}" dt="2024-11-22T11:23:36.510" v="12" actId="20577"/>
        <pc:sldMkLst>
          <pc:docMk/>
          <pc:sldMk cId="2960607521" sldId="283"/>
        </pc:sldMkLst>
        <pc:spChg chg="mod">
          <ac:chgData name="Lillie Price (Public Health Wales - No. 2 Capital Quarter)" userId="S::lillie.price@wales.nhs.uk::032d964d-be01-4d8a-8a44-d1d16ba64254" providerId="AD" clId="Web-{A2662BE5-8C29-EE7C-7868-BD4C3DC31460}" dt="2024-11-22T11:23:36.510" v="12" actId="20577"/>
          <ac:spMkLst>
            <pc:docMk/>
            <pc:sldMk cId="2960607521" sldId="283"/>
            <ac:spMk id="6" creationId="{2AD7260D-7B59-084B-3DE3-4BD32A60E55D}"/>
          </ac:spMkLst>
        </pc:spChg>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A2662BE5-8C29-EE7C-7868-BD4C3DC31460}" dt="2024-11-22T11:23:32.494" v="11" actId="20577"/>
              <pc2:cmMkLst xmlns:pc2="http://schemas.microsoft.com/office/powerpoint/2019/9/main/command">
                <pc:docMk/>
                <pc:sldMk cId="2960607521" sldId="283"/>
                <pc2:cmMk id="{9DD860C7-2B9D-412E-861F-3E8A02B1557B}"/>
              </pc2:cmMkLst>
            </pc226:cmChg>
          </p:ext>
        </pc:extLst>
      </pc:sldChg>
      <pc:sldChg chg="del">
        <pc:chgData name="Lillie Price (Public Health Wales - No. 2 Capital Quarter)" userId="S::lillie.price@wales.nhs.uk::032d964d-be01-4d8a-8a44-d1d16ba64254" providerId="AD" clId="Web-{A2662BE5-8C29-EE7C-7868-BD4C3DC31460}" dt="2024-11-22T11:21:37.659" v="0"/>
        <pc:sldMkLst>
          <pc:docMk/>
          <pc:sldMk cId="2774143570" sldId="292"/>
        </pc:sldMkLst>
      </pc:sldChg>
      <pc:sldChg chg="del">
        <pc:chgData name="Lillie Price (Public Health Wales - No. 2 Capital Quarter)" userId="S::lillie.price@wales.nhs.uk::032d964d-be01-4d8a-8a44-d1d16ba64254" providerId="AD" clId="Web-{A2662BE5-8C29-EE7C-7868-BD4C3DC31460}" dt="2024-11-22T11:21:49.176" v="1"/>
        <pc:sldMkLst>
          <pc:docMk/>
          <pc:sldMk cId="1074598388" sldId="293"/>
        </pc:sldMkLst>
      </pc:sldChg>
      <pc:sldChg chg="del">
        <pc:chgData name="Lillie Price (Public Health Wales - No. 2 Capital Quarter)" userId="S::lillie.price@wales.nhs.uk::032d964d-be01-4d8a-8a44-d1d16ba64254" providerId="AD" clId="Web-{A2662BE5-8C29-EE7C-7868-BD4C3DC31460}" dt="2024-11-22T11:21:59.536" v="2"/>
        <pc:sldMkLst>
          <pc:docMk/>
          <pc:sldMk cId="126294329" sldId="294"/>
        </pc:sldMkLst>
      </pc:sldChg>
      <pc:sldChg chg="del">
        <pc:chgData name="Lillie Price (Public Health Wales - No. 2 Capital Quarter)" userId="S::lillie.price@wales.nhs.uk::032d964d-be01-4d8a-8a44-d1d16ba64254" providerId="AD" clId="Web-{A2662BE5-8C29-EE7C-7868-BD4C3DC31460}" dt="2024-11-22T11:22:11.646" v="3"/>
        <pc:sldMkLst>
          <pc:docMk/>
          <pc:sldMk cId="905525161" sldId="295"/>
        </pc:sldMkLst>
      </pc:sldChg>
      <pc:sldChg chg="del">
        <pc:chgData name="Lillie Price (Public Health Wales - No. 2 Capital Quarter)" userId="S::lillie.price@wales.nhs.uk::032d964d-be01-4d8a-8a44-d1d16ba64254" providerId="AD" clId="Web-{A2662BE5-8C29-EE7C-7868-BD4C3DC31460}" dt="2024-11-22T11:22:20.349" v="4"/>
        <pc:sldMkLst>
          <pc:docMk/>
          <pc:sldMk cId="842078471" sldId="296"/>
        </pc:sldMkLst>
      </pc:sldChg>
      <pc:sldChg chg="del">
        <pc:chgData name="Lillie Price (Public Health Wales - No. 2 Capital Quarter)" userId="S::lillie.price@wales.nhs.uk::032d964d-be01-4d8a-8a44-d1d16ba64254" providerId="AD" clId="Web-{A2662BE5-8C29-EE7C-7868-BD4C3DC31460}" dt="2024-11-22T11:22:32.959" v="5"/>
        <pc:sldMkLst>
          <pc:docMk/>
          <pc:sldMk cId="2277512999" sldId="297"/>
        </pc:sldMkLst>
      </pc:sldChg>
      <pc:sldChg chg="del">
        <pc:chgData name="Lillie Price (Public Health Wales - No. 2 Capital Quarter)" userId="S::lillie.price@wales.nhs.uk::032d964d-be01-4d8a-8a44-d1d16ba64254" providerId="AD" clId="Web-{A2662BE5-8C29-EE7C-7868-BD4C3DC31460}" dt="2024-11-22T11:22:41.351" v="6"/>
        <pc:sldMkLst>
          <pc:docMk/>
          <pc:sldMk cId="721791097" sldId="298"/>
        </pc:sldMkLst>
      </pc:sldChg>
      <pc:sldChg chg="del">
        <pc:chgData name="Lillie Price (Public Health Wales - No. 2 Capital Quarter)" userId="S::lillie.price@wales.nhs.uk::032d964d-be01-4d8a-8a44-d1d16ba64254" providerId="AD" clId="Web-{A2662BE5-8C29-EE7C-7868-BD4C3DC31460}" dt="2024-11-22T11:22:53.820" v="7"/>
        <pc:sldMkLst>
          <pc:docMk/>
          <pc:sldMk cId="2801320150" sldId="299"/>
        </pc:sldMkLst>
      </pc:sldChg>
      <pc:sldChg chg="del">
        <pc:chgData name="Lillie Price (Public Health Wales - No. 2 Capital Quarter)" userId="S::lillie.price@wales.nhs.uk::032d964d-be01-4d8a-8a44-d1d16ba64254" providerId="AD" clId="Web-{A2662BE5-8C29-EE7C-7868-BD4C3DC31460}" dt="2024-11-22T11:23:03.743" v="8"/>
        <pc:sldMkLst>
          <pc:docMk/>
          <pc:sldMk cId="653733163" sldId="300"/>
        </pc:sldMkLst>
      </pc:sldChg>
      <pc:sldChg chg="modSp">
        <pc:chgData name="Lillie Price (Public Health Wales - No. 2 Capital Quarter)" userId="S::lillie.price@wales.nhs.uk::032d964d-be01-4d8a-8a44-d1d16ba64254" providerId="AD" clId="Web-{A2662BE5-8C29-EE7C-7868-BD4C3DC31460}" dt="2024-11-22T11:24:56.421" v="30" actId="1076"/>
        <pc:sldMkLst>
          <pc:docMk/>
          <pc:sldMk cId="536745836" sldId="302"/>
        </pc:sldMkLst>
        <pc:spChg chg="mod">
          <ac:chgData name="Lillie Price (Public Health Wales - No. 2 Capital Quarter)" userId="S::lillie.price@wales.nhs.uk::032d964d-be01-4d8a-8a44-d1d16ba64254" providerId="AD" clId="Web-{A2662BE5-8C29-EE7C-7868-BD4C3DC31460}" dt="2024-11-22T11:24:51.468" v="28"/>
          <ac:spMkLst>
            <pc:docMk/>
            <pc:sldMk cId="536745836" sldId="302"/>
            <ac:spMk id="3" creationId="{6661B714-4696-C664-E13D-3F1A951A793C}"/>
          </ac:spMkLst>
        </pc:spChg>
        <pc:spChg chg="mod">
          <ac:chgData name="Lillie Price (Public Health Wales - No. 2 Capital Quarter)" userId="S::lillie.price@wales.nhs.uk::032d964d-be01-4d8a-8a44-d1d16ba64254" providerId="AD" clId="Web-{A2662BE5-8C29-EE7C-7868-BD4C3DC31460}" dt="2024-11-22T11:24:46.546" v="27"/>
          <ac:spMkLst>
            <pc:docMk/>
            <pc:sldMk cId="536745836" sldId="302"/>
            <ac:spMk id="5" creationId="{FAA54F50-452A-802C-DEF7-BA3F237DA0A5}"/>
          </ac:spMkLst>
        </pc:spChg>
        <pc:spChg chg="mod">
          <ac:chgData name="Lillie Price (Public Health Wales - No. 2 Capital Quarter)" userId="S::lillie.price@wales.nhs.uk::032d964d-be01-4d8a-8a44-d1d16ba64254" providerId="AD" clId="Web-{A2662BE5-8C29-EE7C-7868-BD4C3DC31460}" dt="2024-11-22T11:24:42.764" v="26" actId="1076"/>
          <ac:spMkLst>
            <pc:docMk/>
            <pc:sldMk cId="536745836" sldId="302"/>
            <ac:spMk id="14" creationId="{DDF464A2-F6E6-755F-D308-D764AB79A060}"/>
          </ac:spMkLst>
        </pc:spChg>
        <pc:spChg chg="mod">
          <ac:chgData name="Lillie Price (Public Health Wales - No. 2 Capital Quarter)" userId="S::lillie.price@wales.nhs.uk::032d964d-be01-4d8a-8a44-d1d16ba64254" providerId="AD" clId="Web-{A2662BE5-8C29-EE7C-7868-BD4C3DC31460}" dt="2024-11-22T11:24:56.421" v="30" actId="1076"/>
          <ac:spMkLst>
            <pc:docMk/>
            <pc:sldMk cId="536745836" sldId="302"/>
            <ac:spMk id="15" creationId="{79367352-5193-A25A-F198-F3FEB00E76B3}"/>
          </ac:spMkLst>
        </pc:spChg>
      </pc:sldChg>
      <pc:sldChg chg="delSp">
        <pc:chgData name="Lillie Price (Public Health Wales - No. 2 Capital Quarter)" userId="S::lillie.price@wales.nhs.uk::032d964d-be01-4d8a-8a44-d1d16ba64254" providerId="AD" clId="Web-{A2662BE5-8C29-EE7C-7868-BD4C3DC31460}" dt="2024-11-22T11:23:21.072" v="9"/>
        <pc:sldMkLst>
          <pc:docMk/>
          <pc:sldMk cId="3982800032" sldId="30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BE0FBC-E8FA-4D1D-9119-9A251CE0DBB7}" type="datetimeFigureOut">
              <a:t>6/24/2025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C5985D-EED5-407B-AA81-338E352051B6}" type="slidenum">
              <a:t>‹#›</a:t>
            </a:fld>
            <a:endParaRPr lang="en-US"/>
          </a:p>
        </p:txBody>
      </p:sp>
    </p:spTree>
    <p:extLst>
      <p:ext uri="{BB962C8B-B14F-4D97-AF65-F5344CB8AC3E}">
        <p14:creationId xmlns:p14="http://schemas.microsoft.com/office/powerpoint/2010/main" val="14374765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DF060366-7466-4DC9-B352-14E07A78609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21CF8F-B926-4D95-82EA-F96D690B5088}" type="slidenum">
              <a:rPr lang="en-GB" smtClean="0"/>
              <a:t>‹#›</a:t>
            </a:fld>
            <a:endParaRPr lang="en-GB"/>
          </a:p>
        </p:txBody>
      </p:sp>
    </p:spTree>
    <p:extLst>
      <p:ext uri="{BB962C8B-B14F-4D97-AF65-F5344CB8AC3E}">
        <p14:creationId xmlns:p14="http://schemas.microsoft.com/office/powerpoint/2010/main" val="3277651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F060366-7466-4DC9-B352-14E07A78609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21CF8F-B926-4D95-82EA-F96D690B5088}" type="slidenum">
              <a:rPr lang="en-GB" smtClean="0"/>
              <a:t>‹#›</a:t>
            </a:fld>
            <a:endParaRPr lang="en-GB"/>
          </a:p>
        </p:txBody>
      </p:sp>
    </p:spTree>
    <p:extLst>
      <p:ext uri="{BB962C8B-B14F-4D97-AF65-F5344CB8AC3E}">
        <p14:creationId xmlns:p14="http://schemas.microsoft.com/office/powerpoint/2010/main" val="1759374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F060366-7466-4DC9-B352-14E07A78609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21CF8F-B926-4D95-82EA-F96D690B5088}" type="slidenum">
              <a:rPr lang="en-GB" smtClean="0"/>
              <a:t>‹#›</a:t>
            </a:fld>
            <a:endParaRPr lang="en-GB"/>
          </a:p>
        </p:txBody>
      </p:sp>
    </p:spTree>
    <p:extLst>
      <p:ext uri="{BB962C8B-B14F-4D97-AF65-F5344CB8AC3E}">
        <p14:creationId xmlns:p14="http://schemas.microsoft.com/office/powerpoint/2010/main" val="31229607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26831421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 text - Orange">
    <p:spTree>
      <p:nvGrpSpPr>
        <p:cNvPr id="1" name=""/>
        <p:cNvGrpSpPr/>
        <p:nvPr/>
      </p:nvGrpSpPr>
      <p:grpSpPr>
        <a:xfrm>
          <a:off x="0" y="0"/>
          <a:ext cx="0" cy="0"/>
          <a:chOff x="0" y="0"/>
          <a:chExt cx="0" cy="0"/>
        </a:xfrm>
      </p:grpSpPr>
      <p:pic>
        <p:nvPicPr>
          <p:cNvPr id="14" name="Picture 13" descr="An orange curved object on a black background&#10;&#10;Description automatically generated">
            <a:extLst>
              <a:ext uri="{FF2B5EF4-FFF2-40B4-BE49-F238E27FC236}">
                <a16:creationId xmlns:a16="http://schemas.microsoft.com/office/drawing/2014/main" id="{24D3D47D-7075-66E1-8396-F4103DF0112F}"/>
              </a:ext>
            </a:extLst>
          </p:cNvPr>
          <p:cNvPicPr>
            <a:picLocks noChangeAspect="1"/>
          </p:cNvPicPr>
          <p:nvPr userDrawn="1"/>
        </p:nvPicPr>
        <p:blipFill rotWithShape="1">
          <a:blip r:embed="rId2"/>
          <a:srcRect l="13065" b="50000"/>
          <a:stretch/>
        </p:blipFill>
        <p:spPr>
          <a:xfrm>
            <a:off x="8685957" y="4843391"/>
            <a:ext cx="3113591" cy="2014609"/>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FD5D17FF-AF1C-545F-E3DC-DDD6BD78E5AE}"/>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2" name="Text Placeholder 19">
            <a:extLst>
              <a:ext uri="{FF2B5EF4-FFF2-40B4-BE49-F238E27FC236}">
                <a16:creationId xmlns:a16="http://schemas.microsoft.com/office/drawing/2014/main" id="{CF8766FF-E3F7-54FE-61D9-A29B5C42AF4B}"/>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ext Placeholder 16">
            <a:extLst>
              <a:ext uri="{FF2B5EF4-FFF2-40B4-BE49-F238E27FC236}">
                <a16:creationId xmlns:a16="http://schemas.microsoft.com/office/drawing/2014/main" id="{4E25F6C2-19E2-B16F-2ECE-F7248C893CC7}"/>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08B8FB3E-8875-A86C-9BA3-D0129447E8DA}"/>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AB91901-4FF0-2D7E-65B2-9DF4E55D78F8}"/>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9820957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41866610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Header and Text only - Oran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2" name="Picture 1" descr="A blue rectangle on a black background&#10;&#10;Description automatically generated">
            <a:extLst>
              <a:ext uri="{FF2B5EF4-FFF2-40B4-BE49-F238E27FC236}">
                <a16:creationId xmlns:a16="http://schemas.microsoft.com/office/drawing/2014/main" id="{701B4431-6E99-FB30-9E4A-E84060F127FB}"/>
              </a:ext>
            </a:extLst>
          </p:cNvPr>
          <p:cNvPicPr>
            <a:picLocks noChangeAspect="1"/>
          </p:cNvPicPr>
          <p:nvPr userDrawn="1"/>
        </p:nvPicPr>
        <p:blipFill rotWithShape="1">
          <a:blip r:embed="rId3"/>
          <a:srcRect l="25437" t="2543" r="5912" b="3059"/>
          <a:stretch/>
        </p:blipFill>
        <p:spPr>
          <a:xfrm rot="5400000">
            <a:off x="6649025" y="-657741"/>
            <a:ext cx="2405273" cy="3720755"/>
          </a:xfrm>
          <a:prstGeom prst="rect">
            <a:avLst/>
          </a:prstGeom>
        </p:spPr>
      </p:pic>
      <p:pic>
        <p:nvPicPr>
          <p:cNvPr id="3" name="Picture 2">
            <a:extLst>
              <a:ext uri="{FF2B5EF4-FFF2-40B4-BE49-F238E27FC236}">
                <a16:creationId xmlns:a16="http://schemas.microsoft.com/office/drawing/2014/main" id="{3D1E15D4-58F0-B835-2EDB-5B041DEA7E6E}"/>
              </a:ext>
            </a:extLst>
          </p:cNvPr>
          <p:cNvPicPr>
            <a:picLocks noChangeAspect="1"/>
          </p:cNvPicPr>
          <p:nvPr userDrawn="1"/>
        </p:nvPicPr>
        <p:blipFill>
          <a:blip r:embed="rId4"/>
          <a:srcRect/>
          <a:stretch/>
        </p:blipFill>
        <p:spPr>
          <a:xfrm>
            <a:off x="8359749" y="2620284"/>
            <a:ext cx="3527371" cy="3968293"/>
          </a:xfrm>
          <a:prstGeom prst="rect">
            <a:avLst/>
          </a:prstGeom>
        </p:spPr>
      </p:pic>
      <p:sp>
        <p:nvSpPr>
          <p:cNvPr id="4" name="Text Placeholder 16">
            <a:extLst>
              <a:ext uri="{FF2B5EF4-FFF2-40B4-BE49-F238E27FC236}">
                <a16:creationId xmlns:a16="http://schemas.microsoft.com/office/drawing/2014/main" id="{2D62E1EC-A6F5-D23A-565E-A7AF64CD9368}"/>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CE7DE11A-7B6A-14CA-A499-F25F2F9AF822}"/>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AF447B3A-3F6B-32F0-90F8-3CEF5AAF4EB9}"/>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7631037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 text - Orange">
    <p:spTree>
      <p:nvGrpSpPr>
        <p:cNvPr id="1" name=""/>
        <p:cNvGrpSpPr/>
        <p:nvPr/>
      </p:nvGrpSpPr>
      <p:grpSpPr>
        <a:xfrm>
          <a:off x="0" y="0"/>
          <a:ext cx="0" cy="0"/>
          <a:chOff x="0" y="0"/>
          <a:chExt cx="0" cy="0"/>
        </a:xfrm>
      </p:grpSpPr>
      <p:pic>
        <p:nvPicPr>
          <p:cNvPr id="14" name="Picture 13" descr="An orange curved object on a black background&#10;&#10;Description automatically generated">
            <a:extLst>
              <a:ext uri="{FF2B5EF4-FFF2-40B4-BE49-F238E27FC236}">
                <a16:creationId xmlns:a16="http://schemas.microsoft.com/office/drawing/2014/main" id="{24D3D47D-7075-66E1-8396-F4103DF0112F}"/>
              </a:ext>
            </a:extLst>
          </p:cNvPr>
          <p:cNvPicPr>
            <a:picLocks noChangeAspect="1"/>
          </p:cNvPicPr>
          <p:nvPr userDrawn="1"/>
        </p:nvPicPr>
        <p:blipFill rotWithShape="1">
          <a:blip r:embed="rId2"/>
          <a:srcRect l="13065" b="50000"/>
          <a:stretch/>
        </p:blipFill>
        <p:spPr>
          <a:xfrm>
            <a:off x="8685957" y="4843391"/>
            <a:ext cx="3113591" cy="2014609"/>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FD5D17FF-AF1C-545F-E3DC-DDD6BD78E5AE}"/>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2" name="Text Placeholder 19">
            <a:extLst>
              <a:ext uri="{FF2B5EF4-FFF2-40B4-BE49-F238E27FC236}">
                <a16:creationId xmlns:a16="http://schemas.microsoft.com/office/drawing/2014/main" id="{CF8766FF-E3F7-54FE-61D9-A29B5C42AF4B}"/>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ext Placeholder 16">
            <a:extLst>
              <a:ext uri="{FF2B5EF4-FFF2-40B4-BE49-F238E27FC236}">
                <a16:creationId xmlns:a16="http://schemas.microsoft.com/office/drawing/2014/main" id="{4E25F6C2-19E2-B16F-2ECE-F7248C893CC7}"/>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08B8FB3E-8875-A86C-9BA3-D0129447E8DA}"/>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AB91901-4FF0-2D7E-65B2-9DF4E55D78F8}"/>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4054539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vider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5F8C3108-99AA-BE1B-0102-55204CAE5262}"/>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22951558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and Image - Orange">
    <p:spTree>
      <p:nvGrpSpPr>
        <p:cNvPr id="1" name=""/>
        <p:cNvGrpSpPr/>
        <p:nvPr/>
      </p:nvGrpSpPr>
      <p:grpSpPr>
        <a:xfrm>
          <a:off x="0" y="0"/>
          <a:ext cx="0" cy="0"/>
          <a:chOff x="0" y="0"/>
          <a:chExt cx="0" cy="0"/>
        </a:xfrm>
      </p:grpSpPr>
      <p:sp>
        <p:nvSpPr>
          <p:cNvPr id="2" name="Picture Placeholder 4">
            <a:extLst>
              <a:ext uri="{FF2B5EF4-FFF2-40B4-BE49-F238E27FC236}">
                <a16:creationId xmlns:a16="http://schemas.microsoft.com/office/drawing/2014/main" id="{C75D8DA0-FA5D-E4A4-348F-1B27185447F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4" name="Picture 3">
            <a:extLst>
              <a:ext uri="{FF2B5EF4-FFF2-40B4-BE49-F238E27FC236}">
                <a16:creationId xmlns:a16="http://schemas.microsoft.com/office/drawing/2014/main" id="{D21D8264-1EB3-39E9-379D-1E494B0B89BE}"/>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5BB6815D-7426-E4F1-F536-CD871B71713E}"/>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B88EED20-7E87-4DFD-D9CA-B1A1FAA85455}"/>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1304FA74-24F0-045A-C516-E3564055D32B}"/>
              </a:ext>
            </a:extLst>
          </p:cNvPr>
          <p:cNvPicPr>
            <a:picLocks noChangeAspect="1"/>
          </p:cNvPicPr>
          <p:nvPr userDrawn="1"/>
        </p:nvPicPr>
        <p:blipFill rotWithShape="1">
          <a:blip r:embed="rId3"/>
          <a:srcRect b="34365"/>
          <a:stretch/>
        </p:blipFill>
        <p:spPr>
          <a:xfrm rot="10800000">
            <a:off x="5464465" y="-1"/>
            <a:ext cx="3010823" cy="2223164"/>
          </a:xfrm>
          <a:prstGeom prst="rect">
            <a:avLst/>
          </a:prstGeom>
        </p:spPr>
      </p:pic>
      <p:sp>
        <p:nvSpPr>
          <p:cNvPr id="3" name="Text Placeholder 16">
            <a:extLst>
              <a:ext uri="{FF2B5EF4-FFF2-40B4-BE49-F238E27FC236}">
                <a16:creationId xmlns:a16="http://schemas.microsoft.com/office/drawing/2014/main" id="{BB3D2668-6A46-5D77-93AC-94BF8FA300B3}"/>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08E733D0-84C6-0B71-429D-6FE9FF42DEA4}"/>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33D77F80-4716-8565-12CF-951888358537}"/>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0206607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101288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F060366-7466-4DC9-B352-14E07A78609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21CF8F-B926-4D95-82EA-F96D690B5088}" type="slidenum">
              <a:rPr lang="en-GB" smtClean="0"/>
              <a:t>‹#›</a:t>
            </a:fld>
            <a:endParaRPr lang="en-GB"/>
          </a:p>
        </p:txBody>
      </p:sp>
    </p:spTree>
    <p:extLst>
      <p:ext uri="{BB962C8B-B14F-4D97-AF65-F5344CB8AC3E}">
        <p14:creationId xmlns:p14="http://schemas.microsoft.com/office/powerpoint/2010/main" val="36320013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13413537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3980228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8849E8-9E1B-97A6-16F5-727C3313434E}"/>
              </a:ext>
            </a:extLst>
          </p:cNvPr>
          <p:cNvPicPr>
            <a:picLocks noChangeAspect="1"/>
          </p:cNvPicPr>
          <p:nvPr userDrawn="1"/>
        </p:nvPicPr>
        <p:blipFill>
          <a:blip r:embed="rId2"/>
          <a:srcRect/>
          <a:stretch/>
        </p:blipFill>
        <p:spPr>
          <a:xfrm>
            <a:off x="0" y="0"/>
            <a:ext cx="12192000" cy="6858000"/>
          </a:xfrm>
          <a:prstGeom prst="rect">
            <a:avLst/>
          </a:prstGeom>
        </p:spPr>
      </p:pic>
      <p:pic>
        <p:nvPicPr>
          <p:cNvPr id="4" name="Picture 3" descr="A black and white logo&#10;&#10;Description automatically generated">
            <a:extLst>
              <a:ext uri="{FF2B5EF4-FFF2-40B4-BE49-F238E27FC236}">
                <a16:creationId xmlns:a16="http://schemas.microsoft.com/office/drawing/2014/main" id="{757ECEED-71CF-563E-44EC-80FFD859756D}"/>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5" name="TextBox 4">
            <a:extLst>
              <a:ext uri="{FF2B5EF4-FFF2-40B4-BE49-F238E27FC236}">
                <a16:creationId xmlns:a16="http://schemas.microsoft.com/office/drawing/2014/main" id="{A6CEE91C-570F-B1A8-8A99-CA82C9ED4788}"/>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3">
            <a:extLst>
              <a:ext uri="{FF2B5EF4-FFF2-40B4-BE49-F238E27FC236}">
                <a16:creationId xmlns:a16="http://schemas.microsoft.com/office/drawing/2014/main" id="{9A0DC161-F583-C874-FD6C-D410169078F1}"/>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7" name="Text Placeholder 13">
            <a:extLst>
              <a:ext uri="{FF2B5EF4-FFF2-40B4-BE49-F238E27FC236}">
                <a16:creationId xmlns:a16="http://schemas.microsoft.com/office/drawing/2014/main" id="{4B627C22-1FB4-BAE3-8444-E2668100FF6D}"/>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867784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F060366-7466-4DC9-B352-14E07A78609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21CF8F-B926-4D95-82EA-F96D690B5088}" type="slidenum">
              <a:rPr lang="en-GB" smtClean="0"/>
              <a:t>‹#›</a:t>
            </a:fld>
            <a:endParaRPr lang="en-GB"/>
          </a:p>
        </p:txBody>
      </p:sp>
    </p:spTree>
    <p:extLst>
      <p:ext uri="{BB962C8B-B14F-4D97-AF65-F5344CB8AC3E}">
        <p14:creationId xmlns:p14="http://schemas.microsoft.com/office/powerpoint/2010/main" val="691248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F060366-7466-4DC9-B352-14E07A78609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621CF8F-B926-4D95-82EA-F96D690B5088}" type="slidenum">
              <a:rPr lang="en-GB" smtClean="0"/>
              <a:t>‹#›</a:t>
            </a:fld>
            <a:endParaRPr lang="en-GB"/>
          </a:p>
        </p:txBody>
      </p:sp>
    </p:spTree>
    <p:extLst>
      <p:ext uri="{BB962C8B-B14F-4D97-AF65-F5344CB8AC3E}">
        <p14:creationId xmlns:p14="http://schemas.microsoft.com/office/powerpoint/2010/main" val="1642452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F060366-7466-4DC9-B352-14E07A786094}" type="datetimeFigureOut">
              <a:rPr lang="en-GB" smtClean="0"/>
              <a:t>24/06/2025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621CF8F-B926-4D95-82EA-F96D690B5088}" type="slidenum">
              <a:rPr lang="en-GB" smtClean="0"/>
              <a:t>‹#›</a:t>
            </a:fld>
            <a:endParaRPr lang="en-GB"/>
          </a:p>
        </p:txBody>
      </p:sp>
    </p:spTree>
    <p:extLst>
      <p:ext uri="{BB962C8B-B14F-4D97-AF65-F5344CB8AC3E}">
        <p14:creationId xmlns:p14="http://schemas.microsoft.com/office/powerpoint/2010/main" val="2563581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DF060366-7466-4DC9-B352-14E07A786094}" type="datetimeFigureOut">
              <a:rPr lang="en-GB" smtClean="0"/>
              <a:t>24/06/2025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621CF8F-B926-4D95-82EA-F96D690B5088}" type="slidenum">
              <a:rPr lang="en-GB" smtClean="0"/>
              <a:t>‹#›</a:t>
            </a:fld>
            <a:endParaRPr lang="en-GB"/>
          </a:p>
        </p:txBody>
      </p:sp>
    </p:spTree>
    <p:extLst>
      <p:ext uri="{BB962C8B-B14F-4D97-AF65-F5344CB8AC3E}">
        <p14:creationId xmlns:p14="http://schemas.microsoft.com/office/powerpoint/2010/main" val="3160911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060366-7466-4DC9-B352-14E07A786094}" type="datetimeFigureOut">
              <a:rPr lang="en-GB" smtClean="0"/>
              <a:t>24/06/2025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621CF8F-B926-4D95-82EA-F96D690B5088}" type="slidenum">
              <a:rPr lang="en-GB" smtClean="0"/>
              <a:t>‹#›</a:t>
            </a:fld>
            <a:endParaRPr lang="en-GB"/>
          </a:p>
        </p:txBody>
      </p:sp>
    </p:spTree>
    <p:extLst>
      <p:ext uri="{BB962C8B-B14F-4D97-AF65-F5344CB8AC3E}">
        <p14:creationId xmlns:p14="http://schemas.microsoft.com/office/powerpoint/2010/main" val="4037976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F060366-7466-4DC9-B352-14E07A78609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621CF8F-B926-4D95-82EA-F96D690B5088}" type="slidenum">
              <a:rPr lang="en-GB" smtClean="0"/>
              <a:t>‹#›</a:t>
            </a:fld>
            <a:endParaRPr lang="en-GB"/>
          </a:p>
        </p:txBody>
      </p:sp>
    </p:spTree>
    <p:extLst>
      <p:ext uri="{BB962C8B-B14F-4D97-AF65-F5344CB8AC3E}">
        <p14:creationId xmlns:p14="http://schemas.microsoft.com/office/powerpoint/2010/main" val="1157076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F060366-7466-4DC9-B352-14E07A78609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621CF8F-B926-4D95-82EA-F96D690B5088}" type="slidenum">
              <a:rPr lang="en-GB" smtClean="0"/>
              <a:t>‹#›</a:t>
            </a:fld>
            <a:endParaRPr lang="en-GB"/>
          </a:p>
        </p:txBody>
      </p:sp>
    </p:spTree>
    <p:extLst>
      <p:ext uri="{BB962C8B-B14F-4D97-AF65-F5344CB8AC3E}">
        <p14:creationId xmlns:p14="http://schemas.microsoft.com/office/powerpoint/2010/main" val="5234916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10" Type="http://schemas.openxmlformats.org/officeDocument/2006/relationships/theme" Target="../theme/theme2.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060366-7466-4DC9-B352-14E07A786094}" type="datetimeFigureOut">
              <a:rPr lang="en-GB" smtClean="0"/>
              <a:t>24/06/2025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21CF8F-B926-4D95-82EA-F96D690B5088}" type="slidenum">
              <a:rPr lang="en-GB" smtClean="0"/>
              <a:t>‹#›</a:t>
            </a:fld>
            <a:endParaRPr lang="en-GB"/>
          </a:p>
        </p:txBody>
      </p:sp>
    </p:spTree>
    <p:extLst>
      <p:ext uri="{BB962C8B-B14F-4D97-AF65-F5344CB8AC3E}">
        <p14:creationId xmlns:p14="http://schemas.microsoft.com/office/powerpoint/2010/main" val="17466429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701" r:id="rId4"/>
    <p:sldLayoutId id="2147483653" r:id="rId5"/>
    <p:sldLayoutId id="2147483654" r:id="rId6"/>
    <p:sldLayoutId id="2147483655" r:id="rId7"/>
    <p:sldLayoutId id="2147483656" r:id="rId8"/>
    <p:sldLayoutId id="2147483702"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C7A4B6-E657-EDCC-59CE-FE172E9D17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BF656F4-6DF7-415A-4697-2904325800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A7D5691-D849-353F-2C40-B394ED742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2B51D49-EE0F-5642-AE4A-D88F56CE5BD0}" type="datetimeFigureOut">
              <a:rPr lang="en-US" smtClean="0"/>
              <a:pPr/>
              <a:t>6/24/2025</a:t>
            </a:fld>
            <a:endParaRPr lang="en-US"/>
          </a:p>
        </p:txBody>
      </p:sp>
      <p:sp>
        <p:nvSpPr>
          <p:cNvPr id="5" name="Footer Placeholder 4">
            <a:extLst>
              <a:ext uri="{FF2B5EF4-FFF2-40B4-BE49-F238E27FC236}">
                <a16:creationId xmlns:a16="http://schemas.microsoft.com/office/drawing/2014/main" id="{9B0902D5-1DEE-9B02-E0A7-6B8BD7EADC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E8DC985D-423A-9E41-BE08-22CCE6FC18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8BF3B2AA-8EE5-0E49-B5D5-F85568A574C4}" type="slidenum">
              <a:rPr lang="en-US" smtClean="0"/>
              <a:pPr/>
              <a:t>‹#›</a:t>
            </a:fld>
            <a:endParaRPr lang="en-US"/>
          </a:p>
        </p:txBody>
      </p:sp>
    </p:spTree>
    <p:extLst>
      <p:ext uri="{BB962C8B-B14F-4D97-AF65-F5344CB8AC3E}">
        <p14:creationId xmlns:p14="http://schemas.microsoft.com/office/powerpoint/2010/main" val="1333482334"/>
      </p:ext>
    </p:extLst>
  </p:cSld>
  <p:clrMap bg1="lt1" tx1="dk1" bg2="lt2" tx2="dk2" accent1="accent1" accent2="accent2" accent3="accent3" accent4="accent4" accent5="accent5" accent6="accent6" hlink="hlink" folHlink="folHlink"/>
  <p:sldLayoutIdLst>
    <p:sldLayoutId id="2147483652" r:id="rId1"/>
    <p:sldLayoutId id="2147483657" r:id="rId2"/>
    <p:sldLayoutId id="2147483662" r:id="rId3"/>
    <p:sldLayoutId id="2147483672" r:id="rId4"/>
    <p:sldLayoutId id="2147483667" r:id="rId5"/>
    <p:sldLayoutId id="2147483700" r:id="rId6"/>
    <p:sldLayoutId id="2147483689" r:id="rId7"/>
    <p:sldLayoutId id="2147483690" r:id="rId8"/>
    <p:sldLayoutId id="2147483699" r:id="rId9"/>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CE1152D-6BB6-3080-954C-28D9314E6AD5}"/>
              </a:ext>
            </a:extLst>
          </p:cNvPr>
          <p:cNvSpPr>
            <a:spLocks noGrp="1"/>
          </p:cNvSpPr>
          <p:nvPr>
            <p:ph type="body" sz="quarter" idx="10"/>
          </p:nvPr>
        </p:nvSpPr>
        <p:spPr>
          <a:xfrm>
            <a:off x="483029" y="1928176"/>
            <a:ext cx="5587099" cy="1498648"/>
          </a:xfrm>
        </p:spPr>
        <p:txBody>
          <a:bodyPr/>
          <a:lstStyle/>
          <a:p>
            <a:endParaRPr lang="en-US" sz="2200">
              <a:latin typeface="Ubuntu"/>
              <a:ea typeface="Verdana"/>
            </a:endParaRPr>
          </a:p>
          <a:p>
            <a:endParaRPr lang="en-US"/>
          </a:p>
          <a:p>
            <a:r>
              <a:rPr lang="en-US" sz="4000">
                <a:latin typeface="Ubuntu"/>
                <a:ea typeface="Verdana"/>
              </a:rPr>
              <a:t>What is a Healthy Balanced Diet? </a:t>
            </a:r>
            <a:endParaRPr lang="en-US" sz="4000"/>
          </a:p>
        </p:txBody>
      </p:sp>
      <p:sp>
        <p:nvSpPr>
          <p:cNvPr id="6" name="Text Placeholder 5">
            <a:extLst>
              <a:ext uri="{FF2B5EF4-FFF2-40B4-BE49-F238E27FC236}">
                <a16:creationId xmlns:a16="http://schemas.microsoft.com/office/drawing/2014/main" id="{49561BF0-1EE0-F350-32FC-16AB73C6A3DB}"/>
              </a:ext>
            </a:extLst>
          </p:cNvPr>
          <p:cNvSpPr>
            <a:spLocks noGrp="1"/>
          </p:cNvSpPr>
          <p:nvPr>
            <p:ph type="body" sz="quarter" idx="11"/>
          </p:nvPr>
        </p:nvSpPr>
        <p:spPr>
          <a:xfrm>
            <a:off x="485024" y="3612929"/>
            <a:ext cx="6327775" cy="453119"/>
          </a:xfrm>
        </p:spPr>
        <p:txBody>
          <a:bodyPr/>
          <a:lstStyle/>
          <a:p>
            <a:r>
              <a:rPr lang="en-US" sz="2800">
                <a:latin typeface="Ubuntu"/>
                <a:ea typeface="Verdana"/>
              </a:rPr>
              <a:t>Food and Nutrition</a:t>
            </a:r>
          </a:p>
        </p:txBody>
      </p:sp>
      <p:pic>
        <p:nvPicPr>
          <p:cNvPr id="3" name="Picture 2" descr="A person and a child eating a carrot&#10;&#10;AI-generated content may be incorrect.">
            <a:extLst>
              <a:ext uri="{FF2B5EF4-FFF2-40B4-BE49-F238E27FC236}">
                <a16:creationId xmlns:a16="http://schemas.microsoft.com/office/drawing/2014/main" id="{F023D1CD-09F0-C5D1-105A-91FB7E455B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5038" y="1742071"/>
            <a:ext cx="5802111" cy="3895389"/>
          </a:xfrm>
          <a:prstGeom prst="roundRect">
            <a:avLst/>
          </a:prstGeom>
        </p:spPr>
      </p:pic>
    </p:spTree>
    <p:extLst>
      <p:ext uri="{BB962C8B-B14F-4D97-AF65-F5344CB8AC3E}">
        <p14:creationId xmlns:p14="http://schemas.microsoft.com/office/powerpoint/2010/main" val="2926879243"/>
      </p:ext>
    </p:extLst>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32FCD2C-E07B-9742-C8E6-EA3AD83A127F}"/>
              </a:ext>
            </a:extLst>
          </p:cNvPr>
          <p:cNvSpPr>
            <a:spLocks noGrp="1"/>
          </p:cNvSpPr>
          <p:nvPr>
            <p:ph type="body" sz="quarter" idx="11"/>
          </p:nvPr>
        </p:nvSpPr>
        <p:spPr>
          <a:xfrm>
            <a:off x="304879" y="1371433"/>
            <a:ext cx="4602747" cy="900530"/>
          </a:xfrm>
        </p:spPr>
        <p:txBody>
          <a:bodyPr>
            <a:normAutofit fontScale="92500" lnSpcReduction="10000"/>
          </a:bodyPr>
          <a:lstStyle/>
          <a:p>
            <a:r>
              <a:rPr lang="en-US" dirty="0">
                <a:latin typeface="Ubuntu"/>
              </a:rPr>
              <a:t>Foods High in Fat, Salt and Sugar</a:t>
            </a:r>
            <a:endParaRPr lang="en-US" dirty="0"/>
          </a:p>
        </p:txBody>
      </p:sp>
      <p:sp>
        <p:nvSpPr>
          <p:cNvPr id="3" name="Text Placeholder 2">
            <a:extLst>
              <a:ext uri="{FF2B5EF4-FFF2-40B4-BE49-F238E27FC236}">
                <a16:creationId xmlns:a16="http://schemas.microsoft.com/office/drawing/2014/main" id="{F9D5724E-E0EA-D8E4-5205-FF433ECD6003}"/>
              </a:ext>
            </a:extLst>
          </p:cNvPr>
          <p:cNvSpPr>
            <a:spLocks noGrp="1"/>
          </p:cNvSpPr>
          <p:nvPr>
            <p:ph type="body" sz="quarter" idx="12"/>
          </p:nvPr>
        </p:nvSpPr>
        <p:spPr>
          <a:xfrm>
            <a:off x="4526321" y="2757621"/>
            <a:ext cx="7325218" cy="2863810"/>
          </a:xfrm>
        </p:spPr>
        <p:txBody>
          <a:bodyPr vert="horz" lIns="91440" tIns="45720" rIns="91440" bIns="45720" rtlCol="0" anchor="t">
            <a:noAutofit/>
          </a:bodyPr>
          <a:lstStyle/>
          <a:p>
            <a:r>
              <a:rPr lang="en-GB">
                <a:latin typeface="Ubuntu"/>
                <a:ea typeface="Calibri"/>
                <a:cs typeface="Calibri"/>
              </a:rPr>
              <a:t>These aren't needed as part of our diet, so they should be eaten in smaller amounts and less often. </a:t>
            </a:r>
            <a:endParaRPr lang="en-US"/>
          </a:p>
          <a:p>
            <a:r>
              <a:rPr lang="en-GB">
                <a:latin typeface="Ubuntu"/>
                <a:ea typeface="Calibri"/>
                <a:cs typeface="Calibri"/>
              </a:rPr>
              <a:t>These including chocolate, cakes, biscuits, sugary soft drinks, butter and ice-cream. </a:t>
            </a:r>
          </a:p>
          <a:p>
            <a:r>
              <a:rPr lang="en-GB">
                <a:latin typeface="Ubuntu"/>
                <a:ea typeface="Calibri"/>
                <a:cs typeface="Calibri"/>
              </a:rPr>
              <a:t>Eating too many foods high in fat, salt and sugar can increase the risk of developing cardiovascular disease and other health problems. </a:t>
            </a:r>
          </a:p>
        </p:txBody>
      </p:sp>
      <p:pic>
        <p:nvPicPr>
          <p:cNvPr id="6" name="Picture 10" descr="Examples of foods high in fat, salt and sugar, including ketchup, biscuits, crisps, cake, ice-cream and chocolate. These sit outside the main oval">
            <a:extLst>
              <a:ext uri="{FF2B5EF4-FFF2-40B4-BE49-F238E27FC236}">
                <a16:creationId xmlns:a16="http://schemas.microsoft.com/office/drawing/2014/main" id="{DFEC9412-B706-0523-EB2E-7988D10650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405" y="2724311"/>
            <a:ext cx="3943047" cy="27182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62491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3">
            <a:extLst>
              <a:ext uri="{FF2B5EF4-FFF2-40B4-BE49-F238E27FC236}">
                <a16:creationId xmlns:a16="http://schemas.microsoft.com/office/drawing/2014/main" id="{3C8BA25C-5687-D298-8BE5-ECB5060D433C}"/>
              </a:ext>
            </a:extLst>
          </p:cNvPr>
          <p:cNvSpPr txBox="1">
            <a:spLocks/>
          </p:cNvSpPr>
          <p:nvPr/>
        </p:nvSpPr>
        <p:spPr>
          <a:xfrm>
            <a:off x="455274" y="1040565"/>
            <a:ext cx="5184273" cy="669925"/>
          </a:xfrm>
          <a:prstGeom prst="rect">
            <a:avLst/>
          </a:prstGeom>
        </p:spPr>
        <p:txBody>
          <a:bodyPr lIns="91440" tIns="45720" rIns="91440" bIns="4572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b="1">
                <a:solidFill>
                  <a:schemeClr val="tx2"/>
                </a:solidFill>
                <a:latin typeface="Ubuntu"/>
                <a:ea typeface="Calibri Light"/>
                <a:cs typeface="Calibri Light"/>
              </a:rPr>
              <a:t>Energy In vs Energy Out</a:t>
            </a:r>
            <a:endParaRPr lang="en-GB" sz="3200" b="1">
              <a:solidFill>
                <a:schemeClr val="tx2"/>
              </a:solidFill>
              <a:ea typeface="Calibri Light"/>
              <a:cs typeface="Calibri Light"/>
            </a:endParaRPr>
          </a:p>
        </p:txBody>
      </p:sp>
      <p:sp>
        <p:nvSpPr>
          <p:cNvPr id="11" name="TextBox 10">
            <a:extLst>
              <a:ext uri="{FF2B5EF4-FFF2-40B4-BE49-F238E27FC236}">
                <a16:creationId xmlns:a16="http://schemas.microsoft.com/office/drawing/2014/main" id="{BDC6E3D5-E5DA-91CB-64E1-063675481676}"/>
              </a:ext>
            </a:extLst>
          </p:cNvPr>
          <p:cNvSpPr txBox="1"/>
          <p:nvPr/>
        </p:nvSpPr>
        <p:spPr>
          <a:xfrm>
            <a:off x="495199" y="2142636"/>
            <a:ext cx="5132769" cy="2031325"/>
          </a:xfrm>
          <a:prstGeom prst="rect">
            <a:avLst/>
          </a:prstGeom>
          <a:solidFill>
            <a:schemeClr val="tx2"/>
          </a:solidFill>
          <a:ln>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gn="just">
              <a:buFont typeface="Arial"/>
              <a:buChar char="•"/>
            </a:pPr>
            <a:r>
              <a:rPr lang="en-US">
                <a:solidFill>
                  <a:schemeClr val="bg1"/>
                </a:solidFill>
                <a:latin typeface="Ubuntu"/>
                <a:ea typeface="Verdana"/>
              </a:rPr>
              <a:t>The food and drink we consume is ENERGY IN.</a:t>
            </a:r>
            <a:endParaRPr lang="en-US"/>
          </a:p>
          <a:p>
            <a:pPr marL="285750" indent="-285750" algn="just">
              <a:buFont typeface="Arial"/>
              <a:buChar char="•"/>
            </a:pPr>
            <a:r>
              <a:rPr lang="en-US">
                <a:solidFill>
                  <a:schemeClr val="bg1"/>
                </a:solidFill>
                <a:latin typeface="Ubuntu"/>
                <a:ea typeface="Verdana"/>
              </a:rPr>
              <a:t>We need to make sure we consume enough energy as this powers our bodies. </a:t>
            </a:r>
          </a:p>
          <a:p>
            <a:pPr marL="285750" indent="-285750" algn="just">
              <a:buFont typeface="Arial"/>
              <a:buChar char="•"/>
            </a:pPr>
            <a:r>
              <a:rPr lang="en-US">
                <a:solidFill>
                  <a:schemeClr val="bg1"/>
                </a:solidFill>
                <a:latin typeface="Ubuntu"/>
                <a:ea typeface="Verdana"/>
              </a:rPr>
              <a:t>Energy helps us to stay active, fight infection and live our daily lives.</a:t>
            </a:r>
          </a:p>
          <a:p>
            <a:pPr algn="just"/>
            <a:endParaRPr lang="en-US">
              <a:solidFill>
                <a:srgbClr val="000000"/>
              </a:solidFill>
              <a:latin typeface="Verdana"/>
              <a:ea typeface="Verdana"/>
            </a:endParaRPr>
          </a:p>
        </p:txBody>
      </p:sp>
      <p:sp>
        <p:nvSpPr>
          <p:cNvPr id="13" name="Content Placeholder 5">
            <a:extLst>
              <a:ext uri="{FF2B5EF4-FFF2-40B4-BE49-F238E27FC236}">
                <a16:creationId xmlns:a16="http://schemas.microsoft.com/office/drawing/2014/main" id="{51D466B0-B269-00F8-1B33-308ACFB63229}"/>
              </a:ext>
            </a:extLst>
          </p:cNvPr>
          <p:cNvSpPr txBox="1">
            <a:spLocks/>
          </p:cNvSpPr>
          <p:nvPr/>
        </p:nvSpPr>
        <p:spPr>
          <a:xfrm>
            <a:off x="6091819" y="2142928"/>
            <a:ext cx="5260679" cy="2159909"/>
          </a:xfrm>
          <a:prstGeom prst="rect">
            <a:avLst/>
          </a:prstGeom>
          <a:solidFill>
            <a:schemeClr val="tx2"/>
          </a:solidFill>
          <a:ln>
            <a:solidFill>
              <a:srgbClr val="4472C4"/>
            </a:solidFill>
          </a:ln>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800">
                <a:solidFill>
                  <a:schemeClr val="bg1"/>
                </a:solidFill>
                <a:latin typeface="Ubuntu"/>
                <a:ea typeface="Verdana"/>
                <a:cs typeface="Calibri" panose="020F0502020204030204"/>
              </a:rPr>
              <a:t>We burn energy in daily living, even through the night when we're asleep this is known as ENERGY OUT. </a:t>
            </a:r>
            <a:endParaRPr lang="en-US">
              <a:solidFill>
                <a:schemeClr val="bg1"/>
              </a:solidFill>
            </a:endParaRPr>
          </a:p>
          <a:p>
            <a:pPr algn="just"/>
            <a:r>
              <a:rPr lang="en-US" sz="1800">
                <a:solidFill>
                  <a:schemeClr val="bg1"/>
                </a:solidFill>
                <a:latin typeface="Ubuntu"/>
                <a:ea typeface="Verdana"/>
                <a:cs typeface="Calibri" panose="020F0502020204030204"/>
              </a:rPr>
              <a:t>We burn more energy when we're active through sports or physical activity. </a:t>
            </a:r>
          </a:p>
          <a:p>
            <a:pPr algn="just"/>
            <a:r>
              <a:rPr lang="en-US" sz="1800">
                <a:solidFill>
                  <a:schemeClr val="bg1"/>
                </a:solidFill>
                <a:latin typeface="Ubuntu"/>
                <a:ea typeface="+mn-lt"/>
                <a:cs typeface="+mn-lt"/>
              </a:rPr>
              <a:t>Those who are more active physically typically burn more calories.</a:t>
            </a:r>
          </a:p>
          <a:p>
            <a:endParaRPr lang="en-US" sz="1600">
              <a:latin typeface="Ubuntu"/>
              <a:ea typeface="Verdana"/>
              <a:cs typeface="Calibri" panose="020F0502020204030204"/>
            </a:endParaRPr>
          </a:p>
        </p:txBody>
      </p:sp>
      <p:sp>
        <p:nvSpPr>
          <p:cNvPr id="14" name="TextBox 13">
            <a:extLst>
              <a:ext uri="{FF2B5EF4-FFF2-40B4-BE49-F238E27FC236}">
                <a16:creationId xmlns:a16="http://schemas.microsoft.com/office/drawing/2014/main" id="{DDF464A2-F6E6-755F-D308-D764AB79A060}"/>
              </a:ext>
            </a:extLst>
          </p:cNvPr>
          <p:cNvSpPr txBox="1"/>
          <p:nvPr/>
        </p:nvSpPr>
        <p:spPr>
          <a:xfrm>
            <a:off x="6648273" y="1711244"/>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a:solidFill>
                  <a:srgbClr val="285087"/>
                </a:solidFill>
                <a:latin typeface="Ubuntu"/>
              </a:rPr>
              <a:t>Energy out</a:t>
            </a:r>
          </a:p>
        </p:txBody>
      </p:sp>
      <p:sp>
        <p:nvSpPr>
          <p:cNvPr id="15" name="TextBox 14">
            <a:extLst>
              <a:ext uri="{FF2B5EF4-FFF2-40B4-BE49-F238E27FC236}">
                <a16:creationId xmlns:a16="http://schemas.microsoft.com/office/drawing/2014/main" id="{79367352-5193-A25A-F198-F3FEB00E76B3}"/>
              </a:ext>
            </a:extLst>
          </p:cNvPr>
          <p:cNvSpPr txBox="1"/>
          <p:nvPr/>
        </p:nvSpPr>
        <p:spPr>
          <a:xfrm>
            <a:off x="483268" y="1767273"/>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a:solidFill>
                  <a:srgbClr val="285087"/>
                </a:solidFill>
                <a:latin typeface="Ubuntu"/>
              </a:rPr>
              <a:t>Energy in</a:t>
            </a:r>
          </a:p>
        </p:txBody>
      </p:sp>
      <p:sp>
        <p:nvSpPr>
          <p:cNvPr id="17" name="TextBox 16">
            <a:extLst>
              <a:ext uri="{FF2B5EF4-FFF2-40B4-BE49-F238E27FC236}">
                <a16:creationId xmlns:a16="http://schemas.microsoft.com/office/drawing/2014/main" id="{1169905C-0C21-C696-5EB1-09F414B2E336}"/>
              </a:ext>
            </a:extLst>
          </p:cNvPr>
          <p:cNvSpPr txBox="1"/>
          <p:nvPr/>
        </p:nvSpPr>
        <p:spPr>
          <a:xfrm>
            <a:off x="500455" y="4303009"/>
            <a:ext cx="11165824" cy="190821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latin typeface="Ubuntu"/>
              <a:ea typeface="Verdana"/>
            </a:endParaRPr>
          </a:p>
          <a:p>
            <a:pPr algn="ctr"/>
            <a:r>
              <a:rPr lang="en-US" sz="2000">
                <a:latin typeface="Ubuntu"/>
                <a:ea typeface="Verdana"/>
              </a:rPr>
              <a:t>More IN than OUT over time = weight gain</a:t>
            </a:r>
            <a:br>
              <a:rPr lang="en-US" sz="2000">
                <a:latin typeface="Ubuntu"/>
                <a:ea typeface="Verdana"/>
              </a:rPr>
            </a:br>
            <a:r>
              <a:rPr lang="en-US" sz="2000">
                <a:latin typeface="Ubuntu"/>
                <a:ea typeface="Verdana"/>
              </a:rPr>
              <a:t>More OUT than IN over time = weight loss</a:t>
            </a:r>
            <a:endParaRPr lang="en-US" sz="2000">
              <a:latin typeface="Ubuntu"/>
              <a:cs typeface="Calibri" panose="020F0502020204030204"/>
            </a:endParaRPr>
          </a:p>
          <a:p>
            <a:endParaRPr lang="en-US" sz="2000">
              <a:latin typeface="Ubuntu"/>
              <a:ea typeface="Verdana"/>
            </a:endParaRPr>
          </a:p>
          <a:p>
            <a:pPr algn="ctr"/>
            <a:r>
              <a:rPr lang="en-US" sz="2000">
                <a:latin typeface="Ubuntu"/>
                <a:ea typeface="Verdana"/>
              </a:rPr>
              <a:t>Your ENERGY IN and OUT don't have to balance every day. It's about having balance </a:t>
            </a:r>
            <a:r>
              <a:rPr lang="en-US" sz="2000" b="1">
                <a:latin typeface="Ubuntu"/>
                <a:ea typeface="Verdana"/>
              </a:rPr>
              <a:t>over time</a:t>
            </a:r>
            <a:r>
              <a:rPr lang="en-US" sz="2000">
                <a:latin typeface="Ubuntu"/>
                <a:ea typeface="Verdana"/>
              </a:rPr>
              <a:t> that will help you maintain a healthy weight throughout your life. </a:t>
            </a:r>
            <a:endParaRPr lang="en-US" sz="2000">
              <a:latin typeface="Ubuntu"/>
              <a:ea typeface="Verdana"/>
              <a:cs typeface="Calibri"/>
            </a:endParaRPr>
          </a:p>
        </p:txBody>
      </p:sp>
    </p:spTree>
    <p:extLst>
      <p:ext uri="{BB962C8B-B14F-4D97-AF65-F5344CB8AC3E}">
        <p14:creationId xmlns:p14="http://schemas.microsoft.com/office/powerpoint/2010/main" val="26913675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3">
            <a:extLst>
              <a:ext uri="{FF2B5EF4-FFF2-40B4-BE49-F238E27FC236}">
                <a16:creationId xmlns:a16="http://schemas.microsoft.com/office/drawing/2014/main" id="{3C8BA25C-5687-D298-8BE5-ECB5060D433C}"/>
              </a:ext>
            </a:extLst>
          </p:cNvPr>
          <p:cNvSpPr txBox="1">
            <a:spLocks/>
          </p:cNvSpPr>
          <p:nvPr/>
        </p:nvSpPr>
        <p:spPr>
          <a:xfrm>
            <a:off x="475326" y="1040565"/>
            <a:ext cx="7169484" cy="629820"/>
          </a:xfrm>
          <a:prstGeom prst="rect">
            <a:avLst/>
          </a:prstGeom>
        </p:spPr>
        <p:txBody>
          <a:bodyPr lIns="91440" tIns="45720" rIns="91440" bIns="4572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b="1">
                <a:solidFill>
                  <a:schemeClr val="tx2"/>
                </a:solidFill>
                <a:latin typeface="Ubuntu"/>
                <a:ea typeface="Calibri Light"/>
                <a:cs typeface="Calibri Light"/>
              </a:rPr>
              <a:t>Undernutrition vs Overnutrition</a:t>
            </a:r>
            <a:endParaRPr lang="en-GB" sz="3200" b="1">
              <a:solidFill>
                <a:schemeClr val="tx2"/>
              </a:solidFill>
              <a:ea typeface="Calibri Light"/>
              <a:cs typeface="Calibri Light"/>
            </a:endParaRPr>
          </a:p>
        </p:txBody>
      </p:sp>
      <p:sp>
        <p:nvSpPr>
          <p:cNvPr id="14" name="TextBox 13">
            <a:extLst>
              <a:ext uri="{FF2B5EF4-FFF2-40B4-BE49-F238E27FC236}">
                <a16:creationId xmlns:a16="http://schemas.microsoft.com/office/drawing/2014/main" id="{DDF464A2-F6E6-755F-D308-D764AB79A060}"/>
              </a:ext>
            </a:extLst>
          </p:cNvPr>
          <p:cNvSpPr txBox="1"/>
          <p:nvPr/>
        </p:nvSpPr>
        <p:spPr>
          <a:xfrm>
            <a:off x="5673220" y="1646321"/>
            <a:ext cx="2743200" cy="400110"/>
          </a:xfrm>
          <a:prstGeom prst="rect">
            <a:avLst/>
          </a:prstGeom>
          <a:solidFill>
            <a:schemeClr val="tx2"/>
          </a:solidFill>
          <a:ln>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000" b="1">
                <a:solidFill>
                  <a:schemeClr val="bg1"/>
                </a:solidFill>
                <a:latin typeface="Ubuntu"/>
              </a:rPr>
              <a:t>Over nutrition</a:t>
            </a:r>
          </a:p>
        </p:txBody>
      </p:sp>
      <p:sp>
        <p:nvSpPr>
          <p:cNvPr id="15" name="TextBox 14">
            <a:extLst>
              <a:ext uri="{FF2B5EF4-FFF2-40B4-BE49-F238E27FC236}">
                <a16:creationId xmlns:a16="http://schemas.microsoft.com/office/drawing/2014/main" id="{79367352-5193-A25A-F198-F3FEB00E76B3}"/>
              </a:ext>
            </a:extLst>
          </p:cNvPr>
          <p:cNvSpPr txBox="1"/>
          <p:nvPr/>
        </p:nvSpPr>
        <p:spPr>
          <a:xfrm>
            <a:off x="300002" y="1646321"/>
            <a:ext cx="2743200" cy="400110"/>
          </a:xfrm>
          <a:prstGeom prst="rect">
            <a:avLst/>
          </a:prstGeom>
          <a:solidFill>
            <a:schemeClr val="tx2"/>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a:solidFill>
                  <a:schemeClr val="bg1"/>
                </a:solidFill>
                <a:latin typeface="Ubuntu"/>
              </a:rPr>
              <a:t>Under </a:t>
            </a:r>
            <a:r>
              <a:rPr lang="en-GB" sz="2000" b="1">
                <a:solidFill>
                  <a:schemeClr val="bg1"/>
                </a:solidFill>
                <a:latin typeface="Ubuntu"/>
              </a:rPr>
              <a:t>nutrition</a:t>
            </a:r>
          </a:p>
        </p:txBody>
      </p:sp>
      <p:sp>
        <p:nvSpPr>
          <p:cNvPr id="3" name="Content Placeholder 3">
            <a:extLst>
              <a:ext uri="{FF2B5EF4-FFF2-40B4-BE49-F238E27FC236}">
                <a16:creationId xmlns:a16="http://schemas.microsoft.com/office/drawing/2014/main" id="{6661B714-4696-C664-E13D-3F1A951A793C}"/>
              </a:ext>
            </a:extLst>
          </p:cNvPr>
          <p:cNvSpPr txBox="1">
            <a:spLocks/>
          </p:cNvSpPr>
          <p:nvPr/>
        </p:nvSpPr>
        <p:spPr>
          <a:xfrm>
            <a:off x="254543" y="2184155"/>
            <a:ext cx="5148142" cy="3989354"/>
          </a:xfrm>
          <a:prstGeom prst="rect">
            <a:avLst/>
          </a:prstGeom>
          <a:ln>
            <a:solidFill>
              <a:srgbClr val="4472C4"/>
            </a:solidFill>
          </a:ln>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1600" dirty="0">
                <a:solidFill>
                  <a:schemeClr val="accent1"/>
                </a:solidFill>
                <a:latin typeface="Ubuntu"/>
                <a:ea typeface="Calibri" panose="020F0502020204030204"/>
                <a:cs typeface="Arial"/>
              </a:rPr>
              <a:t>Under nutrition is a serious condition that can happen when your diet does not contain the right amount of nutrients.</a:t>
            </a:r>
            <a:r>
              <a:rPr lang="en-US" sz="1600" dirty="0">
                <a:solidFill>
                  <a:schemeClr val="accent1"/>
                </a:solidFill>
                <a:latin typeface="Ubuntu"/>
                <a:ea typeface="+mn-lt"/>
                <a:cs typeface="Arial"/>
              </a:rPr>
              <a:t> </a:t>
            </a:r>
            <a:r>
              <a:rPr lang="en-US" sz="1600" dirty="0">
                <a:solidFill>
                  <a:schemeClr val="accent1"/>
                </a:solidFill>
                <a:latin typeface="Ubuntu"/>
                <a:ea typeface="+mn-lt"/>
                <a:cs typeface="+mn-lt"/>
              </a:rPr>
              <a:t>Symptoms often involve weight loss, reduced appetite, tiredness, irritability, reduced immunity and potential disease. </a:t>
            </a:r>
            <a:endParaRPr lang="en-US" sz="1600" dirty="0">
              <a:solidFill>
                <a:schemeClr val="accent1"/>
              </a:solidFill>
              <a:latin typeface="Ubuntu"/>
            </a:endParaRPr>
          </a:p>
          <a:p>
            <a:pPr>
              <a:buFont typeface="Arial" panose="020B0604020202020204" pitchFamily="34" charset="0"/>
              <a:buNone/>
            </a:pPr>
            <a:r>
              <a:rPr lang="en-US" sz="1600" dirty="0">
                <a:solidFill>
                  <a:schemeClr val="accent1"/>
                </a:solidFill>
                <a:latin typeface="Ubuntu"/>
                <a:ea typeface="+mn-lt"/>
                <a:cs typeface="+mn-lt"/>
              </a:rPr>
              <a:t>Causes of undernutrition include:</a:t>
            </a:r>
            <a:endParaRPr lang="en-US" sz="1600" dirty="0">
              <a:solidFill>
                <a:schemeClr val="accent1"/>
              </a:solidFill>
              <a:latin typeface="Ubuntu"/>
              <a:ea typeface="Verdana"/>
            </a:endParaRPr>
          </a:p>
          <a:p>
            <a:pPr>
              <a:buFont typeface="Arial"/>
              <a:buChar char="•"/>
            </a:pPr>
            <a:r>
              <a:rPr lang="en-US" sz="1600" dirty="0">
                <a:solidFill>
                  <a:schemeClr val="accent1"/>
                </a:solidFill>
                <a:latin typeface="Ubuntu"/>
                <a:ea typeface="+mn-lt"/>
                <a:cs typeface="+mn-lt"/>
              </a:rPr>
              <a:t>Unsuitable dietary choices</a:t>
            </a:r>
            <a:endParaRPr lang="en-US" sz="1600" dirty="0">
              <a:solidFill>
                <a:schemeClr val="accent1"/>
              </a:solidFill>
              <a:latin typeface="Ubuntu"/>
              <a:ea typeface="Verdana"/>
            </a:endParaRPr>
          </a:p>
          <a:p>
            <a:pPr>
              <a:buFont typeface="Arial"/>
              <a:buChar char="•"/>
            </a:pPr>
            <a:r>
              <a:rPr lang="en-US" sz="1600" dirty="0">
                <a:solidFill>
                  <a:schemeClr val="accent1"/>
                </a:solidFill>
                <a:latin typeface="Ubuntu"/>
                <a:ea typeface="+mn-lt"/>
                <a:cs typeface="+mn-lt"/>
              </a:rPr>
              <a:t>Having a low income</a:t>
            </a:r>
            <a:endParaRPr lang="en-US" sz="1600" dirty="0">
              <a:solidFill>
                <a:schemeClr val="accent1"/>
              </a:solidFill>
              <a:latin typeface="Ubuntu"/>
              <a:ea typeface="Verdana"/>
            </a:endParaRPr>
          </a:p>
          <a:p>
            <a:pPr>
              <a:buFont typeface="Arial"/>
              <a:buChar char="•"/>
            </a:pPr>
            <a:r>
              <a:rPr lang="en-US" sz="1600" dirty="0">
                <a:solidFill>
                  <a:schemeClr val="accent1"/>
                </a:solidFill>
                <a:latin typeface="Ubuntu"/>
                <a:ea typeface="+mn-lt"/>
                <a:cs typeface="+mn-lt"/>
              </a:rPr>
              <a:t>Difficulty obtaining food</a:t>
            </a:r>
            <a:endParaRPr lang="en-US" sz="1600" dirty="0">
              <a:solidFill>
                <a:schemeClr val="accent1"/>
              </a:solidFill>
              <a:latin typeface="Ubuntu"/>
              <a:ea typeface="Verdana"/>
            </a:endParaRPr>
          </a:p>
          <a:p>
            <a:pPr>
              <a:buFont typeface="Arial"/>
              <a:buChar char="•"/>
            </a:pPr>
            <a:r>
              <a:rPr lang="en-US" sz="1600" dirty="0">
                <a:solidFill>
                  <a:schemeClr val="accent1"/>
                </a:solidFill>
                <a:latin typeface="Ubuntu"/>
                <a:ea typeface="+mn-lt"/>
                <a:cs typeface="+mn-lt"/>
              </a:rPr>
              <a:t>Various physical and mental health conditions </a:t>
            </a:r>
            <a:endParaRPr lang="en-US" sz="1600" dirty="0">
              <a:solidFill>
                <a:schemeClr val="accent1"/>
              </a:solidFill>
              <a:latin typeface="Ubuntu"/>
              <a:ea typeface="Calibri"/>
              <a:cs typeface="Calibri"/>
            </a:endParaRPr>
          </a:p>
          <a:p>
            <a:pPr>
              <a:buFont typeface="Arial"/>
              <a:buChar char="•"/>
            </a:pPr>
            <a:r>
              <a:rPr lang="en-US" sz="1600" dirty="0">
                <a:solidFill>
                  <a:schemeClr val="accent1"/>
                </a:solidFill>
                <a:latin typeface="Ubuntu"/>
                <a:ea typeface="Calibri"/>
                <a:cs typeface="Calibri"/>
              </a:rPr>
              <a:t>Conditions of famine </a:t>
            </a:r>
          </a:p>
          <a:p>
            <a:pPr>
              <a:buFont typeface="Arial"/>
              <a:buChar char="•"/>
            </a:pPr>
            <a:r>
              <a:rPr lang="en-US" sz="1600" dirty="0">
                <a:solidFill>
                  <a:schemeClr val="accent1"/>
                </a:solidFill>
                <a:latin typeface="Ubuntu"/>
                <a:ea typeface="Calibri"/>
                <a:cs typeface="Calibri"/>
              </a:rPr>
              <a:t>Due to war and conflict </a:t>
            </a:r>
          </a:p>
          <a:p>
            <a:pPr>
              <a:buFont typeface="Arial"/>
              <a:buChar char="•"/>
            </a:pPr>
            <a:r>
              <a:rPr lang="en-US" sz="1600" dirty="0">
                <a:solidFill>
                  <a:schemeClr val="accent1"/>
                </a:solidFill>
                <a:latin typeface="Ubuntu"/>
                <a:ea typeface="+mn-lt"/>
                <a:cs typeface="+mn-lt"/>
              </a:rPr>
              <a:t>The impact of natural disasters on accessibility.</a:t>
            </a:r>
            <a:endParaRPr lang="en-US" sz="1600" dirty="0">
              <a:solidFill>
                <a:schemeClr val="accent1"/>
              </a:solidFill>
              <a:latin typeface="Ubuntu"/>
              <a:ea typeface="Calibri" panose="020F0502020204030204"/>
              <a:cs typeface="Calibri" panose="020F0502020204030204"/>
            </a:endParaRPr>
          </a:p>
          <a:p>
            <a:pPr>
              <a:buFont typeface="Arial"/>
              <a:buChar char="•"/>
            </a:pPr>
            <a:endParaRPr lang="en-US" sz="1600">
              <a:solidFill>
                <a:srgbClr val="103E6A"/>
              </a:solidFill>
              <a:latin typeface="Ubuntu"/>
              <a:ea typeface="Calibri" panose="020F0502020204030204"/>
              <a:cs typeface="Calibri" panose="020F0502020204030204"/>
            </a:endParaRPr>
          </a:p>
          <a:p>
            <a:pPr marL="0" indent="0">
              <a:buNone/>
            </a:pPr>
            <a:endParaRPr lang="en-US" sz="2100">
              <a:solidFill>
                <a:srgbClr val="000000"/>
              </a:solidFill>
              <a:latin typeface="Ubuntu"/>
              <a:ea typeface="Calibri"/>
              <a:cs typeface="Calibri"/>
            </a:endParaRPr>
          </a:p>
        </p:txBody>
      </p:sp>
      <p:sp>
        <p:nvSpPr>
          <p:cNvPr id="5" name="Content Placeholder 5">
            <a:extLst>
              <a:ext uri="{FF2B5EF4-FFF2-40B4-BE49-F238E27FC236}">
                <a16:creationId xmlns:a16="http://schemas.microsoft.com/office/drawing/2014/main" id="{FAA54F50-452A-802C-DEF7-BA3F237DA0A5}"/>
              </a:ext>
            </a:extLst>
          </p:cNvPr>
          <p:cNvSpPr txBox="1">
            <a:spLocks/>
          </p:cNvSpPr>
          <p:nvPr/>
        </p:nvSpPr>
        <p:spPr>
          <a:xfrm>
            <a:off x="5677229" y="2184155"/>
            <a:ext cx="5388807" cy="3976500"/>
          </a:xfrm>
          <a:prstGeom prst="rect">
            <a:avLst/>
          </a:prstGeom>
          <a:ln>
            <a:solidFill>
              <a:srgbClr val="4472C4"/>
            </a:solidFill>
          </a:ln>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1600" dirty="0">
                <a:solidFill>
                  <a:schemeClr val="accent1"/>
                </a:solidFill>
                <a:latin typeface="Ubuntu"/>
                <a:ea typeface="Verdana"/>
                <a:cs typeface="Arial"/>
              </a:rPr>
              <a:t>Overnutrition is a form of malnutrition in which the intake of nutrient and energy is oversupplied. Overnutrition happens when you take in more nutrient (or nutrients) and food than you need every day. </a:t>
            </a:r>
            <a:endParaRPr lang="en-US" sz="1600" dirty="0">
              <a:solidFill>
                <a:schemeClr val="accent1"/>
              </a:solidFill>
              <a:latin typeface="Ubuntu"/>
              <a:ea typeface="Verdana"/>
              <a:cs typeface="Calibri" panose="020F0502020204030204"/>
            </a:endParaRPr>
          </a:p>
          <a:p>
            <a:pPr marL="0" indent="0" algn="just">
              <a:buFont typeface="Arial" panose="020B0604020202020204" pitchFamily="34" charset="0"/>
              <a:buNone/>
            </a:pPr>
            <a:r>
              <a:rPr lang="en-US" sz="1600" dirty="0">
                <a:solidFill>
                  <a:schemeClr val="accent1"/>
                </a:solidFill>
                <a:latin typeface="Ubuntu"/>
                <a:ea typeface="Verdana"/>
                <a:cs typeface="Arial"/>
              </a:rPr>
              <a:t>While many people think malnutrition means a lack of nutrients, overconsumption is also considered malnutrition because it has negative health consequences and over time can result in rapid weight gain leading to obesity and other health conditions such as type 2 diabetes, heart disease and some cancers. </a:t>
            </a:r>
          </a:p>
        </p:txBody>
      </p:sp>
    </p:spTree>
    <p:extLst>
      <p:ext uri="{BB962C8B-B14F-4D97-AF65-F5344CB8AC3E}">
        <p14:creationId xmlns:p14="http://schemas.microsoft.com/office/powerpoint/2010/main" val="5367458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21A9E60-ADE7-1061-F03D-C175945E16EF}"/>
              </a:ext>
            </a:extLst>
          </p:cNvPr>
          <p:cNvSpPr>
            <a:spLocks noGrp="1"/>
          </p:cNvSpPr>
          <p:nvPr>
            <p:ph type="body" sz="quarter" idx="10"/>
          </p:nvPr>
        </p:nvSpPr>
        <p:spPr>
          <a:xfrm>
            <a:off x="285750" y="2399892"/>
            <a:ext cx="7621965" cy="1641245"/>
          </a:xfrm>
        </p:spPr>
        <p:txBody>
          <a:bodyPr/>
          <a:lstStyle/>
          <a:p>
            <a:r>
              <a:rPr lang="en-US">
                <a:latin typeface="Ubuntu"/>
                <a:ea typeface="Verdana"/>
              </a:rPr>
              <a:t>Thank You For Listening</a:t>
            </a:r>
            <a:endParaRPr lang="en-US"/>
          </a:p>
        </p:txBody>
      </p:sp>
    </p:spTree>
    <p:extLst>
      <p:ext uri="{BB962C8B-B14F-4D97-AF65-F5344CB8AC3E}">
        <p14:creationId xmlns:p14="http://schemas.microsoft.com/office/powerpoint/2010/main" val="3982800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a:xfrm>
            <a:off x="304879" y="1282217"/>
            <a:ext cx="4432300" cy="669925"/>
          </a:xfrm>
        </p:spPr>
        <p:txBody>
          <a:bodyPr/>
          <a:lstStyle/>
          <a:p>
            <a:r>
              <a:rPr lang="en-US">
                <a:latin typeface="Ubuntu"/>
              </a:rPr>
              <a:t>Contents </a:t>
            </a:r>
            <a:endParaRPr lang="en-US">
              <a:solidFill>
                <a:srgbClr val="000000"/>
              </a:solidFill>
              <a:latin typeface="Ubuntu"/>
            </a:endParaRP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121613" y="1797900"/>
            <a:ext cx="8148109" cy="4662758"/>
          </a:xfrm>
        </p:spPr>
        <p:txBody>
          <a:bodyPr vert="horz" lIns="91440" tIns="45720" rIns="91440" bIns="45720" rtlCol="0" anchor="t">
            <a:noAutofit/>
          </a:bodyPr>
          <a:lstStyle/>
          <a:p>
            <a:pPr marL="285750" indent="-285750">
              <a:buFont typeface="Arial"/>
              <a:buChar char="•"/>
            </a:pPr>
            <a:r>
              <a:rPr lang="en-US" sz="1800" dirty="0">
                <a:latin typeface="Ubuntu"/>
              </a:rPr>
              <a:t>The Importance of a Healthy Diet </a:t>
            </a:r>
          </a:p>
          <a:p>
            <a:pPr marL="285750" indent="-285750">
              <a:buFont typeface="Arial"/>
              <a:buChar char="•"/>
            </a:pPr>
            <a:r>
              <a:rPr lang="en-US" sz="1800" dirty="0">
                <a:latin typeface="Ubuntu"/>
              </a:rPr>
              <a:t>The Eatwell Guide </a:t>
            </a:r>
          </a:p>
          <a:p>
            <a:pPr marL="285750" indent="-285750">
              <a:buFont typeface="Arial"/>
              <a:buChar char="•"/>
            </a:pPr>
            <a:r>
              <a:rPr lang="en-US" sz="1800" dirty="0">
                <a:latin typeface="Ubuntu"/>
              </a:rPr>
              <a:t>Fruits and Vegetables </a:t>
            </a:r>
          </a:p>
          <a:p>
            <a:pPr marL="285750" indent="-285750">
              <a:buFont typeface="Arial"/>
              <a:buChar char="•"/>
            </a:pPr>
            <a:r>
              <a:rPr lang="en-US" sz="1800" dirty="0">
                <a:latin typeface="Ubuntu"/>
              </a:rPr>
              <a:t>Potatoes, Bread, Rice, Pasta and other Starchy Carbohydrates </a:t>
            </a:r>
          </a:p>
          <a:p>
            <a:pPr marL="285750" indent="-285750">
              <a:buFont typeface="Arial"/>
              <a:buChar char="•"/>
            </a:pPr>
            <a:r>
              <a:rPr lang="en-US" sz="1800" dirty="0">
                <a:latin typeface="Ubuntu"/>
              </a:rPr>
              <a:t>Beans, Pulses, Fish, Eggs, Meat and other Proteins </a:t>
            </a:r>
          </a:p>
          <a:p>
            <a:pPr marL="285750" indent="-285750">
              <a:buFont typeface="Arial"/>
              <a:buChar char="•"/>
            </a:pPr>
            <a:r>
              <a:rPr lang="en-US" sz="1800" dirty="0">
                <a:latin typeface="Ubuntu"/>
              </a:rPr>
              <a:t>Dairy and Alternatives </a:t>
            </a:r>
          </a:p>
          <a:p>
            <a:pPr marL="285750" indent="-285750">
              <a:buFont typeface="Arial"/>
              <a:buChar char="•"/>
            </a:pPr>
            <a:r>
              <a:rPr lang="en-US" sz="1800" dirty="0">
                <a:latin typeface="Ubuntu"/>
              </a:rPr>
              <a:t>Oils and Spreads </a:t>
            </a:r>
          </a:p>
          <a:p>
            <a:pPr marL="285750" indent="-285750">
              <a:buFont typeface="Arial"/>
              <a:buChar char="•"/>
            </a:pPr>
            <a:r>
              <a:rPr lang="en-US" sz="1800" dirty="0">
                <a:latin typeface="Ubuntu"/>
              </a:rPr>
              <a:t>Foods High in Fat, Salt and Sugar </a:t>
            </a:r>
          </a:p>
          <a:p>
            <a:pPr marL="285750" indent="-285750">
              <a:buFont typeface="Arial"/>
              <a:buChar char="•"/>
            </a:pPr>
            <a:r>
              <a:rPr lang="en-US" sz="1800" dirty="0">
                <a:latin typeface="Ubuntu"/>
              </a:rPr>
              <a:t>Energy in vs Energy Out </a:t>
            </a:r>
          </a:p>
          <a:p>
            <a:pPr marL="285750" indent="-285750">
              <a:buFont typeface="Arial"/>
              <a:buChar char="•"/>
            </a:pPr>
            <a:r>
              <a:rPr lang="en-US" sz="1800" dirty="0">
                <a:latin typeface="Ubuntu"/>
              </a:rPr>
              <a:t>Undernutrition vs Overnutrition; Causes and Overview  </a:t>
            </a:r>
          </a:p>
          <a:p>
            <a:pPr marL="285750" indent="-285750">
              <a:buFont typeface="Arial,Sans-Serif"/>
              <a:buChar char="•"/>
            </a:pPr>
            <a:endParaRPr lang="en-US" sz="2000" dirty="0">
              <a:solidFill>
                <a:srgbClr val="000000"/>
              </a:solidFill>
            </a:endParaRPr>
          </a:p>
          <a:p>
            <a:endParaRPr lang="en-US" dirty="0">
              <a:solidFill>
                <a:srgbClr val="15518B"/>
              </a:solidFill>
            </a:endParaRPr>
          </a:p>
        </p:txBody>
      </p:sp>
      <p:pic>
        <p:nvPicPr>
          <p:cNvPr id="3" name="Picture 2" descr="A group of different foods&#10;&#10;AI-generated content may be incorrect.">
            <a:extLst>
              <a:ext uri="{FF2B5EF4-FFF2-40B4-BE49-F238E27FC236}">
                <a16:creationId xmlns:a16="http://schemas.microsoft.com/office/drawing/2014/main" id="{2A4A0D07-9F83-8B3F-3997-1496777FDB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2925" y="1835239"/>
            <a:ext cx="4654195" cy="3102521"/>
          </a:xfrm>
          <a:prstGeom prst="roundRect">
            <a:avLst/>
          </a:prstGeom>
        </p:spPr>
      </p:pic>
    </p:spTree>
    <p:extLst>
      <p:ext uri="{BB962C8B-B14F-4D97-AF65-F5344CB8AC3E}">
        <p14:creationId xmlns:p14="http://schemas.microsoft.com/office/powerpoint/2010/main" val="29606075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a:xfrm>
            <a:off x="304879" y="1051504"/>
            <a:ext cx="5794663" cy="1374197"/>
          </a:xfrm>
        </p:spPr>
        <p:txBody>
          <a:bodyPr>
            <a:normAutofit/>
          </a:bodyPr>
          <a:lstStyle/>
          <a:p>
            <a:r>
              <a:rPr lang="en-GB">
                <a:latin typeface="Ubuntu"/>
                <a:ea typeface="Calibri Light"/>
                <a:cs typeface="Calibri Light"/>
              </a:rPr>
              <a:t>The Importance of a Healthy Diet</a:t>
            </a:r>
            <a:r>
              <a:rPr lang="en-US">
                <a:latin typeface="Ubuntu"/>
              </a:rPr>
              <a:t> </a:t>
            </a:r>
            <a:endParaRPr lang="en-US">
              <a:solidFill>
                <a:srgbClr val="000000"/>
              </a:solidFill>
              <a:latin typeface="Ubuntu"/>
            </a:endParaRP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227714" y="1935250"/>
            <a:ext cx="8088733" cy="4512668"/>
          </a:xfrm>
        </p:spPr>
        <p:txBody>
          <a:bodyPr vert="horz" lIns="91440" tIns="45720" rIns="91440" bIns="45720" rtlCol="0" anchor="t">
            <a:noAutofit/>
          </a:bodyPr>
          <a:lstStyle/>
          <a:p>
            <a:r>
              <a:rPr lang="en-GB" sz="1800" dirty="0">
                <a:latin typeface="Ubuntu"/>
              </a:rPr>
              <a:t>A healthy balanced diet means eating a wide variety of foods, in the right amounts, for good health.</a:t>
            </a:r>
            <a:endParaRPr lang="en-US" sz="1800" dirty="0">
              <a:latin typeface="Ubuntu"/>
            </a:endParaRPr>
          </a:p>
          <a:p>
            <a:r>
              <a:rPr lang="en-GB" sz="1800" dirty="0">
                <a:latin typeface="Ubuntu"/>
              </a:rPr>
              <a:t>This is important for us to get the range of nutrients, vitamins and minerals which are needed for our health, well-being, growth and development. </a:t>
            </a:r>
            <a:endParaRPr lang="en-US" sz="1800" dirty="0">
              <a:latin typeface="Ubuntu"/>
            </a:endParaRPr>
          </a:p>
          <a:p>
            <a:br>
              <a:rPr lang="en-US" sz="1800" dirty="0">
                <a:latin typeface="Ubuntu"/>
              </a:rPr>
            </a:br>
            <a:r>
              <a:rPr lang="en-GB" sz="1800" dirty="0">
                <a:latin typeface="Ubuntu"/>
              </a:rPr>
              <a:t>Eating from all the different food groups and in the right portion sizes can help us to: </a:t>
            </a:r>
            <a:endParaRPr lang="en-US" sz="1800" dirty="0">
              <a:latin typeface="Ubuntu"/>
            </a:endParaRPr>
          </a:p>
          <a:p>
            <a:pPr marL="285750" indent="-285750">
              <a:buFont typeface="Arial"/>
              <a:buChar char="•"/>
            </a:pPr>
            <a:r>
              <a:rPr lang="en-GB" sz="1800" dirty="0">
                <a:latin typeface="Ubuntu"/>
              </a:rPr>
              <a:t>Maintain good health </a:t>
            </a:r>
            <a:endParaRPr lang="en-US" sz="1800" dirty="0">
              <a:latin typeface="Ubuntu"/>
            </a:endParaRPr>
          </a:p>
          <a:p>
            <a:pPr marL="285750" indent="-285750">
              <a:buFont typeface="Arial"/>
              <a:buChar char="•"/>
            </a:pPr>
            <a:r>
              <a:rPr lang="en-GB" sz="1800" dirty="0">
                <a:latin typeface="Ubuntu"/>
              </a:rPr>
              <a:t>Help us feel our best, avoid illness and prevent diseases </a:t>
            </a:r>
            <a:endParaRPr lang="en-US" sz="1800" dirty="0">
              <a:latin typeface="Ubuntu"/>
            </a:endParaRPr>
          </a:p>
          <a:p>
            <a:pPr marL="285750" indent="-285750">
              <a:buFont typeface="Arial"/>
              <a:buChar char="•"/>
            </a:pPr>
            <a:r>
              <a:rPr lang="en-GB" sz="1800" dirty="0">
                <a:latin typeface="Ubuntu"/>
              </a:rPr>
              <a:t>Provide us with the energy we need throughout the day </a:t>
            </a:r>
            <a:endParaRPr lang="en-US" sz="1800" dirty="0">
              <a:latin typeface="Ubuntu"/>
            </a:endParaRPr>
          </a:p>
          <a:p>
            <a:pPr marL="285750" indent="-285750">
              <a:buFont typeface="Arial"/>
              <a:buChar char="•"/>
            </a:pPr>
            <a:r>
              <a:rPr lang="en-GB" sz="1800" dirty="0">
                <a:latin typeface="Ubuntu"/>
              </a:rPr>
              <a:t>Provide us with the nutrients we need for growth, repair and development</a:t>
            </a:r>
            <a:endParaRPr lang="en-US" sz="1800" dirty="0">
              <a:latin typeface="Ubuntu"/>
            </a:endParaRPr>
          </a:p>
          <a:p>
            <a:pPr marL="285750" indent="-285750">
              <a:buFont typeface="Arial"/>
              <a:buChar char="•"/>
            </a:pPr>
            <a:r>
              <a:rPr lang="en-GB" sz="1800" dirty="0">
                <a:latin typeface="Ubuntu"/>
              </a:rPr>
              <a:t>Help us to achieve and maintain a healthy weight </a:t>
            </a:r>
            <a:endParaRPr lang="en-US" sz="1800" dirty="0">
              <a:latin typeface="Ubuntu"/>
            </a:endParaRPr>
          </a:p>
          <a:p>
            <a:pPr algn="just"/>
            <a:endParaRPr lang="en-GB" sz="1800" dirty="0">
              <a:latin typeface="Ubuntu"/>
            </a:endParaRPr>
          </a:p>
          <a:p>
            <a:pPr marL="285750" indent="-285750" algn="just">
              <a:buFont typeface="Arial"/>
              <a:buChar char="•"/>
            </a:pPr>
            <a:endParaRPr lang="en-GB" sz="1600" b="1" dirty="0">
              <a:solidFill>
                <a:srgbClr val="15518B"/>
              </a:solidFill>
            </a:endParaRPr>
          </a:p>
          <a:p>
            <a:pPr marL="285750" indent="-285750">
              <a:buFont typeface="Arial"/>
              <a:buChar char="•"/>
            </a:pPr>
            <a:endParaRPr lang="en-US" sz="2000" dirty="0">
              <a:solidFill>
                <a:srgbClr val="000000"/>
              </a:solidFill>
            </a:endParaRPr>
          </a:p>
          <a:p>
            <a:endParaRPr lang="en-US" dirty="0"/>
          </a:p>
        </p:txBody>
      </p:sp>
      <p:pic>
        <p:nvPicPr>
          <p:cNvPr id="5" name="Picture 4" descr="A group of food on a table&#10;&#10;AI-generated content may be incorrect.">
            <a:extLst>
              <a:ext uri="{FF2B5EF4-FFF2-40B4-BE49-F238E27FC236}">
                <a16:creationId xmlns:a16="http://schemas.microsoft.com/office/drawing/2014/main" id="{2FEA82EA-8834-CCC5-B4F8-FD7B9CE687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16447" y="1935250"/>
            <a:ext cx="3427948" cy="2853920"/>
          </a:xfrm>
          <a:prstGeom prst="roundRect">
            <a:avLst/>
          </a:prstGeom>
        </p:spPr>
      </p:pic>
    </p:spTree>
    <p:extLst>
      <p:ext uri="{BB962C8B-B14F-4D97-AF65-F5344CB8AC3E}">
        <p14:creationId xmlns:p14="http://schemas.microsoft.com/office/powerpoint/2010/main" val="19039610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5B6F108-FB24-1670-BCBE-1A3EA17FB132}"/>
              </a:ext>
            </a:extLst>
          </p:cNvPr>
          <p:cNvSpPr>
            <a:spLocks noGrp="1"/>
          </p:cNvSpPr>
          <p:nvPr>
            <p:ph type="body" sz="quarter" idx="11"/>
          </p:nvPr>
        </p:nvSpPr>
        <p:spPr>
          <a:xfrm>
            <a:off x="304879" y="763967"/>
            <a:ext cx="4432300" cy="669925"/>
          </a:xfrm>
        </p:spPr>
        <p:txBody>
          <a:bodyPr/>
          <a:lstStyle/>
          <a:p>
            <a:r>
              <a:rPr lang="en-US">
                <a:latin typeface="Ubuntu"/>
              </a:rPr>
              <a:t>Eatwell Guide</a:t>
            </a:r>
            <a:endParaRPr lang="en-US"/>
          </a:p>
        </p:txBody>
      </p:sp>
      <p:sp>
        <p:nvSpPr>
          <p:cNvPr id="6" name="Text Placeholder 5">
            <a:extLst>
              <a:ext uri="{FF2B5EF4-FFF2-40B4-BE49-F238E27FC236}">
                <a16:creationId xmlns:a16="http://schemas.microsoft.com/office/drawing/2014/main" id="{64508C15-AFBC-F294-D0B7-58DC9ED40C84}"/>
              </a:ext>
            </a:extLst>
          </p:cNvPr>
          <p:cNvSpPr>
            <a:spLocks noGrp="1"/>
          </p:cNvSpPr>
          <p:nvPr>
            <p:ph type="body" sz="quarter" idx="13"/>
          </p:nvPr>
        </p:nvSpPr>
        <p:spPr>
          <a:xfrm>
            <a:off x="304880" y="1613692"/>
            <a:ext cx="6488271" cy="4499502"/>
          </a:xfrm>
        </p:spPr>
        <p:txBody>
          <a:bodyPr vert="horz" lIns="91440" tIns="45720" rIns="91440" bIns="45720" rtlCol="0" anchor="t">
            <a:noAutofit/>
          </a:bodyPr>
          <a:lstStyle/>
          <a:p>
            <a:r>
              <a:rPr lang="en-GB" sz="2000" dirty="0">
                <a:latin typeface="Ubuntu"/>
                <a:cs typeface="Segoe UI"/>
              </a:rPr>
              <a:t>The Eatwell Guide shows the different food groups that are needed within our diets. It also shows us how much of these food groups should be eaten across the day or a couple of days to achieve a good balance of nutrients. For example: 1/3 of our diets should be fruits and vegetables.</a:t>
            </a:r>
            <a:endParaRPr lang="en-US" sz="2000"/>
          </a:p>
          <a:p>
            <a:endParaRPr lang="en-GB" sz="2000" dirty="0">
              <a:latin typeface="Ubuntu"/>
              <a:cs typeface="Segoe UI"/>
            </a:endParaRPr>
          </a:p>
          <a:p>
            <a:pPr>
              <a:lnSpc>
                <a:spcPct val="100000"/>
              </a:lnSpc>
              <a:spcBef>
                <a:spcPts val="0"/>
              </a:spcBef>
            </a:pPr>
            <a:r>
              <a:rPr lang="en-GB" sz="2000" dirty="0">
                <a:latin typeface="Ubuntu"/>
                <a:cs typeface="Calibri"/>
              </a:rPr>
              <a:t>Try to choose a variety of different foods from each of the food groups to help you get the wide range of nutrients your body needs.</a:t>
            </a:r>
            <a:endParaRPr lang="en-US" sz="2000">
              <a:latin typeface="Ubuntu"/>
              <a:cs typeface="Calibri"/>
            </a:endParaRPr>
          </a:p>
          <a:p>
            <a:pPr>
              <a:lnSpc>
                <a:spcPct val="100000"/>
              </a:lnSpc>
              <a:spcBef>
                <a:spcPts val="0"/>
              </a:spcBef>
            </a:pPr>
            <a:endParaRPr lang="en-GB" sz="2000" dirty="0">
              <a:latin typeface="Ubuntu"/>
              <a:cs typeface="Calibri"/>
            </a:endParaRPr>
          </a:p>
          <a:p>
            <a:pPr>
              <a:lnSpc>
                <a:spcPct val="100000"/>
              </a:lnSpc>
              <a:spcBef>
                <a:spcPts val="0"/>
              </a:spcBef>
            </a:pPr>
            <a:r>
              <a:rPr lang="en-GB" sz="2000" dirty="0">
                <a:latin typeface="Ubuntu"/>
                <a:cs typeface="Segoe UI"/>
              </a:rPr>
              <a:t>The Eatwell Guide can be modified and changed depending on food preferences, allergies and beliefs but the food groups and proportions, will remain the same. </a:t>
            </a:r>
            <a:endParaRPr lang="en-GB" sz="2000" dirty="0">
              <a:latin typeface="Ubuntu"/>
            </a:endParaRPr>
          </a:p>
        </p:txBody>
      </p:sp>
      <p:sp>
        <p:nvSpPr>
          <p:cNvPr id="8" name="Text Placeholder 5">
            <a:extLst>
              <a:ext uri="{FF2B5EF4-FFF2-40B4-BE49-F238E27FC236}">
                <a16:creationId xmlns:a16="http://schemas.microsoft.com/office/drawing/2014/main" id="{AFD55C41-75E7-63B6-99EF-055ED5B6C2C6}"/>
              </a:ext>
            </a:extLst>
          </p:cNvPr>
          <p:cNvSpPr txBox="1">
            <a:spLocks/>
          </p:cNvSpPr>
          <p:nvPr/>
        </p:nvSpPr>
        <p:spPr>
          <a:xfrm>
            <a:off x="7253503" y="5006644"/>
            <a:ext cx="4368981" cy="1207161"/>
          </a:xfrm>
          <a:prstGeom prst="rect">
            <a:avLst/>
          </a:prstGeom>
          <a:solidFill>
            <a:schemeClr val="accent1">
              <a:lumMod val="75000"/>
            </a:schemeClr>
          </a:solidFill>
        </p:spPr>
        <p:txBody>
          <a:bodyPr lIns="91440" tIns="45720" rIns="91440" bIns="45720" anchor="t"/>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GB">
                <a:solidFill>
                  <a:schemeClr val="bg1"/>
                </a:solidFill>
                <a:latin typeface="Ubuntu"/>
                <a:cs typeface="Segoe UI"/>
              </a:rPr>
              <a:t>The Eatwell Guide shows us what our diets should look like over the day or even a couple of days - not every plate needs to look like this.</a:t>
            </a:r>
            <a:r>
              <a:rPr lang="en-GB">
                <a:solidFill>
                  <a:srgbClr val="333333"/>
                </a:solidFill>
                <a:latin typeface="Ubuntu"/>
                <a:cs typeface="Segoe UI"/>
              </a:rPr>
              <a:t> </a:t>
            </a:r>
            <a:endParaRPr lang="en-US">
              <a:latin typeface="Ubuntu"/>
            </a:endParaRPr>
          </a:p>
        </p:txBody>
      </p:sp>
      <p:pic>
        <p:nvPicPr>
          <p:cNvPr id="10" name="Picture 9" descr="A diagram of food items&#10;&#10;Description automatically generated">
            <a:extLst>
              <a:ext uri="{FF2B5EF4-FFF2-40B4-BE49-F238E27FC236}">
                <a16:creationId xmlns:a16="http://schemas.microsoft.com/office/drawing/2014/main" id="{EE8B722E-46C8-B7EB-5395-823FC6D37A29}"/>
              </a:ext>
            </a:extLst>
          </p:cNvPr>
          <p:cNvPicPr>
            <a:picLocks noChangeAspect="1"/>
          </p:cNvPicPr>
          <p:nvPr/>
        </p:nvPicPr>
        <p:blipFill rotWithShape="1">
          <a:blip r:embed="rId2"/>
          <a:srcRect l="376" t="1397" r="-376" b="-1397"/>
          <a:stretch/>
        </p:blipFill>
        <p:spPr>
          <a:xfrm>
            <a:off x="7245425" y="1607833"/>
            <a:ext cx="4378059" cy="3398452"/>
          </a:xfrm>
          <a:prstGeom prst="rect">
            <a:avLst/>
          </a:prstGeom>
        </p:spPr>
      </p:pic>
    </p:spTree>
    <p:extLst>
      <p:ext uri="{BB962C8B-B14F-4D97-AF65-F5344CB8AC3E}">
        <p14:creationId xmlns:p14="http://schemas.microsoft.com/office/powerpoint/2010/main" val="34429054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D5724E-E0EA-D8E4-5205-FF433ECD6003}"/>
              </a:ext>
            </a:extLst>
          </p:cNvPr>
          <p:cNvSpPr>
            <a:spLocks noGrp="1"/>
          </p:cNvSpPr>
          <p:nvPr>
            <p:ph type="body" sz="quarter" idx="14"/>
          </p:nvPr>
        </p:nvSpPr>
        <p:spPr>
          <a:xfrm>
            <a:off x="2243586" y="2787037"/>
            <a:ext cx="9533430" cy="3308947"/>
          </a:xfrm>
        </p:spPr>
        <p:txBody>
          <a:bodyPr vert="horz" lIns="91440" tIns="45720" rIns="91440" bIns="45720" rtlCol="0" anchor="t">
            <a:normAutofit lnSpcReduction="10000"/>
          </a:bodyPr>
          <a:lstStyle/>
          <a:p>
            <a:pPr>
              <a:lnSpc>
                <a:spcPct val="100000"/>
              </a:lnSpc>
              <a:spcBef>
                <a:spcPts val="0"/>
              </a:spcBef>
            </a:pPr>
            <a:r>
              <a:rPr lang="en-US" sz="1800" dirty="0">
                <a:latin typeface="Ubuntu"/>
                <a:cs typeface="Calibri"/>
              </a:rPr>
              <a:t>Fruits and vegetables are a good source of vitamins, minerals and </a:t>
            </a:r>
            <a:r>
              <a:rPr lang="en-US" sz="1800" dirty="0" err="1">
                <a:latin typeface="Ubuntu"/>
                <a:cs typeface="Calibri"/>
              </a:rPr>
              <a:t>fibre</a:t>
            </a:r>
            <a:r>
              <a:rPr lang="en-US" sz="1800" dirty="0">
                <a:latin typeface="Ubuntu"/>
                <a:cs typeface="Calibri"/>
              </a:rPr>
              <a:t>; by eating a variety of different types, ensures the body receives all the essential nutrients we need. </a:t>
            </a:r>
          </a:p>
          <a:p>
            <a:pPr>
              <a:lnSpc>
                <a:spcPct val="100000"/>
              </a:lnSpc>
              <a:spcBef>
                <a:spcPts val="0"/>
              </a:spcBef>
            </a:pPr>
            <a:endParaRPr lang="en-US" sz="1800" dirty="0">
              <a:latin typeface="Ubuntu"/>
              <a:cs typeface="Calibri"/>
            </a:endParaRPr>
          </a:p>
          <a:p>
            <a:pPr algn="just">
              <a:lnSpc>
                <a:spcPct val="100000"/>
              </a:lnSpc>
              <a:spcBef>
                <a:spcPts val="0"/>
              </a:spcBef>
            </a:pPr>
            <a:r>
              <a:rPr lang="en-US" sz="1800" dirty="0">
                <a:latin typeface="Ubuntu"/>
                <a:cs typeface="Calibri"/>
              </a:rPr>
              <a:t>We should aim to eat at least 5 different portions of fruits and vegetables each day and these can be fresh, tinned, dried and frozen. Fruit juices and smoothies do count although these should be kept to a minimum of 150ml per day and if possible, should be consumed at mealtimes. </a:t>
            </a:r>
          </a:p>
          <a:p>
            <a:pPr>
              <a:lnSpc>
                <a:spcPct val="100000"/>
              </a:lnSpc>
              <a:spcBef>
                <a:spcPts val="0"/>
              </a:spcBef>
            </a:pPr>
            <a:endParaRPr lang="en-US" sz="1800" dirty="0">
              <a:latin typeface="Ubuntu"/>
              <a:cs typeface="Calibri"/>
            </a:endParaRPr>
          </a:p>
          <a:p>
            <a:pPr>
              <a:lnSpc>
                <a:spcPct val="100000"/>
              </a:lnSpc>
              <a:spcBef>
                <a:spcPts val="0"/>
              </a:spcBef>
            </a:pPr>
            <a:r>
              <a:rPr lang="en-US" sz="1800" dirty="0">
                <a:latin typeface="Ubuntu"/>
                <a:cs typeface="Calibri"/>
              </a:rPr>
              <a:t>Eating with the seasons can be a great way to consume variety and can also be tastier, fresher and more nutritious as it may not have travelled so far! </a:t>
            </a:r>
            <a:br>
              <a:rPr lang="en-US" sz="1800" dirty="0">
                <a:latin typeface="Ubuntu"/>
                <a:cs typeface="Calibri"/>
              </a:rPr>
            </a:br>
            <a:r>
              <a:rPr lang="en-US" sz="1800" dirty="0">
                <a:latin typeface="Ubuntu"/>
                <a:cs typeface="Calibri"/>
              </a:rPr>
              <a:t>But don't forget that tinned, frozen and dried count towards your 5 a day here and always try to choose tinned in juice and vegetables with no added sugar and salt. </a:t>
            </a:r>
            <a:endParaRPr lang="en-US" dirty="0">
              <a:latin typeface="Ubuntu"/>
            </a:endParaRPr>
          </a:p>
        </p:txBody>
      </p:sp>
      <p:sp>
        <p:nvSpPr>
          <p:cNvPr id="4" name="Text Placeholder 3">
            <a:extLst>
              <a:ext uri="{FF2B5EF4-FFF2-40B4-BE49-F238E27FC236}">
                <a16:creationId xmlns:a16="http://schemas.microsoft.com/office/drawing/2014/main" id="{D32FCD2C-E07B-9742-C8E6-EA3AD83A127F}"/>
              </a:ext>
            </a:extLst>
          </p:cNvPr>
          <p:cNvSpPr>
            <a:spLocks noGrp="1"/>
          </p:cNvSpPr>
          <p:nvPr>
            <p:ph type="body" sz="quarter" idx="11"/>
          </p:nvPr>
        </p:nvSpPr>
        <p:spPr>
          <a:xfrm>
            <a:off x="304879" y="848633"/>
            <a:ext cx="4541157" cy="730401"/>
          </a:xfrm>
        </p:spPr>
        <p:txBody>
          <a:bodyPr>
            <a:normAutofit/>
          </a:bodyPr>
          <a:lstStyle/>
          <a:p>
            <a:r>
              <a:rPr lang="en-US">
                <a:latin typeface="Ubuntu"/>
              </a:rPr>
              <a:t>Fruits and Vegetables </a:t>
            </a:r>
            <a:endParaRPr lang="en-US"/>
          </a:p>
        </p:txBody>
      </p:sp>
      <p:sp>
        <p:nvSpPr>
          <p:cNvPr id="6" name="Text Placeholder 5">
            <a:extLst>
              <a:ext uri="{FF2B5EF4-FFF2-40B4-BE49-F238E27FC236}">
                <a16:creationId xmlns:a16="http://schemas.microsoft.com/office/drawing/2014/main" id="{EF787FF5-1987-A2F0-454E-8B96386F78BC}"/>
              </a:ext>
            </a:extLst>
          </p:cNvPr>
          <p:cNvSpPr>
            <a:spLocks noGrp="1"/>
          </p:cNvSpPr>
          <p:nvPr>
            <p:ph type="body" sz="quarter" idx="13"/>
          </p:nvPr>
        </p:nvSpPr>
        <p:spPr>
          <a:xfrm>
            <a:off x="304879" y="1956205"/>
            <a:ext cx="11550678" cy="755753"/>
          </a:xfrm>
        </p:spPr>
        <p:txBody>
          <a:bodyPr vert="horz" lIns="91440" tIns="45720" rIns="91440" bIns="45720" rtlCol="0" anchor="t">
            <a:normAutofit lnSpcReduction="10000"/>
          </a:bodyPr>
          <a:lstStyle/>
          <a:p>
            <a:r>
              <a:rPr lang="en-GB" sz="2000" b="1" dirty="0">
                <a:latin typeface="Ubuntu"/>
                <a:cs typeface="Calibri"/>
              </a:rPr>
              <a:t>Most of us are still not eating enough fruit and vegetables. They should make up just over</a:t>
            </a:r>
            <a:endParaRPr lang="en-US" sz="2000" b="1">
              <a:latin typeface="Ubuntu"/>
              <a:cs typeface="Calibri"/>
            </a:endParaRPr>
          </a:p>
          <a:p>
            <a:r>
              <a:rPr lang="en-GB" sz="2000" b="1" dirty="0">
                <a:latin typeface="Ubuntu"/>
                <a:cs typeface="Calibri"/>
              </a:rPr>
              <a:t>a third of the food we eat each day and are one of the most important parts of our diets.</a:t>
            </a:r>
            <a:r>
              <a:rPr lang="en-GB" sz="2000" b="1" dirty="0">
                <a:latin typeface="Ubuntu"/>
              </a:rPr>
              <a:t> </a:t>
            </a:r>
            <a:endParaRPr lang="en-US" sz="2000" b="1">
              <a:latin typeface="Ubuntu"/>
            </a:endParaRPr>
          </a:p>
        </p:txBody>
      </p:sp>
      <p:pic>
        <p:nvPicPr>
          <p:cNvPr id="8" name="Picture 2" descr="A segment of an oval representing just over a third of our diet with examples of fruit and vegetables such as broccoli, carrots, peas, tinned tomatoes, apples, bananas and grapes">
            <a:extLst>
              <a:ext uri="{FF2B5EF4-FFF2-40B4-BE49-F238E27FC236}">
                <a16:creationId xmlns:a16="http://schemas.microsoft.com/office/drawing/2014/main" id="{91BEA838-FF1E-E67C-4617-788D879A85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5854" r="10244" b="-386"/>
          <a:stretch/>
        </p:blipFill>
        <p:spPr bwMode="auto">
          <a:xfrm>
            <a:off x="302917" y="2783537"/>
            <a:ext cx="1702132" cy="25810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62579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D5724E-E0EA-D8E4-5205-FF433ECD6003}"/>
              </a:ext>
            </a:extLst>
          </p:cNvPr>
          <p:cNvSpPr>
            <a:spLocks noGrp="1"/>
          </p:cNvSpPr>
          <p:nvPr>
            <p:ph type="body" sz="quarter" idx="14"/>
          </p:nvPr>
        </p:nvSpPr>
        <p:spPr>
          <a:xfrm>
            <a:off x="283897" y="2424368"/>
            <a:ext cx="8629586" cy="2616219"/>
          </a:xfrm>
        </p:spPr>
        <p:txBody>
          <a:bodyPr vert="horz" lIns="91440" tIns="45720" rIns="91440" bIns="45720" rtlCol="0" anchor="t">
            <a:noAutofit/>
          </a:bodyPr>
          <a:lstStyle/>
          <a:p>
            <a:r>
              <a:rPr lang="en-GB" sz="2200" dirty="0">
                <a:latin typeface="Ubuntu"/>
                <a:cs typeface="Calibri"/>
              </a:rPr>
              <a:t>Starchy foods are the main source of carbohydrate and have an important role in a healthy diet. </a:t>
            </a:r>
            <a:endParaRPr lang="en-US" sz="2200" dirty="0">
              <a:latin typeface="Ubuntu"/>
              <a:cs typeface="Calibri"/>
            </a:endParaRPr>
          </a:p>
          <a:p>
            <a:r>
              <a:rPr lang="en-GB" sz="2200" dirty="0">
                <a:latin typeface="Ubuntu"/>
                <a:cs typeface="Calibri"/>
              </a:rPr>
              <a:t>They are a good source of fibre and are the best energy providers for the body.</a:t>
            </a:r>
          </a:p>
          <a:p>
            <a:r>
              <a:rPr lang="en-GB" sz="2200" dirty="0">
                <a:latin typeface="Ubuntu"/>
                <a:cs typeface="Calibri"/>
              </a:rPr>
              <a:t>Starchy food should make up just over a third of the food we eat.</a:t>
            </a:r>
          </a:p>
          <a:p>
            <a:r>
              <a:rPr lang="en-GB" sz="2200" dirty="0">
                <a:latin typeface="Ubuntu"/>
                <a:cs typeface="Calibri"/>
              </a:rPr>
              <a:t>Where possible we should try to include wholegrain or higher fibre carbohydrates such as brown rice, pasta and even leaving the skin on potatoes can help to increase dietary fibre and nutrients. </a:t>
            </a:r>
            <a:endParaRPr lang="en-GB" sz="2200" dirty="0">
              <a:latin typeface="Ubuntu"/>
            </a:endParaRPr>
          </a:p>
        </p:txBody>
      </p:sp>
      <p:sp>
        <p:nvSpPr>
          <p:cNvPr id="4" name="Text Placeholder 3">
            <a:extLst>
              <a:ext uri="{FF2B5EF4-FFF2-40B4-BE49-F238E27FC236}">
                <a16:creationId xmlns:a16="http://schemas.microsoft.com/office/drawing/2014/main" id="{D32FCD2C-E07B-9742-C8E6-EA3AD83A127F}"/>
              </a:ext>
            </a:extLst>
          </p:cNvPr>
          <p:cNvSpPr>
            <a:spLocks noGrp="1"/>
          </p:cNvSpPr>
          <p:nvPr>
            <p:ph type="body" sz="quarter" idx="11"/>
          </p:nvPr>
        </p:nvSpPr>
        <p:spPr>
          <a:xfrm>
            <a:off x="304878" y="1145516"/>
            <a:ext cx="5999183" cy="819466"/>
          </a:xfrm>
        </p:spPr>
        <p:txBody>
          <a:bodyPr>
            <a:noAutofit/>
          </a:bodyPr>
          <a:lstStyle/>
          <a:p>
            <a:r>
              <a:rPr lang="en-US" sz="2900">
                <a:latin typeface="Ubuntu"/>
              </a:rPr>
              <a:t>Potatoes, Bread, Rice, Pasta and Other Starchy Carbohydrates</a:t>
            </a:r>
            <a:endParaRPr lang="en-US" sz="2900"/>
          </a:p>
        </p:txBody>
      </p:sp>
      <p:pic>
        <p:nvPicPr>
          <p:cNvPr id="7" name="Picture 2" descr="A segment of an oval representing just over a third of our diet with examples of starchy carbohydrates such as potatoes, bread, wholegrain cereal, pasta and rice">
            <a:extLst>
              <a:ext uri="{FF2B5EF4-FFF2-40B4-BE49-F238E27FC236}">
                <a16:creationId xmlns:a16="http://schemas.microsoft.com/office/drawing/2014/main" id="{1253C003-54A7-9C57-0198-9848B2EAE1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20775" y="1743513"/>
            <a:ext cx="2959623" cy="31057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27072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32FCD2C-E07B-9742-C8E6-EA3AD83A127F}"/>
              </a:ext>
            </a:extLst>
          </p:cNvPr>
          <p:cNvSpPr>
            <a:spLocks noGrp="1"/>
          </p:cNvSpPr>
          <p:nvPr>
            <p:ph type="body" sz="quarter" idx="11"/>
          </p:nvPr>
        </p:nvSpPr>
        <p:spPr>
          <a:xfrm>
            <a:off x="304879" y="921205"/>
            <a:ext cx="5230585" cy="1238401"/>
          </a:xfrm>
        </p:spPr>
        <p:txBody>
          <a:bodyPr>
            <a:normAutofit/>
          </a:bodyPr>
          <a:lstStyle/>
          <a:p>
            <a:r>
              <a:rPr lang="en-US">
                <a:latin typeface="Ubuntu"/>
              </a:rPr>
              <a:t>Beans, Pulses, Fish, Eggs, Meat and Other Proteins</a:t>
            </a:r>
            <a:endParaRPr lang="en-US"/>
          </a:p>
        </p:txBody>
      </p:sp>
      <p:sp>
        <p:nvSpPr>
          <p:cNvPr id="3" name="Text Placeholder 2">
            <a:extLst>
              <a:ext uri="{FF2B5EF4-FFF2-40B4-BE49-F238E27FC236}">
                <a16:creationId xmlns:a16="http://schemas.microsoft.com/office/drawing/2014/main" id="{F9D5724E-E0EA-D8E4-5205-FF433ECD6003}"/>
              </a:ext>
            </a:extLst>
          </p:cNvPr>
          <p:cNvSpPr>
            <a:spLocks noGrp="1"/>
          </p:cNvSpPr>
          <p:nvPr>
            <p:ph type="body" sz="quarter" idx="12"/>
          </p:nvPr>
        </p:nvSpPr>
        <p:spPr>
          <a:xfrm>
            <a:off x="3352878" y="2169659"/>
            <a:ext cx="8247797" cy="4180916"/>
          </a:xfrm>
        </p:spPr>
        <p:txBody>
          <a:bodyPr vert="horz" lIns="91440" tIns="45720" rIns="91440" bIns="45720" rtlCol="0" anchor="t">
            <a:noAutofit/>
          </a:bodyPr>
          <a:lstStyle/>
          <a:p>
            <a:r>
              <a:rPr lang="en-GB" dirty="0">
                <a:latin typeface="Ubuntu"/>
                <a:cs typeface="Calibri"/>
              </a:rPr>
              <a:t>These foods are rich in protein and provide other very important vitamins and minerals such as iron.</a:t>
            </a:r>
            <a:endParaRPr lang="en-US"/>
          </a:p>
          <a:p>
            <a:pPr>
              <a:lnSpc>
                <a:spcPct val="100000"/>
              </a:lnSpc>
              <a:spcBef>
                <a:spcPts val="0"/>
              </a:spcBef>
            </a:pPr>
            <a:r>
              <a:rPr lang="en-GB" dirty="0">
                <a:latin typeface="Ubuntu"/>
                <a:cs typeface="Calibri"/>
              </a:rPr>
              <a:t>Foods from this group should be eaten daily. Choosing to eat beans and pulses more often can be beneficial to our health and be cost effective too! </a:t>
            </a:r>
            <a:endParaRPr lang="en-US">
              <a:latin typeface="Ubuntu"/>
              <a:cs typeface="Calibri"/>
            </a:endParaRPr>
          </a:p>
          <a:p>
            <a:pPr>
              <a:lnSpc>
                <a:spcPct val="100000"/>
              </a:lnSpc>
              <a:spcBef>
                <a:spcPts val="0"/>
              </a:spcBef>
            </a:pPr>
            <a:endParaRPr lang="en-GB" dirty="0">
              <a:latin typeface="Ubuntu"/>
              <a:cs typeface="Calibri"/>
            </a:endParaRPr>
          </a:p>
          <a:p>
            <a:pPr>
              <a:lnSpc>
                <a:spcPct val="100000"/>
              </a:lnSpc>
              <a:spcBef>
                <a:spcPts val="0"/>
              </a:spcBef>
            </a:pPr>
            <a:r>
              <a:rPr lang="en-GB" dirty="0">
                <a:latin typeface="Ubuntu"/>
                <a:cs typeface="Calibri"/>
              </a:rPr>
              <a:t>Fish is also a great source of protein alongside essential fatty acids and omega 3 which is great for brain growth and development. We should aim to choose fish at least twice per week with one of those being oily fish such as salmon or mackerel. </a:t>
            </a:r>
          </a:p>
          <a:p>
            <a:pPr>
              <a:lnSpc>
                <a:spcPct val="100000"/>
              </a:lnSpc>
              <a:spcBef>
                <a:spcPts val="0"/>
              </a:spcBef>
            </a:pPr>
            <a:endParaRPr lang="en-GB" dirty="0">
              <a:latin typeface="Ubuntu"/>
              <a:cs typeface="Calibri"/>
            </a:endParaRPr>
          </a:p>
          <a:p>
            <a:pPr>
              <a:lnSpc>
                <a:spcPct val="100000"/>
              </a:lnSpc>
              <a:spcBef>
                <a:spcPts val="0"/>
              </a:spcBef>
            </a:pPr>
            <a:r>
              <a:rPr lang="en-GB" dirty="0">
                <a:latin typeface="Ubuntu"/>
                <a:cs typeface="Calibri"/>
              </a:rPr>
              <a:t>Red and processed meats such as bacon and ham should be eaten less often as they're often higher in fat, salt, can be detrimental to our health and are linked to developing some cancers.</a:t>
            </a:r>
            <a:r>
              <a:rPr lang="en-GB" dirty="0">
                <a:solidFill>
                  <a:schemeClr val="accent1">
                    <a:lumMod val="76000"/>
                  </a:schemeClr>
                </a:solidFill>
                <a:latin typeface="Ubuntu"/>
                <a:cs typeface="Calibri"/>
              </a:rPr>
              <a:t> </a:t>
            </a:r>
            <a:endParaRPr lang="en-GB" dirty="0">
              <a:solidFill>
                <a:schemeClr val="accent1">
                  <a:lumMod val="76000"/>
                </a:schemeClr>
              </a:solidFill>
              <a:latin typeface="Ubuntu"/>
            </a:endParaRPr>
          </a:p>
        </p:txBody>
      </p:sp>
      <p:pic>
        <p:nvPicPr>
          <p:cNvPr id="10" name="Picture 2" descr="A segment of an oval, smaller than the fruit and vegetables and starchy carbohydrates segments, with examples of good sources of protein, including lentils, beans, chickpeas, nuts, fish, meat and eggs">
            <a:extLst>
              <a:ext uri="{FF2B5EF4-FFF2-40B4-BE49-F238E27FC236}">
                <a16:creationId xmlns:a16="http://schemas.microsoft.com/office/drawing/2014/main" id="{36822542-A324-68F4-DDE5-67E72CA319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987" y="2545127"/>
            <a:ext cx="3138164" cy="3198298"/>
          </a:xfrm>
          <a:prstGeom prst="round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15806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32FCD2C-E07B-9742-C8E6-EA3AD83A127F}"/>
              </a:ext>
            </a:extLst>
          </p:cNvPr>
          <p:cNvSpPr>
            <a:spLocks noGrp="1"/>
          </p:cNvSpPr>
          <p:nvPr>
            <p:ph type="body" sz="quarter" idx="11"/>
          </p:nvPr>
        </p:nvSpPr>
        <p:spPr>
          <a:xfrm>
            <a:off x="304879" y="1040565"/>
            <a:ext cx="4602747" cy="669925"/>
          </a:xfrm>
        </p:spPr>
        <p:txBody>
          <a:bodyPr>
            <a:normAutofit/>
          </a:bodyPr>
          <a:lstStyle/>
          <a:p>
            <a:r>
              <a:rPr lang="en-US">
                <a:latin typeface="Ubuntu"/>
              </a:rPr>
              <a:t>Dairy and Alternatives</a:t>
            </a:r>
            <a:endParaRPr lang="en-US"/>
          </a:p>
        </p:txBody>
      </p:sp>
      <p:sp>
        <p:nvSpPr>
          <p:cNvPr id="3" name="Text Placeholder 2">
            <a:extLst>
              <a:ext uri="{FF2B5EF4-FFF2-40B4-BE49-F238E27FC236}">
                <a16:creationId xmlns:a16="http://schemas.microsoft.com/office/drawing/2014/main" id="{F9D5724E-E0EA-D8E4-5205-FF433ECD6003}"/>
              </a:ext>
            </a:extLst>
          </p:cNvPr>
          <p:cNvSpPr>
            <a:spLocks noGrp="1"/>
          </p:cNvSpPr>
          <p:nvPr>
            <p:ph type="body" sz="quarter" idx="12"/>
          </p:nvPr>
        </p:nvSpPr>
        <p:spPr>
          <a:xfrm>
            <a:off x="3693773" y="2269922"/>
            <a:ext cx="7813642" cy="3800394"/>
          </a:xfrm>
        </p:spPr>
        <p:txBody>
          <a:bodyPr vert="horz" lIns="91440" tIns="45720" rIns="91440" bIns="45720" rtlCol="0" anchor="t">
            <a:noAutofit/>
          </a:bodyPr>
          <a:lstStyle/>
          <a:p>
            <a:r>
              <a:rPr lang="en-GB" dirty="0">
                <a:latin typeface="Ubuntu"/>
                <a:ea typeface="Calibri"/>
                <a:cs typeface="Calibri"/>
              </a:rPr>
              <a:t>Milk, cheese, yoghurt and fromage frais are a good source of protein and essential vitamins within our diets such as calcium. </a:t>
            </a:r>
            <a:br>
              <a:rPr lang="en-GB" dirty="0">
                <a:latin typeface="Ubuntu"/>
                <a:ea typeface="Calibri"/>
                <a:cs typeface="Calibri"/>
              </a:rPr>
            </a:br>
            <a:r>
              <a:rPr lang="en-GB" dirty="0">
                <a:latin typeface="Ubuntu"/>
                <a:ea typeface="Calibri"/>
                <a:cs typeface="Calibri"/>
              </a:rPr>
              <a:t>Eating foods high in calcium is important for our teeth and bones especially in childhood and later life.</a:t>
            </a:r>
            <a:endParaRPr lang="en-US"/>
          </a:p>
          <a:p>
            <a:endParaRPr lang="en-GB" dirty="0">
              <a:latin typeface="Ubuntu"/>
              <a:ea typeface="Calibri"/>
              <a:cs typeface="Calibri"/>
            </a:endParaRPr>
          </a:p>
          <a:p>
            <a:pPr>
              <a:lnSpc>
                <a:spcPct val="100000"/>
              </a:lnSpc>
              <a:spcBef>
                <a:spcPts val="0"/>
              </a:spcBef>
            </a:pPr>
            <a:r>
              <a:rPr lang="en-US" dirty="0">
                <a:latin typeface="Ubuntu"/>
                <a:ea typeface="Calibri"/>
                <a:cs typeface="Calibri"/>
              </a:rPr>
              <a:t>Unsweetened calcium enriched alternatives, made from plants such as soya, coconuts or oats also count within this food group and are a great alternative to dairy. </a:t>
            </a:r>
            <a:endParaRPr lang="en-GB" dirty="0">
              <a:latin typeface="Ubuntu"/>
            </a:endParaRPr>
          </a:p>
          <a:p>
            <a:pPr>
              <a:lnSpc>
                <a:spcPct val="100000"/>
              </a:lnSpc>
              <a:spcBef>
                <a:spcPts val="0"/>
              </a:spcBef>
            </a:pPr>
            <a:endParaRPr lang="en-GB" dirty="0">
              <a:latin typeface="Ubuntu"/>
              <a:cs typeface="Calibri"/>
            </a:endParaRPr>
          </a:p>
          <a:p>
            <a:pPr>
              <a:lnSpc>
                <a:spcPct val="100000"/>
              </a:lnSpc>
              <a:spcBef>
                <a:spcPts val="0"/>
              </a:spcBef>
            </a:pPr>
            <a:r>
              <a:rPr lang="en-US" dirty="0">
                <a:latin typeface="Ubuntu"/>
                <a:ea typeface="Calibri"/>
                <a:cs typeface="Calibri"/>
              </a:rPr>
              <a:t>Making healthier dairy choices can be done by checking the nutritional information on the label. Try to choose lower fat, saturated fat, sugar and salt options. </a:t>
            </a:r>
            <a:endParaRPr lang="en-GB" dirty="0">
              <a:latin typeface="Ubuntu"/>
            </a:endParaRPr>
          </a:p>
        </p:txBody>
      </p:sp>
      <p:pic>
        <p:nvPicPr>
          <p:cNvPr id="6" name="Picture 2" descr="A segment of an oval, smaller than the protein foods segment, with examples of dairy and alternatives, such as cheese, semi-skimmed milk, soya drink and yoghurt">
            <a:extLst>
              <a:ext uri="{FF2B5EF4-FFF2-40B4-BE49-F238E27FC236}">
                <a16:creationId xmlns:a16="http://schemas.microsoft.com/office/drawing/2014/main" id="{7C31840A-7F50-3B5F-8B88-C5E08ADF76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7090" r="15012" b="347"/>
          <a:stretch/>
        </p:blipFill>
        <p:spPr bwMode="auto">
          <a:xfrm>
            <a:off x="267713" y="2588570"/>
            <a:ext cx="3014676" cy="3019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51609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32FCD2C-E07B-9742-C8E6-EA3AD83A127F}"/>
              </a:ext>
            </a:extLst>
          </p:cNvPr>
          <p:cNvSpPr>
            <a:spLocks noGrp="1"/>
          </p:cNvSpPr>
          <p:nvPr>
            <p:ph type="body" sz="quarter" idx="11"/>
          </p:nvPr>
        </p:nvSpPr>
        <p:spPr>
          <a:xfrm>
            <a:off x="304879" y="1040565"/>
            <a:ext cx="4602747" cy="669925"/>
          </a:xfrm>
        </p:spPr>
        <p:txBody>
          <a:bodyPr>
            <a:normAutofit/>
          </a:bodyPr>
          <a:lstStyle/>
          <a:p>
            <a:r>
              <a:rPr lang="en-US" dirty="0">
                <a:latin typeface="Ubuntu"/>
              </a:rPr>
              <a:t>Oils and Spreads</a:t>
            </a:r>
            <a:endParaRPr lang="en-US" dirty="0"/>
          </a:p>
        </p:txBody>
      </p:sp>
      <p:sp>
        <p:nvSpPr>
          <p:cNvPr id="3" name="Text Placeholder 2">
            <a:extLst>
              <a:ext uri="{FF2B5EF4-FFF2-40B4-BE49-F238E27FC236}">
                <a16:creationId xmlns:a16="http://schemas.microsoft.com/office/drawing/2014/main" id="{F9D5724E-E0EA-D8E4-5205-FF433ECD6003}"/>
              </a:ext>
            </a:extLst>
          </p:cNvPr>
          <p:cNvSpPr>
            <a:spLocks noGrp="1"/>
          </p:cNvSpPr>
          <p:nvPr>
            <p:ph type="body" sz="quarter" idx="12"/>
          </p:nvPr>
        </p:nvSpPr>
        <p:spPr>
          <a:xfrm>
            <a:off x="304878" y="2330588"/>
            <a:ext cx="8856379" cy="3012631"/>
          </a:xfrm>
        </p:spPr>
        <p:txBody>
          <a:bodyPr vert="horz" lIns="91440" tIns="45720" rIns="91440" bIns="45720" rtlCol="0" anchor="t">
            <a:noAutofit/>
          </a:bodyPr>
          <a:lstStyle/>
          <a:p>
            <a:r>
              <a:rPr lang="en-GB" dirty="0">
                <a:latin typeface="Ubuntu"/>
                <a:ea typeface="Calibri"/>
                <a:cs typeface="Calibri"/>
              </a:rPr>
              <a:t>We all need some fat in our diet to stay healthy, they provide energy and essential fatty acids that our body cannot produce. Fats also help with absorption of vitamin A, D and E. </a:t>
            </a:r>
            <a:endParaRPr lang="en-US">
              <a:latin typeface="Ubuntu"/>
              <a:ea typeface="Calibri"/>
              <a:cs typeface="Calibri"/>
            </a:endParaRPr>
          </a:p>
          <a:p>
            <a:r>
              <a:rPr lang="en-GB" dirty="0">
                <a:latin typeface="Ubuntu"/>
                <a:ea typeface="Calibri"/>
                <a:cs typeface="Calibri"/>
              </a:rPr>
              <a:t>As part of a healthy diet we should choose unsaturated fats where possible, these include: olive, rapeseed, sunflower and vegetable oil. </a:t>
            </a:r>
          </a:p>
          <a:p>
            <a:r>
              <a:rPr lang="en-GB" dirty="0">
                <a:latin typeface="Ubuntu"/>
                <a:ea typeface="Calibri"/>
                <a:cs typeface="Calibri"/>
              </a:rPr>
              <a:t>We should try to limit saturated fats within our diets and cut down on foods containing high saturated and trans fats (liquid oils turn into fat). This is due to saturated fats being higher in energy and eating too much can lead to health complications such as obesity and heart disease. </a:t>
            </a:r>
            <a:endParaRPr lang="en-GB" dirty="0">
              <a:latin typeface="Ubuntu"/>
            </a:endParaRPr>
          </a:p>
        </p:txBody>
      </p:sp>
      <p:pic>
        <p:nvPicPr>
          <p:cNvPr id="7" name="Picture 2" descr="Examples of oils and spreads: vegetable oil and lower fat spread">
            <a:extLst>
              <a:ext uri="{FF2B5EF4-FFF2-40B4-BE49-F238E27FC236}">
                <a16:creationId xmlns:a16="http://schemas.microsoft.com/office/drawing/2014/main" id="{5E6CD3BA-6D0F-F384-120B-5566A41817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5000" t="15891" r="21173" b="15891"/>
          <a:stretch/>
        </p:blipFill>
        <p:spPr bwMode="auto">
          <a:xfrm>
            <a:off x="9303385" y="2227220"/>
            <a:ext cx="2591312" cy="2724016"/>
          </a:xfrm>
          <a:prstGeom prst="round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10339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HW - Master Deck - Orange">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5" ma:contentTypeDescription="Create a new document." ma:contentTypeScope="" ma:versionID="07c4eb4ae9f433db1b465f0e766902ca">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fbe34ecbae75e3bf2fe83bd45dea5f21"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d3ce685-6bcb-45ae-998a-d25e5acaad24}" ma:internalName="TaxCatchAll" ma:showField="CatchAllData" ma:web="d6550f9a-f14e-418b-a53a-e888529f43a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bbd7921a-042b-4eb0-b7a0-a3fc5587e9ac">
      <Terms xmlns="http://schemas.microsoft.com/office/infopath/2007/PartnerControls"/>
    </lcf76f155ced4ddcb4097134ff3c332f>
    <TaxCatchAll xmlns="d6550f9a-f14e-418b-a53a-e888529f43a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70FA16E-4E1E-42C7-9178-84AA684940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d7921a-042b-4eb0-b7a0-a3fc5587e9ac"/>
    <ds:schemaRef ds:uri="d6550f9a-f14e-418b-a53a-e888529f43a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1DB050C-80B7-436B-ADA6-2340424441D5}">
  <ds:schemaRefs>
    <ds:schemaRef ds:uri="http://schemas.microsoft.com/office/2006/metadata/properties"/>
    <ds:schemaRef ds:uri="http://purl.org/dc/dcmitype/"/>
    <ds:schemaRef ds:uri="http://purl.org/dc/terms/"/>
    <ds:schemaRef ds:uri="http://purl.org/dc/elements/1.1/"/>
    <ds:schemaRef ds:uri="bbd7921a-042b-4eb0-b7a0-a3fc5587e9ac"/>
    <ds:schemaRef ds:uri="http://schemas.microsoft.com/office/2006/documentManagement/types"/>
    <ds:schemaRef ds:uri="http://schemas.microsoft.com/office/infopath/2007/PartnerControls"/>
    <ds:schemaRef ds:uri="http://schemas.openxmlformats.org/package/2006/metadata/core-properties"/>
    <ds:schemaRef ds:uri="d6550f9a-f14e-418b-a53a-e888529f43ac"/>
    <ds:schemaRef ds:uri="http://www.w3.org/XML/1998/namespace"/>
  </ds:schemaRefs>
</ds:datastoreItem>
</file>

<file path=customXml/itemProps3.xml><?xml version="1.0" encoding="utf-8"?>
<ds:datastoreItem xmlns:ds="http://schemas.openxmlformats.org/officeDocument/2006/customXml" ds:itemID="{2EE13E57-FBE9-47A9-A5D3-7D979C5C118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TotalTime>
  <Words>1385</Words>
  <Application>Microsoft Office PowerPoint</Application>
  <PresentationFormat>Widescreen</PresentationFormat>
  <Paragraphs>95</Paragraphs>
  <Slides>13</Slides>
  <Notes>0</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Office Theme</vt:lpstr>
      <vt:lpstr>PHW - Master Deck - Orange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a healthy balanced diet?</dc:title>
  <dc:creator>Gareth Thomas (Public Health Wales, No. 2 Capital Quarter)</dc:creator>
  <cp:lastModifiedBy>Almaz Wong (Public Health Wales - No. 2 Capital Quarter)</cp:lastModifiedBy>
  <cp:revision>45</cp:revision>
  <dcterms:created xsi:type="dcterms:W3CDTF">2024-10-14T10:02:48Z</dcterms:created>
  <dcterms:modified xsi:type="dcterms:W3CDTF">2025-06-24T07:50:29Z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y fmtid="{D5CDD505-2E9C-101B-9397-08002B2CF9AE}" pid="3" name="MediaServiceImageTags">
    <vt:lpwstr/>
  </property>
</Properties>
</file>