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84" r:id="rId5"/>
    <p:sldId id="285" r:id="rId6"/>
    <p:sldId id="286" r:id="rId7"/>
    <p:sldId id="287" r:id="rId8"/>
    <p:sldId id="305" r:id="rId9"/>
    <p:sldId id="288" r:id="rId10"/>
    <p:sldId id="293" r:id="rId11"/>
    <p:sldId id="306" r:id="rId12"/>
    <p:sldId id="294" r:id="rId13"/>
    <p:sldId id="30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A2725120-FA01-C0FD-665D-38DB48C36CC3}" name="Julie Bishop (Public Health Wales - No. 2 Capital Quarter)" initials="JQ" userId="S::julie.bishop4@wales.nhs.uk::aaf01ed0-cb44-4cd9-8f3a-4591a0a9b6ff" providerId="AD"/>
  <p188:author id="{08B1E03E-4DCC-1CAC-3AE4-1F29E517C8F7}" name="Sophie Flood (Public Health Wales - Matrix House)" initials="" userId="S::Sophie.Flood@wales.nhs.uk::f1b68508-ff1d-4a78-a875-f6aa95017de1" providerId="AD"/>
  <p188:author id="{9CEF4D41-7E19-87B1-FCC0-3FB9C95F00ED}" name="Grace Lawson (Public Health Wales - No. 2 Capital Quarter)" initials="GQ" userId="S::grace.lawson@wales.nhs.uk::88c6baf7-06f7-4e16-85cb-71260126bd16" providerId="AD"/>
  <p188:author id="{5BC8576E-31AC-34AC-5567-0D03FEE68FD3}" name="Almaz Wong (Public Health Wales - No. 2 Capital Quarter)" initials="AQ" userId="S::almaz.wong@wales.nhs.uk::ea748972-8fa9-44ab-8b63-a8fb3618c257" providerId="AD"/>
  <p188:author id="{519C988B-5CEE-D4DB-C133-21D4C2804E0E}" name="Lorna Bennett (Public Health Wales - No. 2 Capital Quarter)" initials="LQ" userId="S::lorna.bennett3@wales.nhs.uk::41cbff77-5434-42c9-8874-6f16723207f9" providerId="AD"/>
  <p188:author id="{62E91E8E-1F7E-7A50-C028-78895F47D938}" name="Gareth Thomas (Public Health Wales, No. 2 Capital Quarter)" initials="" userId="S::Gareth.Thomas17@wales.nhs.uk::74ed2807-8d61-45c7-a3b0-de76cb24c3dd" providerId="AD"/>
  <p188:author id="{E58F7FA5-3CAA-A446-7CD7-87A433194C0F}" name="Lorna Bennett" initials="LB" userId="Lorna Bennett" providerId="None"/>
  <p188:author id="{5A994FA8-9F88-B734-D575-CD153A46D4F4}" name="Anthony Priest (Public Health Wales - No. 2 Capital Quarter)" initials="" userId="S::Anthony.Priest2@wales.nhs.uk::46692481-554a-429c-bc03-d4cca9c03c2b"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 id="{0D4999D6-1E25-3088-B460-8B65078DA143}" name="Lillie Price (Public Health Wales - No. 2 Capital Quarter)" initials="" userId="S::Lillie.Price@wales.nhs.uk::032d964d-be01-4d8a-8a44-d1d16ba64254" providerId="AD"/>
  <p188:author id="{82A8F2DC-3481-B692-14F4-D4F0F1F9B7EB}" name="Sophie Flood (Public Health Wales - Matrix House)" initials="SH" userId="S::sophie.flood@wales.nhs.uk::f1b68508-ff1d-4a78-a875-f6aa95017de1" providerId="AD"/>
  <p188:author id="{A0A299E4-C092-AEC1-06CE-81608E9C237A}" name="Gareth Thomas (Public Health Wales, No. 2 Capital Quarter)" initials="GQ" userId="S::gareth.thomas17@wales.nhs.uk::74ed2807-8d61-45c7-a3b0-de76cb24c3d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67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BBB26D-B54E-671A-CC61-51C4555158AE}" v="24" dt="2025-06-09T11:31:23.852"/>
    <p1510:client id="{FCFE49A8-95BD-5CA9-FBF1-5D74F939CFCD}" v="3" dt="2025-06-09T11:50:36.9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ace Lawson (Public Health Wales - No. 2 Capital Quarter)" userId="S::grace.lawson@wales.nhs.uk::88c6baf7-06f7-4e16-85cb-71260126bd16" providerId="AD" clId="Web-{E67CB6DC-9547-CEB9-FCA7-FD7CF936C18F}"/>
    <pc:docChg chg="modSld">
      <pc:chgData name="Grace Lawson (Public Health Wales - No. 2 Capital Quarter)" userId="S::grace.lawson@wales.nhs.uk::88c6baf7-06f7-4e16-85cb-71260126bd16" providerId="AD" clId="Web-{E67CB6DC-9547-CEB9-FCA7-FD7CF936C18F}" dt="2024-06-27T14:09:17.699" v="45" actId="20577"/>
      <pc:docMkLst>
        <pc:docMk/>
      </pc:docMkLst>
      <pc:sldChg chg="modSp modCm">
        <pc:chgData name="Grace Lawson (Public Health Wales - No. 2 Capital Quarter)" userId="S::grace.lawson@wales.nhs.uk::88c6baf7-06f7-4e16-85cb-71260126bd16" providerId="AD" clId="Web-{E67CB6DC-9547-CEB9-FCA7-FD7CF936C18F}" dt="2024-06-27T14:09:17.699" v="45" actId="20577"/>
        <pc:sldMkLst>
          <pc:docMk/>
          <pc:sldMk cId="3008820056" sldId="273"/>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E67CB6DC-9547-CEB9-FCA7-FD7CF936C18F}" dt="2024-06-27T14:06:51.111" v="34" actId="20577"/>
              <pc2:cmMkLst xmlns:pc2="http://schemas.microsoft.com/office/powerpoint/2019/9/main/command">
                <pc:docMk/>
                <pc:sldMk cId="3008820056" sldId="273"/>
                <pc2:cmMk id="{4B856CEB-6E3C-45FE-85AE-1490F819F2E6}"/>
              </pc2:cmMkLst>
            </pc226:cmChg>
          </p:ext>
        </pc:extLst>
      </pc:sldChg>
    </pc:docChg>
  </pc:docChgLst>
  <pc:docChgLst>
    <pc:chgData name="Almaz Wong (Public Health Wales - No. 2 Capital Quarter)" userId="S::almaz.wong@wales.nhs.uk::ea748972-8fa9-44ab-8b63-a8fb3618c257" providerId="AD" clId="Web-{1C365F14-0E91-4855-8DBA-403C745D0BE2}"/>
    <pc:docChg chg="modSld">
      <pc:chgData name="Almaz Wong (Public Health Wales - No. 2 Capital Quarter)" userId="S::almaz.wong@wales.nhs.uk::ea748972-8fa9-44ab-8b63-a8fb3618c257" providerId="AD" clId="Web-{1C365F14-0E91-4855-8DBA-403C745D0BE2}" dt="2025-02-17T11:26:59.436" v="12" actId="1076"/>
      <pc:docMkLst>
        <pc:docMk/>
      </pc:docMkLst>
      <pc:sldChg chg="addSp delSp modSp">
        <pc:chgData name="Almaz Wong (Public Health Wales - No. 2 Capital Quarter)" userId="S::almaz.wong@wales.nhs.uk::ea748972-8fa9-44ab-8b63-a8fb3618c257" providerId="AD" clId="Web-{1C365F14-0E91-4855-8DBA-403C745D0BE2}" dt="2025-02-17T11:26:59.436" v="12" actId="1076"/>
        <pc:sldMkLst>
          <pc:docMk/>
          <pc:sldMk cId="3231826021" sldId="286"/>
        </pc:sldMkLst>
        <pc:picChg chg="add mod">
          <ac:chgData name="Almaz Wong (Public Health Wales - No. 2 Capital Quarter)" userId="S::almaz.wong@wales.nhs.uk::ea748972-8fa9-44ab-8b63-a8fb3618c257" providerId="AD" clId="Web-{1C365F14-0E91-4855-8DBA-403C745D0BE2}" dt="2025-02-17T11:26:59.436" v="12" actId="1076"/>
          <ac:picMkLst>
            <pc:docMk/>
            <pc:sldMk cId="3231826021" sldId="286"/>
            <ac:picMk id="2" creationId="{5AE008B4-D381-46BA-99EF-1B648E759281}"/>
          </ac:picMkLst>
        </pc:picChg>
        <pc:picChg chg="del">
          <ac:chgData name="Almaz Wong (Public Health Wales - No. 2 Capital Quarter)" userId="S::almaz.wong@wales.nhs.uk::ea748972-8fa9-44ab-8b63-a8fb3618c257" providerId="AD" clId="Web-{1C365F14-0E91-4855-8DBA-403C745D0BE2}" dt="2025-02-17T11:26:31.623" v="7"/>
          <ac:picMkLst>
            <pc:docMk/>
            <pc:sldMk cId="3231826021" sldId="286"/>
            <ac:picMk id="3" creationId="{4B9DD86F-B955-607F-57DD-0C66BB5CAE34}"/>
          </ac:picMkLst>
        </pc:picChg>
      </pc:sldChg>
    </pc:docChg>
  </pc:docChgLst>
  <pc:docChgLst>
    <pc:chgData name="Almaz Wong (Public Health Wales - No. 2 Capital Quarter)" userId="S::almaz.wong@wales.nhs.uk::ea748972-8fa9-44ab-8b63-a8fb3618c257" providerId="AD" clId="Web-{FE6CD5CB-BD1A-7C6A-E872-C829FBE6F1C4}"/>
    <pc:docChg chg="mod">
      <pc:chgData name="Almaz Wong (Public Health Wales - No. 2 Capital Quarter)" userId="S::almaz.wong@wales.nhs.uk::ea748972-8fa9-44ab-8b63-a8fb3618c257" providerId="AD" clId="Web-{FE6CD5CB-BD1A-7C6A-E872-C829FBE6F1C4}" dt="2025-01-22T12:18:23.542" v="0"/>
      <pc:docMkLst>
        <pc:docMk/>
      </pc:docMkLst>
    </pc:docChg>
  </pc:docChgLst>
  <pc:docChgLst>
    <pc:chgData name="Anthony Priest (Public Health Wales - No. 2 Capital Quarter)" userId="S::anthony.priest2@wales.nhs.uk::46692481-554a-429c-bc03-d4cca9c03c2b" providerId="AD" clId="Web-{3E9AA2F3-7457-F6C6-A30C-A495813158A5}"/>
    <pc:docChg chg="modSld">
      <pc:chgData name="Anthony Priest (Public Health Wales - No. 2 Capital Quarter)" userId="S::anthony.priest2@wales.nhs.uk::46692481-554a-429c-bc03-d4cca9c03c2b" providerId="AD" clId="Web-{3E9AA2F3-7457-F6C6-A30C-A495813158A5}" dt="2025-03-03T14:45:26.559" v="16" actId="1076"/>
      <pc:docMkLst>
        <pc:docMk/>
      </pc:docMkLst>
      <pc:sldChg chg="modSp">
        <pc:chgData name="Anthony Priest (Public Health Wales - No. 2 Capital Quarter)" userId="S::anthony.priest2@wales.nhs.uk::46692481-554a-429c-bc03-d4cca9c03c2b" providerId="AD" clId="Web-{3E9AA2F3-7457-F6C6-A30C-A495813158A5}" dt="2025-03-03T14:45:26.559" v="16" actId="1076"/>
        <pc:sldMkLst>
          <pc:docMk/>
          <pc:sldMk cId="2281564840" sldId="285"/>
        </pc:sldMkLst>
        <pc:picChg chg="mod">
          <ac:chgData name="Anthony Priest (Public Health Wales - No. 2 Capital Quarter)" userId="S::anthony.priest2@wales.nhs.uk::46692481-554a-429c-bc03-d4cca9c03c2b" providerId="AD" clId="Web-{3E9AA2F3-7457-F6C6-A30C-A495813158A5}" dt="2025-03-03T14:45:26.559" v="16" actId="1076"/>
          <ac:picMkLst>
            <pc:docMk/>
            <pc:sldMk cId="2281564840" sldId="285"/>
            <ac:picMk id="5" creationId="{C1BD67AD-2942-3015-1C18-16B92D52873D}"/>
          </ac:picMkLst>
        </pc:picChg>
      </pc:sldChg>
      <pc:sldChg chg="modSp">
        <pc:chgData name="Anthony Priest (Public Health Wales - No. 2 Capital Quarter)" userId="S::anthony.priest2@wales.nhs.uk::46692481-554a-429c-bc03-d4cca9c03c2b" providerId="AD" clId="Web-{3E9AA2F3-7457-F6C6-A30C-A495813158A5}" dt="2025-03-03T14:45:09.246" v="13" actId="20577"/>
        <pc:sldMkLst>
          <pc:docMk/>
          <pc:sldMk cId="1168544979" sldId="287"/>
        </pc:sldMkLst>
        <pc:spChg chg="mod">
          <ac:chgData name="Anthony Priest (Public Health Wales - No. 2 Capital Quarter)" userId="S::anthony.priest2@wales.nhs.uk::46692481-554a-429c-bc03-d4cca9c03c2b" providerId="AD" clId="Web-{3E9AA2F3-7457-F6C6-A30C-A495813158A5}" dt="2025-03-03T14:45:09.246" v="13" actId="20577"/>
          <ac:spMkLst>
            <pc:docMk/>
            <pc:sldMk cId="1168544979" sldId="287"/>
            <ac:spMk id="6" creationId="{2AD7260D-7B59-084B-3DE3-4BD32A60E55D}"/>
          </ac:spMkLst>
        </pc:spChg>
      </pc:sldChg>
      <pc:sldChg chg="modSp">
        <pc:chgData name="Anthony Priest (Public Health Wales - No. 2 Capital Quarter)" userId="S::anthony.priest2@wales.nhs.uk::46692481-554a-429c-bc03-d4cca9c03c2b" providerId="AD" clId="Web-{3E9AA2F3-7457-F6C6-A30C-A495813158A5}" dt="2025-03-03T14:44:21.556" v="0" actId="14100"/>
        <pc:sldMkLst>
          <pc:docMk/>
          <pc:sldMk cId="440055067" sldId="292"/>
        </pc:sldMkLst>
        <pc:grpChg chg="mod">
          <ac:chgData name="Anthony Priest (Public Health Wales - No. 2 Capital Quarter)" userId="S::anthony.priest2@wales.nhs.uk::46692481-554a-429c-bc03-d4cca9c03c2b" providerId="AD" clId="Web-{3E9AA2F3-7457-F6C6-A30C-A495813158A5}" dt="2025-03-03T14:44:21.556" v="0" actId="14100"/>
          <ac:grpSpMkLst>
            <pc:docMk/>
            <pc:sldMk cId="440055067" sldId="292"/>
            <ac:grpSpMk id="32" creationId="{B9BB4CEF-D916-E8EE-A05E-5A36CAFB612E}"/>
          </ac:grpSpMkLst>
        </pc:grpChg>
      </pc:sldChg>
      <pc:sldChg chg="modSp">
        <pc:chgData name="Anthony Priest (Public Health Wales - No. 2 Capital Quarter)" userId="S::anthony.priest2@wales.nhs.uk::46692481-554a-429c-bc03-d4cca9c03c2b" providerId="AD" clId="Web-{3E9AA2F3-7457-F6C6-A30C-A495813158A5}" dt="2025-03-03T14:44:28.635" v="1" actId="14100"/>
        <pc:sldMkLst>
          <pc:docMk/>
          <pc:sldMk cId="622870530" sldId="293"/>
        </pc:sldMkLst>
        <pc:picChg chg="mod">
          <ac:chgData name="Anthony Priest (Public Health Wales - No. 2 Capital Quarter)" userId="S::anthony.priest2@wales.nhs.uk::46692481-554a-429c-bc03-d4cca9c03c2b" providerId="AD" clId="Web-{3E9AA2F3-7457-F6C6-A30C-A495813158A5}" dt="2025-03-03T14:44:28.635" v="1" actId="14100"/>
          <ac:picMkLst>
            <pc:docMk/>
            <pc:sldMk cId="622870530" sldId="293"/>
            <ac:picMk id="4" creationId="{71610FC5-C8BF-02F0-B490-27AB0A39198A}"/>
          </ac:picMkLst>
        </pc:picChg>
      </pc:sldChg>
    </pc:docChg>
  </pc:docChgLst>
  <pc:docChgLst>
    <pc:chgData name="Leanne Small (Public Health Wales - No. 2 Capital Quarter)" userId="S::leanne.small@wales.nhs.uk::d76cf426-005f-434f-ac47-a5eb582e6007" providerId="AD" clId="Web-{9B742985-D991-409D-B8AB-BCB3331B8D49}"/>
    <pc:docChg chg="mod modSld">
      <pc:chgData name="Leanne Small (Public Health Wales - No. 2 Capital Quarter)" userId="S::leanne.small@wales.nhs.uk::d76cf426-005f-434f-ac47-a5eb582e6007" providerId="AD" clId="Web-{9B742985-D991-409D-B8AB-BCB3331B8D49}" dt="2024-07-01T13:04:19.325" v="109"/>
      <pc:docMkLst>
        <pc:docMk/>
      </pc:docMkLst>
      <pc:sldChg chg="addCm">
        <pc:chgData name="Leanne Small (Public Health Wales - No. 2 Capital Quarter)" userId="S::leanne.small@wales.nhs.uk::d76cf426-005f-434f-ac47-a5eb582e6007" providerId="AD" clId="Web-{9B742985-D991-409D-B8AB-BCB3331B8D49}" dt="2024-07-01T12:51:38.182" v="1"/>
        <pc:sldMkLst>
          <pc:docMk/>
          <pc:sldMk cId="0" sldId="258"/>
        </pc:sldMkLst>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9B742985-D991-409D-B8AB-BCB3331B8D49}" dt="2024-07-01T12:51:38.182" v="1"/>
              <pc2:cmMkLst xmlns:pc2="http://schemas.microsoft.com/office/powerpoint/2019/9/main/command">
                <pc:docMk/>
                <pc:sldMk cId="0" sldId="258"/>
                <pc2:cmMk id="{7978FBA3-67A9-452F-BB27-59AFA63A92EA}"/>
              </pc2:cmMkLst>
            </pc226:cmChg>
          </p:ext>
        </pc:extLst>
      </pc:sldChg>
      <pc:sldChg chg="delSp modSp addCm">
        <pc:chgData name="Leanne Small (Public Health Wales - No. 2 Capital Quarter)" userId="S::leanne.small@wales.nhs.uk::d76cf426-005f-434f-ac47-a5eb582e6007" providerId="AD" clId="Web-{9B742985-D991-409D-B8AB-BCB3331B8D49}" dt="2024-07-01T12:57:51.925" v="15"/>
        <pc:sldMkLst>
          <pc:docMk/>
          <pc:sldMk cId="873038285" sldId="268"/>
        </pc:sldMkLst>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9B742985-D991-409D-B8AB-BCB3331B8D49}" dt="2024-07-01T12:57:51.925" v="15"/>
              <pc2:cmMkLst xmlns:pc2="http://schemas.microsoft.com/office/powerpoint/2019/9/main/command">
                <pc:docMk/>
                <pc:sldMk cId="873038285" sldId="268"/>
                <pc2:cmMk id="{E085C4A6-DC0A-4CD4-89AE-725C5F2D603E}"/>
              </pc2:cmMkLst>
            </pc226:cmChg>
          </p:ext>
        </pc:extLst>
      </pc:sldChg>
      <pc:sldChg chg="addCm">
        <pc:chgData name="Leanne Small (Public Health Wales - No. 2 Capital Quarter)" userId="S::leanne.small@wales.nhs.uk::d76cf426-005f-434f-ac47-a5eb582e6007" providerId="AD" clId="Web-{9B742985-D991-409D-B8AB-BCB3331B8D49}" dt="2024-07-01T13:02:44.651" v="87"/>
        <pc:sldMkLst>
          <pc:docMk/>
          <pc:sldMk cId="4066961456" sldId="269"/>
        </pc:sldMkLst>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9B742985-D991-409D-B8AB-BCB3331B8D49}" dt="2024-07-01T13:02:44.651" v="87"/>
              <pc2:cmMkLst xmlns:pc2="http://schemas.microsoft.com/office/powerpoint/2019/9/main/command">
                <pc:docMk/>
                <pc:sldMk cId="4066961456" sldId="269"/>
                <pc2:cmMk id="{ADA18C87-1BD1-45D4-B658-1E2B9785E3EB}"/>
              </pc2:cmMkLst>
            </pc226:cmChg>
          </p:ext>
        </pc:extLst>
      </pc:sldChg>
      <pc:sldChg chg="addCm modCm">
        <pc:chgData name="Leanne Small (Public Health Wales - No. 2 Capital Quarter)" userId="S::leanne.small@wales.nhs.uk::d76cf426-005f-434f-ac47-a5eb582e6007" providerId="AD" clId="Web-{9B742985-D991-409D-B8AB-BCB3331B8D49}" dt="2024-07-01T12:59:16.193" v="17"/>
        <pc:sldMkLst>
          <pc:docMk/>
          <pc:sldMk cId="3008820056" sldId="273"/>
        </pc:sldMkLst>
        <pc:extLst>
          <p:ext xmlns:p="http://schemas.openxmlformats.org/presentationml/2006/main" uri="{D6D511B9-2390-475A-947B-AFAB55BFBCF1}">
            <pc226:cmChg xmlns:pc226="http://schemas.microsoft.com/office/powerpoint/2022/06/main/command" chg="add mod">
              <pc226:chgData name="Leanne Small (Public Health Wales - No. 2 Capital Quarter)" userId="S::leanne.small@wales.nhs.uk::d76cf426-005f-434f-ac47-a5eb582e6007" providerId="AD" clId="Web-{9B742985-D991-409D-B8AB-BCB3331B8D49}" dt="2024-07-01T12:59:16.193" v="17"/>
              <pc2:cmMkLst xmlns:pc2="http://schemas.microsoft.com/office/powerpoint/2019/9/main/command">
                <pc:docMk/>
                <pc:sldMk cId="3008820056" sldId="273"/>
                <pc2:cmMk id="{0B8AEE5A-2675-4D95-9434-38488973FA31}"/>
              </pc2:cmMkLst>
            </pc226:cmChg>
            <pc226:cmChg xmlns:pc226="http://schemas.microsoft.com/office/powerpoint/2022/06/main/command" chg="mod modRxn">
              <pc226:chgData name="Leanne Small (Public Health Wales - No. 2 Capital Quarter)" userId="S::leanne.small@wales.nhs.uk::d76cf426-005f-434f-ac47-a5eb582e6007" providerId="AD" clId="Web-{9B742985-D991-409D-B8AB-BCB3331B8D49}" dt="2024-07-01T12:52:39.089" v="3"/>
              <pc2:cmMkLst xmlns:pc2="http://schemas.microsoft.com/office/powerpoint/2019/9/main/command">
                <pc:docMk/>
                <pc:sldMk cId="3008820056" sldId="273"/>
                <pc2:cmMk id="{4B856CEB-6E3C-45FE-85AE-1490F819F2E6}"/>
              </pc2:cmMkLst>
            </pc226:cmChg>
            <pc226:cmChg xmlns:pc226="http://schemas.microsoft.com/office/powerpoint/2022/06/main/command" chg="">
              <pc226:chgData name="Leanne Small (Public Health Wales - No. 2 Capital Quarter)" userId="S::leanne.small@wales.nhs.uk::d76cf426-005f-434f-ac47-a5eb582e6007" providerId="AD" clId="Web-{9B742985-D991-409D-B8AB-BCB3331B8D49}" dt="2024-07-01T12:52:30.870" v="2"/>
              <pc2:cmMkLst xmlns:pc2="http://schemas.microsoft.com/office/powerpoint/2019/9/main/command">
                <pc:docMk/>
                <pc:sldMk cId="3008820056" sldId="273"/>
                <pc2:cmMk id="{88E64BF7-CA43-4D9E-A002-E967209AB43E}"/>
              </pc2:cmMkLst>
              <pc226:cmRplyChg chg="add">
                <pc226:chgData name="Leanne Small (Public Health Wales - No. 2 Capital Quarter)" userId="S::leanne.small@wales.nhs.uk::d76cf426-005f-434f-ac47-a5eb582e6007" providerId="AD" clId="Web-{9B742985-D991-409D-B8AB-BCB3331B8D49}" dt="2024-07-01T12:52:30.870" v="2"/>
                <pc2:cmRplyMkLst xmlns:pc2="http://schemas.microsoft.com/office/powerpoint/2019/9/main/command">
                  <pc:docMk/>
                  <pc:sldMk cId="3008820056" sldId="273"/>
                  <pc2:cmMk id="{88E64BF7-CA43-4D9E-A002-E967209AB43E}"/>
                  <pc2:cmRplyMk id="{953A4BDF-F1CE-492C-801A-DC26878F321E}"/>
                </pc2:cmRplyMkLst>
              </pc226:cmRplyChg>
            </pc226:cmChg>
          </p:ext>
        </pc:extLst>
      </pc:sldChg>
      <pc:sldChg chg="modSp addCm">
        <pc:chgData name="Leanne Small (Public Health Wales - No. 2 Capital Quarter)" userId="S::leanne.small@wales.nhs.uk::d76cf426-005f-434f-ac47-a5eb582e6007" providerId="AD" clId="Web-{9B742985-D991-409D-B8AB-BCB3331B8D49}" dt="2024-07-01T12:56:10.563" v="14"/>
        <pc:sldMkLst>
          <pc:docMk/>
          <pc:sldMk cId="911009923" sldId="274"/>
        </pc:sldMkLst>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9B742985-D991-409D-B8AB-BCB3331B8D49}" dt="2024-07-01T12:56:10.563" v="14"/>
              <pc2:cmMkLst xmlns:pc2="http://schemas.microsoft.com/office/powerpoint/2019/9/main/command">
                <pc:docMk/>
                <pc:sldMk cId="911009923" sldId="274"/>
                <pc2:cmMk id="{76FBB549-A5F9-47DB-AF27-6DDC64FB7F61}"/>
              </pc2:cmMkLst>
            </pc226:cmChg>
          </p:ext>
        </pc:extLst>
      </pc:sldChg>
      <pc:sldChg chg="delSp modSp">
        <pc:chgData name="Leanne Small (Public Health Wales - No. 2 Capital Quarter)" userId="S::leanne.small@wales.nhs.uk::d76cf426-005f-434f-ac47-a5eb582e6007" providerId="AD" clId="Web-{9B742985-D991-409D-B8AB-BCB3331B8D49}" dt="2024-07-01T13:04:19.325" v="109"/>
        <pc:sldMkLst>
          <pc:docMk/>
          <pc:sldMk cId="3990787115" sldId="275"/>
        </pc:sldMkLst>
      </pc:sldChg>
    </pc:docChg>
  </pc:docChgLst>
  <pc:docChgLst>
    <pc:chgData name="Sophie Flood (Public Health Wales - Matrix House)" userId="S::sophie.flood@wales.nhs.uk::f1b68508-ff1d-4a78-a875-f6aa95017de1" providerId="AD" clId="Web-{DF3617B7-313A-6EAE-5838-4B24F01B8A41}"/>
    <pc:docChg chg="modSld">
      <pc:chgData name="Sophie Flood (Public Health Wales - Matrix House)" userId="S::sophie.flood@wales.nhs.uk::f1b68508-ff1d-4a78-a875-f6aa95017de1" providerId="AD" clId="Web-{DF3617B7-313A-6EAE-5838-4B24F01B8A41}" dt="2025-02-18T12:01:16.508" v="16" actId="20577"/>
      <pc:docMkLst>
        <pc:docMk/>
      </pc:docMkLst>
      <pc:sldChg chg="addSp delSp modSp">
        <pc:chgData name="Sophie Flood (Public Health Wales - Matrix House)" userId="S::sophie.flood@wales.nhs.uk::f1b68508-ff1d-4a78-a875-f6aa95017de1" providerId="AD" clId="Web-{DF3617B7-313A-6EAE-5838-4B24F01B8A41}" dt="2025-02-18T12:01:16.508" v="16" actId="20577"/>
        <pc:sldMkLst>
          <pc:docMk/>
          <pc:sldMk cId="2926879243" sldId="284"/>
        </pc:sldMkLst>
        <pc:spChg chg="add del mod">
          <ac:chgData name="Sophie Flood (Public Health Wales - Matrix House)" userId="S::sophie.flood@wales.nhs.uk::f1b68508-ff1d-4a78-a875-f6aa95017de1" providerId="AD" clId="Web-{DF3617B7-313A-6EAE-5838-4B24F01B8A41}" dt="2025-02-18T12:00:49.914" v="1"/>
          <ac:spMkLst>
            <pc:docMk/>
            <pc:sldMk cId="2926879243" sldId="284"/>
            <ac:spMk id="3" creationId="{92B547EB-72A7-6D63-A2D6-7422CD1D9799}"/>
          </ac:spMkLst>
        </pc:spChg>
        <pc:spChg chg="add del mod">
          <ac:chgData name="Sophie Flood (Public Health Wales - Matrix House)" userId="S::sophie.flood@wales.nhs.uk::f1b68508-ff1d-4a78-a875-f6aa95017de1" providerId="AD" clId="Web-{DF3617B7-313A-6EAE-5838-4B24F01B8A41}" dt="2025-02-18T12:01:16.508" v="16" actId="20577"/>
          <ac:spMkLst>
            <pc:docMk/>
            <pc:sldMk cId="2926879243" sldId="284"/>
            <ac:spMk id="5" creationId="{3CE1152D-6BB6-3080-954C-28D9314E6AD5}"/>
          </ac:spMkLst>
        </pc:spChg>
      </pc:sldChg>
    </pc:docChg>
  </pc:docChgLst>
  <pc:docChgLst>
    <pc:chgData name="Lillie Price (Public Health Wales - No. 2 Capital Quarter)" userId="S::lillie.price@wales.nhs.uk::032d964d-be01-4d8a-8a44-d1d16ba64254" providerId="AD" clId="Web-{3DE04BD1-CB62-0ACC-636A-D6FAE9B2200C}"/>
    <pc:docChg chg="modSld">
      <pc:chgData name="Lillie Price (Public Health Wales - No. 2 Capital Quarter)" userId="S::lillie.price@wales.nhs.uk::032d964d-be01-4d8a-8a44-d1d16ba64254" providerId="AD" clId="Web-{3DE04BD1-CB62-0ACC-636A-D6FAE9B2200C}" dt="2025-03-27T14:25:01.598" v="11"/>
      <pc:docMkLst>
        <pc:docMk/>
      </pc:docMkLst>
      <pc:sldChg chg="addSp delSp modSp">
        <pc:chgData name="Lillie Price (Public Health Wales - No. 2 Capital Quarter)" userId="S::lillie.price@wales.nhs.uk::032d964d-be01-4d8a-8a44-d1d16ba64254" providerId="AD" clId="Web-{3DE04BD1-CB62-0ACC-636A-D6FAE9B2200C}" dt="2025-03-27T14:25:01.598" v="11"/>
        <pc:sldMkLst>
          <pc:docMk/>
          <pc:sldMk cId="3982800032" sldId="303"/>
        </pc:sldMkLst>
        <pc:spChg chg="del mod">
          <ac:chgData name="Lillie Price (Public Health Wales - No. 2 Capital Quarter)" userId="S::lillie.price@wales.nhs.uk::032d964d-be01-4d8a-8a44-d1d16ba64254" providerId="AD" clId="Web-{3DE04BD1-CB62-0ACC-636A-D6FAE9B2200C}" dt="2025-03-27T14:25:01.598" v="11"/>
          <ac:spMkLst>
            <pc:docMk/>
            <pc:sldMk cId="3982800032" sldId="303"/>
            <ac:spMk id="3" creationId="{6708EDB1-C00D-36D0-87E5-712A6B64F948}"/>
          </ac:spMkLst>
        </pc:spChg>
        <pc:spChg chg="add mod">
          <ac:chgData name="Lillie Price (Public Health Wales - No. 2 Capital Quarter)" userId="S::lillie.price@wales.nhs.uk::032d964d-be01-4d8a-8a44-d1d16ba64254" providerId="AD" clId="Web-{3DE04BD1-CB62-0ACC-636A-D6FAE9B2200C}" dt="2025-03-27T14:25:01.598" v="11"/>
          <ac:spMkLst>
            <pc:docMk/>
            <pc:sldMk cId="3982800032" sldId="303"/>
            <ac:spMk id="5" creationId="{9B652983-4945-8BD9-12FD-19DF3BE4D1AA}"/>
          </ac:spMkLst>
        </pc:spChg>
      </pc:sldChg>
    </pc:docChg>
  </pc:docChgLst>
  <pc:docChgLst>
    <pc:chgData name="Almaz Wong (Public Health Wales - No. 2 Capital Quarter)" userId="ea748972-8fa9-44ab-8b63-a8fb3618c257" providerId="ADAL" clId="{46D144A5-6840-4AE5-A023-435DCC5C2537}"/>
    <pc:docChg chg="custSel modSld">
      <pc:chgData name="Almaz Wong (Public Health Wales - No. 2 Capital Quarter)" userId="ea748972-8fa9-44ab-8b63-a8fb3618c257" providerId="ADAL" clId="{46D144A5-6840-4AE5-A023-435DCC5C2537}" dt="2024-12-17T10:56:31.087" v="41" actId="11530"/>
      <pc:docMkLst>
        <pc:docMk/>
      </pc:docMkLst>
      <pc:sldChg chg="addSp delSp modSp mod">
        <pc:chgData name="Almaz Wong (Public Health Wales - No. 2 Capital Quarter)" userId="ea748972-8fa9-44ab-8b63-a8fb3618c257" providerId="ADAL" clId="{46D144A5-6840-4AE5-A023-435DCC5C2537}" dt="2024-12-17T10:52:46.549" v="11" actId="11530"/>
        <pc:sldMkLst>
          <pc:docMk/>
          <pc:sldMk cId="2926879243" sldId="284"/>
        </pc:sldMkLst>
        <pc:picChg chg="add mod">
          <ac:chgData name="Almaz Wong (Public Health Wales - No. 2 Capital Quarter)" userId="ea748972-8fa9-44ab-8b63-a8fb3618c257" providerId="ADAL" clId="{46D144A5-6840-4AE5-A023-435DCC5C2537}" dt="2024-12-17T10:52:46.549" v="11" actId="11530"/>
          <ac:picMkLst>
            <pc:docMk/>
            <pc:sldMk cId="2926879243" sldId="284"/>
            <ac:picMk id="4" creationId="{9EBD78D7-2747-88B6-02C1-426B154C4A1D}"/>
          </ac:picMkLst>
        </pc:picChg>
      </pc:sldChg>
      <pc:sldChg chg="addSp delSp modSp mod">
        <pc:chgData name="Almaz Wong (Public Health Wales - No. 2 Capital Quarter)" userId="ea748972-8fa9-44ab-8b63-a8fb3618c257" providerId="ADAL" clId="{46D144A5-6840-4AE5-A023-435DCC5C2537}" dt="2024-12-17T10:53:57.663" v="26" actId="1076"/>
        <pc:sldMkLst>
          <pc:docMk/>
          <pc:sldMk cId="2281564840" sldId="285"/>
        </pc:sldMkLst>
        <pc:picChg chg="add mod">
          <ac:chgData name="Almaz Wong (Public Health Wales - No. 2 Capital Quarter)" userId="ea748972-8fa9-44ab-8b63-a8fb3618c257" providerId="ADAL" clId="{46D144A5-6840-4AE5-A023-435DCC5C2537}" dt="2024-12-17T10:53:57.663" v="26" actId="1076"/>
          <ac:picMkLst>
            <pc:docMk/>
            <pc:sldMk cId="2281564840" sldId="285"/>
            <ac:picMk id="5" creationId="{C1BD67AD-2942-3015-1C18-16B92D52873D}"/>
          </ac:picMkLst>
        </pc:picChg>
      </pc:sldChg>
      <pc:sldChg chg="addSp delSp modSp mod">
        <pc:chgData name="Almaz Wong (Public Health Wales - No. 2 Capital Quarter)" userId="ea748972-8fa9-44ab-8b63-a8fb3618c257" providerId="ADAL" clId="{46D144A5-6840-4AE5-A023-435DCC5C2537}" dt="2024-12-17T10:56:31.087" v="41" actId="11530"/>
        <pc:sldMkLst>
          <pc:docMk/>
          <pc:sldMk cId="622870530" sldId="293"/>
        </pc:sldMkLst>
        <pc:picChg chg="add mod">
          <ac:chgData name="Almaz Wong (Public Health Wales - No. 2 Capital Quarter)" userId="ea748972-8fa9-44ab-8b63-a8fb3618c257" providerId="ADAL" clId="{46D144A5-6840-4AE5-A023-435DCC5C2537}" dt="2024-12-17T10:56:31.087" v="41" actId="11530"/>
          <ac:picMkLst>
            <pc:docMk/>
            <pc:sldMk cId="622870530" sldId="293"/>
            <ac:picMk id="4" creationId="{71610FC5-C8BF-02F0-B490-27AB0A39198A}"/>
          </ac:picMkLst>
        </pc:picChg>
      </pc:sldChg>
    </pc:docChg>
  </pc:docChgLst>
  <pc:docChgLst>
    <pc:chgData name="Lillie Price (Public Health Wales - No. 2 Capital Quarter)" userId="S::lillie.price@wales.nhs.uk::032d964d-be01-4d8a-8a44-d1d16ba64254" providerId="AD" clId="Web-{70206146-D9CD-B53B-CB16-016EC2A8533A}"/>
    <pc:docChg chg="modSld">
      <pc:chgData name="Lillie Price (Public Health Wales - No. 2 Capital Quarter)" userId="S::lillie.price@wales.nhs.uk::032d964d-be01-4d8a-8a44-d1d16ba64254" providerId="AD" clId="Web-{70206146-D9CD-B53B-CB16-016EC2A8533A}" dt="2024-11-22T09:56:57.698" v="4"/>
      <pc:docMkLst>
        <pc:docMk/>
      </pc:docMkLst>
      <pc:sldChg chg="modSp">
        <pc:chgData name="Lillie Price (Public Health Wales - No. 2 Capital Quarter)" userId="S::lillie.price@wales.nhs.uk::032d964d-be01-4d8a-8a44-d1d16ba64254" providerId="AD" clId="Web-{70206146-D9CD-B53B-CB16-016EC2A8533A}" dt="2024-11-22T09:56:46.558" v="3" actId="20577"/>
        <pc:sldMkLst>
          <pc:docMk/>
          <pc:sldMk cId="2281564840" sldId="285"/>
        </pc:sldMkLst>
        <pc:spChg chg="mod">
          <ac:chgData name="Lillie Price (Public Health Wales - No. 2 Capital Quarter)" userId="S::lillie.price@wales.nhs.uk::032d964d-be01-4d8a-8a44-d1d16ba64254" providerId="AD" clId="Web-{70206146-D9CD-B53B-CB16-016EC2A8533A}" dt="2024-11-22T09:56:46.558" v="3" actId="20577"/>
          <ac:spMkLst>
            <pc:docMk/>
            <pc:sldMk cId="2281564840" sldId="285"/>
            <ac:spMk id="6" creationId="{2AD7260D-7B59-084B-3DE3-4BD32A60E55D}"/>
          </ac:spMkLst>
        </pc:spChg>
      </pc:sldChg>
      <pc:sldChg chg="delSp">
        <pc:chgData name="Lillie Price (Public Health Wales - No. 2 Capital Quarter)" userId="S::lillie.price@wales.nhs.uk::032d964d-be01-4d8a-8a44-d1d16ba64254" providerId="AD" clId="Web-{70206146-D9CD-B53B-CB16-016EC2A8533A}" dt="2024-11-22T09:56:57.698" v="4"/>
        <pc:sldMkLst>
          <pc:docMk/>
          <pc:sldMk cId="3436323906" sldId="289"/>
        </pc:sldMkLst>
      </pc:sldChg>
    </pc:docChg>
  </pc:docChgLst>
  <pc:docChgLst>
    <pc:chgData name="Lorna Bennett (Public Health Wales - No. 2 Capital Quarter)" userId="41cbff77-5434-42c9-8874-6f16723207f9" providerId="ADAL" clId="{AC04126A-C2D3-4739-B2CA-8C30DFDBD7ED}"/>
    <pc:docChg chg="undo custSel modSld">
      <pc:chgData name="Lorna Bennett (Public Health Wales - No. 2 Capital Quarter)" userId="41cbff77-5434-42c9-8874-6f16723207f9" providerId="ADAL" clId="{AC04126A-C2D3-4739-B2CA-8C30DFDBD7ED}" dt="2025-03-05T18:04:59.276" v="20" actId="20577"/>
      <pc:docMkLst>
        <pc:docMk/>
      </pc:docMkLst>
      <pc:sldChg chg="delSp modSp mod">
        <pc:chgData name="Lorna Bennett (Public Health Wales - No. 2 Capital Quarter)" userId="41cbff77-5434-42c9-8874-6f16723207f9" providerId="ADAL" clId="{AC04126A-C2D3-4739-B2CA-8C30DFDBD7ED}" dt="2025-03-05T18:04:59.276" v="20" actId="20577"/>
        <pc:sldMkLst>
          <pc:docMk/>
          <pc:sldMk cId="3450121264" sldId="305"/>
        </pc:sldMkLst>
        <pc:spChg chg="mod">
          <ac:chgData name="Lorna Bennett (Public Health Wales - No. 2 Capital Quarter)" userId="41cbff77-5434-42c9-8874-6f16723207f9" providerId="ADAL" clId="{AC04126A-C2D3-4739-B2CA-8C30DFDBD7ED}" dt="2025-03-05T18:00:23.374" v="9" actId="1076"/>
          <ac:spMkLst>
            <pc:docMk/>
            <pc:sldMk cId="3450121264" sldId="305"/>
            <ac:spMk id="4" creationId="{45F86664-4BFD-9F91-1E4B-26CE22C4B7F3}"/>
          </ac:spMkLst>
        </pc:spChg>
        <pc:spChg chg="mod">
          <ac:chgData name="Lorna Bennett (Public Health Wales - No. 2 Capital Quarter)" userId="41cbff77-5434-42c9-8874-6f16723207f9" providerId="ADAL" clId="{AC04126A-C2D3-4739-B2CA-8C30DFDBD7ED}" dt="2025-03-05T18:04:59.276" v="20" actId="20577"/>
          <ac:spMkLst>
            <pc:docMk/>
            <pc:sldMk cId="3450121264" sldId="305"/>
            <ac:spMk id="5" creationId="{1E30EF6C-6B29-ADFB-EB23-04BEFB2475C0}"/>
          </ac:spMkLst>
        </pc:spChg>
        <pc:spChg chg="mod">
          <ac:chgData name="Lorna Bennett (Public Health Wales - No. 2 Capital Quarter)" userId="41cbff77-5434-42c9-8874-6f16723207f9" providerId="ADAL" clId="{AC04126A-C2D3-4739-B2CA-8C30DFDBD7ED}" dt="2025-03-05T17:59:58.001" v="6" actId="1076"/>
          <ac:spMkLst>
            <pc:docMk/>
            <pc:sldMk cId="3450121264" sldId="305"/>
            <ac:spMk id="22" creationId="{A48F3741-249C-B1A0-3EB3-1B1163F67F36}"/>
          </ac:spMkLst>
        </pc:spChg>
        <pc:picChg chg="mod">
          <ac:chgData name="Lorna Bennett (Public Health Wales - No. 2 Capital Quarter)" userId="41cbff77-5434-42c9-8874-6f16723207f9" providerId="ADAL" clId="{AC04126A-C2D3-4739-B2CA-8C30DFDBD7ED}" dt="2025-03-05T17:59:55.046" v="5" actId="1076"/>
          <ac:picMkLst>
            <pc:docMk/>
            <pc:sldMk cId="3450121264" sldId="305"/>
            <ac:picMk id="2" creationId="{5E6D5984-94F8-193D-502D-80D57CB93254}"/>
          </ac:picMkLst>
        </pc:picChg>
        <pc:picChg chg="del mod">
          <ac:chgData name="Lorna Bennett (Public Health Wales - No. 2 Capital Quarter)" userId="41cbff77-5434-42c9-8874-6f16723207f9" providerId="ADAL" clId="{AC04126A-C2D3-4739-B2CA-8C30DFDBD7ED}" dt="2025-03-05T17:59:34.349" v="4" actId="478"/>
          <ac:picMkLst>
            <pc:docMk/>
            <pc:sldMk cId="3450121264" sldId="305"/>
            <ac:picMk id="24" creationId="{022820DF-F648-7D58-B369-154E9354DA54}"/>
          </ac:picMkLst>
        </pc:picChg>
      </pc:sldChg>
    </pc:docChg>
  </pc:docChgLst>
  <pc:docChgLst>
    <pc:chgData name="Lorna Bennett (Public Health Wales - No. 2 Capital Quarter)" userId="S::lorna.bennett3@wales.nhs.uk::41cbff77-5434-42c9-8874-6f16723207f9" providerId="AD" clId="Web-{F0A1C89C-CAE6-3EF1-A991-D077B9C321AA}"/>
    <pc:docChg chg="modSld">
      <pc:chgData name="Lorna Bennett (Public Health Wales - No. 2 Capital Quarter)" userId="S::lorna.bennett3@wales.nhs.uk::41cbff77-5434-42c9-8874-6f16723207f9" providerId="AD" clId="Web-{F0A1C89C-CAE6-3EF1-A991-D077B9C321AA}" dt="2025-01-30T16:59:10.275" v="3" actId="20577"/>
      <pc:docMkLst>
        <pc:docMk/>
      </pc:docMkLst>
      <pc:sldChg chg="modSp">
        <pc:chgData name="Lorna Bennett (Public Health Wales - No. 2 Capital Quarter)" userId="S::lorna.bennett3@wales.nhs.uk::41cbff77-5434-42c9-8874-6f16723207f9" providerId="AD" clId="Web-{F0A1C89C-CAE6-3EF1-A991-D077B9C321AA}" dt="2025-01-30T16:59:10.275" v="3" actId="20577"/>
        <pc:sldMkLst>
          <pc:docMk/>
          <pc:sldMk cId="1168544979" sldId="287"/>
        </pc:sldMkLst>
        <pc:spChg chg="mod">
          <ac:chgData name="Lorna Bennett (Public Health Wales - No. 2 Capital Quarter)" userId="S::lorna.bennett3@wales.nhs.uk::41cbff77-5434-42c9-8874-6f16723207f9" providerId="AD" clId="Web-{F0A1C89C-CAE6-3EF1-A991-D077B9C321AA}" dt="2025-01-30T16:59:10.275" v="3" actId="20577"/>
          <ac:spMkLst>
            <pc:docMk/>
            <pc:sldMk cId="1168544979" sldId="287"/>
            <ac:spMk id="6" creationId="{2AD7260D-7B59-084B-3DE3-4BD32A60E55D}"/>
          </ac:spMkLst>
        </pc:spChg>
      </pc:sldChg>
    </pc:docChg>
  </pc:docChgLst>
  <pc:docChgLst>
    <pc:chgData name="Lorna Bennett (Public Health Wales - No. 2 Capital Quarter)" userId="S::lorna.bennett3@wales.nhs.uk::41cbff77-5434-42c9-8874-6f16723207f9" providerId="AD" clId="Web-{769ADE27-67B6-3200-06B8-E3C1729CBDCE}"/>
    <pc:docChg chg="modSld">
      <pc:chgData name="Lorna Bennett (Public Health Wales - No. 2 Capital Quarter)" userId="S::lorna.bennett3@wales.nhs.uk::41cbff77-5434-42c9-8874-6f16723207f9" providerId="AD" clId="Web-{769ADE27-67B6-3200-06B8-E3C1729CBDCE}" dt="2025-05-15T14:04:03.659" v="83"/>
      <pc:docMkLst>
        <pc:docMk/>
      </pc:docMkLst>
      <pc:sldChg chg="modSp">
        <pc:chgData name="Lorna Bennett (Public Health Wales - No. 2 Capital Quarter)" userId="S::lorna.bennett3@wales.nhs.uk::41cbff77-5434-42c9-8874-6f16723207f9" providerId="AD" clId="Web-{769ADE27-67B6-3200-06B8-E3C1729CBDCE}" dt="2025-05-15T14:03:42.252" v="81" actId="20577"/>
        <pc:sldMkLst>
          <pc:docMk/>
          <pc:sldMk cId="622870530" sldId="293"/>
        </pc:sldMkLst>
        <pc:spChg chg="mod">
          <ac:chgData name="Lorna Bennett (Public Health Wales - No. 2 Capital Quarter)" userId="S::lorna.bennett3@wales.nhs.uk::41cbff77-5434-42c9-8874-6f16723207f9" providerId="AD" clId="Web-{769ADE27-67B6-3200-06B8-E3C1729CBDCE}" dt="2025-05-15T14:03:09.564" v="66"/>
          <ac:spMkLst>
            <pc:docMk/>
            <pc:sldMk cId="622870530" sldId="293"/>
            <ac:spMk id="5" creationId="{00257908-C55B-2C6E-6EA1-FD3FB2F35863}"/>
          </ac:spMkLst>
        </pc:spChg>
        <pc:spChg chg="mod">
          <ac:chgData name="Lorna Bennett (Public Health Wales - No. 2 Capital Quarter)" userId="S::lorna.bennett3@wales.nhs.uk::41cbff77-5434-42c9-8874-6f16723207f9" providerId="AD" clId="Web-{769ADE27-67B6-3200-06B8-E3C1729CBDCE}" dt="2025-05-15T14:03:42.252" v="81" actId="20577"/>
          <ac:spMkLst>
            <pc:docMk/>
            <pc:sldMk cId="622870530" sldId="293"/>
            <ac:spMk id="6" creationId="{F9D4288A-02A2-AEF8-67E5-B85EBD72AB2F}"/>
          </ac:spMkLst>
        </pc:spChg>
      </pc:sldChg>
      <pc:sldChg chg="modSp">
        <pc:chgData name="Lorna Bennett (Public Health Wales - No. 2 Capital Quarter)" userId="S::lorna.bennett3@wales.nhs.uk::41cbff77-5434-42c9-8874-6f16723207f9" providerId="AD" clId="Web-{769ADE27-67B6-3200-06B8-E3C1729CBDCE}" dt="2025-05-15T14:04:03.659" v="83"/>
        <pc:sldMkLst>
          <pc:docMk/>
          <pc:sldMk cId="134320409" sldId="306"/>
        </pc:sldMkLst>
        <pc:spChg chg="mod">
          <ac:chgData name="Lorna Bennett (Public Health Wales - No. 2 Capital Quarter)" userId="S::lorna.bennett3@wales.nhs.uk::41cbff77-5434-42c9-8874-6f16723207f9" providerId="AD" clId="Web-{769ADE27-67B6-3200-06B8-E3C1729CBDCE}" dt="2025-05-15T13:59:38.605" v="56" actId="1076"/>
          <ac:spMkLst>
            <pc:docMk/>
            <pc:sldMk cId="134320409" sldId="306"/>
            <ac:spMk id="3" creationId="{6AFB72E8-32FA-6332-B8A4-BDE337F82E9A}"/>
          </ac:spMkLst>
        </pc:spChg>
        <pc:spChg chg="mod">
          <ac:chgData name="Lorna Bennett (Public Health Wales - No. 2 Capital Quarter)" userId="S::lorna.bennett3@wales.nhs.uk::41cbff77-5434-42c9-8874-6f16723207f9" providerId="AD" clId="Web-{769ADE27-67B6-3200-06B8-E3C1729CBDCE}" dt="2025-05-15T14:04:03.659" v="83"/>
          <ac:spMkLst>
            <pc:docMk/>
            <pc:sldMk cId="134320409" sldId="306"/>
            <ac:spMk id="7" creationId="{F7E22D62-6834-0309-6752-7FA595CAD0F6}"/>
          </ac:spMkLst>
        </pc:spChg>
      </pc:sldChg>
    </pc:docChg>
  </pc:docChgLst>
  <pc:docChgLst>
    <pc:chgData name="Lucy Jayne (Public Health Wales - No. 2 Capital Quarter)" userId="S::lucy.jayne@wales.nhs.uk::7eb58db9-16aa-42b3-9796-7f97c022edec" providerId="AD" clId="Web-{13943711-5026-8394-7AFA-61497703A91D}"/>
    <pc:docChg chg="modSld">
      <pc:chgData name="Lucy Jayne (Public Health Wales - No. 2 Capital Quarter)" userId="S::lucy.jayne@wales.nhs.uk::7eb58db9-16aa-42b3-9796-7f97c022edec" providerId="AD" clId="Web-{13943711-5026-8394-7AFA-61497703A91D}" dt="2025-05-08T11:27:18.335" v="6" actId="20577"/>
      <pc:docMkLst>
        <pc:docMk/>
      </pc:docMkLst>
      <pc:sldChg chg="modSp">
        <pc:chgData name="Lucy Jayne (Public Health Wales - No. 2 Capital Quarter)" userId="S::lucy.jayne@wales.nhs.uk::7eb58db9-16aa-42b3-9796-7f97c022edec" providerId="AD" clId="Web-{13943711-5026-8394-7AFA-61497703A91D}" dt="2025-05-08T11:27:18.335" v="6" actId="20577"/>
        <pc:sldMkLst>
          <pc:docMk/>
          <pc:sldMk cId="622870530" sldId="293"/>
        </pc:sldMkLst>
        <pc:spChg chg="mod">
          <ac:chgData name="Lucy Jayne (Public Health Wales - No. 2 Capital Quarter)" userId="S::lucy.jayne@wales.nhs.uk::7eb58db9-16aa-42b3-9796-7f97c022edec" providerId="AD" clId="Web-{13943711-5026-8394-7AFA-61497703A91D}" dt="2025-05-08T11:27:18.335" v="6" actId="20577"/>
          <ac:spMkLst>
            <pc:docMk/>
            <pc:sldMk cId="622870530" sldId="293"/>
            <ac:spMk id="6" creationId="{F9D4288A-02A2-AEF8-67E5-B85EBD72AB2F}"/>
          </ac:spMkLst>
        </pc:spChg>
      </pc:sldChg>
    </pc:docChg>
  </pc:docChgLst>
  <pc:docChgLst>
    <pc:chgData name="Grace Lawson (Public Health Wales - No. 2 Capital Quarter)" userId="S::grace.lawson@wales.nhs.uk::88c6baf7-06f7-4e16-85cb-71260126bd16" providerId="AD" clId="Web-{40940E46-90FB-B597-EBD3-F055F135EF7F}"/>
    <pc:docChg chg="addSld modSld sldOrd">
      <pc:chgData name="Grace Lawson (Public Health Wales - No. 2 Capital Quarter)" userId="S::grace.lawson@wales.nhs.uk::88c6baf7-06f7-4e16-85cb-71260126bd16" providerId="AD" clId="Web-{40940E46-90FB-B597-EBD3-F055F135EF7F}" dt="2024-07-29T15:40:41.417" v="438"/>
      <pc:docMkLst>
        <pc:docMk/>
      </pc:docMkLst>
      <pc:sldChg chg="addSp delSp modSp modCm">
        <pc:chgData name="Grace Lawson (Public Health Wales - No. 2 Capital Quarter)" userId="S::grace.lawson@wales.nhs.uk::88c6baf7-06f7-4e16-85cb-71260126bd16" providerId="AD" clId="Web-{40940E46-90FB-B597-EBD3-F055F135EF7F}" dt="2024-07-29T14:37:20.907" v="108" actId="20577"/>
        <pc:sldMkLst>
          <pc:docMk/>
          <pc:sldMk cId="0" sldId="258"/>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40940E46-90FB-B597-EBD3-F055F135EF7F}" dt="2024-07-29T14:04:23.729" v="96"/>
              <pc2:cmMkLst xmlns:pc2="http://schemas.microsoft.com/office/powerpoint/2019/9/main/command">
                <pc:docMk/>
                <pc:sldMk cId="0" sldId="258"/>
                <pc2:cmMk id="{7978FBA3-67A9-452F-BB27-59AFA63A92EA}"/>
              </pc2:cmMkLst>
              <pc226:cmRplyChg chg="mod modRxn">
                <pc226:chgData name="Grace Lawson (Public Health Wales - No. 2 Capital Quarter)" userId="S::grace.lawson@wales.nhs.uk::88c6baf7-06f7-4e16-85cb-71260126bd16" providerId="AD" clId="Web-{40940E46-90FB-B597-EBD3-F055F135EF7F}" dt="2024-07-29T14:04:21.166" v="95"/>
                <pc2:cmRplyMkLst xmlns:pc2="http://schemas.microsoft.com/office/powerpoint/2019/9/main/command">
                  <pc:docMk/>
                  <pc:sldMk cId="0" sldId="258"/>
                  <pc2:cmMk id="{7978FBA3-67A9-452F-BB27-59AFA63A92EA}"/>
                  <pc2:cmRplyMk id="{D5F21E6A-2E0E-4E31-A5B0-EFF9B41997C1}"/>
                </pc2:cmRplyMkLst>
              </pc226:cmRplyChg>
            </pc226:cmChg>
          </p:ext>
        </pc:extLst>
      </pc:sldChg>
      <pc:sldChg chg="modSp">
        <pc:chgData name="Grace Lawson (Public Health Wales - No. 2 Capital Quarter)" userId="S::grace.lawson@wales.nhs.uk::88c6baf7-06f7-4e16-85cb-71260126bd16" providerId="AD" clId="Web-{40940E46-90FB-B597-EBD3-F055F135EF7F}" dt="2024-07-29T15:32:54.132" v="244" actId="20577"/>
        <pc:sldMkLst>
          <pc:docMk/>
          <pc:sldMk cId="873038285" sldId="268"/>
        </pc:sldMkLst>
      </pc:sldChg>
      <pc:sldChg chg="modCm">
        <pc:chgData name="Grace Lawson (Public Health Wales - No. 2 Capital Quarter)" userId="S::grace.lawson@wales.nhs.uk::88c6baf7-06f7-4e16-85cb-71260126bd16" providerId="AD" clId="Web-{40940E46-90FB-B597-EBD3-F055F135EF7F}" dt="2024-07-29T15:31:45.911" v="241"/>
        <pc:sldMkLst>
          <pc:docMk/>
          <pc:sldMk cId="4066961456" sldId="269"/>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40940E46-90FB-B597-EBD3-F055F135EF7F}" dt="2024-07-29T15:31:45.911" v="241"/>
              <pc2:cmMkLst xmlns:pc2="http://schemas.microsoft.com/office/powerpoint/2019/9/main/command">
                <pc:docMk/>
                <pc:sldMk cId="4066961456" sldId="269"/>
                <pc2:cmMk id="{ADA18C87-1BD1-45D4-B658-1E2B9785E3EB}"/>
              </pc2:cmMkLst>
              <pc226:cmRplyChg chg="mod">
                <pc226:chgData name="Grace Lawson (Public Health Wales - No. 2 Capital Quarter)" userId="S::grace.lawson@wales.nhs.uk::88c6baf7-06f7-4e16-85cb-71260126bd16" providerId="AD" clId="Web-{40940E46-90FB-B597-EBD3-F055F135EF7F}" dt="2024-07-29T15:31:45.911" v="241"/>
                <pc2:cmRplyMkLst xmlns:pc2="http://schemas.microsoft.com/office/powerpoint/2019/9/main/command">
                  <pc:docMk/>
                  <pc:sldMk cId="4066961456" sldId="269"/>
                  <pc2:cmMk id="{ADA18C87-1BD1-45D4-B658-1E2B9785E3EB}"/>
                  <pc2:cmRplyMk id="{104F7710-6EF6-4646-BD6A-6387F49B741C}"/>
                </pc2:cmRplyMkLst>
              </pc226:cmRplyChg>
            </pc226:cmChg>
          </p:ext>
        </pc:extLst>
      </pc:sldChg>
      <pc:sldChg chg="modSp">
        <pc:chgData name="Grace Lawson (Public Health Wales - No. 2 Capital Quarter)" userId="S::grace.lawson@wales.nhs.uk::88c6baf7-06f7-4e16-85cb-71260126bd16" providerId="AD" clId="Web-{40940E46-90FB-B597-EBD3-F055F135EF7F}" dt="2024-07-29T15:28:41.685" v="220" actId="20577"/>
        <pc:sldMkLst>
          <pc:docMk/>
          <pc:sldMk cId="1137734407" sldId="271"/>
        </pc:sldMkLst>
      </pc:sldChg>
      <pc:sldChg chg="modSp modCm">
        <pc:chgData name="Grace Lawson (Public Health Wales - No. 2 Capital Quarter)" userId="S::grace.lawson@wales.nhs.uk::88c6baf7-06f7-4e16-85cb-71260126bd16" providerId="AD" clId="Web-{40940E46-90FB-B597-EBD3-F055F135EF7F}" dt="2024-07-29T15:32:22.350" v="243" actId="20577"/>
        <pc:sldMkLst>
          <pc:docMk/>
          <pc:sldMk cId="3008820056" sldId="273"/>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40940E46-90FB-B597-EBD3-F055F135EF7F}" dt="2024-07-29T14:58:40.629" v="195"/>
              <pc2:cmMkLst xmlns:pc2="http://schemas.microsoft.com/office/powerpoint/2019/9/main/command">
                <pc:docMk/>
                <pc:sldMk cId="3008820056" sldId="273"/>
                <pc2:cmMk id="{0B8AEE5A-2675-4D95-9434-38488973FA31}"/>
              </pc2:cmMkLst>
              <pc226:cmRplyChg chg="add">
                <pc226:chgData name="Grace Lawson (Public Health Wales - No. 2 Capital Quarter)" userId="S::grace.lawson@wales.nhs.uk::88c6baf7-06f7-4e16-85cb-71260126bd16" providerId="AD" clId="Web-{40940E46-90FB-B597-EBD3-F055F135EF7F}" dt="2024-07-29T14:58:40.629" v="195"/>
                <pc2:cmRplyMkLst xmlns:pc2="http://schemas.microsoft.com/office/powerpoint/2019/9/main/command">
                  <pc:docMk/>
                  <pc:sldMk cId="3008820056" sldId="273"/>
                  <pc2:cmMk id="{0B8AEE5A-2675-4D95-9434-38488973FA31}"/>
                  <pc2:cmRplyMk id="{B2E18302-438A-4FEF-9893-A2A5422F8CD9}"/>
                </pc2:cmRplyMkLst>
              </pc226:cmRplyChg>
            </pc226:cmChg>
            <pc226:cmChg xmlns:pc226="http://schemas.microsoft.com/office/powerpoint/2022/06/main/command" chg="mod">
              <pc226:chgData name="Grace Lawson (Public Health Wales - No. 2 Capital Quarter)" userId="S::grace.lawson@wales.nhs.uk::88c6baf7-06f7-4e16-85cb-71260126bd16" providerId="AD" clId="Web-{40940E46-90FB-B597-EBD3-F055F135EF7F}" dt="2024-07-29T15:32:17.865" v="242" actId="20577"/>
              <pc2:cmMkLst xmlns:pc2="http://schemas.microsoft.com/office/powerpoint/2019/9/main/command">
                <pc:docMk/>
                <pc:sldMk cId="3008820056" sldId="273"/>
                <pc2:cmMk id="{4B856CEB-6E3C-45FE-85AE-1490F819F2E6}"/>
              </pc2:cmMkLst>
              <pc226:cmRplyChg chg="add">
                <pc226:chgData name="Grace Lawson (Public Health Wales - No. 2 Capital Quarter)" userId="S::grace.lawson@wales.nhs.uk::88c6baf7-06f7-4e16-85cb-71260126bd16" providerId="AD" clId="Web-{40940E46-90FB-B597-EBD3-F055F135EF7F}" dt="2024-07-29T14:42:29.482" v="193"/>
                <pc2:cmRplyMkLst xmlns:pc2="http://schemas.microsoft.com/office/powerpoint/2019/9/main/command">
                  <pc:docMk/>
                  <pc:sldMk cId="3008820056" sldId="273"/>
                  <pc2:cmMk id="{4B856CEB-6E3C-45FE-85AE-1490F819F2E6}"/>
                  <pc2:cmRplyMk id="{F912351A-7F35-4D7A-B4B6-F670B25F90A7}"/>
                </pc2:cmRplyMkLst>
              </pc226:cmRplyChg>
            </pc226:cmChg>
            <pc226:cmChg xmlns:pc226="http://schemas.microsoft.com/office/powerpoint/2022/06/main/command" chg="mod">
              <pc226:chgData name="Grace Lawson (Public Health Wales - No. 2 Capital Quarter)" userId="S::grace.lawson@wales.nhs.uk::88c6baf7-06f7-4e16-85cb-71260126bd16" providerId="AD" clId="Web-{40940E46-90FB-B597-EBD3-F055F135EF7F}" dt="2024-07-29T15:32:17.865" v="242" actId="20577"/>
              <pc2:cmMkLst xmlns:pc2="http://schemas.microsoft.com/office/powerpoint/2019/9/main/command">
                <pc:docMk/>
                <pc:sldMk cId="3008820056" sldId="273"/>
                <pc2:cmMk id="{88E64BF7-CA43-4D9E-A002-E967209AB43E}"/>
              </pc2:cmMkLst>
            </pc226:cmChg>
          </p:ext>
        </pc:extLst>
      </pc:sldChg>
      <pc:sldChg chg="modCm">
        <pc:chgData name="Grace Lawson (Public Health Wales - No. 2 Capital Quarter)" userId="S::grace.lawson@wales.nhs.uk::88c6baf7-06f7-4e16-85cb-71260126bd16" providerId="AD" clId="Web-{40940E46-90FB-B597-EBD3-F055F135EF7F}" dt="2024-07-29T15:27:39.776" v="218"/>
        <pc:sldMkLst>
          <pc:docMk/>
          <pc:sldMk cId="911009923" sldId="274"/>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40940E46-90FB-B597-EBD3-F055F135EF7F}" dt="2024-07-29T15:27:39.776" v="218"/>
              <pc2:cmMkLst xmlns:pc2="http://schemas.microsoft.com/office/powerpoint/2019/9/main/command">
                <pc:docMk/>
                <pc:sldMk cId="911009923" sldId="274"/>
                <pc2:cmMk id="{76FBB549-A5F9-47DB-AF27-6DDC64FB7F61}"/>
              </pc2:cmMkLst>
              <pc226:cmRplyChg chg="add">
                <pc226:chgData name="Grace Lawson (Public Health Wales - No. 2 Capital Quarter)" userId="S::grace.lawson@wales.nhs.uk::88c6baf7-06f7-4e16-85cb-71260126bd16" providerId="AD" clId="Web-{40940E46-90FB-B597-EBD3-F055F135EF7F}" dt="2024-07-29T15:27:39.776" v="218"/>
                <pc2:cmRplyMkLst xmlns:pc2="http://schemas.microsoft.com/office/powerpoint/2019/9/main/command">
                  <pc:docMk/>
                  <pc:sldMk cId="911009923" sldId="274"/>
                  <pc2:cmMk id="{76FBB549-A5F9-47DB-AF27-6DDC64FB7F61}"/>
                  <pc2:cmRplyMk id="{657E0F06-433F-4382-B73A-E9A29D6E8EE5}"/>
                </pc2:cmRplyMkLst>
              </pc226:cmRplyChg>
            </pc226:cmChg>
          </p:ext>
        </pc:extLst>
      </pc:sldChg>
      <pc:sldChg chg="modSp">
        <pc:chgData name="Grace Lawson (Public Health Wales - No. 2 Capital Quarter)" userId="S::grace.lawson@wales.nhs.uk::88c6baf7-06f7-4e16-85cb-71260126bd16" providerId="AD" clId="Web-{40940E46-90FB-B597-EBD3-F055F135EF7F}" dt="2024-07-29T15:40:41.417" v="438"/>
        <pc:sldMkLst>
          <pc:docMk/>
          <pc:sldMk cId="3990787115" sldId="275"/>
        </pc:sldMkLst>
      </pc:sldChg>
      <pc:sldChg chg="modSp">
        <pc:chgData name="Grace Lawson (Public Health Wales - No. 2 Capital Quarter)" userId="S::grace.lawson@wales.nhs.uk::88c6baf7-06f7-4e16-85cb-71260126bd16" providerId="AD" clId="Web-{40940E46-90FB-B597-EBD3-F055F135EF7F}" dt="2024-07-29T15:36:08.656" v="288" actId="20577"/>
        <pc:sldMkLst>
          <pc:docMk/>
          <pc:sldMk cId="3576295780" sldId="277"/>
        </pc:sldMkLst>
      </pc:sldChg>
      <pc:sldChg chg="modSp">
        <pc:chgData name="Grace Lawson (Public Health Wales - No. 2 Capital Quarter)" userId="S::grace.lawson@wales.nhs.uk::88c6baf7-06f7-4e16-85cb-71260126bd16" providerId="AD" clId="Web-{40940E46-90FB-B597-EBD3-F055F135EF7F}" dt="2024-07-29T15:30:40.377" v="240" actId="20577"/>
        <pc:sldMkLst>
          <pc:docMk/>
          <pc:sldMk cId="1576651852" sldId="279"/>
        </pc:sldMkLst>
      </pc:sldChg>
      <pc:sldChg chg="modSp ord">
        <pc:chgData name="Grace Lawson (Public Health Wales - No. 2 Capital Quarter)" userId="S::grace.lawson@wales.nhs.uk::88c6baf7-06f7-4e16-85cb-71260126bd16" providerId="AD" clId="Web-{40940E46-90FB-B597-EBD3-F055F135EF7F}" dt="2024-07-29T15:02:50.358" v="217" actId="20577"/>
        <pc:sldMkLst>
          <pc:docMk/>
          <pc:sldMk cId="2560671090" sldId="280"/>
        </pc:sldMkLst>
      </pc:sldChg>
      <pc:sldChg chg="addSp modSp new ord">
        <pc:chgData name="Grace Lawson (Public Health Wales - No. 2 Capital Quarter)" userId="S::grace.lawson@wales.nhs.uk::88c6baf7-06f7-4e16-85cb-71260126bd16" providerId="AD" clId="Web-{40940E46-90FB-B597-EBD3-F055F135EF7F}" dt="2024-07-29T14:43:19.343" v="194"/>
        <pc:sldMkLst>
          <pc:docMk/>
          <pc:sldMk cId="1452232162" sldId="281"/>
        </pc:sldMkLst>
      </pc:sldChg>
    </pc:docChg>
  </pc:docChgLst>
  <pc:docChgLst>
    <pc:chgData name="Almaz Wong (Public Health Wales - No. 2 Capital Quarter)" userId="S::almaz.wong@wales.nhs.uk::ea748972-8fa9-44ab-8b63-a8fb3618c257" providerId="AD" clId="Web-{1962161D-E51A-52CC-BB63-79E97919D3B3}"/>
    <pc:docChg chg="modSld">
      <pc:chgData name="Almaz Wong (Public Health Wales - No. 2 Capital Quarter)" userId="S::almaz.wong@wales.nhs.uk::ea748972-8fa9-44ab-8b63-a8fb3618c257" providerId="AD" clId="Web-{1962161D-E51A-52CC-BB63-79E97919D3B3}" dt="2024-11-04T15:22:27.588" v="18" actId="20577"/>
      <pc:docMkLst>
        <pc:docMk/>
      </pc:docMkLst>
      <pc:sldChg chg="addSp delSp modSp mod setBg">
        <pc:chgData name="Almaz Wong (Public Health Wales - No. 2 Capital Quarter)" userId="S::almaz.wong@wales.nhs.uk::ea748972-8fa9-44ab-8b63-a8fb3618c257" providerId="AD" clId="Web-{1962161D-E51A-52CC-BB63-79E97919D3B3}" dt="2024-11-04T15:15:30.461" v="11" actId="1076"/>
        <pc:sldMkLst>
          <pc:docMk/>
          <pc:sldMk cId="0" sldId="256"/>
        </pc:sldMkLst>
      </pc:sldChg>
      <pc:sldChg chg="addSp modSp mod setBg">
        <pc:chgData name="Almaz Wong (Public Health Wales - No. 2 Capital Quarter)" userId="S::almaz.wong@wales.nhs.uk::ea748972-8fa9-44ab-8b63-a8fb3618c257" providerId="AD" clId="Web-{1962161D-E51A-52CC-BB63-79E97919D3B3}" dt="2024-11-04T15:16:53.871" v="13"/>
        <pc:sldMkLst>
          <pc:docMk/>
          <pc:sldMk cId="0" sldId="257"/>
        </pc:sldMkLst>
      </pc:sldChg>
      <pc:sldChg chg="addSp modSp mod setBg">
        <pc:chgData name="Almaz Wong (Public Health Wales - No. 2 Capital Quarter)" userId="S::almaz.wong@wales.nhs.uk::ea748972-8fa9-44ab-8b63-a8fb3618c257" providerId="AD" clId="Web-{1962161D-E51A-52CC-BB63-79E97919D3B3}" dt="2024-11-04T15:18:55.579" v="15"/>
        <pc:sldMkLst>
          <pc:docMk/>
          <pc:sldMk cId="3841443952" sldId="272"/>
        </pc:sldMkLst>
      </pc:sldChg>
      <pc:sldChg chg="modSp">
        <pc:chgData name="Almaz Wong (Public Health Wales - No. 2 Capital Quarter)" userId="S::almaz.wong@wales.nhs.uk::ea748972-8fa9-44ab-8b63-a8fb3618c257" providerId="AD" clId="Web-{1962161D-E51A-52CC-BB63-79E97919D3B3}" dt="2024-11-04T15:22:27.588" v="18" actId="20577"/>
        <pc:sldMkLst>
          <pc:docMk/>
          <pc:sldMk cId="911009923" sldId="274"/>
        </pc:sldMkLst>
      </pc:sldChg>
      <pc:sldChg chg="addSp modSp mod setBg">
        <pc:chgData name="Almaz Wong (Public Health Wales - No. 2 Capital Quarter)" userId="S::almaz.wong@wales.nhs.uk::ea748972-8fa9-44ab-8b63-a8fb3618c257" providerId="AD" clId="Web-{1962161D-E51A-52CC-BB63-79E97919D3B3}" dt="2024-11-04T15:21:37.117" v="17"/>
        <pc:sldMkLst>
          <pc:docMk/>
          <pc:sldMk cId="943585580" sldId="283"/>
        </pc:sldMkLst>
      </pc:sldChg>
    </pc:docChg>
  </pc:docChgLst>
  <pc:docChgLst>
    <pc:chgData name="Lillie Price (Public Health Wales - No. 2 Capital Quarter)" userId="S::lillie.price@wales.nhs.uk::032d964d-be01-4d8a-8a44-d1d16ba64254" providerId="AD" clId="Web-{D5AB3879-4596-7111-040A-40ED9A4EB906}"/>
    <pc:docChg chg="modSld">
      <pc:chgData name="Lillie Price (Public Health Wales - No. 2 Capital Quarter)" userId="S::lillie.price@wales.nhs.uk::032d964d-be01-4d8a-8a44-d1d16ba64254" providerId="AD" clId="Web-{D5AB3879-4596-7111-040A-40ED9A4EB906}" dt="2025-01-17T17:02:42.982" v="280" actId="20577"/>
      <pc:docMkLst>
        <pc:docMk/>
      </pc:docMkLst>
      <pc:sldChg chg="modSp modCm">
        <pc:chgData name="Lillie Price (Public Health Wales - No. 2 Capital Quarter)" userId="S::lillie.price@wales.nhs.uk::032d964d-be01-4d8a-8a44-d1d16ba64254" providerId="AD" clId="Web-{D5AB3879-4596-7111-040A-40ED9A4EB906}" dt="2025-01-17T17:02:42.982" v="280" actId="20577"/>
        <pc:sldMkLst>
          <pc:docMk/>
          <pc:sldMk cId="2109038866" sldId="288"/>
        </pc:sldMkLst>
        <pc:spChg chg="mod">
          <ac:chgData name="Lillie Price (Public Health Wales - No. 2 Capital Quarter)" userId="S::lillie.price@wales.nhs.uk::032d964d-be01-4d8a-8a44-d1d16ba64254" providerId="AD" clId="Web-{D5AB3879-4596-7111-040A-40ED9A4EB906}" dt="2025-01-17T17:02:42.982" v="280" actId="20577"/>
          <ac:spMkLst>
            <pc:docMk/>
            <pc:sldMk cId="2109038866" sldId="288"/>
            <ac:spMk id="6" creationId="{2AD7260D-7B59-084B-3DE3-4BD32A60E55D}"/>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D5AB3879-4596-7111-040A-40ED9A4EB906}" dt="2025-01-17T16:56:52.058" v="278" actId="20577"/>
              <pc2:cmMkLst xmlns:pc2="http://schemas.microsoft.com/office/powerpoint/2019/9/main/command">
                <pc:docMk/>
                <pc:sldMk cId="2109038866" sldId="288"/>
                <pc2:cmMk id="{F9330EDA-A935-4769-9908-98AAD4018475}"/>
              </pc2:cmMkLst>
            </pc226:cmChg>
          </p:ext>
        </pc:extLst>
      </pc:sldChg>
    </pc:docChg>
  </pc:docChgLst>
  <pc:docChgLst>
    <pc:chgData name="Sophie Flood (Public Health Wales - Matrix House)" userId="S::sophie.flood@wales.nhs.uk::f1b68508-ff1d-4a78-a875-f6aa95017de1" providerId="AD" clId="Web-{C59FFBC6-AB24-38AA-2F8C-837F26F45464}"/>
    <pc:docChg chg="mod">
      <pc:chgData name="Sophie Flood (Public Health Wales - Matrix House)" userId="S::sophie.flood@wales.nhs.uk::f1b68508-ff1d-4a78-a875-f6aa95017de1" providerId="AD" clId="Web-{C59FFBC6-AB24-38AA-2F8C-837F26F45464}" dt="2025-01-14T10:48:01.298" v="0"/>
      <pc:docMkLst>
        <pc:docMk/>
      </pc:docMkLst>
    </pc:docChg>
  </pc:docChgLst>
  <pc:docChgLst>
    <pc:chgData name="Grace Lawson (Public Health Wales - No. 2 Capital Quarter)" userId="S::grace.lawson@wales.nhs.uk::88c6baf7-06f7-4e16-85cb-71260126bd16" providerId="AD" clId="Web-{CCB9A064-D70A-F235-525D-D5C6EE5C799C}"/>
    <pc:docChg chg="mod addSld delSld modSld sldOrd">
      <pc:chgData name="Grace Lawson (Public Health Wales - No. 2 Capital Quarter)" userId="S::grace.lawson@wales.nhs.uk::88c6baf7-06f7-4e16-85cb-71260126bd16" providerId="AD" clId="Web-{CCB9A064-D70A-F235-525D-D5C6EE5C799C}" dt="2024-06-27T11:35:42.099" v="1254" actId="20577"/>
      <pc:docMkLst>
        <pc:docMk/>
      </pc:docMkLst>
      <pc:sldChg chg="modSp">
        <pc:chgData name="Grace Lawson (Public Health Wales - No. 2 Capital Quarter)" userId="S::grace.lawson@wales.nhs.uk::88c6baf7-06f7-4e16-85cb-71260126bd16" providerId="AD" clId="Web-{CCB9A064-D70A-F235-525D-D5C6EE5C799C}" dt="2024-06-27T08:15:57.301" v="7" actId="20577"/>
        <pc:sldMkLst>
          <pc:docMk/>
          <pc:sldMk cId="0" sldId="256"/>
        </pc:sldMkLst>
      </pc:sldChg>
      <pc:sldChg chg="modSp">
        <pc:chgData name="Grace Lawson (Public Health Wales - No. 2 Capital Quarter)" userId="S::grace.lawson@wales.nhs.uk::88c6baf7-06f7-4e16-85cb-71260126bd16" providerId="AD" clId="Web-{CCB9A064-D70A-F235-525D-D5C6EE5C799C}" dt="2024-06-27T09:02:54.497" v="93" actId="20577"/>
        <pc:sldMkLst>
          <pc:docMk/>
          <pc:sldMk cId="0" sldId="258"/>
        </pc:sldMkLst>
      </pc:sldChg>
      <pc:sldChg chg="addSp delSp modSp ord">
        <pc:chgData name="Grace Lawson (Public Health Wales - No. 2 Capital Quarter)" userId="S::grace.lawson@wales.nhs.uk::88c6baf7-06f7-4e16-85cb-71260126bd16" providerId="AD" clId="Web-{CCB9A064-D70A-F235-525D-D5C6EE5C799C}" dt="2024-06-27T11:35:42.099" v="1254" actId="20577"/>
        <pc:sldMkLst>
          <pc:docMk/>
          <pc:sldMk cId="364532977" sldId="259"/>
        </pc:sldMkLst>
      </pc:sldChg>
      <pc:sldChg chg="modSp ord">
        <pc:chgData name="Grace Lawson (Public Health Wales - No. 2 Capital Quarter)" userId="S::grace.lawson@wales.nhs.uk::88c6baf7-06f7-4e16-85cb-71260126bd16" providerId="AD" clId="Web-{CCB9A064-D70A-F235-525D-D5C6EE5C799C}" dt="2024-06-27T09:03:05.606" v="95"/>
        <pc:sldMkLst>
          <pc:docMk/>
          <pc:sldMk cId="873038285" sldId="268"/>
        </pc:sldMkLst>
      </pc:sldChg>
      <pc:sldChg chg="modSp ord">
        <pc:chgData name="Grace Lawson (Public Health Wales - No. 2 Capital Quarter)" userId="S::grace.lawson@wales.nhs.uk::88c6baf7-06f7-4e16-85cb-71260126bd16" providerId="AD" clId="Web-{CCB9A064-D70A-F235-525D-D5C6EE5C799C}" dt="2024-06-27T11:23:43.214" v="1221" actId="20577"/>
        <pc:sldMkLst>
          <pc:docMk/>
          <pc:sldMk cId="4066961456" sldId="269"/>
        </pc:sldMkLst>
      </pc:sldChg>
      <pc:sldChg chg="del">
        <pc:chgData name="Grace Lawson (Public Health Wales - No. 2 Capital Quarter)" userId="S::grace.lawson@wales.nhs.uk::88c6baf7-06f7-4e16-85cb-71260126bd16" providerId="AD" clId="Web-{CCB9A064-D70A-F235-525D-D5C6EE5C799C}" dt="2024-06-27T10:50:00.014" v="1086"/>
        <pc:sldMkLst>
          <pc:docMk/>
          <pc:sldMk cId="632366308" sldId="270"/>
        </pc:sldMkLst>
      </pc:sldChg>
      <pc:sldChg chg="modSp ord modNotes">
        <pc:chgData name="Grace Lawson (Public Health Wales - No. 2 Capital Quarter)" userId="S::grace.lawson@wales.nhs.uk::88c6baf7-06f7-4e16-85cb-71260126bd16" providerId="AD" clId="Web-{CCB9A064-D70A-F235-525D-D5C6EE5C799C}" dt="2024-06-27T10:57:25.359" v="1092" actId="20577"/>
        <pc:sldMkLst>
          <pc:docMk/>
          <pc:sldMk cId="1137734407" sldId="271"/>
        </pc:sldMkLst>
      </pc:sldChg>
      <pc:sldChg chg="modSp new modNotes">
        <pc:chgData name="Grace Lawson (Public Health Wales - No. 2 Capital Quarter)" userId="S::grace.lawson@wales.nhs.uk::88c6baf7-06f7-4e16-85cb-71260126bd16" providerId="AD" clId="Web-{CCB9A064-D70A-F235-525D-D5C6EE5C799C}" dt="2024-06-27T11:05:35.502" v="1178"/>
        <pc:sldMkLst>
          <pc:docMk/>
          <pc:sldMk cId="3841443952" sldId="272"/>
        </pc:sldMkLst>
      </pc:sldChg>
      <pc:sldChg chg="addSp modSp new addCm modCm modNotes">
        <pc:chgData name="Grace Lawson (Public Health Wales - No. 2 Capital Quarter)" userId="S::grace.lawson@wales.nhs.uk::88c6baf7-06f7-4e16-85cb-71260126bd16" providerId="AD" clId="Web-{CCB9A064-D70A-F235-525D-D5C6EE5C799C}" dt="2024-06-27T11:13:26.426" v="1199" actId="20577"/>
        <pc:sldMkLst>
          <pc:docMk/>
          <pc:sldMk cId="3008820056" sldId="273"/>
        </pc:sldMkLst>
        <pc:extLst>
          <p:ext xmlns:p="http://schemas.openxmlformats.org/presentationml/2006/main" uri="{D6D511B9-2390-475A-947B-AFAB55BFBCF1}">
            <pc226:cmChg xmlns:pc226="http://schemas.microsoft.com/office/powerpoint/2022/06/main/command" chg="add mod">
              <pc226:chgData name="Grace Lawson (Public Health Wales - No. 2 Capital Quarter)" userId="S::grace.lawson@wales.nhs.uk::88c6baf7-06f7-4e16-85cb-71260126bd16" providerId="AD" clId="Web-{CCB9A064-D70A-F235-525D-D5C6EE5C799C}" dt="2024-06-27T11:12:55.518" v="1191" actId="20577"/>
              <pc2:cmMkLst xmlns:pc2="http://schemas.microsoft.com/office/powerpoint/2019/9/main/command">
                <pc:docMk/>
                <pc:sldMk cId="3008820056" sldId="273"/>
                <pc2:cmMk id="{4B856CEB-6E3C-45FE-85AE-1490F819F2E6}"/>
              </pc2:cmMkLst>
            </pc226:cmChg>
          </p:ext>
        </pc:extLst>
      </pc:sldChg>
      <pc:sldChg chg="addSp modSp add replId">
        <pc:chgData name="Grace Lawson (Public Health Wales - No. 2 Capital Quarter)" userId="S::grace.lawson@wales.nhs.uk::88c6baf7-06f7-4e16-85cb-71260126bd16" providerId="AD" clId="Web-{CCB9A064-D70A-F235-525D-D5C6EE5C799C}" dt="2024-06-27T11:16:19.494" v="1202" actId="20577"/>
        <pc:sldMkLst>
          <pc:docMk/>
          <pc:sldMk cId="911009923" sldId="274"/>
        </pc:sldMkLst>
      </pc:sldChg>
      <pc:sldChg chg="addSp delSp modSp new del">
        <pc:chgData name="Grace Lawson (Public Health Wales - No. 2 Capital Quarter)" userId="S::grace.lawson@wales.nhs.uk::88c6baf7-06f7-4e16-85cb-71260126bd16" providerId="AD" clId="Web-{CCB9A064-D70A-F235-525D-D5C6EE5C799C}" dt="2024-06-27T11:23:01.556" v="1212"/>
        <pc:sldMkLst>
          <pc:docMk/>
          <pc:sldMk cId="1886475447" sldId="275"/>
        </pc:sldMkLst>
      </pc:sldChg>
      <pc:sldChg chg="modSp add">
        <pc:chgData name="Grace Lawson (Public Health Wales - No. 2 Capital Quarter)" userId="S::grace.lawson@wales.nhs.uk::88c6baf7-06f7-4e16-85cb-71260126bd16" providerId="AD" clId="Web-{CCB9A064-D70A-F235-525D-D5C6EE5C799C}" dt="2024-06-27T11:27:42.441" v="1228"/>
        <pc:sldMkLst>
          <pc:docMk/>
          <pc:sldMk cId="3990787115" sldId="275"/>
        </pc:sldMkLst>
      </pc:sldChg>
      <pc:sldChg chg="modSp new">
        <pc:chgData name="Grace Lawson (Public Health Wales - No. 2 Capital Quarter)" userId="S::grace.lawson@wales.nhs.uk::88c6baf7-06f7-4e16-85cb-71260126bd16" providerId="AD" clId="Web-{CCB9A064-D70A-F235-525D-D5C6EE5C799C}" dt="2024-06-27T11:31:43.731" v="1243" actId="20577"/>
        <pc:sldMkLst>
          <pc:docMk/>
          <pc:sldMk cId="3270017813" sldId="276"/>
        </pc:sldMkLst>
      </pc:sldChg>
      <pc:sldChg chg="new del">
        <pc:chgData name="Grace Lawson (Public Health Wales - No. 2 Capital Quarter)" userId="S::grace.lawson@wales.nhs.uk::88c6baf7-06f7-4e16-85cb-71260126bd16" providerId="AD" clId="Web-{CCB9A064-D70A-F235-525D-D5C6EE5C799C}" dt="2024-06-27T11:30:11.837" v="1230"/>
        <pc:sldMkLst>
          <pc:docMk/>
          <pc:sldMk cId="3652302633" sldId="276"/>
        </pc:sldMkLst>
      </pc:sldChg>
    </pc:docChg>
  </pc:docChgLst>
  <pc:docChgLst>
    <pc:chgData name="Sophie Flood (Public Health Wales - Matrix House)" userId="S::sophie.flood@wales.nhs.uk::f1b68508-ff1d-4a78-a875-f6aa95017de1" providerId="AD" clId="Web-{A57475E3-3E41-F3A6-41F4-4CBD9FA8A4F2}"/>
    <pc:docChg chg="mod">
      <pc:chgData name="Sophie Flood (Public Health Wales - Matrix House)" userId="S::sophie.flood@wales.nhs.uk::f1b68508-ff1d-4a78-a875-f6aa95017de1" providerId="AD" clId="Web-{A57475E3-3E41-F3A6-41F4-4CBD9FA8A4F2}" dt="2024-11-04T15:54:00.339" v="0"/>
      <pc:docMkLst>
        <pc:docMk/>
      </pc:docMkLst>
    </pc:docChg>
  </pc:docChgLst>
  <pc:docChgLst>
    <pc:chgData name="Julie Bishop (Public Health Wales - No. 2 Capital Quarter)" userId="S::julie.bishop4@wales.nhs.uk::aaf01ed0-cb44-4cd9-8f3a-4591a0a9b6ff" providerId="AD" clId="Web-{B373A7EC-ED51-C4FE-4415-DCE213EBDF9C}"/>
    <pc:docChg chg="mod">
      <pc:chgData name="Julie Bishop (Public Health Wales - No. 2 Capital Quarter)" userId="S::julie.bishop4@wales.nhs.uk::aaf01ed0-cb44-4cd9-8f3a-4591a0a9b6ff" providerId="AD" clId="Web-{B373A7EC-ED51-C4FE-4415-DCE213EBDF9C}" dt="2024-12-09T13:25:36.344" v="0"/>
      <pc:docMkLst>
        <pc:docMk/>
      </pc:docMkLst>
    </pc:docChg>
  </pc:docChgLst>
  <pc:docChgLst>
    <pc:chgData name="Sophie Flood (Public Health Wales - Matrix House)" userId="S::sophie.flood@wales.nhs.uk::f1b68508-ff1d-4a78-a875-f6aa95017de1" providerId="AD" clId="Web-{B56436E4-D698-95C9-4061-32228BDF469B}"/>
    <pc:docChg chg="modSld">
      <pc:chgData name="Sophie Flood (Public Health Wales - Matrix House)" userId="S::sophie.flood@wales.nhs.uk::f1b68508-ff1d-4a78-a875-f6aa95017de1" providerId="AD" clId="Web-{B56436E4-D698-95C9-4061-32228BDF469B}" dt="2025-01-22T14:34:14.388" v="0" actId="20577"/>
      <pc:docMkLst>
        <pc:docMk/>
      </pc:docMkLst>
      <pc:sldChg chg="modSp">
        <pc:chgData name="Sophie Flood (Public Health Wales - Matrix House)" userId="S::sophie.flood@wales.nhs.uk::f1b68508-ff1d-4a78-a875-f6aa95017de1" providerId="AD" clId="Web-{B56436E4-D698-95C9-4061-32228BDF469B}" dt="2025-01-22T14:34:14.388" v="0" actId="20577"/>
        <pc:sldMkLst>
          <pc:docMk/>
          <pc:sldMk cId="2926879243" sldId="284"/>
        </pc:sldMkLst>
        <pc:spChg chg="mod">
          <ac:chgData name="Sophie Flood (Public Health Wales - Matrix House)" userId="S::sophie.flood@wales.nhs.uk::f1b68508-ff1d-4a78-a875-f6aa95017de1" providerId="AD" clId="Web-{B56436E4-D698-95C9-4061-32228BDF469B}" dt="2025-01-22T14:34:14.388" v="0" actId="20577"/>
          <ac:spMkLst>
            <pc:docMk/>
            <pc:sldMk cId="2926879243" sldId="284"/>
            <ac:spMk id="5" creationId="{3CE1152D-6BB6-3080-954C-28D9314E6AD5}"/>
          </ac:spMkLst>
        </pc:spChg>
      </pc:sldChg>
    </pc:docChg>
  </pc:docChgLst>
  <pc:docChgLst>
    <pc:chgData name="Lillie Price (Public Health Wales - No. 2 Capital Quarter)" userId="S::lillie.price@wales.nhs.uk::032d964d-be01-4d8a-8a44-d1d16ba64254" providerId="AD" clId="Web-{661D0C97-E1AB-85F1-7B1C-05C23A1F436E}"/>
    <pc:docChg chg="addSld delSld modSld sldOrd">
      <pc:chgData name="Lillie Price (Public Health Wales - No. 2 Capital Quarter)" userId="S::lillie.price@wales.nhs.uk::032d964d-be01-4d8a-8a44-d1d16ba64254" providerId="AD" clId="Web-{661D0C97-E1AB-85F1-7B1C-05C23A1F436E}" dt="2025-03-12T11:12:23.822" v="1692" actId="20577"/>
      <pc:docMkLst>
        <pc:docMk/>
      </pc:docMkLst>
      <pc:sldChg chg="modSp">
        <pc:chgData name="Lillie Price (Public Health Wales - No. 2 Capital Quarter)" userId="S::lillie.price@wales.nhs.uk::032d964d-be01-4d8a-8a44-d1d16ba64254" providerId="AD" clId="Web-{661D0C97-E1AB-85F1-7B1C-05C23A1F436E}" dt="2025-03-12T10:12:42.417" v="3" actId="20577"/>
        <pc:sldMkLst>
          <pc:docMk/>
          <pc:sldMk cId="2926879243" sldId="284"/>
        </pc:sldMkLst>
        <pc:spChg chg="mod">
          <ac:chgData name="Lillie Price (Public Health Wales - No. 2 Capital Quarter)" userId="S::lillie.price@wales.nhs.uk::032d964d-be01-4d8a-8a44-d1d16ba64254" providerId="AD" clId="Web-{661D0C97-E1AB-85F1-7B1C-05C23A1F436E}" dt="2025-03-12T10:12:42.417" v="3" actId="20577"/>
          <ac:spMkLst>
            <pc:docMk/>
            <pc:sldMk cId="2926879243" sldId="284"/>
            <ac:spMk id="5" creationId="{3CE1152D-6BB6-3080-954C-28D9314E6AD5}"/>
          </ac:spMkLst>
        </pc:spChg>
      </pc:sldChg>
      <pc:sldChg chg="modSp">
        <pc:chgData name="Lillie Price (Public Health Wales - No. 2 Capital Quarter)" userId="S::lillie.price@wales.nhs.uk::032d964d-be01-4d8a-8a44-d1d16ba64254" providerId="AD" clId="Web-{661D0C97-E1AB-85F1-7B1C-05C23A1F436E}" dt="2025-03-12T10:48:16.241" v="1062" actId="20577"/>
        <pc:sldMkLst>
          <pc:docMk/>
          <pc:sldMk cId="2281564840" sldId="285"/>
        </pc:sldMkLst>
        <pc:spChg chg="mod">
          <ac:chgData name="Lillie Price (Public Health Wales - No. 2 Capital Quarter)" userId="S::lillie.price@wales.nhs.uk::032d964d-be01-4d8a-8a44-d1d16ba64254" providerId="AD" clId="Web-{661D0C97-E1AB-85F1-7B1C-05C23A1F436E}" dt="2025-03-12T10:48:16.241" v="1062" actId="20577"/>
          <ac:spMkLst>
            <pc:docMk/>
            <pc:sldMk cId="2281564840" sldId="285"/>
            <ac:spMk id="6" creationId="{2AD7260D-7B59-084B-3DE3-4BD32A60E55D}"/>
          </ac:spMkLst>
        </pc:spChg>
      </pc:sldChg>
      <pc:sldChg chg="del">
        <pc:chgData name="Lillie Price (Public Health Wales - No. 2 Capital Quarter)" userId="S::lillie.price@wales.nhs.uk::032d964d-be01-4d8a-8a44-d1d16ba64254" providerId="AD" clId="Web-{661D0C97-E1AB-85F1-7B1C-05C23A1F436E}" dt="2025-03-12T10:16:47.035" v="11"/>
        <pc:sldMkLst>
          <pc:docMk/>
          <pc:sldMk cId="440055067" sldId="292"/>
        </pc:sldMkLst>
      </pc:sldChg>
      <pc:sldChg chg="modSp">
        <pc:chgData name="Lillie Price (Public Health Wales - No. 2 Capital Quarter)" userId="S::lillie.price@wales.nhs.uk::032d964d-be01-4d8a-8a44-d1d16ba64254" providerId="AD" clId="Web-{661D0C97-E1AB-85F1-7B1C-05C23A1F436E}" dt="2025-03-12T10:18:32.085" v="68" actId="20577"/>
        <pc:sldMkLst>
          <pc:docMk/>
          <pc:sldMk cId="622870530" sldId="293"/>
        </pc:sldMkLst>
        <pc:spChg chg="mod">
          <ac:chgData name="Lillie Price (Public Health Wales - No. 2 Capital Quarter)" userId="S::lillie.price@wales.nhs.uk::032d964d-be01-4d8a-8a44-d1d16ba64254" providerId="AD" clId="Web-{661D0C97-E1AB-85F1-7B1C-05C23A1F436E}" dt="2025-03-12T10:18:32.085" v="68" actId="20577"/>
          <ac:spMkLst>
            <pc:docMk/>
            <pc:sldMk cId="622870530" sldId="293"/>
            <ac:spMk id="3" creationId="{9EDAA39D-2F51-C56D-EDEF-F839B756206F}"/>
          </ac:spMkLst>
        </pc:spChg>
      </pc:sldChg>
      <pc:sldChg chg="delSp modSp">
        <pc:chgData name="Lillie Price (Public Health Wales - No. 2 Capital Quarter)" userId="S::lillie.price@wales.nhs.uk::032d964d-be01-4d8a-8a44-d1d16ba64254" providerId="AD" clId="Web-{661D0C97-E1AB-85F1-7B1C-05C23A1F436E}" dt="2025-03-12T11:07:11.530" v="1671" actId="20577"/>
        <pc:sldMkLst>
          <pc:docMk/>
          <pc:sldMk cId="49231361" sldId="294"/>
        </pc:sldMkLst>
        <pc:spChg chg="mod">
          <ac:chgData name="Lillie Price (Public Health Wales - No. 2 Capital Quarter)" userId="S::lillie.price@wales.nhs.uk::032d964d-be01-4d8a-8a44-d1d16ba64254" providerId="AD" clId="Web-{661D0C97-E1AB-85F1-7B1C-05C23A1F436E}" dt="2025-03-12T10:47:55.256" v="1039" actId="20577"/>
          <ac:spMkLst>
            <pc:docMk/>
            <pc:sldMk cId="49231361" sldId="294"/>
            <ac:spMk id="3" creationId="{9EDAA39D-2F51-C56D-EDEF-F839B756206F}"/>
          </ac:spMkLst>
        </pc:spChg>
        <pc:spChg chg="del">
          <ac:chgData name="Lillie Price (Public Health Wales - No. 2 Capital Quarter)" userId="S::lillie.price@wales.nhs.uk::032d964d-be01-4d8a-8a44-d1d16ba64254" providerId="AD" clId="Web-{661D0C97-E1AB-85F1-7B1C-05C23A1F436E}" dt="2025-03-12T10:28:53.232" v="149"/>
          <ac:spMkLst>
            <pc:docMk/>
            <pc:sldMk cId="49231361" sldId="294"/>
            <ac:spMk id="4" creationId="{C18BF47E-69F4-2D08-E311-3A39767C6F44}"/>
          </ac:spMkLst>
        </pc:spChg>
        <pc:spChg chg="mod">
          <ac:chgData name="Lillie Price (Public Health Wales - No. 2 Capital Quarter)" userId="S::lillie.price@wales.nhs.uk::032d964d-be01-4d8a-8a44-d1d16ba64254" providerId="AD" clId="Web-{661D0C97-E1AB-85F1-7B1C-05C23A1F436E}" dt="2025-03-12T11:07:11.530" v="1671" actId="20577"/>
          <ac:spMkLst>
            <pc:docMk/>
            <pc:sldMk cId="49231361" sldId="294"/>
            <ac:spMk id="6" creationId="{F9D4288A-02A2-AEF8-67E5-B85EBD72AB2F}"/>
          </ac:spMkLst>
        </pc:spChg>
        <pc:picChg chg="del">
          <ac:chgData name="Lillie Price (Public Health Wales - No. 2 Capital Quarter)" userId="S::lillie.price@wales.nhs.uk::032d964d-be01-4d8a-8a44-d1d16ba64254" providerId="AD" clId="Web-{661D0C97-E1AB-85F1-7B1C-05C23A1F436E}" dt="2025-03-12T10:28:51.607" v="148"/>
          <ac:picMkLst>
            <pc:docMk/>
            <pc:sldMk cId="49231361" sldId="294"/>
            <ac:picMk id="2" creationId="{E154C370-2FE8-4571-287C-0E124CA3B95D}"/>
          </ac:picMkLst>
        </pc:picChg>
      </pc:sldChg>
      <pc:sldChg chg="del">
        <pc:chgData name="Lillie Price (Public Health Wales - No. 2 Capital Quarter)" userId="S::lillie.price@wales.nhs.uk::032d964d-be01-4d8a-8a44-d1d16ba64254" providerId="AD" clId="Web-{661D0C97-E1AB-85F1-7B1C-05C23A1F436E}" dt="2025-03-12T10:14:35.218" v="9"/>
        <pc:sldMkLst>
          <pc:docMk/>
          <pc:sldMk cId="3436323906" sldId="304"/>
        </pc:sldMkLst>
      </pc:sldChg>
      <pc:sldChg chg="ord">
        <pc:chgData name="Lillie Price (Public Health Wales - No. 2 Capital Quarter)" userId="S::lillie.price@wales.nhs.uk::032d964d-be01-4d8a-8a44-d1d16ba64254" providerId="AD" clId="Web-{661D0C97-E1AB-85F1-7B1C-05C23A1F436E}" dt="2025-03-12T10:15:13.313" v="10"/>
        <pc:sldMkLst>
          <pc:docMk/>
          <pc:sldMk cId="3450121264" sldId="305"/>
        </pc:sldMkLst>
      </pc:sldChg>
      <pc:sldChg chg="modSp add ord replId">
        <pc:chgData name="Lillie Price (Public Health Wales - No. 2 Capital Quarter)" userId="S::lillie.price@wales.nhs.uk::032d964d-be01-4d8a-8a44-d1d16ba64254" providerId="AD" clId="Web-{661D0C97-E1AB-85F1-7B1C-05C23A1F436E}" dt="2025-03-12T11:12:23.822" v="1692" actId="20577"/>
        <pc:sldMkLst>
          <pc:docMk/>
          <pc:sldMk cId="134320409" sldId="306"/>
        </pc:sldMkLst>
        <pc:spChg chg="mod">
          <ac:chgData name="Lillie Price (Public Health Wales - No. 2 Capital Quarter)" userId="S::lillie.price@wales.nhs.uk::032d964d-be01-4d8a-8a44-d1d16ba64254" providerId="AD" clId="Web-{661D0C97-E1AB-85F1-7B1C-05C23A1F436E}" dt="2025-03-12T10:47:47.302" v="1028" actId="20577"/>
          <ac:spMkLst>
            <pc:docMk/>
            <pc:sldMk cId="134320409" sldId="306"/>
            <ac:spMk id="3" creationId="{6AFB72E8-32FA-6332-B8A4-BDE337F82E9A}"/>
          </ac:spMkLst>
        </pc:spChg>
        <pc:spChg chg="mod">
          <ac:chgData name="Lillie Price (Public Health Wales - No. 2 Capital Quarter)" userId="S::lillie.price@wales.nhs.uk::032d964d-be01-4d8a-8a44-d1d16ba64254" providerId="AD" clId="Web-{661D0C97-E1AB-85F1-7B1C-05C23A1F436E}" dt="2025-03-12T11:12:23.822" v="1692" actId="20577"/>
          <ac:spMkLst>
            <pc:docMk/>
            <pc:sldMk cId="134320409" sldId="306"/>
            <ac:spMk id="6" creationId="{DC9F1C2E-C033-3916-DEB0-07E4FA021B76}"/>
          </ac:spMkLst>
        </pc:spChg>
      </pc:sldChg>
      <pc:sldChg chg="new del">
        <pc:chgData name="Lillie Price (Public Health Wales - No. 2 Capital Quarter)" userId="S::lillie.price@wales.nhs.uk::032d964d-be01-4d8a-8a44-d1d16ba64254" providerId="AD" clId="Web-{661D0C97-E1AB-85F1-7B1C-05C23A1F436E}" dt="2025-03-12T10:20:42.996" v="70"/>
        <pc:sldMkLst>
          <pc:docMk/>
          <pc:sldMk cId="2125028186" sldId="306"/>
        </pc:sldMkLst>
      </pc:sldChg>
    </pc:docChg>
  </pc:docChgLst>
  <pc:docChgLst>
    <pc:chgData name="Grace Lawson (Public Health Wales - No. 2 Capital Quarter)" userId="S::grace.lawson@wales.nhs.uk::88c6baf7-06f7-4e16-85cb-71260126bd16" providerId="AD" clId="Web-{80692AE2-5B3A-74F3-C30E-0BB5A57692D8}"/>
    <pc:docChg chg="addSld modSld">
      <pc:chgData name="Grace Lawson (Public Health Wales - No. 2 Capital Quarter)" userId="S::grace.lawson@wales.nhs.uk::88c6baf7-06f7-4e16-85cb-71260126bd16" providerId="AD" clId="Web-{80692AE2-5B3A-74F3-C30E-0BB5A57692D8}" dt="2024-10-09T10:58:28.939" v="78"/>
      <pc:docMkLst>
        <pc:docMk/>
      </pc:docMkLst>
      <pc:sldChg chg="modSp">
        <pc:chgData name="Grace Lawson (Public Health Wales - No. 2 Capital Quarter)" userId="S::grace.lawson@wales.nhs.uk::88c6baf7-06f7-4e16-85cb-71260126bd16" providerId="AD" clId="Web-{80692AE2-5B3A-74F3-C30E-0BB5A57692D8}" dt="2024-10-09T10:58:28.939" v="78"/>
        <pc:sldMkLst>
          <pc:docMk/>
          <pc:sldMk cId="3990787115" sldId="275"/>
        </pc:sldMkLst>
      </pc:sldChg>
      <pc:sldChg chg="modSp new">
        <pc:chgData name="Grace Lawson (Public Health Wales - No. 2 Capital Quarter)" userId="S::grace.lawson@wales.nhs.uk::88c6baf7-06f7-4e16-85cb-71260126bd16" providerId="AD" clId="Web-{80692AE2-5B3A-74F3-C30E-0BB5A57692D8}" dt="2024-10-09T10:38:38.108" v="72" actId="20577"/>
        <pc:sldMkLst>
          <pc:docMk/>
          <pc:sldMk cId="2573842655" sldId="283"/>
        </pc:sldMkLst>
      </pc:sldChg>
    </pc:docChg>
  </pc:docChgLst>
  <pc:docChgLst>
    <pc:chgData name="Anthony Priest (Public Health Wales - No. 2 Capital Quarter)" userId="S::anthony.priest2@wales.nhs.uk::46692481-554a-429c-bc03-d4cca9c03c2b" providerId="AD" clId="Web-{892C6089-EF66-E2A6-95D1-C9C50E965F17}"/>
    <pc:docChg chg="modSld">
      <pc:chgData name="Anthony Priest (Public Health Wales - No. 2 Capital Quarter)" userId="S::anthony.priest2@wales.nhs.uk::46692481-554a-429c-bc03-d4cca9c03c2b" providerId="AD" clId="Web-{892C6089-EF66-E2A6-95D1-C9C50E965F17}" dt="2025-02-19T16:07:58.214" v="5" actId="20577"/>
      <pc:docMkLst>
        <pc:docMk/>
      </pc:docMkLst>
      <pc:sldChg chg="modSp">
        <pc:chgData name="Anthony Priest (Public Health Wales - No. 2 Capital Quarter)" userId="S::anthony.priest2@wales.nhs.uk::46692481-554a-429c-bc03-d4cca9c03c2b" providerId="AD" clId="Web-{892C6089-EF66-E2A6-95D1-C9C50E965F17}" dt="2025-02-19T16:07:58.214" v="5" actId="20577"/>
        <pc:sldMkLst>
          <pc:docMk/>
          <pc:sldMk cId="2926879243" sldId="284"/>
        </pc:sldMkLst>
        <pc:spChg chg="mod">
          <ac:chgData name="Anthony Priest (Public Health Wales - No. 2 Capital Quarter)" userId="S::anthony.priest2@wales.nhs.uk::46692481-554a-429c-bc03-d4cca9c03c2b" providerId="AD" clId="Web-{892C6089-EF66-E2A6-95D1-C9C50E965F17}" dt="2025-02-19T16:07:58.214" v="5" actId="20577"/>
          <ac:spMkLst>
            <pc:docMk/>
            <pc:sldMk cId="2926879243" sldId="284"/>
            <ac:spMk id="5" creationId="{3CE1152D-6BB6-3080-954C-28D9314E6AD5}"/>
          </ac:spMkLst>
        </pc:spChg>
      </pc:sldChg>
    </pc:docChg>
  </pc:docChgLst>
  <pc:docChgLst>
    <pc:chgData name="Gareth Thomas (Public Health Wales, No. 2 Capital Quarter)" userId="S::gareth.thomas17@wales.nhs.uk::74ed2807-8d61-45c7-a3b0-de76cb24c3dd" providerId="AD" clId="Web-{4F3B8DD6-3BD4-8D68-1AE9-87B1DE49AF6B}"/>
    <pc:docChg chg="modSld">
      <pc:chgData name="Gareth Thomas (Public Health Wales, No. 2 Capital Quarter)" userId="S::gareth.thomas17@wales.nhs.uk::74ed2807-8d61-45c7-a3b0-de76cb24c3dd" providerId="AD" clId="Web-{4F3B8DD6-3BD4-8D68-1AE9-87B1DE49AF6B}" dt="2025-01-20T10:56:46.167" v="3" actId="20577"/>
      <pc:docMkLst>
        <pc:docMk/>
      </pc:docMkLst>
      <pc:sldChg chg="modSp modCm">
        <pc:chgData name="Gareth Thomas (Public Health Wales, No. 2 Capital Quarter)" userId="S::gareth.thomas17@wales.nhs.uk::74ed2807-8d61-45c7-a3b0-de76cb24c3dd" providerId="AD" clId="Web-{4F3B8DD6-3BD4-8D68-1AE9-87B1DE49AF6B}" dt="2025-01-20T10:56:46.167" v="3" actId="20577"/>
        <pc:sldMkLst>
          <pc:docMk/>
          <pc:sldMk cId="2109038866" sldId="288"/>
        </pc:sldMkLst>
        <pc:spChg chg="mod">
          <ac:chgData name="Gareth Thomas (Public Health Wales, No. 2 Capital Quarter)" userId="S::gareth.thomas17@wales.nhs.uk::74ed2807-8d61-45c7-a3b0-de76cb24c3dd" providerId="AD" clId="Web-{4F3B8DD6-3BD4-8D68-1AE9-87B1DE49AF6B}" dt="2025-01-20T10:56:46.167" v="3" actId="20577"/>
          <ac:spMkLst>
            <pc:docMk/>
            <pc:sldMk cId="2109038866" sldId="288"/>
            <ac:spMk id="6" creationId="{2AD7260D-7B59-084B-3DE3-4BD32A60E55D}"/>
          </ac:spMkLst>
        </pc:spChg>
        <pc:extLst>
          <p:ext xmlns:p="http://schemas.openxmlformats.org/presentationml/2006/main" uri="{D6D511B9-2390-475A-947B-AFAB55BFBCF1}">
            <pc226:cmChg xmlns:pc226="http://schemas.microsoft.com/office/powerpoint/2022/06/main/command" chg="mod">
              <pc226:chgData name="Gareth Thomas (Public Health Wales, No. 2 Capital Quarter)" userId="S::gareth.thomas17@wales.nhs.uk::74ed2807-8d61-45c7-a3b0-de76cb24c3dd" providerId="AD" clId="Web-{4F3B8DD6-3BD4-8D68-1AE9-87B1DE49AF6B}" dt="2025-01-20T10:56:43.808" v="2" actId="20577"/>
              <pc2:cmMkLst xmlns:pc2="http://schemas.microsoft.com/office/powerpoint/2019/9/main/command">
                <pc:docMk/>
                <pc:sldMk cId="2109038866" sldId="288"/>
                <pc2:cmMk id="{F9330EDA-A935-4769-9908-98AAD4018475}"/>
              </pc2:cmMkLst>
            </pc226:cmChg>
          </p:ext>
        </pc:extLst>
      </pc:sldChg>
    </pc:docChg>
  </pc:docChgLst>
  <pc:docChgLst>
    <pc:chgData name="Grace Lawson (Public Health Wales - No. 2 Capital Quarter)" userId="S::grace.lawson@wales.nhs.uk::88c6baf7-06f7-4e16-85cb-71260126bd16" providerId="AD" clId="Web-{F88EB41D-3DE3-70E0-A725-CD9B0C7E0C88}"/>
    <pc:docChg chg="addSld delSld modSld">
      <pc:chgData name="Grace Lawson (Public Health Wales - No. 2 Capital Quarter)" userId="S::grace.lawson@wales.nhs.uk::88c6baf7-06f7-4e16-85cb-71260126bd16" providerId="AD" clId="Web-{F88EB41D-3DE3-70E0-A725-CD9B0C7E0C88}" dt="2024-06-24T12:55:15.696" v="143" actId="20577"/>
      <pc:docMkLst>
        <pc:docMk/>
      </pc:docMkLst>
      <pc:sldChg chg="modSp">
        <pc:chgData name="Grace Lawson (Public Health Wales - No. 2 Capital Quarter)" userId="S::grace.lawson@wales.nhs.uk::88c6baf7-06f7-4e16-85cb-71260126bd16" providerId="AD" clId="Web-{F88EB41D-3DE3-70E0-A725-CD9B0C7E0C88}" dt="2024-06-24T12:23:31.142" v="128" actId="20577"/>
        <pc:sldMkLst>
          <pc:docMk/>
          <pc:sldMk cId="0" sldId="257"/>
        </pc:sldMkLst>
      </pc:sldChg>
      <pc:sldChg chg="addSp delSp modSp new">
        <pc:chgData name="Grace Lawson (Public Health Wales - No. 2 Capital Quarter)" userId="S::grace.lawson@wales.nhs.uk::88c6baf7-06f7-4e16-85cb-71260126bd16" providerId="AD" clId="Web-{F88EB41D-3DE3-70E0-A725-CD9B0C7E0C88}" dt="2024-06-24T10:57:31.669" v="61" actId="1076"/>
        <pc:sldMkLst>
          <pc:docMk/>
          <pc:sldMk cId="364532977" sldId="259"/>
        </pc:sldMkLst>
      </pc:sldChg>
      <pc:sldChg chg="modSp add">
        <pc:chgData name="Grace Lawson (Public Health Wales - No. 2 Capital Quarter)" userId="S::grace.lawson@wales.nhs.uk::88c6baf7-06f7-4e16-85cb-71260126bd16" providerId="AD" clId="Web-{F88EB41D-3DE3-70E0-A725-CD9B0C7E0C88}" dt="2024-06-24T11:01:10.441" v="79" actId="20577"/>
        <pc:sldMkLst>
          <pc:docMk/>
          <pc:sldMk cId="873038285" sldId="268"/>
        </pc:sldMkLst>
      </pc:sldChg>
      <pc:sldChg chg="new del">
        <pc:chgData name="Grace Lawson (Public Health Wales - No. 2 Capital Quarter)" userId="S::grace.lawson@wales.nhs.uk::88c6baf7-06f7-4e16-85cb-71260126bd16" providerId="AD" clId="Web-{F88EB41D-3DE3-70E0-A725-CD9B0C7E0C88}" dt="2024-06-24T11:04:10.274" v="81"/>
        <pc:sldMkLst>
          <pc:docMk/>
          <pc:sldMk cId="2097721983" sldId="269"/>
        </pc:sldMkLst>
      </pc:sldChg>
      <pc:sldChg chg="modSp new">
        <pc:chgData name="Grace Lawson (Public Health Wales - No. 2 Capital Quarter)" userId="S::grace.lawson@wales.nhs.uk::88c6baf7-06f7-4e16-85cb-71260126bd16" providerId="AD" clId="Web-{F88EB41D-3DE3-70E0-A725-CD9B0C7E0C88}" dt="2024-06-24T11:17:35.750" v="107" actId="20577"/>
        <pc:sldMkLst>
          <pc:docMk/>
          <pc:sldMk cId="4066961456" sldId="269"/>
        </pc:sldMkLst>
      </pc:sldChg>
      <pc:sldChg chg="modSp new">
        <pc:chgData name="Grace Lawson (Public Health Wales - No. 2 Capital Quarter)" userId="S::grace.lawson@wales.nhs.uk::88c6baf7-06f7-4e16-85cb-71260126bd16" providerId="AD" clId="Web-{F88EB41D-3DE3-70E0-A725-CD9B0C7E0C88}" dt="2024-06-24T12:23:27.220" v="126" actId="20577"/>
        <pc:sldMkLst>
          <pc:docMk/>
          <pc:sldMk cId="632366308" sldId="270"/>
        </pc:sldMkLst>
      </pc:sldChg>
      <pc:sldChg chg="modSp new">
        <pc:chgData name="Grace Lawson (Public Health Wales - No. 2 Capital Quarter)" userId="S::grace.lawson@wales.nhs.uk::88c6baf7-06f7-4e16-85cb-71260126bd16" providerId="AD" clId="Web-{F88EB41D-3DE3-70E0-A725-CD9B0C7E0C88}" dt="2024-06-24T12:55:15.696" v="143" actId="20577"/>
        <pc:sldMkLst>
          <pc:docMk/>
          <pc:sldMk cId="1137734407" sldId="271"/>
        </pc:sldMkLst>
      </pc:sldChg>
      <pc:sldMasterChg chg="addSldLayout">
        <pc:chgData name="Grace Lawson (Public Health Wales - No. 2 Capital Quarter)" userId="S::grace.lawson@wales.nhs.uk::88c6baf7-06f7-4e16-85cb-71260126bd16" providerId="AD" clId="Web-{F88EB41D-3DE3-70E0-A725-CD9B0C7E0C88}" dt="2024-06-24T10:58:21.140" v="62"/>
        <pc:sldMasterMkLst>
          <pc:docMk/>
          <pc:sldMasterMk cId="0" sldId="2147483648"/>
        </pc:sldMasterMkLst>
        <pc:sldLayoutChg chg="add">
          <pc:chgData name="Grace Lawson (Public Health Wales - No. 2 Capital Quarter)" userId="S::grace.lawson@wales.nhs.uk::88c6baf7-06f7-4e16-85cb-71260126bd16" providerId="AD" clId="Web-{F88EB41D-3DE3-70E0-A725-CD9B0C7E0C88}" dt="2024-06-24T10:58:21.140" v="62"/>
          <pc:sldLayoutMkLst>
            <pc:docMk/>
            <pc:sldMasterMk cId="0" sldId="2147483648"/>
            <pc:sldLayoutMk cId="3228409657" sldId="2147483660"/>
          </pc:sldLayoutMkLst>
        </pc:sldLayoutChg>
      </pc:sldMasterChg>
    </pc:docChg>
  </pc:docChgLst>
  <pc:docChgLst>
    <pc:chgData name="Gareth Thomas (Public Health Wales, No. 2 Capital Quarter)" userId="S::gareth.thomas17@wales.nhs.uk::74ed2807-8d61-45c7-a3b0-de76cb24c3dd" providerId="AD" clId="Web-{7D8A3B66-2F0C-6849-89FA-73F258451FE3}"/>
    <pc:docChg chg="modSld">
      <pc:chgData name="Gareth Thomas (Public Health Wales, No. 2 Capital Quarter)" userId="S::gareth.thomas17@wales.nhs.uk::74ed2807-8d61-45c7-a3b0-de76cb24c3dd" providerId="AD" clId="Web-{7D8A3B66-2F0C-6849-89FA-73F258451FE3}" dt="2025-05-15T12:00:53.037" v="84" actId="20577"/>
      <pc:docMkLst>
        <pc:docMk/>
      </pc:docMkLst>
      <pc:sldChg chg="addSp delSp modSp">
        <pc:chgData name="Gareth Thomas (Public Health Wales, No. 2 Capital Quarter)" userId="S::gareth.thomas17@wales.nhs.uk::74ed2807-8d61-45c7-a3b0-de76cb24c3dd" providerId="AD" clId="Web-{7D8A3B66-2F0C-6849-89FA-73F258451FE3}" dt="2025-05-15T11:50:03.857" v="23" actId="1076"/>
        <pc:sldMkLst>
          <pc:docMk/>
          <pc:sldMk cId="622870530" sldId="293"/>
        </pc:sldMkLst>
        <pc:spChg chg="del mod">
          <ac:chgData name="Gareth Thomas (Public Health Wales, No. 2 Capital Quarter)" userId="S::gareth.thomas17@wales.nhs.uk::74ed2807-8d61-45c7-a3b0-de76cb24c3dd" providerId="AD" clId="Web-{7D8A3B66-2F0C-6849-89FA-73F258451FE3}" dt="2025-05-15T11:48:50.948" v="9"/>
          <ac:spMkLst>
            <pc:docMk/>
            <pc:sldMk cId="622870530" sldId="293"/>
            <ac:spMk id="3" creationId="{9EDAA39D-2F51-C56D-EDEF-F839B756206F}"/>
          </ac:spMkLst>
        </pc:spChg>
        <pc:spChg chg="add mod">
          <ac:chgData name="Gareth Thomas (Public Health Wales, No. 2 Capital Quarter)" userId="S::gareth.thomas17@wales.nhs.uk::74ed2807-8d61-45c7-a3b0-de76cb24c3dd" providerId="AD" clId="Web-{7D8A3B66-2F0C-6849-89FA-73F258451FE3}" dt="2025-05-15T11:50:03.857" v="23" actId="1076"/>
          <ac:spMkLst>
            <pc:docMk/>
            <pc:sldMk cId="622870530" sldId="293"/>
            <ac:spMk id="5" creationId="{00257908-C55B-2C6E-6EA1-FD3FB2F35863}"/>
          </ac:spMkLst>
        </pc:spChg>
        <pc:spChg chg="mod">
          <ac:chgData name="Gareth Thomas (Public Health Wales, No. 2 Capital Quarter)" userId="S::gareth.thomas17@wales.nhs.uk::74ed2807-8d61-45c7-a3b0-de76cb24c3dd" providerId="AD" clId="Web-{7D8A3B66-2F0C-6849-89FA-73F258451FE3}" dt="2025-05-15T11:49:55.326" v="22" actId="1076"/>
          <ac:spMkLst>
            <pc:docMk/>
            <pc:sldMk cId="622870530" sldId="293"/>
            <ac:spMk id="6" creationId="{F9D4288A-02A2-AEF8-67E5-B85EBD72AB2F}"/>
          </ac:spMkLst>
        </pc:spChg>
      </pc:sldChg>
      <pc:sldChg chg="modSp">
        <pc:chgData name="Gareth Thomas (Public Health Wales, No. 2 Capital Quarter)" userId="S::gareth.thomas17@wales.nhs.uk::74ed2807-8d61-45c7-a3b0-de76cb24c3dd" providerId="AD" clId="Web-{7D8A3B66-2F0C-6849-89FA-73F258451FE3}" dt="2025-05-15T12:00:53.037" v="84" actId="20577"/>
        <pc:sldMkLst>
          <pc:docMk/>
          <pc:sldMk cId="49231361" sldId="294"/>
        </pc:sldMkLst>
        <pc:spChg chg="mod">
          <ac:chgData name="Gareth Thomas (Public Health Wales, No. 2 Capital Quarter)" userId="S::gareth.thomas17@wales.nhs.uk::74ed2807-8d61-45c7-a3b0-de76cb24c3dd" providerId="AD" clId="Web-{7D8A3B66-2F0C-6849-89FA-73F258451FE3}" dt="2025-05-15T11:59:49.831" v="69" actId="14100"/>
          <ac:spMkLst>
            <pc:docMk/>
            <pc:sldMk cId="49231361" sldId="294"/>
            <ac:spMk id="5" creationId="{40E075C8-11CD-B4F8-99D8-4C76EE59DF5E}"/>
          </ac:spMkLst>
        </pc:spChg>
        <pc:spChg chg="mod">
          <ac:chgData name="Gareth Thomas (Public Health Wales, No. 2 Capital Quarter)" userId="S::gareth.thomas17@wales.nhs.uk::74ed2807-8d61-45c7-a3b0-de76cb24c3dd" providerId="AD" clId="Web-{7D8A3B66-2F0C-6849-89FA-73F258451FE3}" dt="2025-05-15T12:00:53.037" v="84" actId="20577"/>
          <ac:spMkLst>
            <pc:docMk/>
            <pc:sldMk cId="49231361" sldId="294"/>
            <ac:spMk id="6" creationId="{F9D4288A-02A2-AEF8-67E5-B85EBD72AB2F}"/>
          </ac:spMkLst>
        </pc:spChg>
      </pc:sldChg>
      <pc:sldChg chg="addSp delSp modSp">
        <pc:chgData name="Gareth Thomas (Public Health Wales, No. 2 Capital Quarter)" userId="S::gareth.thomas17@wales.nhs.uk::74ed2807-8d61-45c7-a3b0-de76cb24c3dd" providerId="AD" clId="Web-{7D8A3B66-2F0C-6849-89FA-73F258451FE3}" dt="2025-05-15T11:59:06.626" v="63" actId="1076"/>
        <pc:sldMkLst>
          <pc:docMk/>
          <pc:sldMk cId="134320409" sldId="306"/>
        </pc:sldMkLst>
        <pc:spChg chg="mod">
          <ac:chgData name="Gareth Thomas (Public Health Wales, No. 2 Capital Quarter)" userId="S::gareth.thomas17@wales.nhs.uk::74ed2807-8d61-45c7-a3b0-de76cb24c3dd" providerId="AD" clId="Web-{7D8A3B66-2F0C-6849-89FA-73F258451FE3}" dt="2025-05-15T11:58:58.392" v="62" actId="1076"/>
          <ac:spMkLst>
            <pc:docMk/>
            <pc:sldMk cId="134320409" sldId="306"/>
            <ac:spMk id="3" creationId="{6AFB72E8-32FA-6332-B8A4-BDE337F82E9A}"/>
          </ac:spMkLst>
        </pc:spChg>
        <pc:spChg chg="mod">
          <ac:chgData name="Gareth Thomas (Public Health Wales, No. 2 Capital Quarter)" userId="S::gareth.thomas17@wales.nhs.uk::74ed2807-8d61-45c7-a3b0-de76cb24c3dd" providerId="AD" clId="Web-{7D8A3B66-2F0C-6849-89FA-73F258451FE3}" dt="2025-05-15T11:56:47.872" v="40" actId="1076"/>
          <ac:spMkLst>
            <pc:docMk/>
            <pc:sldMk cId="134320409" sldId="306"/>
            <ac:spMk id="4" creationId="{23317BDA-9DE0-59F9-CCA4-379C34410ACB}"/>
          </ac:spMkLst>
        </pc:spChg>
        <pc:spChg chg="add del">
          <ac:chgData name="Gareth Thomas (Public Health Wales, No. 2 Capital Quarter)" userId="S::gareth.thomas17@wales.nhs.uk::74ed2807-8d61-45c7-a3b0-de76cb24c3dd" providerId="AD" clId="Web-{7D8A3B66-2F0C-6849-89FA-73F258451FE3}" dt="2025-05-15T11:57:33.748" v="43"/>
          <ac:spMkLst>
            <pc:docMk/>
            <pc:sldMk cId="134320409" sldId="306"/>
            <ac:spMk id="5" creationId="{DA28AF2B-9943-FC3D-36B3-E0597FF99BBB}"/>
          </ac:spMkLst>
        </pc:spChg>
        <pc:spChg chg="del mod">
          <ac:chgData name="Gareth Thomas (Public Health Wales, No. 2 Capital Quarter)" userId="S::gareth.thomas17@wales.nhs.uk::74ed2807-8d61-45c7-a3b0-de76cb24c3dd" providerId="AD" clId="Web-{7D8A3B66-2F0C-6849-89FA-73F258451FE3}" dt="2025-05-15T11:56:02.307" v="30"/>
          <ac:spMkLst>
            <pc:docMk/>
            <pc:sldMk cId="134320409" sldId="306"/>
            <ac:spMk id="6" creationId="{DC9F1C2E-C033-3916-DEB0-07E4FA021B76}"/>
          </ac:spMkLst>
        </pc:spChg>
        <pc:spChg chg="add mod">
          <ac:chgData name="Gareth Thomas (Public Health Wales, No. 2 Capital Quarter)" userId="S::gareth.thomas17@wales.nhs.uk::74ed2807-8d61-45c7-a3b0-de76cb24c3dd" providerId="AD" clId="Web-{7D8A3B66-2F0C-6849-89FA-73F258451FE3}" dt="2025-05-15T11:59:06.626" v="63" actId="1076"/>
          <ac:spMkLst>
            <pc:docMk/>
            <pc:sldMk cId="134320409" sldId="306"/>
            <ac:spMk id="7" creationId="{F7E22D62-6834-0309-6752-7FA595CAD0F6}"/>
          </ac:spMkLst>
        </pc:spChg>
        <pc:picChg chg="mod">
          <ac:chgData name="Gareth Thomas (Public Health Wales, No. 2 Capital Quarter)" userId="S::gareth.thomas17@wales.nhs.uk::74ed2807-8d61-45c7-a3b0-de76cb24c3dd" providerId="AD" clId="Web-{7D8A3B66-2F0C-6849-89FA-73F258451FE3}" dt="2025-05-15T11:56:50.919" v="41" actId="1076"/>
          <ac:picMkLst>
            <pc:docMk/>
            <pc:sldMk cId="134320409" sldId="306"/>
            <ac:picMk id="2" creationId="{15B22A7B-253B-F8E9-7770-F81FF3726A0F}"/>
          </ac:picMkLst>
        </pc:picChg>
      </pc:sldChg>
    </pc:docChg>
  </pc:docChgLst>
  <pc:docChgLst>
    <pc:chgData name="Lillie Price (Public Health Wales - No. 2 Capital Quarter)" userId="S::lillie.price@wales.nhs.uk::032d964d-be01-4d8a-8a44-d1d16ba64254" providerId="AD" clId="Web-{14ADB6F1-C9AF-1AF4-190F-81F7AD96444F}"/>
    <pc:docChg chg="delSld modSld">
      <pc:chgData name="Lillie Price (Public Health Wales - No. 2 Capital Quarter)" userId="S::lillie.price@wales.nhs.uk::032d964d-be01-4d8a-8a44-d1d16ba64254" providerId="AD" clId="Web-{14ADB6F1-C9AF-1AF4-190F-81F7AD96444F}" dt="2024-11-19T17:05:54.433" v="91"/>
      <pc:docMkLst>
        <pc:docMk/>
      </pc:docMkLst>
      <pc:sldChg chg="modNotes">
        <pc:chgData name="Lillie Price (Public Health Wales - No. 2 Capital Quarter)" userId="S::lillie.price@wales.nhs.uk::032d964d-be01-4d8a-8a44-d1d16ba64254" providerId="AD" clId="Web-{14ADB6F1-C9AF-1AF4-190F-81F7AD96444F}" dt="2024-11-19T17:05:51.714" v="90"/>
        <pc:sldMkLst>
          <pc:docMk/>
          <pc:sldMk cId="3436323906" sldId="289"/>
        </pc:sldMkLst>
      </pc:sldChg>
      <pc:sldChg chg="del">
        <pc:chgData name="Lillie Price (Public Health Wales - No. 2 Capital Quarter)" userId="S::lillie.price@wales.nhs.uk::032d964d-be01-4d8a-8a44-d1d16ba64254" providerId="AD" clId="Web-{14ADB6F1-C9AF-1AF4-190F-81F7AD96444F}" dt="2024-11-19T17:05:54.433" v="91"/>
        <pc:sldMkLst>
          <pc:docMk/>
          <pc:sldMk cId="1950402439" sldId="290"/>
        </pc:sldMkLst>
      </pc:sldChg>
    </pc:docChg>
  </pc:docChgLst>
  <pc:docChgLst>
    <pc:chgData name="Lillie Price (Public Health Wales - No. 2 Capital Quarter)" userId="S::lillie.price@wales.nhs.uk::032d964d-be01-4d8a-8a44-d1d16ba64254" providerId="AD" clId="Web-{D358093E-5EB9-21DC-E872-91A92B9B6853}"/>
    <pc:docChg chg="modSld">
      <pc:chgData name="Lillie Price (Public Health Wales - No. 2 Capital Quarter)" userId="S::lillie.price@wales.nhs.uk::032d964d-be01-4d8a-8a44-d1d16ba64254" providerId="AD" clId="Web-{D358093E-5EB9-21DC-E872-91A92B9B6853}" dt="2025-03-12T11:45:21.941" v="4" actId="20577"/>
      <pc:docMkLst>
        <pc:docMk/>
      </pc:docMkLst>
      <pc:sldChg chg="modSp">
        <pc:chgData name="Lillie Price (Public Health Wales - No. 2 Capital Quarter)" userId="S::lillie.price@wales.nhs.uk::032d964d-be01-4d8a-8a44-d1d16ba64254" providerId="AD" clId="Web-{D358093E-5EB9-21DC-E872-91A92B9B6853}" dt="2025-03-12T11:45:21.941" v="4" actId="20577"/>
        <pc:sldMkLst>
          <pc:docMk/>
          <pc:sldMk cId="134320409" sldId="306"/>
        </pc:sldMkLst>
        <pc:spChg chg="mod">
          <ac:chgData name="Lillie Price (Public Health Wales - No. 2 Capital Quarter)" userId="S::lillie.price@wales.nhs.uk::032d964d-be01-4d8a-8a44-d1d16ba64254" providerId="AD" clId="Web-{D358093E-5EB9-21DC-E872-91A92B9B6853}" dt="2025-03-12T11:45:21.941" v="4" actId="20577"/>
          <ac:spMkLst>
            <pc:docMk/>
            <pc:sldMk cId="134320409" sldId="306"/>
            <ac:spMk id="6" creationId="{DC9F1C2E-C033-3916-DEB0-07E4FA021B76}"/>
          </ac:spMkLst>
        </pc:spChg>
      </pc:sldChg>
    </pc:docChg>
  </pc:docChgLst>
  <pc:docChgLst>
    <pc:chgData name="Gareth Thomas (Public Health Wales, No. 2 Capital Quarter)" userId="S::gareth.thomas17@wales.nhs.uk::74ed2807-8d61-45c7-a3b0-de76cb24c3dd" providerId="AD" clId="Web-{0510FAE7-FF21-5B20-DD44-07DA86C149DC}"/>
    <pc:docChg chg="modSld">
      <pc:chgData name="Gareth Thomas (Public Health Wales, No. 2 Capital Quarter)" userId="S::gareth.thomas17@wales.nhs.uk::74ed2807-8d61-45c7-a3b0-de76cb24c3dd" providerId="AD" clId="Web-{0510FAE7-FF21-5B20-DD44-07DA86C149DC}" dt="2025-06-04T11:08:26.895" v="13"/>
      <pc:docMkLst>
        <pc:docMk/>
      </pc:docMkLst>
      <pc:sldChg chg="addSp delSp modSp">
        <pc:chgData name="Gareth Thomas (Public Health Wales, No. 2 Capital Quarter)" userId="S::gareth.thomas17@wales.nhs.uk::74ed2807-8d61-45c7-a3b0-de76cb24c3dd" providerId="AD" clId="Web-{0510FAE7-FF21-5B20-DD44-07DA86C149DC}" dt="2025-06-04T11:08:26.895" v="13"/>
        <pc:sldMkLst>
          <pc:docMk/>
          <pc:sldMk cId="3450121264" sldId="305"/>
        </pc:sldMkLst>
        <pc:spChg chg="add del mod">
          <ac:chgData name="Gareth Thomas (Public Health Wales, No. 2 Capital Quarter)" userId="S::gareth.thomas17@wales.nhs.uk::74ed2807-8d61-45c7-a3b0-de76cb24c3dd" providerId="AD" clId="Web-{0510FAE7-FF21-5B20-DD44-07DA86C149DC}" dt="2025-06-04T11:04:32.106" v="6"/>
          <ac:spMkLst>
            <pc:docMk/>
            <pc:sldMk cId="3450121264" sldId="305"/>
            <ac:spMk id="6" creationId="{29649D0C-D9E1-9BF7-78B6-BCF5E6B82B4F}"/>
          </ac:spMkLst>
        </pc:spChg>
        <pc:spChg chg="add del mod">
          <ac:chgData name="Gareth Thomas (Public Health Wales, No. 2 Capital Quarter)" userId="S::gareth.thomas17@wales.nhs.uk::74ed2807-8d61-45c7-a3b0-de76cb24c3dd" providerId="AD" clId="Web-{0510FAE7-FF21-5B20-DD44-07DA86C149DC}" dt="2025-06-04T11:08:26.895" v="13"/>
          <ac:spMkLst>
            <pc:docMk/>
            <pc:sldMk cId="3450121264" sldId="305"/>
            <ac:spMk id="7" creationId="{9FB058C1-5EEB-63E2-1A03-37BC262F3284}"/>
          </ac:spMkLst>
        </pc:spChg>
        <pc:picChg chg="mod modCrop">
          <ac:chgData name="Gareth Thomas (Public Health Wales, No. 2 Capital Quarter)" userId="S::gareth.thomas17@wales.nhs.uk::74ed2807-8d61-45c7-a3b0-de76cb24c3dd" providerId="AD" clId="Web-{0510FAE7-FF21-5B20-DD44-07DA86C149DC}" dt="2025-06-04T11:08:13.972" v="11" actId="1076"/>
          <ac:picMkLst>
            <pc:docMk/>
            <pc:sldMk cId="3450121264" sldId="305"/>
            <ac:picMk id="2" creationId="{5E6D5984-94F8-193D-502D-80D57CB93254}"/>
          </ac:picMkLst>
        </pc:picChg>
      </pc:sldChg>
    </pc:docChg>
  </pc:docChgLst>
  <pc:docChgLst>
    <pc:chgData name="Sophie Flood (Public Health Wales - Matrix House)" userId="S::sophie.flood@wales.nhs.uk::f1b68508-ff1d-4a78-a875-f6aa95017de1" providerId="AD" clId="Web-{BCFA232D-C91C-61FF-6F51-A79EE08639CD}"/>
    <pc:docChg chg="modSld">
      <pc:chgData name="Sophie Flood (Public Health Wales - Matrix House)" userId="S::sophie.flood@wales.nhs.uk::f1b68508-ff1d-4a78-a875-f6aa95017de1" providerId="AD" clId="Web-{BCFA232D-C91C-61FF-6F51-A79EE08639CD}" dt="2024-11-19T16:56:16.504" v="109" actId="1076"/>
      <pc:docMkLst>
        <pc:docMk/>
      </pc:docMkLst>
      <pc:sldChg chg="modSp">
        <pc:chgData name="Sophie Flood (Public Health Wales - Matrix House)" userId="S::sophie.flood@wales.nhs.uk::f1b68508-ff1d-4a78-a875-f6aa95017de1" providerId="AD" clId="Web-{BCFA232D-C91C-61FF-6F51-A79EE08639CD}" dt="2024-11-19T15:00:13.404" v="8" actId="20577"/>
        <pc:sldMkLst>
          <pc:docMk/>
          <pc:sldMk cId="2281564840" sldId="285"/>
        </pc:sldMkLst>
        <pc:spChg chg="mod">
          <ac:chgData name="Sophie Flood (Public Health Wales - Matrix House)" userId="S::sophie.flood@wales.nhs.uk::f1b68508-ff1d-4a78-a875-f6aa95017de1" providerId="AD" clId="Web-{BCFA232D-C91C-61FF-6F51-A79EE08639CD}" dt="2024-11-19T15:00:13.404" v="8" actId="20577"/>
          <ac:spMkLst>
            <pc:docMk/>
            <pc:sldMk cId="2281564840" sldId="285"/>
            <ac:spMk id="6" creationId="{2AD7260D-7B59-084B-3DE3-4BD32A60E55D}"/>
          </ac:spMkLst>
        </pc:spChg>
      </pc:sldChg>
      <pc:sldChg chg="modSp">
        <pc:chgData name="Sophie Flood (Public Health Wales - Matrix House)" userId="S::sophie.flood@wales.nhs.uk::f1b68508-ff1d-4a78-a875-f6aa95017de1" providerId="AD" clId="Web-{BCFA232D-C91C-61FF-6F51-A79EE08639CD}" dt="2024-11-19T15:03:04.768" v="16" actId="20577"/>
        <pc:sldMkLst>
          <pc:docMk/>
          <pc:sldMk cId="3231826021" sldId="286"/>
        </pc:sldMkLst>
        <pc:spChg chg="mod">
          <ac:chgData name="Sophie Flood (Public Health Wales - Matrix House)" userId="S::sophie.flood@wales.nhs.uk::f1b68508-ff1d-4a78-a875-f6aa95017de1" providerId="AD" clId="Web-{BCFA232D-C91C-61FF-6F51-A79EE08639CD}" dt="2024-11-19T15:03:04.768" v="16" actId="20577"/>
          <ac:spMkLst>
            <pc:docMk/>
            <pc:sldMk cId="3231826021" sldId="286"/>
            <ac:spMk id="6" creationId="{2AD7260D-7B59-084B-3DE3-4BD32A60E55D}"/>
          </ac:spMkLst>
        </pc:spChg>
      </pc:sldChg>
      <pc:sldChg chg="modSp">
        <pc:chgData name="Sophie Flood (Public Health Wales - Matrix House)" userId="S::sophie.flood@wales.nhs.uk::f1b68508-ff1d-4a78-a875-f6aa95017de1" providerId="AD" clId="Web-{BCFA232D-C91C-61FF-6F51-A79EE08639CD}" dt="2024-11-19T15:07:14.806" v="36" actId="20577"/>
        <pc:sldMkLst>
          <pc:docMk/>
          <pc:sldMk cId="2109038866" sldId="288"/>
        </pc:sldMkLst>
        <pc:spChg chg="mod">
          <ac:chgData name="Sophie Flood (Public Health Wales - Matrix House)" userId="S::sophie.flood@wales.nhs.uk::f1b68508-ff1d-4a78-a875-f6aa95017de1" providerId="AD" clId="Web-{BCFA232D-C91C-61FF-6F51-A79EE08639CD}" dt="2024-11-19T15:07:00.915" v="30" actId="1076"/>
          <ac:spMkLst>
            <pc:docMk/>
            <pc:sldMk cId="2109038866" sldId="288"/>
            <ac:spMk id="4" creationId="{595F1D94-5796-A985-2E31-D08732D05D3C}"/>
          </ac:spMkLst>
        </pc:spChg>
        <pc:spChg chg="mod">
          <ac:chgData name="Sophie Flood (Public Health Wales - Matrix House)" userId="S::sophie.flood@wales.nhs.uk::f1b68508-ff1d-4a78-a875-f6aa95017de1" providerId="AD" clId="Web-{BCFA232D-C91C-61FF-6F51-A79EE08639CD}" dt="2024-11-19T15:07:14.806" v="36" actId="20577"/>
          <ac:spMkLst>
            <pc:docMk/>
            <pc:sldMk cId="2109038866" sldId="288"/>
            <ac:spMk id="6" creationId="{2AD7260D-7B59-084B-3DE3-4BD32A60E55D}"/>
          </ac:spMkLst>
        </pc:spChg>
      </pc:sldChg>
      <pc:sldChg chg="modSp">
        <pc:chgData name="Sophie Flood (Public Health Wales - Matrix House)" userId="S::sophie.flood@wales.nhs.uk::f1b68508-ff1d-4a78-a875-f6aa95017de1" providerId="AD" clId="Web-{BCFA232D-C91C-61FF-6F51-A79EE08639CD}" dt="2024-11-19T15:08:52.371" v="41" actId="20577"/>
        <pc:sldMkLst>
          <pc:docMk/>
          <pc:sldMk cId="3436323906" sldId="289"/>
        </pc:sldMkLst>
        <pc:spChg chg="mod">
          <ac:chgData name="Sophie Flood (Public Health Wales - Matrix House)" userId="S::sophie.flood@wales.nhs.uk::f1b68508-ff1d-4a78-a875-f6aa95017de1" providerId="AD" clId="Web-{BCFA232D-C91C-61FF-6F51-A79EE08639CD}" dt="2024-11-19T15:08:52.371" v="41" actId="20577"/>
          <ac:spMkLst>
            <pc:docMk/>
            <pc:sldMk cId="3436323906" sldId="289"/>
            <ac:spMk id="6" creationId="{2AD7260D-7B59-084B-3DE3-4BD32A60E55D}"/>
          </ac:spMkLst>
        </pc:spChg>
      </pc:sldChg>
      <pc:sldChg chg="addSp delSp modSp">
        <pc:chgData name="Sophie Flood (Public Health Wales - Matrix House)" userId="S::sophie.flood@wales.nhs.uk::f1b68508-ff1d-4a78-a875-f6aa95017de1" providerId="AD" clId="Web-{BCFA232D-C91C-61FF-6F51-A79EE08639CD}" dt="2024-11-19T16:56:16.504" v="109" actId="1076"/>
        <pc:sldMkLst>
          <pc:docMk/>
          <pc:sldMk cId="1950402439" sldId="290"/>
        </pc:sldMkLst>
      </pc:sldChg>
    </pc:docChg>
  </pc:docChgLst>
  <pc:docChgLst>
    <pc:chgData name="Lucy Jayne (Public Health Wales - No. 2 Capital Quarter)" userId="S::lucy.jayne@wales.nhs.uk::7eb58db9-16aa-42b3-9796-7f97c022edec" providerId="AD" clId="Web-{15014534-6C53-C19C-E70D-95CD642E5BF1}"/>
    <pc:docChg chg="modSld">
      <pc:chgData name="Lucy Jayne (Public Health Wales - No. 2 Capital Quarter)" userId="S::lucy.jayne@wales.nhs.uk::7eb58db9-16aa-42b3-9796-7f97c022edec" providerId="AD" clId="Web-{15014534-6C53-C19C-E70D-95CD642E5BF1}" dt="2024-08-02T11:11:11.599" v="18" actId="1076"/>
      <pc:docMkLst>
        <pc:docMk/>
      </pc:docMkLst>
      <pc:sldChg chg="modSp">
        <pc:chgData name="Lucy Jayne (Public Health Wales - No. 2 Capital Quarter)" userId="S::lucy.jayne@wales.nhs.uk::7eb58db9-16aa-42b3-9796-7f97c022edec" providerId="AD" clId="Web-{15014534-6C53-C19C-E70D-95CD642E5BF1}" dt="2024-08-02T11:11:11.599" v="18" actId="1076"/>
        <pc:sldMkLst>
          <pc:docMk/>
          <pc:sldMk cId="3990787115" sldId="275"/>
        </pc:sldMkLst>
      </pc:sldChg>
    </pc:docChg>
  </pc:docChgLst>
  <pc:docChgLst>
    <pc:chgData name="Grace Lawson (Public Health Wales - No. 2 Capital Quarter)" userId="S::grace.lawson@wales.nhs.uk::88c6baf7-06f7-4e16-85cb-71260126bd16" providerId="AD" clId="Web-{05D34DDF-08FD-CC56-DDE5-8F73E8AE201C}"/>
    <pc:docChg chg="addSld modSld">
      <pc:chgData name="Grace Lawson (Public Health Wales - No. 2 Capital Quarter)" userId="S::grace.lawson@wales.nhs.uk::88c6baf7-06f7-4e16-85cb-71260126bd16" providerId="AD" clId="Web-{05D34DDF-08FD-CC56-DDE5-8F73E8AE201C}" dt="2024-07-01T14:23:44.857" v="77" actId="20577"/>
      <pc:docMkLst>
        <pc:docMk/>
      </pc:docMkLst>
      <pc:sldChg chg="modSp">
        <pc:chgData name="Grace Lawson (Public Health Wales - No. 2 Capital Quarter)" userId="S::grace.lawson@wales.nhs.uk::88c6baf7-06f7-4e16-85cb-71260126bd16" providerId="AD" clId="Web-{05D34DDF-08FD-CC56-DDE5-8F73E8AE201C}" dt="2024-07-01T09:16:50.952" v="3" actId="20577"/>
        <pc:sldMkLst>
          <pc:docMk/>
          <pc:sldMk cId="1137734407" sldId="271"/>
        </pc:sldMkLst>
      </pc:sldChg>
      <pc:sldChg chg="modSp addCm modCm">
        <pc:chgData name="Grace Lawson (Public Health Wales - No. 2 Capital Quarter)" userId="S::grace.lawson@wales.nhs.uk::88c6baf7-06f7-4e16-85cb-71260126bd16" providerId="AD" clId="Web-{05D34DDF-08FD-CC56-DDE5-8F73E8AE201C}" dt="2024-07-01T10:37:56.018" v="5"/>
        <pc:sldMkLst>
          <pc:docMk/>
          <pc:sldMk cId="3008820056" sldId="273"/>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05D34DDF-08FD-CC56-DDE5-8F73E8AE201C}" dt="2024-07-01T09:12:55.350" v="0" actId="20577"/>
              <pc2:cmMkLst xmlns:pc2="http://schemas.microsoft.com/office/powerpoint/2019/9/main/command">
                <pc:docMk/>
                <pc:sldMk cId="3008820056" sldId="273"/>
                <pc2:cmMk id="{4B856CEB-6E3C-45FE-85AE-1490F819F2E6}"/>
              </pc2:cmMkLst>
            </pc226:cmChg>
            <pc226:cmChg xmlns:pc226="http://schemas.microsoft.com/office/powerpoint/2022/06/main/command" chg="add">
              <pc226:chgData name="Grace Lawson (Public Health Wales - No. 2 Capital Quarter)" userId="S::grace.lawson@wales.nhs.uk::88c6baf7-06f7-4e16-85cb-71260126bd16" providerId="AD" clId="Web-{05D34DDF-08FD-CC56-DDE5-8F73E8AE201C}" dt="2024-07-01T10:37:56.018" v="5"/>
              <pc2:cmMkLst xmlns:pc2="http://schemas.microsoft.com/office/powerpoint/2019/9/main/command">
                <pc:docMk/>
                <pc:sldMk cId="3008820056" sldId="273"/>
                <pc2:cmMk id="{88E64BF7-CA43-4D9E-A002-E967209AB43E}"/>
              </pc2:cmMkLst>
            </pc226:cmChg>
          </p:ext>
        </pc:extLst>
      </pc:sldChg>
      <pc:sldChg chg="addSp delSp modSp">
        <pc:chgData name="Grace Lawson (Public Health Wales - No. 2 Capital Quarter)" userId="S::grace.lawson@wales.nhs.uk::88c6baf7-06f7-4e16-85cb-71260126bd16" providerId="AD" clId="Web-{05D34DDF-08FD-CC56-DDE5-8F73E8AE201C}" dt="2024-07-01T14:18:11.093" v="41" actId="20577"/>
        <pc:sldMkLst>
          <pc:docMk/>
          <pc:sldMk cId="911009923" sldId="274"/>
        </pc:sldMkLst>
      </pc:sldChg>
      <pc:sldChg chg="modSp">
        <pc:chgData name="Grace Lawson (Public Health Wales - No. 2 Capital Quarter)" userId="S::grace.lawson@wales.nhs.uk::88c6baf7-06f7-4e16-85cb-71260126bd16" providerId="AD" clId="Web-{05D34DDF-08FD-CC56-DDE5-8F73E8AE201C}" dt="2024-07-01T09:17:12.437" v="4" actId="20577"/>
        <pc:sldMkLst>
          <pc:docMk/>
          <pc:sldMk cId="3270017813" sldId="276"/>
        </pc:sldMkLst>
      </pc:sldChg>
      <pc:sldChg chg="modSp new">
        <pc:chgData name="Grace Lawson (Public Health Wales - No. 2 Capital Quarter)" userId="S::grace.lawson@wales.nhs.uk::88c6baf7-06f7-4e16-85cb-71260126bd16" providerId="AD" clId="Web-{05D34DDF-08FD-CC56-DDE5-8F73E8AE201C}" dt="2024-07-01T14:23:44.857" v="77" actId="20577"/>
        <pc:sldMkLst>
          <pc:docMk/>
          <pc:sldMk cId="3576295780" sldId="277"/>
        </pc:sldMkLst>
      </pc:sldChg>
    </pc:docChg>
  </pc:docChgLst>
  <pc:docChgLst>
    <pc:chgData name="Grace Lawson (Public Health Wales - No. 2 Capital Quarter)" userId="S::grace.lawson@wales.nhs.uk::88c6baf7-06f7-4e16-85cb-71260126bd16" providerId="AD" clId="Web-{007810AE-120A-91DA-D73C-6B56091DD638}"/>
    <pc:docChg chg="modSld">
      <pc:chgData name="Grace Lawson (Public Health Wales - No. 2 Capital Quarter)" userId="S::grace.lawson@wales.nhs.uk::88c6baf7-06f7-4e16-85cb-71260126bd16" providerId="AD" clId="Web-{007810AE-120A-91DA-D73C-6B56091DD638}" dt="2024-06-27T14:38:21.548" v="5" actId="1076"/>
      <pc:docMkLst>
        <pc:docMk/>
      </pc:docMkLst>
      <pc:sldChg chg="addSp modSp">
        <pc:chgData name="Grace Lawson (Public Health Wales - No. 2 Capital Quarter)" userId="S::grace.lawson@wales.nhs.uk::88c6baf7-06f7-4e16-85cb-71260126bd16" providerId="AD" clId="Web-{007810AE-120A-91DA-D73C-6B56091DD638}" dt="2024-06-27T14:38:21.548" v="5" actId="1076"/>
        <pc:sldMkLst>
          <pc:docMk/>
          <pc:sldMk cId="3008820056" sldId="273"/>
        </pc:sldMkLst>
      </pc:sldChg>
    </pc:docChg>
  </pc:docChgLst>
  <pc:docChgLst>
    <pc:chgData name="Almaz Wong (Public Health Wales - No. 2 Capital Quarter)" userId="S::almaz.wong@wales.nhs.uk::ea748972-8fa9-44ab-8b63-a8fb3618c257" providerId="AD" clId="Web-{DDE1A7F8-2E63-31D8-56EB-B441A5D650BE}"/>
    <pc:docChg chg="addSld delSld modSld">
      <pc:chgData name="Almaz Wong (Public Health Wales - No. 2 Capital Quarter)" userId="S::almaz.wong@wales.nhs.uk::ea748972-8fa9-44ab-8b63-a8fb3618c257" providerId="AD" clId="Web-{DDE1A7F8-2E63-31D8-56EB-B441A5D650BE}" dt="2024-11-12T09:11:55.102" v="119" actId="14100"/>
      <pc:docMkLst>
        <pc:docMk/>
      </pc:docMkLst>
      <pc:sldChg chg="modSp del">
        <pc:chgData name="Almaz Wong (Public Health Wales - No. 2 Capital Quarter)" userId="S::almaz.wong@wales.nhs.uk::ea748972-8fa9-44ab-8b63-a8fb3618c257" providerId="AD" clId="Web-{DDE1A7F8-2E63-31D8-56EB-B441A5D650BE}" dt="2024-11-12T08:52:55.062" v="23"/>
        <pc:sldMkLst>
          <pc:docMk/>
          <pc:sldMk cId="0" sldId="256"/>
        </pc:sldMkLst>
      </pc:sldChg>
      <pc:sldChg chg="del">
        <pc:chgData name="Almaz Wong (Public Health Wales - No. 2 Capital Quarter)" userId="S::almaz.wong@wales.nhs.uk::ea748972-8fa9-44ab-8b63-a8fb3618c257" providerId="AD" clId="Web-{DDE1A7F8-2E63-31D8-56EB-B441A5D650BE}" dt="2024-11-12T08:52:55.062" v="21"/>
        <pc:sldMkLst>
          <pc:docMk/>
          <pc:sldMk cId="0" sldId="257"/>
        </pc:sldMkLst>
      </pc:sldChg>
      <pc:sldChg chg="del">
        <pc:chgData name="Almaz Wong (Public Health Wales - No. 2 Capital Quarter)" userId="S::almaz.wong@wales.nhs.uk::ea748972-8fa9-44ab-8b63-a8fb3618c257" providerId="AD" clId="Web-{DDE1A7F8-2E63-31D8-56EB-B441A5D650BE}" dt="2024-11-12T08:52:55.062" v="20"/>
        <pc:sldMkLst>
          <pc:docMk/>
          <pc:sldMk cId="0" sldId="258"/>
        </pc:sldMkLst>
      </pc:sldChg>
      <pc:sldChg chg="del">
        <pc:chgData name="Almaz Wong (Public Health Wales - No. 2 Capital Quarter)" userId="S::almaz.wong@wales.nhs.uk::ea748972-8fa9-44ab-8b63-a8fb3618c257" providerId="AD" clId="Web-{DDE1A7F8-2E63-31D8-56EB-B441A5D650BE}" dt="2024-11-12T08:52:55.031" v="16"/>
        <pc:sldMkLst>
          <pc:docMk/>
          <pc:sldMk cId="364532977" sldId="259"/>
        </pc:sldMkLst>
      </pc:sldChg>
      <pc:sldChg chg="del">
        <pc:chgData name="Almaz Wong (Public Health Wales - No. 2 Capital Quarter)" userId="S::almaz.wong@wales.nhs.uk::ea748972-8fa9-44ab-8b63-a8fb3618c257" providerId="AD" clId="Web-{DDE1A7F8-2E63-31D8-56EB-B441A5D650BE}" dt="2024-11-12T08:52:55.031" v="15"/>
        <pc:sldMkLst>
          <pc:docMk/>
          <pc:sldMk cId="873038285" sldId="268"/>
        </pc:sldMkLst>
      </pc:sldChg>
      <pc:sldChg chg="del">
        <pc:chgData name="Almaz Wong (Public Health Wales - No. 2 Capital Quarter)" userId="S::almaz.wong@wales.nhs.uk::ea748972-8fa9-44ab-8b63-a8fb3618c257" providerId="AD" clId="Web-{DDE1A7F8-2E63-31D8-56EB-B441A5D650BE}" dt="2024-11-12T08:52:55.031" v="14"/>
        <pc:sldMkLst>
          <pc:docMk/>
          <pc:sldMk cId="3841443952" sldId="272"/>
        </pc:sldMkLst>
      </pc:sldChg>
      <pc:sldChg chg="del">
        <pc:chgData name="Almaz Wong (Public Health Wales - No. 2 Capital Quarter)" userId="S::almaz.wong@wales.nhs.uk::ea748972-8fa9-44ab-8b63-a8fb3618c257" providerId="AD" clId="Web-{DDE1A7F8-2E63-31D8-56EB-B441A5D650BE}" dt="2024-11-12T08:52:55.062" v="19"/>
        <pc:sldMkLst>
          <pc:docMk/>
          <pc:sldMk cId="3008820056" sldId="273"/>
        </pc:sldMkLst>
      </pc:sldChg>
      <pc:sldChg chg="del">
        <pc:chgData name="Almaz Wong (Public Health Wales - No. 2 Capital Quarter)" userId="S::almaz.wong@wales.nhs.uk::ea748972-8fa9-44ab-8b63-a8fb3618c257" providerId="AD" clId="Web-{DDE1A7F8-2E63-31D8-56EB-B441A5D650BE}" dt="2024-11-12T08:52:55.031" v="13"/>
        <pc:sldMkLst>
          <pc:docMk/>
          <pc:sldMk cId="911009923" sldId="274"/>
        </pc:sldMkLst>
      </pc:sldChg>
      <pc:sldChg chg="del">
        <pc:chgData name="Almaz Wong (Public Health Wales - No. 2 Capital Quarter)" userId="S::almaz.wong@wales.nhs.uk::ea748972-8fa9-44ab-8b63-a8fb3618c257" providerId="AD" clId="Web-{DDE1A7F8-2E63-31D8-56EB-B441A5D650BE}" dt="2024-11-12T08:52:55.047" v="18"/>
        <pc:sldMkLst>
          <pc:docMk/>
          <pc:sldMk cId="1452232162" sldId="281"/>
        </pc:sldMkLst>
      </pc:sldChg>
      <pc:sldChg chg="del">
        <pc:chgData name="Almaz Wong (Public Health Wales - No. 2 Capital Quarter)" userId="S::almaz.wong@wales.nhs.uk::ea748972-8fa9-44ab-8b63-a8fb3618c257" providerId="AD" clId="Web-{DDE1A7F8-2E63-31D8-56EB-B441A5D650BE}" dt="2024-11-12T08:52:55.047" v="17"/>
        <pc:sldMkLst>
          <pc:docMk/>
          <pc:sldMk cId="1535766149" sldId="282"/>
        </pc:sldMkLst>
      </pc:sldChg>
      <pc:sldChg chg="del">
        <pc:chgData name="Almaz Wong (Public Health Wales - No. 2 Capital Quarter)" userId="S::almaz.wong@wales.nhs.uk::ea748972-8fa9-44ab-8b63-a8fb3618c257" providerId="AD" clId="Web-{DDE1A7F8-2E63-31D8-56EB-B441A5D650BE}" dt="2024-11-12T08:52:55.062" v="22"/>
        <pc:sldMkLst>
          <pc:docMk/>
          <pc:sldMk cId="943585580" sldId="283"/>
        </pc:sldMkLst>
      </pc:sldChg>
      <pc:sldChg chg="add">
        <pc:chgData name="Almaz Wong (Public Health Wales - No. 2 Capital Quarter)" userId="S::almaz.wong@wales.nhs.uk::ea748972-8fa9-44ab-8b63-a8fb3618c257" providerId="AD" clId="Web-{DDE1A7F8-2E63-31D8-56EB-B441A5D650BE}" dt="2024-11-12T08:52:34.765" v="2"/>
        <pc:sldMkLst>
          <pc:docMk/>
          <pc:sldMk cId="2926879243" sldId="284"/>
        </pc:sldMkLst>
      </pc:sldChg>
      <pc:sldChg chg="modSp add">
        <pc:chgData name="Almaz Wong (Public Health Wales - No. 2 Capital Quarter)" userId="S::almaz.wong@wales.nhs.uk::ea748972-8fa9-44ab-8b63-a8fb3618c257" providerId="AD" clId="Web-{DDE1A7F8-2E63-31D8-56EB-B441A5D650BE}" dt="2024-11-12T08:55:57.459" v="63" actId="20577"/>
        <pc:sldMkLst>
          <pc:docMk/>
          <pc:sldMk cId="2281564840" sldId="285"/>
        </pc:sldMkLst>
        <pc:spChg chg="mod">
          <ac:chgData name="Almaz Wong (Public Health Wales - No. 2 Capital Quarter)" userId="S::almaz.wong@wales.nhs.uk::ea748972-8fa9-44ab-8b63-a8fb3618c257" providerId="AD" clId="Web-{DDE1A7F8-2E63-31D8-56EB-B441A5D650BE}" dt="2024-11-12T08:55:53.006" v="62" actId="20577"/>
          <ac:spMkLst>
            <pc:docMk/>
            <pc:sldMk cId="2281564840" sldId="285"/>
            <ac:spMk id="4" creationId="{595F1D94-5796-A985-2E31-D08732D05D3C}"/>
          </ac:spMkLst>
        </pc:spChg>
        <pc:spChg chg="mod">
          <ac:chgData name="Almaz Wong (Public Health Wales - No. 2 Capital Quarter)" userId="S::almaz.wong@wales.nhs.uk::ea748972-8fa9-44ab-8b63-a8fb3618c257" providerId="AD" clId="Web-{DDE1A7F8-2E63-31D8-56EB-B441A5D650BE}" dt="2024-11-12T08:55:57.459" v="63" actId="20577"/>
          <ac:spMkLst>
            <pc:docMk/>
            <pc:sldMk cId="2281564840" sldId="285"/>
            <ac:spMk id="6" creationId="{2AD7260D-7B59-084B-3DE3-4BD32A60E55D}"/>
          </ac:spMkLst>
        </pc:spChg>
      </pc:sldChg>
      <pc:sldChg chg="modSp add">
        <pc:chgData name="Almaz Wong (Public Health Wales - No. 2 Capital Quarter)" userId="S::almaz.wong@wales.nhs.uk::ea748972-8fa9-44ab-8b63-a8fb3618c257" providerId="AD" clId="Web-{DDE1A7F8-2E63-31D8-56EB-B441A5D650BE}" dt="2024-11-12T08:56:58.211" v="68"/>
        <pc:sldMkLst>
          <pc:docMk/>
          <pc:sldMk cId="3231826021" sldId="286"/>
        </pc:sldMkLst>
        <pc:spChg chg="mod">
          <ac:chgData name="Almaz Wong (Public Health Wales - No. 2 Capital Quarter)" userId="S::almaz.wong@wales.nhs.uk::ea748972-8fa9-44ab-8b63-a8fb3618c257" providerId="AD" clId="Web-{DDE1A7F8-2E63-31D8-56EB-B441A5D650BE}" dt="2024-11-12T08:56:11.022" v="64" actId="20577"/>
          <ac:spMkLst>
            <pc:docMk/>
            <pc:sldMk cId="3231826021" sldId="286"/>
            <ac:spMk id="4" creationId="{595F1D94-5796-A985-2E31-D08732D05D3C}"/>
          </ac:spMkLst>
        </pc:spChg>
        <pc:spChg chg="mod">
          <ac:chgData name="Almaz Wong (Public Health Wales - No. 2 Capital Quarter)" userId="S::almaz.wong@wales.nhs.uk::ea748972-8fa9-44ab-8b63-a8fb3618c257" providerId="AD" clId="Web-{DDE1A7F8-2E63-31D8-56EB-B441A5D650BE}" dt="2024-11-12T08:56:58.211" v="68"/>
          <ac:spMkLst>
            <pc:docMk/>
            <pc:sldMk cId="3231826021" sldId="286"/>
            <ac:spMk id="5" creationId="{698AACAB-3D96-55AC-EB25-6F54BAFAADD0}"/>
          </ac:spMkLst>
        </pc:spChg>
        <pc:spChg chg="mod">
          <ac:chgData name="Almaz Wong (Public Health Wales - No. 2 Capital Quarter)" userId="S::almaz.wong@wales.nhs.uk::ea748972-8fa9-44ab-8b63-a8fb3618c257" providerId="AD" clId="Web-{DDE1A7F8-2E63-31D8-56EB-B441A5D650BE}" dt="2024-11-12T08:56:31.757" v="67" actId="20577"/>
          <ac:spMkLst>
            <pc:docMk/>
            <pc:sldMk cId="3231826021" sldId="286"/>
            <ac:spMk id="6" creationId="{2AD7260D-7B59-084B-3DE3-4BD32A60E55D}"/>
          </ac:spMkLst>
        </pc:spChg>
      </pc:sldChg>
      <pc:sldChg chg="modSp add">
        <pc:chgData name="Almaz Wong (Public Health Wales - No. 2 Capital Quarter)" userId="S::almaz.wong@wales.nhs.uk::ea748972-8fa9-44ab-8b63-a8fb3618c257" providerId="AD" clId="Web-{DDE1A7F8-2E63-31D8-56EB-B441A5D650BE}" dt="2024-11-12T09:07:49.687" v="102" actId="20577"/>
        <pc:sldMkLst>
          <pc:docMk/>
          <pc:sldMk cId="1168544979" sldId="287"/>
        </pc:sldMkLst>
        <pc:spChg chg="mod">
          <ac:chgData name="Almaz Wong (Public Health Wales - No. 2 Capital Quarter)" userId="S::almaz.wong@wales.nhs.uk::ea748972-8fa9-44ab-8b63-a8fb3618c257" providerId="AD" clId="Web-{DDE1A7F8-2E63-31D8-56EB-B441A5D650BE}" dt="2024-11-12T08:57:07.040" v="69" actId="20577"/>
          <ac:spMkLst>
            <pc:docMk/>
            <pc:sldMk cId="1168544979" sldId="287"/>
            <ac:spMk id="4" creationId="{595F1D94-5796-A985-2E31-D08732D05D3C}"/>
          </ac:spMkLst>
        </pc:spChg>
        <pc:spChg chg="mod">
          <ac:chgData name="Almaz Wong (Public Health Wales - No. 2 Capital Quarter)" userId="S::almaz.wong@wales.nhs.uk::ea748972-8fa9-44ab-8b63-a8fb3618c257" providerId="AD" clId="Web-{DDE1A7F8-2E63-31D8-56EB-B441A5D650BE}" dt="2024-11-12T09:07:38.671" v="100"/>
          <ac:spMkLst>
            <pc:docMk/>
            <pc:sldMk cId="1168544979" sldId="287"/>
            <ac:spMk id="5" creationId="{698AACAB-3D96-55AC-EB25-6F54BAFAADD0}"/>
          </ac:spMkLst>
        </pc:spChg>
        <pc:spChg chg="mod">
          <ac:chgData name="Almaz Wong (Public Health Wales - No. 2 Capital Quarter)" userId="S::almaz.wong@wales.nhs.uk::ea748972-8fa9-44ab-8b63-a8fb3618c257" providerId="AD" clId="Web-{DDE1A7F8-2E63-31D8-56EB-B441A5D650BE}" dt="2024-11-12T09:07:49.687" v="102" actId="20577"/>
          <ac:spMkLst>
            <pc:docMk/>
            <pc:sldMk cId="1168544979" sldId="287"/>
            <ac:spMk id="6" creationId="{2AD7260D-7B59-084B-3DE3-4BD32A60E55D}"/>
          </ac:spMkLst>
        </pc:spChg>
      </pc:sldChg>
      <pc:sldChg chg="modSp add">
        <pc:chgData name="Almaz Wong (Public Health Wales - No. 2 Capital Quarter)" userId="S::almaz.wong@wales.nhs.uk::ea748972-8fa9-44ab-8b63-a8fb3618c257" providerId="AD" clId="Web-{DDE1A7F8-2E63-31D8-56EB-B441A5D650BE}" dt="2024-11-12T09:07:54.828" v="103"/>
        <pc:sldMkLst>
          <pc:docMk/>
          <pc:sldMk cId="2109038866" sldId="288"/>
        </pc:sldMkLst>
        <pc:spChg chg="mod">
          <ac:chgData name="Almaz Wong (Public Health Wales - No. 2 Capital Quarter)" userId="S::almaz.wong@wales.nhs.uk::ea748972-8fa9-44ab-8b63-a8fb3618c257" providerId="AD" clId="Web-{DDE1A7F8-2E63-31D8-56EB-B441A5D650BE}" dt="2024-11-12T08:57:17.040" v="72" actId="20577"/>
          <ac:spMkLst>
            <pc:docMk/>
            <pc:sldMk cId="2109038866" sldId="288"/>
            <ac:spMk id="4" creationId="{595F1D94-5796-A985-2E31-D08732D05D3C}"/>
          </ac:spMkLst>
        </pc:spChg>
        <pc:spChg chg="mod">
          <ac:chgData name="Almaz Wong (Public Health Wales - No. 2 Capital Quarter)" userId="S::almaz.wong@wales.nhs.uk::ea748972-8fa9-44ab-8b63-a8fb3618c257" providerId="AD" clId="Web-{DDE1A7F8-2E63-31D8-56EB-B441A5D650BE}" dt="2024-11-12T09:07:54.828" v="103"/>
          <ac:spMkLst>
            <pc:docMk/>
            <pc:sldMk cId="2109038866" sldId="288"/>
            <ac:spMk id="5" creationId="{698AACAB-3D96-55AC-EB25-6F54BAFAADD0}"/>
          </ac:spMkLst>
        </pc:spChg>
        <pc:spChg chg="mod">
          <ac:chgData name="Almaz Wong (Public Health Wales - No. 2 Capital Quarter)" userId="S::almaz.wong@wales.nhs.uk::ea748972-8fa9-44ab-8b63-a8fb3618c257" providerId="AD" clId="Web-{DDE1A7F8-2E63-31D8-56EB-B441A5D650BE}" dt="2024-11-12T08:57:36.838" v="75" actId="14100"/>
          <ac:spMkLst>
            <pc:docMk/>
            <pc:sldMk cId="2109038866" sldId="288"/>
            <ac:spMk id="6" creationId="{2AD7260D-7B59-084B-3DE3-4BD32A60E55D}"/>
          </ac:spMkLst>
        </pc:spChg>
      </pc:sldChg>
      <pc:sldChg chg="modSp add">
        <pc:chgData name="Almaz Wong (Public Health Wales - No. 2 Capital Quarter)" userId="S::almaz.wong@wales.nhs.uk::ea748972-8fa9-44ab-8b63-a8fb3618c257" providerId="AD" clId="Web-{DDE1A7F8-2E63-31D8-56EB-B441A5D650BE}" dt="2024-11-12T09:08:05.469" v="104"/>
        <pc:sldMkLst>
          <pc:docMk/>
          <pc:sldMk cId="3436323906" sldId="289"/>
        </pc:sldMkLst>
        <pc:spChg chg="mod">
          <ac:chgData name="Almaz Wong (Public Health Wales - No. 2 Capital Quarter)" userId="S::almaz.wong@wales.nhs.uk::ea748972-8fa9-44ab-8b63-a8fb3618c257" providerId="AD" clId="Web-{DDE1A7F8-2E63-31D8-56EB-B441A5D650BE}" dt="2024-11-12T08:57:46.057" v="76" actId="20577"/>
          <ac:spMkLst>
            <pc:docMk/>
            <pc:sldMk cId="3436323906" sldId="289"/>
            <ac:spMk id="4" creationId="{595F1D94-5796-A985-2E31-D08732D05D3C}"/>
          </ac:spMkLst>
        </pc:spChg>
        <pc:spChg chg="mod">
          <ac:chgData name="Almaz Wong (Public Health Wales - No. 2 Capital Quarter)" userId="S::almaz.wong@wales.nhs.uk::ea748972-8fa9-44ab-8b63-a8fb3618c257" providerId="AD" clId="Web-{DDE1A7F8-2E63-31D8-56EB-B441A5D650BE}" dt="2024-11-12T09:08:05.469" v="104"/>
          <ac:spMkLst>
            <pc:docMk/>
            <pc:sldMk cId="3436323906" sldId="289"/>
            <ac:spMk id="5" creationId="{698AACAB-3D96-55AC-EB25-6F54BAFAADD0}"/>
          </ac:spMkLst>
        </pc:spChg>
        <pc:spChg chg="mod">
          <ac:chgData name="Almaz Wong (Public Health Wales - No. 2 Capital Quarter)" userId="S::almaz.wong@wales.nhs.uk::ea748972-8fa9-44ab-8b63-a8fb3618c257" providerId="AD" clId="Web-{DDE1A7F8-2E63-31D8-56EB-B441A5D650BE}" dt="2024-11-12T08:57:50.948" v="78" actId="20577"/>
          <ac:spMkLst>
            <pc:docMk/>
            <pc:sldMk cId="3436323906" sldId="289"/>
            <ac:spMk id="6" creationId="{2AD7260D-7B59-084B-3DE3-4BD32A60E55D}"/>
          </ac:spMkLst>
        </pc:spChg>
      </pc:sldChg>
      <pc:sldChg chg="modSp add">
        <pc:chgData name="Almaz Wong (Public Health Wales - No. 2 Capital Quarter)" userId="S::almaz.wong@wales.nhs.uk::ea748972-8fa9-44ab-8b63-a8fb3618c257" providerId="AD" clId="Web-{DDE1A7F8-2E63-31D8-56EB-B441A5D650BE}" dt="2024-11-12T08:58:15.152" v="82" actId="20577"/>
        <pc:sldMkLst>
          <pc:docMk/>
          <pc:sldMk cId="1950402439" sldId="290"/>
        </pc:sldMkLst>
      </pc:sldChg>
      <pc:sldChg chg="modSp add">
        <pc:chgData name="Almaz Wong (Public Health Wales - No. 2 Capital Quarter)" userId="S::almaz.wong@wales.nhs.uk::ea748972-8fa9-44ab-8b63-a8fb3618c257" providerId="AD" clId="Web-{DDE1A7F8-2E63-31D8-56EB-B441A5D650BE}" dt="2024-11-12T08:58:33.918" v="85" actId="1076"/>
        <pc:sldMkLst>
          <pc:docMk/>
          <pc:sldMk cId="1501671057" sldId="291"/>
        </pc:sldMkLst>
        <pc:spChg chg="mod">
          <ac:chgData name="Almaz Wong (Public Health Wales - No. 2 Capital Quarter)" userId="S::almaz.wong@wales.nhs.uk::ea748972-8fa9-44ab-8b63-a8fb3618c257" providerId="AD" clId="Web-{DDE1A7F8-2E63-31D8-56EB-B441A5D650BE}" dt="2024-11-12T08:58:20.042" v="83" actId="20577"/>
          <ac:spMkLst>
            <pc:docMk/>
            <pc:sldMk cId="1501671057" sldId="291"/>
            <ac:spMk id="3" creationId="{9EDAA39D-2F51-C56D-EDEF-F839B756206F}"/>
          </ac:spMkLst>
        </pc:spChg>
        <pc:spChg chg="mod">
          <ac:chgData name="Almaz Wong (Public Health Wales - No. 2 Capital Quarter)" userId="S::almaz.wong@wales.nhs.uk::ea748972-8fa9-44ab-8b63-a8fb3618c257" providerId="AD" clId="Web-{DDE1A7F8-2E63-31D8-56EB-B441A5D650BE}" dt="2024-11-12T08:58:23.839" v="84" actId="20577"/>
          <ac:spMkLst>
            <pc:docMk/>
            <pc:sldMk cId="1501671057" sldId="291"/>
            <ac:spMk id="6" creationId="{F9D4288A-02A2-AEF8-67E5-B85EBD72AB2F}"/>
          </ac:spMkLst>
        </pc:spChg>
        <pc:picChg chg="mod">
          <ac:chgData name="Almaz Wong (Public Health Wales - No. 2 Capital Quarter)" userId="S::almaz.wong@wales.nhs.uk::ea748972-8fa9-44ab-8b63-a8fb3618c257" providerId="AD" clId="Web-{DDE1A7F8-2E63-31D8-56EB-B441A5D650BE}" dt="2024-11-12T08:58:33.918" v="85" actId="1076"/>
          <ac:picMkLst>
            <pc:docMk/>
            <pc:sldMk cId="1501671057" sldId="291"/>
            <ac:picMk id="5" creationId="{71E18F89-BFC9-029E-4E37-B3916FF31363}"/>
          </ac:picMkLst>
        </pc:picChg>
      </pc:sldChg>
      <pc:sldChg chg="modSp add">
        <pc:chgData name="Almaz Wong (Public Health Wales - No. 2 Capital Quarter)" userId="S::almaz.wong@wales.nhs.uk::ea748972-8fa9-44ab-8b63-a8fb3618c257" providerId="AD" clId="Web-{DDE1A7F8-2E63-31D8-56EB-B441A5D650BE}" dt="2024-11-12T09:08:53.705" v="110"/>
        <pc:sldMkLst>
          <pc:docMk/>
          <pc:sldMk cId="440055067" sldId="292"/>
        </pc:sldMkLst>
        <pc:spChg chg="mod">
          <ac:chgData name="Almaz Wong (Public Health Wales - No. 2 Capital Quarter)" userId="S::almaz.wong@wales.nhs.uk::ea748972-8fa9-44ab-8b63-a8fb3618c257" providerId="AD" clId="Web-{DDE1A7F8-2E63-31D8-56EB-B441A5D650BE}" dt="2024-11-12T09:08:45.751" v="109" actId="20577"/>
          <ac:spMkLst>
            <pc:docMk/>
            <pc:sldMk cId="440055067" sldId="292"/>
            <ac:spMk id="5" creationId="{EFCEC7B0-7579-0944-B35E-223DEE601B6D}"/>
          </ac:spMkLst>
        </pc:spChg>
        <pc:spChg chg="mod">
          <ac:chgData name="Almaz Wong (Public Health Wales - No. 2 Capital Quarter)" userId="S::almaz.wong@wales.nhs.uk::ea748972-8fa9-44ab-8b63-a8fb3618c257" providerId="AD" clId="Web-{DDE1A7F8-2E63-31D8-56EB-B441A5D650BE}" dt="2024-11-12T09:08:53.705" v="110"/>
          <ac:spMkLst>
            <pc:docMk/>
            <pc:sldMk cId="440055067" sldId="292"/>
            <ac:spMk id="20" creationId="{68BA3926-3DF0-2A55-7182-F1FB9532670C}"/>
          </ac:spMkLst>
        </pc:spChg>
      </pc:sldChg>
      <pc:sldChg chg="add">
        <pc:chgData name="Almaz Wong (Public Health Wales - No. 2 Capital Quarter)" userId="S::almaz.wong@wales.nhs.uk::ea748972-8fa9-44ab-8b63-a8fb3618c257" providerId="AD" clId="Web-{DDE1A7F8-2E63-31D8-56EB-B441A5D650BE}" dt="2024-11-12T08:52:34.937" v="11"/>
        <pc:sldMkLst>
          <pc:docMk/>
          <pc:sldMk cId="622870530" sldId="293"/>
        </pc:sldMkLst>
      </pc:sldChg>
      <pc:sldChg chg="modSp add">
        <pc:chgData name="Almaz Wong (Public Health Wales - No. 2 Capital Quarter)" userId="S::almaz.wong@wales.nhs.uk::ea748972-8fa9-44ab-8b63-a8fb3618c257" providerId="AD" clId="Web-{DDE1A7F8-2E63-31D8-56EB-B441A5D650BE}" dt="2024-11-12T09:11:55.102" v="119" actId="14100"/>
        <pc:sldMkLst>
          <pc:docMk/>
          <pc:sldMk cId="49231361" sldId="294"/>
        </pc:sldMkLst>
        <pc:spChg chg="mod">
          <ac:chgData name="Almaz Wong (Public Health Wales - No. 2 Capital Quarter)" userId="S::almaz.wong@wales.nhs.uk::ea748972-8fa9-44ab-8b63-a8fb3618c257" providerId="AD" clId="Web-{DDE1A7F8-2E63-31D8-56EB-B441A5D650BE}" dt="2024-11-12T09:11:45.476" v="117" actId="1076"/>
          <ac:spMkLst>
            <pc:docMk/>
            <pc:sldMk cId="49231361" sldId="294"/>
            <ac:spMk id="3" creationId="{9EDAA39D-2F51-C56D-EDEF-F839B756206F}"/>
          </ac:spMkLst>
        </pc:spChg>
        <pc:spChg chg="mod">
          <ac:chgData name="Almaz Wong (Public Health Wales - No. 2 Capital Quarter)" userId="S::almaz.wong@wales.nhs.uk::ea748972-8fa9-44ab-8b63-a8fb3618c257" providerId="AD" clId="Web-{DDE1A7F8-2E63-31D8-56EB-B441A5D650BE}" dt="2024-11-12T09:11:36.945" v="116" actId="14100"/>
          <ac:spMkLst>
            <pc:docMk/>
            <pc:sldMk cId="49231361" sldId="294"/>
            <ac:spMk id="4" creationId="{C18BF47E-69F4-2D08-E311-3A39767C6F44}"/>
          </ac:spMkLst>
        </pc:spChg>
        <pc:spChg chg="mod">
          <ac:chgData name="Almaz Wong (Public Health Wales - No. 2 Capital Quarter)" userId="S::almaz.wong@wales.nhs.uk::ea748972-8fa9-44ab-8b63-a8fb3618c257" providerId="AD" clId="Web-{DDE1A7F8-2E63-31D8-56EB-B441A5D650BE}" dt="2024-11-12T09:11:55.102" v="119" actId="14100"/>
          <ac:spMkLst>
            <pc:docMk/>
            <pc:sldMk cId="49231361" sldId="294"/>
            <ac:spMk id="6" creationId="{F9D4288A-02A2-AEF8-67E5-B85EBD72AB2F}"/>
          </ac:spMkLst>
        </pc:spChg>
        <pc:picChg chg="mod">
          <ac:chgData name="Almaz Wong (Public Health Wales - No. 2 Capital Quarter)" userId="S::almaz.wong@wales.nhs.uk::ea748972-8fa9-44ab-8b63-a8fb3618c257" providerId="AD" clId="Web-{DDE1A7F8-2E63-31D8-56EB-B441A5D650BE}" dt="2024-11-12T09:11:33.132" v="115" actId="14100"/>
          <ac:picMkLst>
            <pc:docMk/>
            <pc:sldMk cId="49231361" sldId="294"/>
            <ac:picMk id="2" creationId="{E154C370-2FE8-4571-287C-0E124CA3B95D}"/>
          </ac:picMkLst>
        </pc:picChg>
      </pc:sldChg>
      <pc:sldChg chg="add">
        <pc:chgData name="Almaz Wong (Public Health Wales - No. 2 Capital Quarter)" userId="S::almaz.wong@wales.nhs.uk::ea748972-8fa9-44ab-8b63-a8fb3618c257" providerId="AD" clId="Web-{DDE1A7F8-2E63-31D8-56EB-B441A5D650BE}" dt="2024-11-12T09:09:33.112" v="114"/>
        <pc:sldMkLst>
          <pc:docMk/>
          <pc:sldMk cId="2779059023" sldId="317"/>
        </pc:sldMkLst>
      </pc:sldChg>
      <pc:sldMasterChg chg="addSldLayout">
        <pc:chgData name="Almaz Wong (Public Health Wales - No. 2 Capital Quarter)" userId="S::almaz.wong@wales.nhs.uk::ea748972-8fa9-44ab-8b63-a8fb3618c257" providerId="AD" clId="Web-{DDE1A7F8-2E63-31D8-56EB-B441A5D650BE}" dt="2024-11-12T09:09:33.112" v="114"/>
        <pc:sldMasterMkLst>
          <pc:docMk/>
          <pc:sldMasterMk cId="0" sldId="2147483648"/>
        </pc:sldMasterMkLst>
        <pc:sldLayoutChg chg="add">
          <pc:chgData name="Almaz Wong (Public Health Wales - No. 2 Capital Quarter)" userId="S::almaz.wong@wales.nhs.uk::ea748972-8fa9-44ab-8b63-a8fb3618c257" providerId="AD" clId="Web-{DDE1A7F8-2E63-31D8-56EB-B441A5D650BE}" dt="2024-11-12T08:52:34.765" v="2"/>
          <pc:sldLayoutMkLst>
            <pc:docMk/>
            <pc:sldMasterMk cId="0" sldId="2147483648"/>
            <pc:sldLayoutMk cId="4169046463" sldId="2147483662"/>
          </pc:sldLayoutMkLst>
        </pc:sldLayoutChg>
        <pc:sldLayoutChg chg="add">
          <pc:chgData name="Almaz Wong (Public Health Wales - No. 2 Capital Quarter)" userId="S::almaz.wong@wales.nhs.uk::ea748972-8fa9-44ab-8b63-a8fb3618c257" providerId="AD" clId="Web-{DDE1A7F8-2E63-31D8-56EB-B441A5D650BE}" dt="2024-11-12T08:52:34.780" v="3"/>
          <pc:sldLayoutMkLst>
            <pc:docMk/>
            <pc:sldMasterMk cId="0" sldId="2147483648"/>
            <pc:sldLayoutMk cId="1234415954" sldId="2147483663"/>
          </pc:sldLayoutMkLst>
        </pc:sldLayoutChg>
        <pc:sldLayoutChg chg="add">
          <pc:chgData name="Almaz Wong (Public Health Wales - No. 2 Capital Quarter)" userId="S::almaz.wong@wales.nhs.uk::ea748972-8fa9-44ab-8b63-a8fb3618c257" providerId="AD" clId="Web-{DDE1A7F8-2E63-31D8-56EB-B441A5D650BE}" dt="2024-11-12T09:09:33.112" v="114"/>
          <pc:sldLayoutMkLst>
            <pc:docMk/>
            <pc:sldMasterMk cId="0" sldId="2147483648"/>
            <pc:sldLayoutMk cId="1592747836" sldId="2147483664"/>
          </pc:sldLayoutMkLst>
        </pc:sldLayoutChg>
      </pc:sldMasterChg>
    </pc:docChg>
  </pc:docChgLst>
  <pc:docChgLst>
    <pc:chgData name="Lillie Price (Public Health Wales - No. 2 Capital Quarter)" userId="S::lillie.price@wales.nhs.uk::032d964d-be01-4d8a-8a44-d1d16ba64254" providerId="AD" clId="Web-{599E6081-3845-0D19-EEDB-B1B1839C782C}"/>
    <pc:docChg chg="modSld">
      <pc:chgData name="Lillie Price (Public Health Wales - No. 2 Capital Quarter)" userId="S::lillie.price@wales.nhs.uk::032d964d-be01-4d8a-8a44-d1d16ba64254" providerId="AD" clId="Web-{599E6081-3845-0D19-EEDB-B1B1839C782C}" dt="2024-09-02T13:15:21.074" v="87"/>
      <pc:docMkLst>
        <pc:docMk/>
      </pc:docMkLst>
      <pc:sldChg chg="modSp">
        <pc:chgData name="Lillie Price (Public Health Wales - No. 2 Capital Quarter)" userId="S::lillie.price@wales.nhs.uk::032d964d-be01-4d8a-8a44-d1d16ba64254" providerId="AD" clId="Web-{599E6081-3845-0D19-EEDB-B1B1839C782C}" dt="2024-09-02T13:15:21.074" v="87"/>
        <pc:sldMkLst>
          <pc:docMk/>
          <pc:sldMk cId="3990787115" sldId="275"/>
        </pc:sldMkLst>
      </pc:sldChg>
    </pc:docChg>
  </pc:docChgLst>
  <pc:docChgLst>
    <pc:chgData name="Almaz Wong (Public Health Wales - No. 2 Capital Quarter)" userId="S::almaz.wong@wales.nhs.uk::ea748972-8fa9-44ab-8b63-a8fb3618c257" providerId="AD" clId="Web-{0B34AD31-3319-7BF1-B628-626E4BAFC8B5}"/>
    <pc:docChg chg="addSld delSld">
      <pc:chgData name="Almaz Wong (Public Health Wales - No. 2 Capital Quarter)" userId="S::almaz.wong@wales.nhs.uk::ea748972-8fa9-44ab-8b63-a8fb3618c257" providerId="AD" clId="Web-{0B34AD31-3319-7BF1-B628-626E4BAFC8B5}" dt="2024-11-14T16:26:14.203" v="1"/>
      <pc:docMkLst>
        <pc:docMk/>
      </pc:docMkLst>
      <pc:sldChg chg="add">
        <pc:chgData name="Almaz Wong (Public Health Wales - No. 2 Capital Quarter)" userId="S::almaz.wong@wales.nhs.uk::ea748972-8fa9-44ab-8b63-a8fb3618c257" providerId="AD" clId="Web-{0B34AD31-3319-7BF1-B628-626E4BAFC8B5}" dt="2024-11-14T16:26:10.219" v="0"/>
        <pc:sldMkLst>
          <pc:docMk/>
          <pc:sldMk cId="3982800032" sldId="303"/>
        </pc:sldMkLst>
      </pc:sldChg>
      <pc:sldChg chg="del">
        <pc:chgData name="Almaz Wong (Public Health Wales - No. 2 Capital Quarter)" userId="S::almaz.wong@wales.nhs.uk::ea748972-8fa9-44ab-8b63-a8fb3618c257" providerId="AD" clId="Web-{0B34AD31-3319-7BF1-B628-626E4BAFC8B5}" dt="2024-11-14T16:26:14.203" v="1"/>
        <pc:sldMkLst>
          <pc:docMk/>
          <pc:sldMk cId="2779059023" sldId="317"/>
        </pc:sldMkLst>
      </pc:sldChg>
      <pc:sldMasterChg chg="addSldLayout">
        <pc:chgData name="Almaz Wong (Public Health Wales - No. 2 Capital Quarter)" userId="S::almaz.wong@wales.nhs.uk::ea748972-8fa9-44ab-8b63-a8fb3618c257" providerId="AD" clId="Web-{0B34AD31-3319-7BF1-B628-626E4BAFC8B5}" dt="2024-11-14T16:26:10.219" v="0"/>
        <pc:sldMasterMkLst>
          <pc:docMk/>
          <pc:sldMasterMk cId="0" sldId="2147483648"/>
        </pc:sldMasterMkLst>
        <pc:sldLayoutChg chg="add">
          <pc:chgData name="Almaz Wong (Public Health Wales - No. 2 Capital Quarter)" userId="S::almaz.wong@wales.nhs.uk::ea748972-8fa9-44ab-8b63-a8fb3618c257" providerId="AD" clId="Web-{0B34AD31-3319-7BF1-B628-626E4BAFC8B5}" dt="2024-11-14T16:26:10.219" v="0"/>
          <pc:sldLayoutMkLst>
            <pc:docMk/>
            <pc:sldMasterMk cId="0" sldId="2147483648"/>
            <pc:sldLayoutMk cId="54029667" sldId="2147483665"/>
          </pc:sldLayoutMkLst>
        </pc:sldLayoutChg>
      </pc:sldMasterChg>
    </pc:docChg>
  </pc:docChgLst>
  <pc:docChgLst>
    <pc:chgData name="Gareth Thomas (Public Health Wales, No. 2 Capital Quarter)" userId="S::gareth.thomas17@wales.nhs.uk::74ed2807-8d61-45c7-a3b0-de76cb24c3dd" providerId="AD" clId="Web-{DBDA162D-8A68-E2CE-029B-048267BFD8AE}"/>
    <pc:docChg chg="modSld">
      <pc:chgData name="Gareth Thomas (Public Health Wales, No. 2 Capital Quarter)" userId="S::gareth.thomas17@wales.nhs.uk::74ed2807-8d61-45c7-a3b0-de76cb24c3dd" providerId="AD" clId="Web-{DBDA162D-8A68-E2CE-029B-048267BFD8AE}" dt="2025-03-12T13:20:05.477" v="6" actId="1076"/>
      <pc:docMkLst>
        <pc:docMk/>
      </pc:docMkLst>
      <pc:sldChg chg="addSp modSp">
        <pc:chgData name="Gareth Thomas (Public Health Wales, No. 2 Capital Quarter)" userId="S::gareth.thomas17@wales.nhs.uk::74ed2807-8d61-45c7-a3b0-de76cb24c3dd" providerId="AD" clId="Web-{DBDA162D-8A68-E2CE-029B-048267BFD8AE}" dt="2025-03-12T13:20:05.477" v="6" actId="1076"/>
        <pc:sldMkLst>
          <pc:docMk/>
          <pc:sldMk cId="49231361" sldId="294"/>
        </pc:sldMkLst>
        <pc:picChg chg="add mod">
          <ac:chgData name="Gareth Thomas (Public Health Wales, No. 2 Capital Quarter)" userId="S::gareth.thomas17@wales.nhs.uk::74ed2807-8d61-45c7-a3b0-de76cb24c3dd" providerId="AD" clId="Web-{DBDA162D-8A68-E2CE-029B-048267BFD8AE}" dt="2025-03-12T13:20:05.477" v="6" actId="1076"/>
          <ac:picMkLst>
            <pc:docMk/>
            <pc:sldMk cId="49231361" sldId="294"/>
            <ac:picMk id="2" creationId="{3B5156F6-C71E-7F04-3A35-BC14BEFEE7E7}"/>
          </ac:picMkLst>
        </pc:picChg>
      </pc:sldChg>
    </pc:docChg>
  </pc:docChgLst>
  <pc:docChgLst>
    <pc:chgData name="Gareth Thomas (Public Health Wales, No. 2 Capital Quarter)" userId="S::gareth.thomas17@wales.nhs.uk::74ed2807-8d61-45c7-a3b0-de76cb24c3dd" providerId="AD" clId="Web-{22A0D7F8-5C56-E9A8-DFFE-339A9FD0E3F4}"/>
    <pc:docChg chg="modSld">
      <pc:chgData name="Gareth Thomas (Public Health Wales, No. 2 Capital Quarter)" userId="S::gareth.thomas17@wales.nhs.uk::74ed2807-8d61-45c7-a3b0-de76cb24c3dd" providerId="AD" clId="Web-{22A0D7F8-5C56-E9A8-DFFE-339A9FD0E3F4}" dt="2025-05-15T15:06:23.009" v="1" actId="20577"/>
      <pc:docMkLst>
        <pc:docMk/>
      </pc:docMkLst>
      <pc:sldChg chg="modSp">
        <pc:chgData name="Gareth Thomas (Public Health Wales, No. 2 Capital Quarter)" userId="S::gareth.thomas17@wales.nhs.uk::74ed2807-8d61-45c7-a3b0-de76cb24c3dd" providerId="AD" clId="Web-{22A0D7F8-5C56-E9A8-DFFE-339A9FD0E3F4}" dt="2025-05-15T15:06:23.009" v="1" actId="20577"/>
        <pc:sldMkLst>
          <pc:docMk/>
          <pc:sldMk cId="134320409" sldId="306"/>
        </pc:sldMkLst>
        <pc:spChg chg="mod">
          <ac:chgData name="Gareth Thomas (Public Health Wales, No. 2 Capital Quarter)" userId="S::gareth.thomas17@wales.nhs.uk::74ed2807-8d61-45c7-a3b0-de76cb24c3dd" providerId="AD" clId="Web-{22A0D7F8-5C56-E9A8-DFFE-339A9FD0E3F4}" dt="2025-05-15T15:06:23.009" v="1" actId="20577"/>
          <ac:spMkLst>
            <pc:docMk/>
            <pc:sldMk cId="134320409" sldId="306"/>
            <ac:spMk id="7" creationId="{F7E22D62-6834-0309-6752-7FA595CAD0F6}"/>
          </ac:spMkLst>
        </pc:spChg>
      </pc:sldChg>
    </pc:docChg>
  </pc:docChgLst>
  <pc:docChgLst>
    <pc:chgData name="Sophie Flood (Public Health Wales - Matrix House)" userId="S::sophie.flood@wales.nhs.uk::f1b68508-ff1d-4a78-a875-f6aa95017de1" providerId="AD" clId="Web-{BB632953-EA09-21AA-A863-19F812481D34}"/>
    <pc:docChg chg="addSld">
      <pc:chgData name="Sophie Flood (Public Health Wales - Matrix House)" userId="S::sophie.flood@wales.nhs.uk::f1b68508-ff1d-4a78-a875-f6aa95017de1" providerId="AD" clId="Web-{BB632953-EA09-21AA-A863-19F812481D34}" dt="2025-03-03T13:45:19.265" v="0"/>
      <pc:docMkLst>
        <pc:docMk/>
      </pc:docMkLst>
      <pc:sldChg chg="add">
        <pc:chgData name="Sophie Flood (Public Health Wales - Matrix House)" userId="S::sophie.flood@wales.nhs.uk::f1b68508-ff1d-4a78-a875-f6aa95017de1" providerId="AD" clId="Web-{BB632953-EA09-21AA-A863-19F812481D34}" dt="2025-03-03T13:45:19.265" v="0"/>
        <pc:sldMkLst>
          <pc:docMk/>
          <pc:sldMk cId="3436323906" sldId="304"/>
        </pc:sldMkLst>
      </pc:sldChg>
    </pc:docChg>
  </pc:docChgLst>
  <pc:docChgLst>
    <pc:chgData name="Lucy Jayne (Public Health Wales - No. 2 Capital Quarter)" userId="S::lucy.jayne@wales.nhs.uk::7eb58db9-16aa-42b3-9796-7f97c022edec" providerId="AD" clId="Web-{904FCF7C-6F92-2D5F-53FB-236016FEE734}"/>
    <pc:docChg chg="modSld">
      <pc:chgData name="Lucy Jayne (Public Health Wales - No. 2 Capital Quarter)" userId="S::lucy.jayne@wales.nhs.uk::7eb58db9-16aa-42b3-9796-7f97c022edec" providerId="AD" clId="Web-{904FCF7C-6F92-2D5F-53FB-236016FEE734}" dt="2024-07-31T08:45:23.036" v="149"/>
      <pc:docMkLst>
        <pc:docMk/>
      </pc:docMkLst>
      <pc:sldChg chg="modSp">
        <pc:chgData name="Lucy Jayne (Public Health Wales - No. 2 Capital Quarter)" userId="S::lucy.jayne@wales.nhs.uk::7eb58db9-16aa-42b3-9796-7f97c022edec" providerId="AD" clId="Web-{904FCF7C-6F92-2D5F-53FB-236016FEE734}" dt="2024-07-31T08:45:23.036" v="149"/>
        <pc:sldMkLst>
          <pc:docMk/>
          <pc:sldMk cId="3990787115" sldId="275"/>
        </pc:sldMkLst>
      </pc:sldChg>
    </pc:docChg>
  </pc:docChgLst>
  <pc:docChgLst>
    <pc:chgData name="Grace Lawson (Public Health Wales - No. 2 Capital Quarter)" userId="S::grace.lawson@wales.nhs.uk::88c6baf7-06f7-4e16-85cb-71260126bd16" providerId="AD" clId="Web-{7E51F4A7-32B9-CF6D-4A8A-D3D19D20D0EC}"/>
    <pc:docChg chg="addSld modSld">
      <pc:chgData name="Grace Lawson (Public Health Wales - No. 2 Capital Quarter)" userId="S::grace.lawson@wales.nhs.uk::88c6baf7-06f7-4e16-85cb-71260126bd16" providerId="AD" clId="Web-{7E51F4A7-32B9-CF6D-4A8A-D3D19D20D0EC}" dt="2024-08-20T12:21:24.931" v="143" actId="20577"/>
      <pc:docMkLst>
        <pc:docMk/>
      </pc:docMkLst>
      <pc:sldChg chg="modSp new">
        <pc:chgData name="Grace Lawson (Public Health Wales - No. 2 Capital Quarter)" userId="S::grace.lawson@wales.nhs.uk::88c6baf7-06f7-4e16-85cb-71260126bd16" providerId="AD" clId="Web-{7E51F4A7-32B9-CF6D-4A8A-D3D19D20D0EC}" dt="2024-08-20T12:21:24.931" v="143" actId="20577"/>
        <pc:sldMkLst>
          <pc:docMk/>
          <pc:sldMk cId="1535766149" sldId="282"/>
        </pc:sldMkLst>
      </pc:sldChg>
    </pc:docChg>
  </pc:docChgLst>
  <pc:docChgLst>
    <pc:chgData name="Sophie Flood (Public Health Wales - Matrix House)" userId="S::sophie.flood@wales.nhs.uk::f1b68508-ff1d-4a78-a875-f6aa95017de1" providerId="AD" clId="Web-{E9448C32-8726-2E77-FD5E-08D451F01D58}"/>
    <pc:docChg chg="modSld">
      <pc:chgData name="Sophie Flood (Public Health Wales - Matrix House)" userId="S::sophie.flood@wales.nhs.uk::f1b68508-ff1d-4a78-a875-f6aa95017de1" providerId="AD" clId="Web-{E9448C32-8726-2E77-FD5E-08D451F01D58}" dt="2024-11-07T14:45:17.050" v="28" actId="20577"/>
      <pc:docMkLst>
        <pc:docMk/>
      </pc:docMkLst>
      <pc:sldChg chg="modSp">
        <pc:chgData name="Sophie Flood (Public Health Wales - Matrix House)" userId="S::sophie.flood@wales.nhs.uk::f1b68508-ff1d-4a78-a875-f6aa95017de1" providerId="AD" clId="Web-{E9448C32-8726-2E77-FD5E-08D451F01D58}" dt="2024-11-07T14:40:49.291" v="12" actId="20577"/>
        <pc:sldMkLst>
          <pc:docMk/>
          <pc:sldMk cId="364532977" sldId="259"/>
        </pc:sldMkLst>
      </pc:sldChg>
      <pc:sldChg chg="modSp">
        <pc:chgData name="Sophie Flood (Public Health Wales - Matrix House)" userId="S::sophie.flood@wales.nhs.uk::f1b68508-ff1d-4a78-a875-f6aa95017de1" providerId="AD" clId="Web-{E9448C32-8726-2E77-FD5E-08D451F01D58}" dt="2024-11-07T14:41:47.293" v="18" actId="20577"/>
        <pc:sldMkLst>
          <pc:docMk/>
          <pc:sldMk cId="873038285" sldId="268"/>
        </pc:sldMkLst>
      </pc:sldChg>
      <pc:sldChg chg="modSp">
        <pc:chgData name="Sophie Flood (Public Health Wales - Matrix House)" userId="S::sophie.flood@wales.nhs.uk::f1b68508-ff1d-4a78-a875-f6aa95017de1" providerId="AD" clId="Web-{E9448C32-8726-2E77-FD5E-08D451F01D58}" dt="2024-11-07T14:43:52.594" v="23" actId="20577"/>
        <pc:sldMkLst>
          <pc:docMk/>
          <pc:sldMk cId="3841443952" sldId="272"/>
        </pc:sldMkLst>
      </pc:sldChg>
      <pc:sldChg chg="modSp">
        <pc:chgData name="Sophie Flood (Public Health Wales - Matrix House)" userId="S::sophie.flood@wales.nhs.uk::f1b68508-ff1d-4a78-a875-f6aa95017de1" providerId="AD" clId="Web-{E9448C32-8726-2E77-FD5E-08D451F01D58}" dt="2024-11-07T14:45:17.050" v="28" actId="20577"/>
        <pc:sldMkLst>
          <pc:docMk/>
          <pc:sldMk cId="911009923" sldId="274"/>
        </pc:sldMkLst>
      </pc:sldChg>
      <pc:sldChg chg="modSp">
        <pc:chgData name="Sophie Flood (Public Health Wales - Matrix House)" userId="S::sophie.flood@wales.nhs.uk::f1b68508-ff1d-4a78-a875-f6aa95017de1" providerId="AD" clId="Web-{E9448C32-8726-2E77-FD5E-08D451F01D58}" dt="2024-11-07T14:38:51.178" v="3" actId="20577"/>
        <pc:sldMkLst>
          <pc:docMk/>
          <pc:sldMk cId="1452232162" sldId="281"/>
        </pc:sldMkLst>
      </pc:sldChg>
      <pc:sldChg chg="modSp">
        <pc:chgData name="Sophie Flood (Public Health Wales - Matrix House)" userId="S::sophie.flood@wales.nhs.uk::f1b68508-ff1d-4a78-a875-f6aa95017de1" providerId="AD" clId="Web-{E9448C32-8726-2E77-FD5E-08D451F01D58}" dt="2024-11-07T14:39:32.117" v="7" actId="20577"/>
        <pc:sldMkLst>
          <pc:docMk/>
          <pc:sldMk cId="1535766149" sldId="282"/>
        </pc:sldMkLst>
      </pc:sldChg>
    </pc:docChg>
  </pc:docChgLst>
  <pc:docChgLst>
    <pc:chgData name="Sophie Flood (Public Health Wales - Matrix House)" userId="S::sophie.flood@wales.nhs.uk::f1b68508-ff1d-4a78-a875-f6aa95017de1" providerId="AD" clId="Web-{133B39A4-589B-F55A-33F8-247471668F60}"/>
    <pc:docChg chg="modSld">
      <pc:chgData name="Sophie Flood (Public Health Wales - Matrix House)" userId="S::sophie.flood@wales.nhs.uk::f1b68508-ff1d-4a78-a875-f6aa95017de1" providerId="AD" clId="Web-{133B39A4-589B-F55A-33F8-247471668F60}" dt="2025-03-12T11:48:45.233" v="7" actId="20577"/>
      <pc:docMkLst>
        <pc:docMk/>
      </pc:docMkLst>
      <pc:sldChg chg="modSp">
        <pc:chgData name="Sophie Flood (Public Health Wales - Matrix House)" userId="S::sophie.flood@wales.nhs.uk::f1b68508-ff1d-4a78-a875-f6aa95017de1" providerId="AD" clId="Web-{133B39A4-589B-F55A-33F8-247471668F60}" dt="2025-03-12T11:48:45.233" v="7" actId="20577"/>
        <pc:sldMkLst>
          <pc:docMk/>
          <pc:sldMk cId="49231361" sldId="294"/>
        </pc:sldMkLst>
        <pc:spChg chg="mod">
          <ac:chgData name="Sophie Flood (Public Health Wales - Matrix House)" userId="S::sophie.flood@wales.nhs.uk::f1b68508-ff1d-4a78-a875-f6aa95017de1" providerId="AD" clId="Web-{133B39A4-589B-F55A-33F8-247471668F60}" dt="2025-03-12T11:48:45.233" v="7" actId="20577"/>
          <ac:spMkLst>
            <pc:docMk/>
            <pc:sldMk cId="49231361" sldId="294"/>
            <ac:spMk id="6" creationId="{F9D4288A-02A2-AEF8-67E5-B85EBD72AB2F}"/>
          </ac:spMkLst>
        </pc:spChg>
      </pc:sldChg>
      <pc:sldChg chg="modSp">
        <pc:chgData name="Sophie Flood (Public Health Wales - Matrix House)" userId="S::sophie.flood@wales.nhs.uk::f1b68508-ff1d-4a78-a875-f6aa95017de1" providerId="AD" clId="Web-{133B39A4-589B-F55A-33F8-247471668F60}" dt="2025-03-12T11:28:20.330" v="2" actId="20577"/>
        <pc:sldMkLst>
          <pc:docMk/>
          <pc:sldMk cId="134320409" sldId="306"/>
        </pc:sldMkLst>
        <pc:spChg chg="mod">
          <ac:chgData name="Sophie Flood (Public Health Wales - Matrix House)" userId="S::sophie.flood@wales.nhs.uk::f1b68508-ff1d-4a78-a875-f6aa95017de1" providerId="AD" clId="Web-{133B39A4-589B-F55A-33F8-247471668F60}" dt="2025-03-12T11:28:20.330" v="2" actId="20577"/>
          <ac:spMkLst>
            <pc:docMk/>
            <pc:sldMk cId="134320409" sldId="306"/>
            <ac:spMk id="6" creationId="{DC9F1C2E-C033-3916-DEB0-07E4FA021B76}"/>
          </ac:spMkLst>
        </pc:spChg>
      </pc:sldChg>
    </pc:docChg>
  </pc:docChgLst>
  <pc:docChgLst>
    <pc:chgData name="Grace Lawson (Public Health Wales - No. 2 Capital Quarter)" userId="S::grace.lawson@wales.nhs.uk::88c6baf7-06f7-4e16-85cb-71260126bd16" providerId="AD" clId="Web-{B6831F5B-D181-B3A6-57DD-4E0B809D7879}"/>
    <pc:docChg chg="modSld">
      <pc:chgData name="Grace Lawson (Public Health Wales - No. 2 Capital Quarter)" userId="S::grace.lawson@wales.nhs.uk::88c6baf7-06f7-4e16-85cb-71260126bd16" providerId="AD" clId="Web-{B6831F5B-D181-B3A6-57DD-4E0B809D7879}" dt="2024-07-03T13:35:24.885" v="23" actId="20577"/>
      <pc:docMkLst>
        <pc:docMk/>
      </pc:docMkLst>
      <pc:sldChg chg="modSp">
        <pc:chgData name="Grace Lawson (Public Health Wales - No. 2 Capital Quarter)" userId="S::grace.lawson@wales.nhs.uk::88c6baf7-06f7-4e16-85cb-71260126bd16" providerId="AD" clId="Web-{B6831F5B-D181-B3A6-57DD-4E0B809D7879}" dt="2024-07-03T13:35:24.885" v="23" actId="20577"/>
        <pc:sldMkLst>
          <pc:docMk/>
          <pc:sldMk cId="3877514094" sldId="278"/>
        </pc:sldMkLst>
      </pc:sldChg>
    </pc:docChg>
  </pc:docChgLst>
  <pc:docChgLst>
    <pc:chgData name="Lillie Price (Public Health Wales - No. 2 Capital Quarter)" userId="S::lillie.price@wales.nhs.uk::032d964d-be01-4d8a-8a44-d1d16ba64254" providerId="AD" clId="Web-{88ED6DFF-B936-CA11-02D7-263847A3243A}"/>
    <pc:docChg chg="mod addSld delSld modSld sldOrd">
      <pc:chgData name="Lillie Price (Public Health Wales - No. 2 Capital Quarter)" userId="S::lillie.price@wales.nhs.uk::032d964d-be01-4d8a-8a44-d1d16ba64254" providerId="AD" clId="Web-{88ED6DFF-B936-CA11-02D7-263847A3243A}" dt="2025-01-22T12:32:28.698" v="558"/>
      <pc:docMkLst>
        <pc:docMk/>
      </pc:docMkLst>
      <pc:sldChg chg="modSp modCm">
        <pc:chgData name="Lillie Price (Public Health Wales - No. 2 Capital Quarter)" userId="S::lillie.price@wales.nhs.uk::032d964d-be01-4d8a-8a44-d1d16ba64254" providerId="AD" clId="Web-{88ED6DFF-B936-CA11-02D7-263847A3243A}" dt="2025-01-22T12:13:03.152" v="37" actId="20577"/>
        <pc:sldMkLst>
          <pc:docMk/>
          <pc:sldMk cId="2109038866" sldId="288"/>
        </pc:sldMkLst>
        <pc:spChg chg="mod">
          <ac:chgData name="Lillie Price (Public Health Wales - No. 2 Capital Quarter)" userId="S::lillie.price@wales.nhs.uk::032d964d-be01-4d8a-8a44-d1d16ba64254" providerId="AD" clId="Web-{88ED6DFF-B936-CA11-02D7-263847A3243A}" dt="2025-01-22T12:13:03.152" v="37" actId="20577"/>
          <ac:spMkLst>
            <pc:docMk/>
            <pc:sldMk cId="2109038866" sldId="288"/>
            <ac:spMk id="6" creationId="{2AD7260D-7B59-084B-3DE3-4BD32A60E55D}"/>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88ED6DFF-B936-CA11-02D7-263847A3243A}" dt="2025-01-22T12:13:02.902" v="36" actId="20577"/>
              <pc2:cmMkLst xmlns:pc2="http://schemas.microsoft.com/office/powerpoint/2019/9/main/command">
                <pc:docMk/>
                <pc:sldMk cId="2109038866" sldId="288"/>
                <pc2:cmMk id="{F9330EDA-A935-4769-9908-98AAD4018475}"/>
              </pc2:cmMkLst>
            </pc226:cmChg>
          </p:ext>
        </pc:extLst>
      </pc:sldChg>
      <pc:sldChg chg="modSp">
        <pc:chgData name="Lillie Price (Public Health Wales - No. 2 Capital Quarter)" userId="S::lillie.price@wales.nhs.uk::032d964d-be01-4d8a-8a44-d1d16ba64254" providerId="AD" clId="Web-{88ED6DFF-B936-CA11-02D7-263847A3243A}" dt="2025-01-22T12:13:56.763" v="40" actId="20577"/>
        <pc:sldMkLst>
          <pc:docMk/>
          <pc:sldMk cId="3436323906" sldId="289"/>
        </pc:sldMkLst>
        <pc:spChg chg="mod">
          <ac:chgData name="Lillie Price (Public Health Wales - No. 2 Capital Quarter)" userId="S::lillie.price@wales.nhs.uk::032d964d-be01-4d8a-8a44-d1d16ba64254" providerId="AD" clId="Web-{88ED6DFF-B936-CA11-02D7-263847A3243A}" dt="2025-01-22T12:13:56.763" v="40" actId="20577"/>
          <ac:spMkLst>
            <pc:docMk/>
            <pc:sldMk cId="3436323906" sldId="289"/>
            <ac:spMk id="6" creationId="{2AD7260D-7B59-084B-3DE3-4BD32A60E55D}"/>
          </ac:spMkLst>
        </pc:spChg>
      </pc:sldChg>
      <pc:sldChg chg="addSp delSp modSp del ord">
        <pc:chgData name="Lillie Price (Public Health Wales - No. 2 Capital Quarter)" userId="S::lillie.price@wales.nhs.uk::032d964d-be01-4d8a-8a44-d1d16ba64254" providerId="AD" clId="Web-{88ED6DFF-B936-CA11-02D7-263847A3243A}" dt="2025-01-22T12:25:40.469" v="71"/>
        <pc:sldMkLst>
          <pc:docMk/>
          <pc:sldMk cId="1501671057" sldId="291"/>
        </pc:sldMkLst>
        <pc:spChg chg="del">
          <ac:chgData name="Lillie Price (Public Health Wales - No. 2 Capital Quarter)" userId="S::lillie.price@wales.nhs.uk::032d964d-be01-4d8a-8a44-d1d16ba64254" providerId="AD" clId="Web-{88ED6DFF-B936-CA11-02D7-263847A3243A}" dt="2025-01-22T12:19:13.021" v="41"/>
          <ac:spMkLst>
            <pc:docMk/>
            <pc:sldMk cId="1501671057" sldId="291"/>
            <ac:spMk id="2" creationId="{5C9C10B2-8469-A66E-8097-5D1674AD9E8C}"/>
          </ac:spMkLst>
        </pc:spChg>
        <pc:spChg chg="mod">
          <ac:chgData name="Lillie Price (Public Health Wales - No. 2 Capital Quarter)" userId="S::lillie.price@wales.nhs.uk::032d964d-be01-4d8a-8a44-d1d16ba64254" providerId="AD" clId="Web-{88ED6DFF-B936-CA11-02D7-263847A3243A}" dt="2025-01-22T12:24:56.483" v="64" actId="20577"/>
          <ac:spMkLst>
            <pc:docMk/>
            <pc:sldMk cId="1501671057" sldId="291"/>
            <ac:spMk id="3" creationId="{9EDAA39D-2F51-C56D-EDEF-F839B756206F}"/>
          </ac:spMkLst>
        </pc:spChg>
        <pc:spChg chg="del mod">
          <ac:chgData name="Lillie Price (Public Health Wales - No. 2 Capital Quarter)" userId="S::lillie.price@wales.nhs.uk::032d964d-be01-4d8a-8a44-d1d16ba64254" providerId="AD" clId="Web-{88ED6DFF-B936-CA11-02D7-263847A3243A}" dt="2025-01-22T12:24:37.498" v="51"/>
          <ac:spMkLst>
            <pc:docMk/>
            <pc:sldMk cId="1501671057" sldId="291"/>
            <ac:spMk id="6" creationId="{F9D4288A-02A2-AEF8-67E5-B85EBD72AB2F}"/>
          </ac:spMkLst>
        </pc:spChg>
        <pc:spChg chg="add mod">
          <ac:chgData name="Lillie Price (Public Health Wales - No. 2 Capital Quarter)" userId="S::lillie.price@wales.nhs.uk::032d964d-be01-4d8a-8a44-d1d16ba64254" providerId="AD" clId="Web-{88ED6DFF-B936-CA11-02D7-263847A3243A}" dt="2025-01-22T12:25:14.609" v="70" actId="20577"/>
          <ac:spMkLst>
            <pc:docMk/>
            <pc:sldMk cId="1501671057" sldId="291"/>
            <ac:spMk id="7" creationId="{05B22927-A2B1-2DD3-7545-5172E5F4A7ED}"/>
          </ac:spMkLst>
        </pc:spChg>
        <pc:spChg chg="add del">
          <ac:chgData name="Lillie Price (Public Health Wales - No. 2 Capital Quarter)" userId="S::lillie.price@wales.nhs.uk::032d964d-be01-4d8a-8a44-d1d16ba64254" providerId="AD" clId="Web-{88ED6DFF-B936-CA11-02D7-263847A3243A}" dt="2025-01-22T12:25:08.780" v="67"/>
          <ac:spMkLst>
            <pc:docMk/>
            <pc:sldMk cId="1501671057" sldId="291"/>
            <ac:spMk id="9" creationId="{403B3BF1-4308-DDDC-F47E-11C285F04D37}"/>
          </ac:spMkLst>
        </pc:spChg>
        <pc:picChg chg="del">
          <ac:chgData name="Lillie Price (Public Health Wales - No. 2 Capital Quarter)" userId="S::lillie.price@wales.nhs.uk::032d964d-be01-4d8a-8a44-d1d16ba64254" providerId="AD" clId="Web-{88ED6DFF-B936-CA11-02D7-263847A3243A}" dt="2025-01-22T12:23:06.371" v="47"/>
          <ac:picMkLst>
            <pc:docMk/>
            <pc:sldMk cId="1501671057" sldId="291"/>
            <ac:picMk id="5" creationId="{71E18F89-BFC9-029E-4E37-B3916FF31363}"/>
          </ac:picMkLst>
        </pc:picChg>
      </pc:sldChg>
      <pc:sldChg chg="delSp modSp new del">
        <pc:chgData name="Lillie Price (Public Health Wales - No. 2 Capital Quarter)" userId="S::lillie.price@wales.nhs.uk::032d964d-be01-4d8a-8a44-d1d16ba64254" providerId="AD" clId="Web-{88ED6DFF-B936-CA11-02D7-263847A3243A}" dt="2025-01-22T12:32:28.698" v="558"/>
        <pc:sldMkLst>
          <pc:docMk/>
          <pc:sldMk cId="2073442109" sldId="304"/>
        </pc:sldMkLst>
        <pc:spChg chg="mod">
          <ac:chgData name="Lillie Price (Public Health Wales - No. 2 Capital Quarter)" userId="S::lillie.price@wales.nhs.uk::032d964d-be01-4d8a-8a44-d1d16ba64254" providerId="AD" clId="Web-{88ED6DFF-B936-CA11-02D7-263847A3243A}" dt="2025-01-22T12:26:25.470" v="82" actId="1076"/>
          <ac:spMkLst>
            <pc:docMk/>
            <pc:sldMk cId="2073442109" sldId="304"/>
            <ac:spMk id="3" creationId="{DF60E0E0-EE31-3FD6-11ED-958A8747741E}"/>
          </ac:spMkLst>
        </pc:spChg>
        <pc:spChg chg="del">
          <ac:chgData name="Lillie Price (Public Health Wales - No. 2 Capital Quarter)" userId="S::lillie.price@wales.nhs.uk::032d964d-be01-4d8a-8a44-d1d16ba64254" providerId="AD" clId="Web-{88ED6DFF-B936-CA11-02D7-263847A3243A}" dt="2025-01-22T12:26:27.595" v="83"/>
          <ac:spMkLst>
            <pc:docMk/>
            <pc:sldMk cId="2073442109" sldId="304"/>
            <ac:spMk id="4" creationId="{AA03122C-5C59-EC16-8B09-CCA8AE3E24E8}"/>
          </ac:spMkLst>
        </pc:spChg>
        <pc:spChg chg="mod">
          <ac:chgData name="Lillie Price (Public Health Wales - No. 2 Capital Quarter)" userId="S::lillie.price@wales.nhs.uk::032d964d-be01-4d8a-8a44-d1d16ba64254" providerId="AD" clId="Web-{88ED6DFF-B936-CA11-02D7-263847A3243A}" dt="2025-01-22T12:32:24.245" v="557" actId="20577"/>
          <ac:spMkLst>
            <pc:docMk/>
            <pc:sldMk cId="2073442109" sldId="304"/>
            <ac:spMk id="5" creationId="{5CF8DDC4-7990-A585-1A8F-A32EC8A631F6}"/>
          </ac:spMkLst>
        </pc:spChg>
      </pc:sldChg>
    </pc:docChg>
  </pc:docChgLst>
  <pc:docChgLst>
    <pc:chgData name="Sophie Flood (Public Health Wales - Matrix House)" userId="S::sophie.flood@wales.nhs.uk::f1b68508-ff1d-4a78-a875-f6aa95017de1" providerId="AD" clId="Web-{12BBB26D-B54E-671A-CC61-51C4555158AE}"/>
    <pc:docChg chg="modSld">
      <pc:chgData name="Sophie Flood (Public Health Wales - Matrix House)" userId="S::sophie.flood@wales.nhs.uk::f1b68508-ff1d-4a78-a875-f6aa95017de1" providerId="AD" clId="Web-{12BBB26D-B54E-671A-CC61-51C4555158AE}" dt="2025-06-09T11:31:23.852" v="17"/>
      <pc:docMkLst>
        <pc:docMk/>
      </pc:docMkLst>
      <pc:sldChg chg="modSp">
        <pc:chgData name="Sophie Flood (Public Health Wales - Matrix House)" userId="S::sophie.flood@wales.nhs.uk::f1b68508-ff1d-4a78-a875-f6aa95017de1" providerId="AD" clId="Web-{12BBB26D-B54E-671A-CC61-51C4555158AE}" dt="2025-06-09T11:29:24.583" v="8" actId="20577"/>
        <pc:sldMkLst>
          <pc:docMk/>
          <pc:sldMk cId="3231826021" sldId="286"/>
        </pc:sldMkLst>
        <pc:spChg chg="mod">
          <ac:chgData name="Sophie Flood (Public Health Wales - Matrix House)" userId="S::sophie.flood@wales.nhs.uk::f1b68508-ff1d-4a78-a875-f6aa95017de1" providerId="AD" clId="Web-{12BBB26D-B54E-671A-CC61-51C4555158AE}" dt="2025-06-09T11:29:16.161" v="5" actId="20577"/>
          <ac:spMkLst>
            <pc:docMk/>
            <pc:sldMk cId="3231826021" sldId="286"/>
            <ac:spMk id="4" creationId="{595F1D94-5796-A985-2E31-D08732D05D3C}"/>
          </ac:spMkLst>
        </pc:spChg>
        <pc:spChg chg="mod">
          <ac:chgData name="Sophie Flood (Public Health Wales - Matrix House)" userId="S::sophie.flood@wales.nhs.uk::f1b68508-ff1d-4a78-a875-f6aa95017de1" providerId="AD" clId="Web-{12BBB26D-B54E-671A-CC61-51C4555158AE}" dt="2025-06-09T11:29:24.583" v="8" actId="20577"/>
          <ac:spMkLst>
            <pc:docMk/>
            <pc:sldMk cId="3231826021" sldId="286"/>
            <ac:spMk id="6" creationId="{2AD7260D-7B59-084B-3DE3-4BD32A60E55D}"/>
          </ac:spMkLst>
        </pc:spChg>
      </pc:sldChg>
      <pc:sldChg chg="modSp">
        <pc:chgData name="Sophie Flood (Public Health Wales - Matrix House)" userId="S::sophie.flood@wales.nhs.uk::f1b68508-ff1d-4a78-a875-f6aa95017de1" providerId="AD" clId="Web-{12BBB26D-B54E-671A-CC61-51C4555158AE}" dt="2025-06-09T11:29:41.849" v="10" actId="20577"/>
        <pc:sldMkLst>
          <pc:docMk/>
          <pc:sldMk cId="1168544979" sldId="287"/>
        </pc:sldMkLst>
        <pc:spChg chg="mod">
          <ac:chgData name="Sophie Flood (Public Health Wales - Matrix House)" userId="S::sophie.flood@wales.nhs.uk::f1b68508-ff1d-4a78-a875-f6aa95017de1" providerId="AD" clId="Web-{12BBB26D-B54E-671A-CC61-51C4555158AE}" dt="2025-06-09T11:29:41.849" v="10" actId="20577"/>
          <ac:spMkLst>
            <pc:docMk/>
            <pc:sldMk cId="1168544979" sldId="287"/>
            <ac:spMk id="6" creationId="{2AD7260D-7B59-084B-3DE3-4BD32A60E55D}"/>
          </ac:spMkLst>
        </pc:spChg>
      </pc:sldChg>
      <pc:sldChg chg="modSp">
        <pc:chgData name="Sophie Flood (Public Health Wales - Matrix House)" userId="S::sophie.flood@wales.nhs.uk::f1b68508-ff1d-4a78-a875-f6aa95017de1" providerId="AD" clId="Web-{12BBB26D-B54E-671A-CC61-51C4555158AE}" dt="2025-06-09T11:30:06.584" v="14" actId="20577"/>
        <pc:sldMkLst>
          <pc:docMk/>
          <pc:sldMk cId="2109038866" sldId="288"/>
        </pc:sldMkLst>
        <pc:spChg chg="mod">
          <ac:chgData name="Sophie Flood (Public Health Wales - Matrix House)" userId="S::sophie.flood@wales.nhs.uk::f1b68508-ff1d-4a78-a875-f6aa95017de1" providerId="AD" clId="Web-{12BBB26D-B54E-671A-CC61-51C4555158AE}" dt="2025-06-09T11:30:06.584" v="14" actId="20577"/>
          <ac:spMkLst>
            <pc:docMk/>
            <pc:sldMk cId="2109038866" sldId="288"/>
            <ac:spMk id="6" creationId="{2AD7260D-7B59-084B-3DE3-4BD32A60E55D}"/>
          </ac:spMkLst>
        </pc:spChg>
      </pc:sldChg>
      <pc:sldChg chg="modSp">
        <pc:chgData name="Sophie Flood (Public Health Wales - Matrix House)" userId="S::sophie.flood@wales.nhs.uk::f1b68508-ff1d-4a78-a875-f6aa95017de1" providerId="AD" clId="Web-{12BBB26D-B54E-671A-CC61-51C4555158AE}" dt="2025-06-09T11:30:22.616" v="15" actId="20577"/>
        <pc:sldMkLst>
          <pc:docMk/>
          <pc:sldMk cId="622870530" sldId="293"/>
        </pc:sldMkLst>
        <pc:spChg chg="mod">
          <ac:chgData name="Sophie Flood (Public Health Wales - Matrix House)" userId="S::sophie.flood@wales.nhs.uk::f1b68508-ff1d-4a78-a875-f6aa95017de1" providerId="AD" clId="Web-{12BBB26D-B54E-671A-CC61-51C4555158AE}" dt="2025-06-09T11:30:22.616" v="15" actId="20577"/>
          <ac:spMkLst>
            <pc:docMk/>
            <pc:sldMk cId="622870530" sldId="293"/>
            <ac:spMk id="6" creationId="{F9D4288A-02A2-AEF8-67E5-B85EBD72AB2F}"/>
          </ac:spMkLst>
        </pc:spChg>
      </pc:sldChg>
      <pc:sldChg chg="modSp">
        <pc:chgData name="Sophie Flood (Public Health Wales - Matrix House)" userId="S::sophie.flood@wales.nhs.uk::f1b68508-ff1d-4a78-a875-f6aa95017de1" providerId="AD" clId="Web-{12BBB26D-B54E-671A-CC61-51C4555158AE}" dt="2025-06-09T11:31:14.352" v="16" actId="20577"/>
        <pc:sldMkLst>
          <pc:docMk/>
          <pc:sldMk cId="49231361" sldId="294"/>
        </pc:sldMkLst>
        <pc:spChg chg="mod">
          <ac:chgData name="Sophie Flood (Public Health Wales - Matrix House)" userId="S::sophie.flood@wales.nhs.uk::f1b68508-ff1d-4a78-a875-f6aa95017de1" providerId="AD" clId="Web-{12BBB26D-B54E-671A-CC61-51C4555158AE}" dt="2025-06-09T11:31:14.352" v="16" actId="20577"/>
          <ac:spMkLst>
            <pc:docMk/>
            <pc:sldMk cId="49231361" sldId="294"/>
            <ac:spMk id="6" creationId="{F9D4288A-02A2-AEF8-67E5-B85EBD72AB2F}"/>
          </ac:spMkLst>
        </pc:spChg>
      </pc:sldChg>
      <pc:sldChg chg="delSp">
        <pc:chgData name="Sophie Flood (Public Health Wales - Matrix House)" userId="S::sophie.flood@wales.nhs.uk::f1b68508-ff1d-4a78-a875-f6aa95017de1" providerId="AD" clId="Web-{12BBB26D-B54E-671A-CC61-51C4555158AE}" dt="2025-06-09T11:31:23.852" v="17"/>
        <pc:sldMkLst>
          <pc:docMk/>
          <pc:sldMk cId="3982800032" sldId="303"/>
        </pc:sldMkLst>
        <pc:spChg chg="del">
          <ac:chgData name="Sophie Flood (Public Health Wales - Matrix House)" userId="S::sophie.flood@wales.nhs.uk::f1b68508-ff1d-4a78-a875-f6aa95017de1" providerId="AD" clId="Web-{12BBB26D-B54E-671A-CC61-51C4555158AE}" dt="2025-06-09T11:31:23.852" v="17"/>
          <ac:spMkLst>
            <pc:docMk/>
            <pc:sldMk cId="3982800032" sldId="303"/>
            <ac:spMk id="5" creationId="{9B652983-4945-8BD9-12FD-19DF3BE4D1AA}"/>
          </ac:spMkLst>
        </pc:spChg>
      </pc:sldChg>
      <pc:sldChg chg="modSp">
        <pc:chgData name="Sophie Flood (Public Health Wales - Matrix House)" userId="S::sophie.flood@wales.nhs.uk::f1b68508-ff1d-4a78-a875-f6aa95017de1" providerId="AD" clId="Web-{12BBB26D-B54E-671A-CC61-51C4555158AE}" dt="2025-06-09T11:29:55.990" v="12" actId="20577"/>
        <pc:sldMkLst>
          <pc:docMk/>
          <pc:sldMk cId="3450121264" sldId="305"/>
        </pc:sldMkLst>
        <pc:spChg chg="mod">
          <ac:chgData name="Sophie Flood (Public Health Wales - Matrix House)" userId="S::sophie.flood@wales.nhs.uk::f1b68508-ff1d-4a78-a875-f6aa95017de1" providerId="AD" clId="Web-{12BBB26D-B54E-671A-CC61-51C4555158AE}" dt="2025-06-09T11:29:55.990" v="12" actId="20577"/>
          <ac:spMkLst>
            <pc:docMk/>
            <pc:sldMk cId="3450121264" sldId="305"/>
            <ac:spMk id="5" creationId="{1E30EF6C-6B29-ADFB-EB23-04BEFB2475C0}"/>
          </ac:spMkLst>
        </pc:spChg>
      </pc:sldChg>
    </pc:docChg>
  </pc:docChgLst>
  <pc:docChgLst>
    <pc:chgData name="Gareth Thomas (Public Health Wales, No. 2 Capital Quarter)" userId="S::gareth.thomas17@wales.nhs.uk::74ed2807-8d61-45c7-a3b0-de76cb24c3dd" providerId="AD" clId="Web-{C0F78C7F-3872-94B7-2461-35228E0C61EB}"/>
    <pc:docChg chg="modSld">
      <pc:chgData name="Gareth Thomas (Public Health Wales, No. 2 Capital Quarter)" userId="S::gareth.thomas17@wales.nhs.uk::74ed2807-8d61-45c7-a3b0-de76cb24c3dd" providerId="AD" clId="Web-{C0F78C7F-3872-94B7-2461-35228E0C61EB}" dt="2025-04-08T10:05:10.530" v="23" actId="20577"/>
      <pc:docMkLst>
        <pc:docMk/>
      </pc:docMkLst>
      <pc:sldChg chg="addSp delSp modSp">
        <pc:chgData name="Gareth Thomas (Public Health Wales, No. 2 Capital Quarter)" userId="S::gareth.thomas17@wales.nhs.uk::74ed2807-8d61-45c7-a3b0-de76cb24c3dd" providerId="AD" clId="Web-{C0F78C7F-3872-94B7-2461-35228E0C61EB}" dt="2025-04-08T10:05:10.530" v="23" actId="20577"/>
        <pc:sldMkLst>
          <pc:docMk/>
          <pc:sldMk cId="49231361" sldId="294"/>
        </pc:sldMkLst>
        <pc:spChg chg="del">
          <ac:chgData name="Gareth Thomas (Public Health Wales, No. 2 Capital Quarter)" userId="S::gareth.thomas17@wales.nhs.uk::74ed2807-8d61-45c7-a3b0-de76cb24c3dd" providerId="AD" clId="Web-{C0F78C7F-3872-94B7-2461-35228E0C61EB}" dt="2025-04-08T10:04:21.074" v="0"/>
          <ac:spMkLst>
            <pc:docMk/>
            <pc:sldMk cId="49231361" sldId="294"/>
            <ac:spMk id="3" creationId="{9EDAA39D-2F51-C56D-EDEF-F839B756206F}"/>
          </ac:spMkLst>
        </pc:spChg>
        <pc:spChg chg="add mod">
          <ac:chgData name="Gareth Thomas (Public Health Wales, No. 2 Capital Quarter)" userId="S::gareth.thomas17@wales.nhs.uk::74ed2807-8d61-45c7-a3b0-de76cb24c3dd" providerId="AD" clId="Web-{C0F78C7F-3872-94B7-2461-35228E0C61EB}" dt="2025-04-08T10:05:10.530" v="23" actId="20577"/>
          <ac:spMkLst>
            <pc:docMk/>
            <pc:sldMk cId="49231361" sldId="294"/>
            <ac:spMk id="5" creationId="{40E075C8-11CD-B4F8-99D8-4C76EE59DF5E}"/>
          </ac:spMkLst>
        </pc:spChg>
      </pc:sldChg>
    </pc:docChg>
  </pc:docChgLst>
  <pc:docChgLst>
    <pc:chgData name="Sophie Flood (Public Health Wales - Matrix House)" userId="S::sophie.flood@wales.nhs.uk::f1b68508-ff1d-4a78-a875-f6aa95017de1" providerId="AD" clId="Web-{DB0B4ADB-2CC0-F46D-24EC-C414DAD23B17}"/>
    <pc:docChg chg="addSld delSld">
      <pc:chgData name="Sophie Flood (Public Health Wales - Matrix House)" userId="S::sophie.flood@wales.nhs.uk::f1b68508-ff1d-4a78-a875-f6aa95017de1" providerId="AD" clId="Web-{DB0B4ADB-2CC0-F46D-24EC-C414DAD23B17}" dt="2025-03-10T15:05:22.471" v="1"/>
      <pc:docMkLst>
        <pc:docMk/>
      </pc:docMkLst>
      <pc:sldChg chg="add del">
        <pc:chgData name="Sophie Flood (Public Health Wales - Matrix House)" userId="S::sophie.flood@wales.nhs.uk::f1b68508-ff1d-4a78-a875-f6aa95017de1" providerId="AD" clId="Web-{DB0B4ADB-2CC0-F46D-24EC-C414DAD23B17}" dt="2025-03-10T15:05:22.471" v="1"/>
        <pc:sldMkLst>
          <pc:docMk/>
          <pc:sldMk cId="3436323906" sldId="304"/>
        </pc:sldMkLst>
      </pc:sldChg>
    </pc:docChg>
  </pc:docChgLst>
  <pc:docChgLst>
    <pc:chgData name="Gareth Thomas (Public Health Wales, No. 2 Capital Quarter)" userId="S::gareth.thomas17@wales.nhs.uk::74ed2807-8d61-45c7-a3b0-de76cb24c3dd" providerId="AD" clId="Web-{AEF5C212-430C-3C80-8290-3379B6B285E9}"/>
    <pc:docChg chg="mod modSld">
      <pc:chgData name="Gareth Thomas (Public Health Wales, No. 2 Capital Quarter)" userId="S::gareth.thomas17@wales.nhs.uk::74ed2807-8d61-45c7-a3b0-de76cb24c3dd" providerId="AD" clId="Web-{AEF5C212-430C-3C80-8290-3379B6B285E9}" dt="2025-01-20T10:33:20.805" v="21" actId="20577"/>
      <pc:docMkLst>
        <pc:docMk/>
      </pc:docMkLst>
      <pc:sldChg chg="modSp">
        <pc:chgData name="Gareth Thomas (Public Health Wales, No. 2 Capital Quarter)" userId="S::gareth.thomas17@wales.nhs.uk::74ed2807-8d61-45c7-a3b0-de76cb24c3dd" providerId="AD" clId="Web-{AEF5C212-430C-3C80-8290-3379B6B285E9}" dt="2025-01-20T10:30:06.581" v="8" actId="20577"/>
        <pc:sldMkLst>
          <pc:docMk/>
          <pc:sldMk cId="2926879243" sldId="284"/>
        </pc:sldMkLst>
        <pc:spChg chg="mod">
          <ac:chgData name="Gareth Thomas (Public Health Wales, No. 2 Capital Quarter)" userId="S::gareth.thomas17@wales.nhs.uk::74ed2807-8d61-45c7-a3b0-de76cb24c3dd" providerId="AD" clId="Web-{AEF5C212-430C-3C80-8290-3379B6B285E9}" dt="2025-01-20T10:30:06.581" v="8" actId="20577"/>
          <ac:spMkLst>
            <pc:docMk/>
            <pc:sldMk cId="2926879243" sldId="284"/>
            <ac:spMk id="5" creationId="{3CE1152D-6BB6-3080-954C-28D9314E6AD5}"/>
          </ac:spMkLst>
        </pc:spChg>
      </pc:sldChg>
      <pc:sldChg chg="modSp">
        <pc:chgData name="Gareth Thomas (Public Health Wales, No. 2 Capital Quarter)" userId="S::gareth.thomas17@wales.nhs.uk::74ed2807-8d61-45c7-a3b0-de76cb24c3dd" providerId="AD" clId="Web-{AEF5C212-430C-3C80-8290-3379B6B285E9}" dt="2025-01-20T10:32:03.272" v="15" actId="20577"/>
        <pc:sldMkLst>
          <pc:docMk/>
          <pc:sldMk cId="2281564840" sldId="285"/>
        </pc:sldMkLst>
        <pc:spChg chg="mod">
          <ac:chgData name="Gareth Thomas (Public Health Wales, No. 2 Capital Quarter)" userId="S::gareth.thomas17@wales.nhs.uk::74ed2807-8d61-45c7-a3b0-de76cb24c3dd" providerId="AD" clId="Web-{AEF5C212-430C-3C80-8290-3379B6B285E9}" dt="2025-01-20T10:32:03.272" v="15" actId="20577"/>
          <ac:spMkLst>
            <pc:docMk/>
            <pc:sldMk cId="2281564840" sldId="285"/>
            <ac:spMk id="6" creationId="{2AD7260D-7B59-084B-3DE3-4BD32A60E55D}"/>
          </ac:spMkLst>
        </pc:spChg>
      </pc:sldChg>
      <pc:sldChg chg="modSp modCm">
        <pc:chgData name="Gareth Thomas (Public Health Wales, No. 2 Capital Quarter)" userId="S::gareth.thomas17@wales.nhs.uk::74ed2807-8d61-45c7-a3b0-de76cb24c3dd" providerId="AD" clId="Web-{AEF5C212-430C-3C80-8290-3379B6B285E9}" dt="2025-01-20T10:33:20.805" v="21" actId="20577"/>
        <pc:sldMkLst>
          <pc:docMk/>
          <pc:sldMk cId="2109038866" sldId="288"/>
        </pc:sldMkLst>
        <pc:spChg chg="mod">
          <ac:chgData name="Gareth Thomas (Public Health Wales, No. 2 Capital Quarter)" userId="S::gareth.thomas17@wales.nhs.uk::74ed2807-8d61-45c7-a3b0-de76cb24c3dd" providerId="AD" clId="Web-{AEF5C212-430C-3C80-8290-3379B6B285E9}" dt="2025-01-20T10:33:20.805" v="21" actId="20577"/>
          <ac:spMkLst>
            <pc:docMk/>
            <pc:sldMk cId="2109038866" sldId="288"/>
            <ac:spMk id="6" creationId="{2AD7260D-7B59-084B-3DE3-4BD32A60E55D}"/>
          </ac:spMkLst>
        </pc:spChg>
        <pc:extLst>
          <p:ext xmlns:p="http://schemas.openxmlformats.org/presentationml/2006/main" uri="{D6D511B9-2390-475A-947B-AFAB55BFBCF1}">
            <pc226:cmChg xmlns:pc226="http://schemas.microsoft.com/office/powerpoint/2022/06/main/command" chg="mod">
              <pc226:chgData name="Gareth Thomas (Public Health Wales, No. 2 Capital Quarter)" userId="S::gareth.thomas17@wales.nhs.uk::74ed2807-8d61-45c7-a3b0-de76cb24c3dd" providerId="AD" clId="Web-{AEF5C212-430C-3C80-8290-3379B6B285E9}" dt="2025-01-20T10:33:20.805" v="21" actId="20577"/>
              <pc2:cmMkLst xmlns:pc2="http://schemas.microsoft.com/office/powerpoint/2019/9/main/command">
                <pc:docMk/>
                <pc:sldMk cId="2109038866" sldId="288"/>
                <pc2:cmMk id="{F9330EDA-A935-4769-9908-98AAD4018475}"/>
              </pc2:cmMkLst>
            </pc226:cmChg>
          </p:ext>
        </pc:extLst>
      </pc:sldChg>
    </pc:docChg>
  </pc:docChgLst>
  <pc:docChgLst>
    <pc:chgData name="Sophie Flood (Public Health Wales - Matrix House)" userId="S::sophie.flood@wales.nhs.uk::f1b68508-ff1d-4a78-a875-f6aa95017de1" providerId="AD" clId="Web-{0B7D9186-14E4-4C1D-22DC-116DE281D462}"/>
    <pc:docChg chg="delSld">
      <pc:chgData name="Sophie Flood (Public Health Wales - Matrix House)" userId="S::sophie.flood@wales.nhs.uk::f1b68508-ff1d-4a78-a875-f6aa95017de1" providerId="AD" clId="Web-{0B7D9186-14E4-4C1D-22DC-116DE281D462}" dt="2025-02-25T10:12:27.913" v="0"/>
      <pc:docMkLst>
        <pc:docMk/>
      </pc:docMkLst>
      <pc:sldChg chg="del">
        <pc:chgData name="Sophie Flood (Public Health Wales - Matrix House)" userId="S::sophie.flood@wales.nhs.uk::f1b68508-ff1d-4a78-a875-f6aa95017de1" providerId="AD" clId="Web-{0B7D9186-14E4-4C1D-22DC-116DE281D462}" dt="2025-02-25T10:12:27.913" v="0"/>
        <pc:sldMkLst>
          <pc:docMk/>
          <pc:sldMk cId="3436323906" sldId="289"/>
        </pc:sldMkLst>
      </pc:sldChg>
    </pc:docChg>
  </pc:docChgLst>
  <pc:docChgLst>
    <pc:chgData name="Lorna Bennett (Public Health Wales - No. 2 Capital Quarter)" userId="S::lorna.bennett3@wales.nhs.uk::41cbff77-5434-42c9-8874-6f16723207f9" providerId="AD" clId="Web-{DAA09768-EBF4-D15B-4A37-9373915EC08B}"/>
    <pc:docChg chg="modSld">
      <pc:chgData name="Lorna Bennett (Public Health Wales - No. 2 Capital Quarter)" userId="S::lorna.bennett3@wales.nhs.uk::41cbff77-5434-42c9-8874-6f16723207f9" providerId="AD" clId="Web-{DAA09768-EBF4-D15B-4A37-9373915EC08B}" dt="2024-11-21T16:24:12.810" v="2" actId="20577"/>
      <pc:docMkLst>
        <pc:docMk/>
      </pc:docMkLst>
      <pc:sldChg chg="modSp">
        <pc:chgData name="Lorna Bennett (Public Health Wales - No. 2 Capital Quarter)" userId="S::lorna.bennett3@wales.nhs.uk::41cbff77-5434-42c9-8874-6f16723207f9" providerId="AD" clId="Web-{DAA09768-EBF4-D15B-4A37-9373915EC08B}" dt="2024-11-21T16:24:12.810" v="2" actId="20577"/>
        <pc:sldMkLst>
          <pc:docMk/>
          <pc:sldMk cId="1168544979" sldId="287"/>
        </pc:sldMkLst>
        <pc:spChg chg="mod">
          <ac:chgData name="Lorna Bennett (Public Health Wales - No. 2 Capital Quarter)" userId="S::lorna.bennett3@wales.nhs.uk::41cbff77-5434-42c9-8874-6f16723207f9" providerId="AD" clId="Web-{DAA09768-EBF4-D15B-4A37-9373915EC08B}" dt="2024-11-21T16:24:12.810" v="2" actId="20577"/>
          <ac:spMkLst>
            <pc:docMk/>
            <pc:sldMk cId="1168544979" sldId="287"/>
            <ac:spMk id="6" creationId="{2AD7260D-7B59-084B-3DE3-4BD32A60E55D}"/>
          </ac:spMkLst>
        </pc:spChg>
      </pc:sldChg>
    </pc:docChg>
  </pc:docChgLst>
  <pc:docChgLst>
    <pc:chgData name="Lucy Jayne (Public Health Wales - No. 2 Capital Quarter)" userId="S::lucy.jayne@wales.nhs.uk::7eb58db9-16aa-42b3-9796-7f97c022edec" providerId="AD" clId="Web-{27AE772B-15CC-4B1F-7208-E7C99E305CEE}"/>
    <pc:docChg chg="mod">
      <pc:chgData name="Lucy Jayne (Public Health Wales - No. 2 Capital Quarter)" userId="S::lucy.jayne@wales.nhs.uk::7eb58db9-16aa-42b3-9796-7f97c022edec" providerId="AD" clId="Web-{27AE772B-15CC-4B1F-7208-E7C99E305CEE}" dt="2024-07-12T15:32:27.150" v="1"/>
      <pc:docMkLst>
        <pc:docMk/>
      </pc:docMkLst>
      <pc:sldChg chg="modCm">
        <pc:chgData name="Lucy Jayne (Public Health Wales - No. 2 Capital Quarter)" userId="S::lucy.jayne@wales.nhs.uk::7eb58db9-16aa-42b3-9796-7f97c022edec" providerId="AD" clId="Web-{27AE772B-15CC-4B1F-7208-E7C99E305CEE}" dt="2024-07-12T15:32:27.150" v="1"/>
        <pc:sldMkLst>
          <pc:docMk/>
          <pc:sldMk cId="0" sldId="258"/>
        </pc:sldMkLst>
        <pc:extLst>
          <p:ext xmlns:p="http://schemas.openxmlformats.org/presentationml/2006/main" uri="{D6D511B9-2390-475A-947B-AFAB55BFBCF1}">
            <pc226:cmChg xmlns:pc226="http://schemas.microsoft.com/office/powerpoint/2022/06/main/command" chg="">
              <pc226:chgData name="Lucy Jayne (Public Health Wales - No. 2 Capital Quarter)" userId="S::lucy.jayne@wales.nhs.uk::7eb58db9-16aa-42b3-9796-7f97c022edec" providerId="AD" clId="Web-{27AE772B-15CC-4B1F-7208-E7C99E305CEE}" dt="2024-07-12T15:32:27.150" v="1"/>
              <pc2:cmMkLst xmlns:pc2="http://schemas.microsoft.com/office/powerpoint/2019/9/main/command">
                <pc:docMk/>
                <pc:sldMk cId="0" sldId="258"/>
                <pc2:cmMk id="{7978FBA3-67A9-452F-BB27-59AFA63A92EA}"/>
              </pc2:cmMkLst>
              <pc226:cmRplyChg chg="add">
                <pc226:chgData name="Lucy Jayne (Public Health Wales - No. 2 Capital Quarter)" userId="S::lucy.jayne@wales.nhs.uk::7eb58db9-16aa-42b3-9796-7f97c022edec" providerId="AD" clId="Web-{27AE772B-15CC-4B1F-7208-E7C99E305CEE}" dt="2024-07-12T15:32:27.150" v="1"/>
                <pc2:cmRplyMkLst xmlns:pc2="http://schemas.microsoft.com/office/powerpoint/2019/9/main/command">
                  <pc:docMk/>
                  <pc:sldMk cId="0" sldId="258"/>
                  <pc2:cmMk id="{7978FBA3-67A9-452F-BB27-59AFA63A92EA}"/>
                  <pc2:cmRplyMk id="{D5F21E6A-2E0E-4E31-A5B0-EFF9B41997C1}"/>
                </pc2:cmRplyMkLst>
              </pc226:cmRplyChg>
            </pc226:cmChg>
          </p:ext>
        </pc:extLst>
      </pc:sldChg>
    </pc:docChg>
  </pc:docChgLst>
  <pc:docChgLst>
    <pc:chgData name="Lillie Price (Public Health Wales - No. 2 Capital Quarter)" userId="S::lillie.price@wales.nhs.uk::032d964d-be01-4d8a-8a44-d1d16ba64254" providerId="AD" clId="Web-{4252E385-451E-7ACB-D1C4-EE0D08D3F8E3}"/>
    <pc:docChg chg="mod">
      <pc:chgData name="Lillie Price (Public Health Wales - No. 2 Capital Quarter)" userId="S::lillie.price@wales.nhs.uk::032d964d-be01-4d8a-8a44-d1d16ba64254" providerId="AD" clId="Web-{4252E385-451E-7ACB-D1C4-EE0D08D3F8E3}" dt="2024-08-14T13:07:49.822" v="0"/>
      <pc:docMkLst>
        <pc:docMk/>
      </pc:docMkLst>
    </pc:docChg>
  </pc:docChgLst>
  <pc:docChgLst>
    <pc:chgData name="Lorna Bennett (Public Health Wales - No. 2 Capital Quarter)" userId="S::lorna.bennett3@wales.nhs.uk::41cbff77-5434-42c9-8874-6f16723207f9" providerId="AD" clId="Web-{8F588EB9-8460-0EA3-377C-660AB52A674A}"/>
    <pc:docChg chg="mod addSld modSld">
      <pc:chgData name="Lorna Bennett (Public Health Wales - No. 2 Capital Quarter)" userId="S::lorna.bennett3@wales.nhs.uk::41cbff77-5434-42c9-8874-6f16723207f9" providerId="AD" clId="Web-{8F588EB9-8460-0EA3-377C-660AB52A674A}" dt="2025-03-05T17:59:06.677" v="489"/>
      <pc:docMkLst>
        <pc:docMk/>
      </pc:docMkLst>
      <pc:sldChg chg="modSp">
        <pc:chgData name="Lorna Bennett (Public Health Wales - No. 2 Capital Quarter)" userId="S::lorna.bennett3@wales.nhs.uk::41cbff77-5434-42c9-8874-6f16723207f9" providerId="AD" clId="Web-{8F588EB9-8460-0EA3-377C-660AB52A674A}" dt="2025-03-05T17:27:53.116" v="82" actId="20577"/>
        <pc:sldMkLst>
          <pc:docMk/>
          <pc:sldMk cId="440055067" sldId="292"/>
        </pc:sldMkLst>
        <pc:spChg chg="mod">
          <ac:chgData name="Lorna Bennett (Public Health Wales - No. 2 Capital Quarter)" userId="S::lorna.bennett3@wales.nhs.uk::41cbff77-5434-42c9-8874-6f16723207f9" providerId="AD" clId="Web-{8F588EB9-8460-0EA3-377C-660AB52A674A}" dt="2025-03-05T17:27:53.116" v="82" actId="20577"/>
          <ac:spMkLst>
            <pc:docMk/>
            <pc:sldMk cId="440055067" sldId="292"/>
            <ac:spMk id="5" creationId="{EFCEC7B0-7579-0944-B35E-223DEE601B6D}"/>
          </ac:spMkLst>
        </pc:spChg>
      </pc:sldChg>
      <pc:sldChg chg="addSp delSp modSp add replId">
        <pc:chgData name="Lorna Bennett (Public Health Wales - No. 2 Capital Quarter)" userId="S::lorna.bennett3@wales.nhs.uk::41cbff77-5434-42c9-8874-6f16723207f9" providerId="AD" clId="Web-{8F588EB9-8460-0EA3-377C-660AB52A674A}" dt="2025-03-05T17:59:06.677" v="489"/>
        <pc:sldMkLst>
          <pc:docMk/>
          <pc:sldMk cId="3450121264" sldId="305"/>
        </pc:sldMkLst>
        <pc:spChg chg="mod">
          <ac:chgData name="Lorna Bennett (Public Health Wales - No. 2 Capital Quarter)" userId="S::lorna.bennett3@wales.nhs.uk::41cbff77-5434-42c9-8874-6f16723207f9" providerId="AD" clId="Web-{8F588EB9-8460-0EA3-377C-660AB52A674A}" dt="2025-03-05T17:30:26.293" v="199" actId="20577"/>
          <ac:spMkLst>
            <pc:docMk/>
            <pc:sldMk cId="3450121264" sldId="305"/>
            <ac:spMk id="3" creationId="{D0742B21-C352-1FC3-D2CF-DEFC8E5FFEC0}"/>
          </ac:spMkLst>
        </pc:spChg>
        <pc:spChg chg="add mod">
          <ac:chgData name="Lorna Bennett (Public Health Wales - No. 2 Capital Quarter)" userId="S::lorna.bennett3@wales.nhs.uk::41cbff77-5434-42c9-8874-6f16723207f9" providerId="AD" clId="Web-{8F588EB9-8460-0EA3-377C-660AB52A674A}" dt="2025-03-05T17:54:54.356" v="383" actId="1076"/>
          <ac:spMkLst>
            <pc:docMk/>
            <pc:sldMk cId="3450121264" sldId="305"/>
            <ac:spMk id="4" creationId="{45F86664-4BFD-9F91-1E4B-26CE22C4B7F3}"/>
          </ac:spMkLst>
        </pc:spChg>
        <pc:spChg chg="mod">
          <ac:chgData name="Lorna Bennett (Public Health Wales - No. 2 Capital Quarter)" userId="S::lorna.bennett3@wales.nhs.uk::41cbff77-5434-42c9-8874-6f16723207f9" providerId="AD" clId="Web-{8F588EB9-8460-0EA3-377C-660AB52A674A}" dt="2025-03-05T17:56:38.547" v="462" actId="20577"/>
          <ac:spMkLst>
            <pc:docMk/>
            <pc:sldMk cId="3450121264" sldId="305"/>
            <ac:spMk id="5" creationId="{1E30EF6C-6B29-ADFB-EB23-04BEFB2475C0}"/>
          </ac:spMkLst>
        </pc:spChg>
        <pc:spChg chg="mod">
          <ac:chgData name="Lorna Bennett (Public Health Wales - No. 2 Capital Quarter)" userId="S::lorna.bennett3@wales.nhs.uk::41cbff77-5434-42c9-8874-6f16723207f9" providerId="AD" clId="Web-{8F588EB9-8460-0EA3-377C-660AB52A674A}" dt="2025-03-05T17:57:30.143" v="477" actId="1076"/>
          <ac:spMkLst>
            <pc:docMk/>
            <pc:sldMk cId="3450121264" sldId="305"/>
            <ac:spMk id="20" creationId="{460999F1-4A11-2389-4C3C-371E11277D78}"/>
          </ac:spMkLst>
        </pc:spChg>
        <pc:spChg chg="add mod">
          <ac:chgData name="Lorna Bennett (Public Health Wales - No. 2 Capital Quarter)" userId="S::lorna.bennett3@wales.nhs.uk::41cbff77-5434-42c9-8874-6f16723207f9" providerId="AD" clId="Web-{8F588EB9-8460-0EA3-377C-660AB52A674A}" dt="2025-03-05T17:51:08.130" v="347" actId="1076"/>
          <ac:spMkLst>
            <pc:docMk/>
            <pc:sldMk cId="3450121264" sldId="305"/>
            <ac:spMk id="22" creationId="{A48F3741-249C-B1A0-3EB3-1B1163F67F36}"/>
          </ac:spMkLst>
        </pc:spChg>
        <pc:grpChg chg="del">
          <ac:chgData name="Lorna Bennett (Public Health Wales - No. 2 Capital Quarter)" userId="S::lorna.bennett3@wales.nhs.uk::41cbff77-5434-42c9-8874-6f16723207f9" providerId="AD" clId="Web-{8F588EB9-8460-0EA3-377C-660AB52A674A}" dt="2025-03-05T17:47:31.795" v="317"/>
          <ac:grpSpMkLst>
            <pc:docMk/>
            <pc:sldMk cId="3450121264" sldId="305"/>
            <ac:grpSpMk id="32" creationId="{E4602340-442B-E317-EC88-5F9683CF4AA2}"/>
          </ac:grpSpMkLst>
        </pc:grpChg>
        <pc:picChg chg="add del mod">
          <ac:chgData name="Lorna Bennett (Public Health Wales - No. 2 Capital Quarter)" userId="S::lorna.bennett3@wales.nhs.uk::41cbff77-5434-42c9-8874-6f16723207f9" providerId="AD" clId="Web-{8F588EB9-8460-0EA3-377C-660AB52A674A}" dt="2025-03-05T17:50:02.737" v="337"/>
          <ac:picMkLst>
            <pc:docMk/>
            <pc:sldMk cId="3450121264" sldId="305"/>
            <ac:picMk id="2" creationId="{DEEE2FD7-5CE2-8B88-1C72-0682A0AD6279}"/>
          </ac:picMkLst>
        </pc:picChg>
        <pc:picChg chg="del">
          <ac:chgData name="Lorna Bennett (Public Health Wales - No. 2 Capital Quarter)" userId="S::lorna.bennett3@wales.nhs.uk::41cbff77-5434-42c9-8874-6f16723207f9" providerId="AD" clId="Web-{8F588EB9-8460-0EA3-377C-660AB52A674A}" dt="2025-03-05T17:47:28.982" v="316"/>
          <ac:picMkLst>
            <pc:docMk/>
            <pc:sldMk cId="3450121264" sldId="305"/>
            <ac:picMk id="6" creationId="{FD3DAEFB-685B-F3C0-A1AF-4906D868BF27}"/>
          </ac:picMkLst>
        </pc:picChg>
        <pc:picChg chg="add del mod modCrop">
          <ac:chgData name="Lorna Bennett (Public Health Wales - No. 2 Capital Quarter)" userId="S::lorna.bennett3@wales.nhs.uk::41cbff77-5434-42c9-8874-6f16723207f9" providerId="AD" clId="Web-{8F588EB9-8460-0EA3-377C-660AB52A674A}" dt="2025-03-05T17:58:36.801" v="482"/>
          <ac:picMkLst>
            <pc:docMk/>
            <pc:sldMk cId="3450121264" sldId="305"/>
            <ac:picMk id="10" creationId="{4DA5FBB8-6E36-D7C2-3D69-432E61841C1D}"/>
          </ac:picMkLst>
        </pc:picChg>
        <pc:picChg chg="add del mod">
          <ac:chgData name="Lorna Bennett (Public Health Wales - No. 2 Capital Quarter)" userId="S::lorna.bennett3@wales.nhs.uk::41cbff77-5434-42c9-8874-6f16723207f9" providerId="AD" clId="Web-{8F588EB9-8460-0EA3-377C-660AB52A674A}" dt="2025-03-05T17:50:44.457" v="342"/>
          <ac:picMkLst>
            <pc:docMk/>
            <pc:sldMk cId="3450121264" sldId="305"/>
            <ac:picMk id="11" creationId="{681938A8-A3CF-A1D7-7226-493FDDA63349}"/>
          </ac:picMkLst>
        </pc:picChg>
        <pc:picChg chg="add mod modCrop">
          <ac:chgData name="Lorna Bennett (Public Health Wales - No. 2 Capital Quarter)" userId="S::lorna.bennett3@wales.nhs.uk::41cbff77-5434-42c9-8874-6f16723207f9" providerId="AD" clId="Web-{8F588EB9-8460-0EA3-377C-660AB52A674A}" dt="2025-03-05T17:59:06.677" v="489"/>
          <ac:picMkLst>
            <pc:docMk/>
            <pc:sldMk cId="3450121264" sldId="305"/>
            <ac:picMk id="24" creationId="{022820DF-F648-7D58-B369-154E9354DA54}"/>
          </ac:picMkLst>
        </pc:picChg>
      </pc:sldChg>
    </pc:docChg>
  </pc:docChgLst>
  <pc:docChgLst>
    <pc:chgData name="Sophie Flood (Public Health Wales - Matrix House)" userId="S::sophie.flood@wales.nhs.uk::f1b68508-ff1d-4a78-a875-f6aa95017de1" providerId="AD" clId="Web-{6E920ABD-3B9A-01D8-415B-9AC0F2316904}"/>
    <pc:docChg chg="mod">
      <pc:chgData name="Sophie Flood (Public Health Wales - Matrix House)" userId="S::sophie.flood@wales.nhs.uk::f1b68508-ff1d-4a78-a875-f6aa95017de1" providerId="AD" clId="Web-{6E920ABD-3B9A-01D8-415B-9AC0F2316904}" dt="2025-01-16T09:30:42.615" v="0"/>
      <pc:docMkLst>
        <pc:docMk/>
      </pc:docMkLst>
    </pc:docChg>
  </pc:docChgLst>
  <pc:docChgLst>
    <pc:chgData name="Almaz Wong (Public Health Wales - No. 2 Capital Quarter)" userId="S::almaz.wong@wales.nhs.uk::ea748972-8fa9-44ab-8b63-a8fb3618c257" providerId="AD" clId="Web-{598A0366-F091-4883-25C5-CD91A683F006}"/>
    <pc:docChg chg="modSld">
      <pc:chgData name="Almaz Wong (Public Health Wales - No. 2 Capital Quarter)" userId="S::almaz.wong@wales.nhs.uk::ea748972-8fa9-44ab-8b63-a8fb3618c257" providerId="AD" clId="Web-{598A0366-F091-4883-25C5-CD91A683F006}" dt="2024-10-22T13:20:36.346" v="1" actId="1076"/>
      <pc:docMkLst>
        <pc:docMk/>
      </pc:docMkLst>
      <pc:sldChg chg="addSp modSp">
        <pc:chgData name="Almaz Wong (Public Health Wales - No. 2 Capital Quarter)" userId="S::almaz.wong@wales.nhs.uk::ea748972-8fa9-44ab-8b63-a8fb3618c257" providerId="AD" clId="Web-{598A0366-F091-4883-25C5-CD91A683F006}" dt="2024-10-22T13:20:36.346" v="1" actId="1076"/>
        <pc:sldMkLst>
          <pc:docMk/>
          <pc:sldMk cId="1535766149" sldId="282"/>
        </pc:sldMkLst>
      </pc:sldChg>
    </pc:docChg>
  </pc:docChgLst>
  <pc:docChgLst>
    <pc:chgData name="Lillie Price (Public Health Wales - No. 2 Capital Quarter)" userId="S::lillie.price@wales.nhs.uk::032d964d-be01-4d8a-8a44-d1d16ba64254" providerId="AD" clId="Web-{07F9A1AE-4764-D773-878F-72339F10C594}"/>
    <pc:docChg chg="addSld delSld modSld">
      <pc:chgData name="Lillie Price (Public Health Wales - No. 2 Capital Quarter)" userId="S::lillie.price@wales.nhs.uk::032d964d-be01-4d8a-8a44-d1d16ba64254" providerId="AD" clId="Web-{07F9A1AE-4764-D773-878F-72339F10C594}" dt="2024-11-01T15:17:19.760" v="56" actId="1076"/>
      <pc:docMkLst>
        <pc:docMk/>
      </pc:docMkLst>
      <pc:sldChg chg="modSp">
        <pc:chgData name="Lillie Price (Public Health Wales - No. 2 Capital Quarter)" userId="S::lillie.price@wales.nhs.uk::032d964d-be01-4d8a-8a44-d1d16ba64254" providerId="AD" clId="Web-{07F9A1AE-4764-D773-878F-72339F10C594}" dt="2024-11-01T14:59:23.822" v="2" actId="20577"/>
        <pc:sldMkLst>
          <pc:docMk/>
          <pc:sldMk cId="0" sldId="258"/>
        </pc:sldMkLst>
      </pc:sldChg>
      <pc:sldChg chg="del">
        <pc:chgData name="Lillie Price (Public Health Wales - No. 2 Capital Quarter)" userId="S::lillie.price@wales.nhs.uk::032d964d-be01-4d8a-8a44-d1d16ba64254" providerId="AD" clId="Web-{07F9A1AE-4764-D773-878F-72339F10C594}" dt="2024-11-01T15:15:21.100" v="33"/>
        <pc:sldMkLst>
          <pc:docMk/>
          <pc:sldMk cId="4066961456" sldId="269"/>
        </pc:sldMkLst>
      </pc:sldChg>
      <pc:sldChg chg="del">
        <pc:chgData name="Lillie Price (Public Health Wales - No. 2 Capital Quarter)" userId="S::lillie.price@wales.nhs.uk::032d964d-be01-4d8a-8a44-d1d16ba64254" providerId="AD" clId="Web-{07F9A1AE-4764-D773-878F-72339F10C594}" dt="2024-11-01T15:15:10.506" v="29"/>
        <pc:sldMkLst>
          <pc:docMk/>
          <pc:sldMk cId="1137734407" sldId="271"/>
        </pc:sldMkLst>
      </pc:sldChg>
      <pc:sldChg chg="modSp modCm">
        <pc:chgData name="Lillie Price (Public Health Wales - No. 2 Capital Quarter)" userId="S::lillie.price@wales.nhs.uk::032d964d-be01-4d8a-8a44-d1d16ba64254" providerId="AD" clId="Web-{07F9A1AE-4764-D773-878F-72339F10C594}" dt="2024-11-01T15:02:45.140" v="20" actId="20577"/>
        <pc:sldMkLst>
          <pc:docMk/>
          <pc:sldMk cId="3008820056" sldId="273"/>
        </pc:sldMkLst>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07F9A1AE-4764-D773-878F-72339F10C594}" dt="2024-11-01T14:59:55.963" v="8" actId="20577"/>
              <pc2:cmMkLst xmlns:pc2="http://schemas.microsoft.com/office/powerpoint/2019/9/main/command">
                <pc:docMk/>
                <pc:sldMk cId="3008820056" sldId="273"/>
                <pc2:cmMk id="{925E172A-C68D-4A20-9327-100E3875655B}"/>
              </pc2:cmMkLst>
            </pc226:cmChg>
            <pc226:cmChg xmlns:pc226="http://schemas.microsoft.com/office/powerpoint/2022/06/main/command" chg="mod">
              <pc226:chgData name="Lillie Price (Public Health Wales - No. 2 Capital Quarter)" userId="S::lillie.price@wales.nhs.uk::032d964d-be01-4d8a-8a44-d1d16ba64254" providerId="AD" clId="Web-{07F9A1AE-4764-D773-878F-72339F10C594}" dt="2024-11-01T14:59:55.963" v="8" actId="20577"/>
              <pc2:cmMkLst xmlns:pc2="http://schemas.microsoft.com/office/powerpoint/2019/9/main/command">
                <pc:docMk/>
                <pc:sldMk cId="3008820056" sldId="273"/>
                <pc2:cmMk id="{6A40538C-D9FE-43E8-812A-18B51E220EA1}"/>
              </pc2:cmMkLst>
            </pc226:cmChg>
            <pc226:cmChg xmlns:pc226="http://schemas.microsoft.com/office/powerpoint/2022/06/main/command" chg="mod">
              <pc226:chgData name="Lillie Price (Public Health Wales - No. 2 Capital Quarter)" userId="S::lillie.price@wales.nhs.uk::032d964d-be01-4d8a-8a44-d1d16ba64254" providerId="AD" clId="Web-{07F9A1AE-4764-D773-878F-72339F10C594}" dt="2024-11-01T14:59:55.963" v="8" actId="20577"/>
              <pc2:cmMkLst xmlns:pc2="http://schemas.microsoft.com/office/powerpoint/2019/9/main/command">
                <pc:docMk/>
                <pc:sldMk cId="3008820056" sldId="273"/>
                <pc2:cmMk id="{4B856CEB-6E3C-45FE-85AE-1490F819F2E6}"/>
              </pc2:cmMkLst>
            </pc226:cmChg>
            <pc226:cmChg xmlns:pc226="http://schemas.microsoft.com/office/powerpoint/2022/06/main/command" chg="mod">
              <pc226:chgData name="Lillie Price (Public Health Wales - No. 2 Capital Quarter)" userId="S::lillie.price@wales.nhs.uk::032d964d-be01-4d8a-8a44-d1d16ba64254" providerId="AD" clId="Web-{07F9A1AE-4764-D773-878F-72339F10C594}" dt="2024-11-01T14:59:55.963" v="8" actId="20577"/>
              <pc2:cmMkLst xmlns:pc2="http://schemas.microsoft.com/office/powerpoint/2019/9/main/command">
                <pc:docMk/>
                <pc:sldMk cId="3008820056" sldId="273"/>
                <pc2:cmMk id="{88E64BF7-CA43-4D9E-A002-E967209AB43E}"/>
              </pc2:cmMkLst>
            </pc226:cmChg>
          </p:ext>
        </pc:extLst>
      </pc:sldChg>
      <pc:sldChg chg="modSp">
        <pc:chgData name="Lillie Price (Public Health Wales - No. 2 Capital Quarter)" userId="S::lillie.price@wales.nhs.uk::032d964d-be01-4d8a-8a44-d1d16ba64254" providerId="AD" clId="Web-{07F9A1AE-4764-D773-878F-72339F10C594}" dt="2024-11-01T15:17:19.760" v="56" actId="1076"/>
        <pc:sldMkLst>
          <pc:docMk/>
          <pc:sldMk cId="911009923" sldId="274"/>
        </pc:sldMkLst>
      </pc:sldChg>
      <pc:sldChg chg="del">
        <pc:chgData name="Lillie Price (Public Health Wales - No. 2 Capital Quarter)" userId="S::lillie.price@wales.nhs.uk::032d964d-be01-4d8a-8a44-d1d16ba64254" providerId="AD" clId="Web-{07F9A1AE-4764-D773-878F-72339F10C594}" dt="2024-11-01T14:58:13.117" v="0"/>
        <pc:sldMkLst>
          <pc:docMk/>
          <pc:sldMk cId="3990787115" sldId="275"/>
        </pc:sldMkLst>
      </pc:sldChg>
      <pc:sldChg chg="del">
        <pc:chgData name="Lillie Price (Public Health Wales - No. 2 Capital Quarter)" userId="S::lillie.price@wales.nhs.uk::032d964d-be01-4d8a-8a44-d1d16ba64254" providerId="AD" clId="Web-{07F9A1AE-4764-D773-878F-72339F10C594}" dt="2024-11-01T15:15:18.006" v="32"/>
        <pc:sldMkLst>
          <pc:docMk/>
          <pc:sldMk cId="3270017813" sldId="276"/>
        </pc:sldMkLst>
      </pc:sldChg>
      <pc:sldChg chg="del">
        <pc:chgData name="Lillie Price (Public Health Wales - No. 2 Capital Quarter)" userId="S::lillie.price@wales.nhs.uk::032d964d-be01-4d8a-8a44-d1d16ba64254" providerId="AD" clId="Web-{07F9A1AE-4764-D773-878F-72339F10C594}" dt="2024-11-01T15:15:04.990" v="28"/>
        <pc:sldMkLst>
          <pc:docMk/>
          <pc:sldMk cId="3576295780" sldId="277"/>
        </pc:sldMkLst>
      </pc:sldChg>
      <pc:sldChg chg="del">
        <pc:chgData name="Lillie Price (Public Health Wales - No. 2 Capital Quarter)" userId="S::lillie.price@wales.nhs.uk::032d964d-be01-4d8a-8a44-d1d16ba64254" providerId="AD" clId="Web-{07F9A1AE-4764-D773-878F-72339F10C594}" dt="2024-11-01T15:15:12.584" v="30"/>
        <pc:sldMkLst>
          <pc:docMk/>
          <pc:sldMk cId="3877514094" sldId="278"/>
        </pc:sldMkLst>
      </pc:sldChg>
      <pc:sldChg chg="del">
        <pc:chgData name="Lillie Price (Public Health Wales - No. 2 Capital Quarter)" userId="S::lillie.price@wales.nhs.uk::032d964d-be01-4d8a-8a44-d1d16ba64254" providerId="AD" clId="Web-{07F9A1AE-4764-D773-878F-72339F10C594}" dt="2024-11-01T15:15:15.381" v="31"/>
        <pc:sldMkLst>
          <pc:docMk/>
          <pc:sldMk cId="1576651852" sldId="279"/>
        </pc:sldMkLst>
      </pc:sldChg>
      <pc:sldChg chg="delSp modSp del">
        <pc:chgData name="Lillie Price (Public Health Wales - No. 2 Capital Quarter)" userId="S::lillie.price@wales.nhs.uk::032d964d-be01-4d8a-8a44-d1d16ba64254" providerId="AD" clId="Web-{07F9A1AE-4764-D773-878F-72339F10C594}" dt="2024-11-01T15:14:15.692" v="25"/>
        <pc:sldMkLst>
          <pc:docMk/>
          <pc:sldMk cId="2560671090" sldId="280"/>
        </pc:sldMkLst>
      </pc:sldChg>
      <pc:sldChg chg="modSp">
        <pc:chgData name="Lillie Price (Public Health Wales - No. 2 Capital Quarter)" userId="S::lillie.price@wales.nhs.uk::032d964d-be01-4d8a-8a44-d1d16ba64254" providerId="AD" clId="Web-{07F9A1AE-4764-D773-878F-72339F10C594}" dt="2024-11-01T15:09:04.323" v="21" actId="20577"/>
        <pc:sldMkLst>
          <pc:docMk/>
          <pc:sldMk cId="1452232162" sldId="281"/>
        </pc:sldMkLst>
      </pc:sldChg>
      <pc:sldChg chg="del">
        <pc:chgData name="Lillie Price (Public Health Wales - No. 2 Capital Quarter)" userId="S::lillie.price@wales.nhs.uk::032d964d-be01-4d8a-8a44-d1d16ba64254" providerId="AD" clId="Web-{07F9A1AE-4764-D773-878F-72339F10C594}" dt="2024-11-01T15:15:23.741" v="34"/>
        <pc:sldMkLst>
          <pc:docMk/>
          <pc:sldMk cId="2573842655" sldId="283"/>
        </pc:sldMkLst>
      </pc:sldChg>
      <pc:sldChg chg="add del replId">
        <pc:chgData name="Lillie Price (Public Health Wales - No. 2 Capital Quarter)" userId="S::lillie.price@wales.nhs.uk::032d964d-be01-4d8a-8a44-d1d16ba64254" providerId="AD" clId="Web-{07F9A1AE-4764-D773-878F-72339F10C594}" dt="2024-11-01T15:14:52.693" v="27"/>
        <pc:sldMkLst>
          <pc:docMk/>
          <pc:sldMk cId="42057374" sldId="284"/>
        </pc:sldMkLst>
      </pc:sldChg>
    </pc:docChg>
  </pc:docChgLst>
  <pc:docChgLst>
    <pc:chgData name="Lorna Bennett (Public Health Wales - No. 2 Capital Quarter)" userId="41cbff77-5434-42c9-8874-6f16723207f9" providerId="ADAL" clId="{77C6CCAA-8C0B-45B4-83BD-4E17F05B6BF5}"/>
    <pc:docChg chg="undo custSel modSld">
      <pc:chgData name="Lorna Bennett (Public Health Wales - No. 2 Capital Quarter)" userId="41cbff77-5434-42c9-8874-6f16723207f9" providerId="ADAL" clId="{77C6CCAA-8C0B-45B4-83BD-4E17F05B6BF5}" dt="2025-01-30T17:03:20.701" v="33" actId="20577"/>
      <pc:docMkLst>
        <pc:docMk/>
      </pc:docMkLst>
      <pc:sldChg chg="modSp mod">
        <pc:chgData name="Lorna Bennett (Public Health Wales - No. 2 Capital Quarter)" userId="41cbff77-5434-42c9-8874-6f16723207f9" providerId="ADAL" clId="{77C6CCAA-8C0B-45B4-83BD-4E17F05B6BF5}" dt="2025-01-30T17:03:20.701" v="33" actId="20577"/>
        <pc:sldMkLst>
          <pc:docMk/>
          <pc:sldMk cId="1168544979" sldId="287"/>
        </pc:sldMkLst>
        <pc:spChg chg="mod">
          <ac:chgData name="Lorna Bennett (Public Health Wales - No. 2 Capital Quarter)" userId="41cbff77-5434-42c9-8874-6f16723207f9" providerId="ADAL" clId="{77C6CCAA-8C0B-45B4-83BD-4E17F05B6BF5}" dt="2025-01-30T17:03:20.701" v="33" actId="20577"/>
          <ac:spMkLst>
            <pc:docMk/>
            <pc:sldMk cId="1168544979" sldId="287"/>
            <ac:spMk id="6" creationId="{2AD7260D-7B59-084B-3DE3-4BD32A60E55D}"/>
          </ac:spMkLst>
        </pc:spChg>
      </pc:sldChg>
      <pc:sldChg chg="modSp mod">
        <pc:chgData name="Lorna Bennett (Public Health Wales - No. 2 Capital Quarter)" userId="41cbff77-5434-42c9-8874-6f16723207f9" providerId="ADAL" clId="{77C6CCAA-8C0B-45B4-83BD-4E17F05B6BF5}" dt="2025-01-30T17:03:19.180" v="32" actId="947"/>
        <pc:sldMkLst>
          <pc:docMk/>
          <pc:sldMk cId="3436323906" sldId="289"/>
        </pc:sldMkLst>
        <pc:spChg chg="mod">
          <ac:chgData name="Lorna Bennett (Public Health Wales - No. 2 Capital Quarter)" userId="41cbff77-5434-42c9-8874-6f16723207f9" providerId="ADAL" clId="{77C6CCAA-8C0B-45B4-83BD-4E17F05B6BF5}" dt="2025-01-30T17:03:19.180" v="32" actId="947"/>
          <ac:spMkLst>
            <pc:docMk/>
            <pc:sldMk cId="3436323906" sldId="289"/>
            <ac:spMk id="6" creationId="{2AD7260D-7B59-084B-3DE3-4BD32A60E55D}"/>
          </ac:spMkLst>
        </pc:spChg>
      </pc:sldChg>
    </pc:docChg>
  </pc:docChgLst>
  <pc:docChgLst>
    <pc:chgData name="Grace Lawson (Public Health Wales - No. 2 Capital Quarter)" userId="S::grace.lawson@wales.nhs.uk::88c6baf7-06f7-4e16-85cb-71260126bd16" providerId="AD" clId="Web-{8C9EBB34-0C3E-76F6-7D2D-DA40F2D49548}"/>
    <pc:docChg chg="addSld modSld">
      <pc:chgData name="Grace Lawson (Public Health Wales - No. 2 Capital Quarter)" userId="S::grace.lawson@wales.nhs.uk::88c6baf7-06f7-4e16-85cb-71260126bd16" providerId="AD" clId="Web-{8C9EBB34-0C3E-76F6-7D2D-DA40F2D49548}" dt="2024-07-02T15:46:55.021" v="108" actId="14100"/>
      <pc:docMkLst>
        <pc:docMk/>
      </pc:docMkLst>
      <pc:sldChg chg="addSp modSp modCm modNotes">
        <pc:chgData name="Grace Lawson (Public Health Wales - No. 2 Capital Quarter)" userId="S::grace.lawson@wales.nhs.uk::88c6baf7-06f7-4e16-85cb-71260126bd16" providerId="AD" clId="Web-{8C9EBB34-0C3E-76F6-7D2D-DA40F2D49548}" dt="2024-07-02T15:46:55.021" v="108" actId="14100"/>
        <pc:sldMkLst>
          <pc:docMk/>
          <pc:sldMk cId="0" sldId="258"/>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8C9EBB34-0C3E-76F6-7D2D-DA40F2D49548}" dt="2024-07-02T15:46:03.567" v="102"/>
              <pc2:cmMkLst xmlns:pc2="http://schemas.microsoft.com/office/powerpoint/2019/9/main/command">
                <pc:docMk/>
                <pc:sldMk cId="0" sldId="258"/>
                <pc2:cmMk id="{7978FBA3-67A9-452F-BB27-59AFA63A92EA}"/>
              </pc2:cmMkLst>
              <pc226:cmRplyChg chg="add">
                <pc226:chgData name="Grace Lawson (Public Health Wales - No. 2 Capital Quarter)" userId="S::grace.lawson@wales.nhs.uk::88c6baf7-06f7-4e16-85cb-71260126bd16" providerId="AD" clId="Web-{8C9EBB34-0C3E-76F6-7D2D-DA40F2D49548}" dt="2024-07-02T15:46:03.567" v="102"/>
                <pc2:cmRplyMkLst xmlns:pc2="http://schemas.microsoft.com/office/powerpoint/2019/9/main/command">
                  <pc:docMk/>
                  <pc:sldMk cId="0" sldId="258"/>
                  <pc2:cmMk id="{7978FBA3-67A9-452F-BB27-59AFA63A92EA}"/>
                  <pc2:cmRplyMk id="{0958832B-C9EF-4C01-9EF0-780132357977}"/>
                </pc2:cmRplyMkLst>
              </pc226:cmRplyChg>
              <pc226:cmRplyChg chg="add">
                <pc226:chgData name="Grace Lawson (Public Health Wales - No. 2 Capital Quarter)" userId="S::grace.lawson@wales.nhs.uk::88c6baf7-06f7-4e16-85cb-71260126bd16" providerId="AD" clId="Web-{8C9EBB34-0C3E-76F6-7D2D-DA40F2D49548}" dt="2024-07-02T12:55:11.438" v="0"/>
                <pc2:cmRplyMkLst xmlns:pc2="http://schemas.microsoft.com/office/powerpoint/2019/9/main/command">
                  <pc:docMk/>
                  <pc:sldMk cId="0" sldId="258"/>
                  <pc2:cmMk id="{7978FBA3-67A9-452F-BB27-59AFA63A92EA}"/>
                  <pc2:cmRplyMk id="{23F24D76-D3E6-4126-9DBF-03A1482A747C}"/>
                </pc2:cmRplyMkLst>
              </pc226:cmRplyChg>
            </pc226:cmChg>
          </p:ext>
        </pc:extLst>
      </pc:sldChg>
      <pc:sldChg chg="modCm">
        <pc:chgData name="Grace Lawson (Public Health Wales - No. 2 Capital Quarter)" userId="S::grace.lawson@wales.nhs.uk::88c6baf7-06f7-4e16-85cb-71260126bd16" providerId="AD" clId="Web-{8C9EBB34-0C3E-76F6-7D2D-DA40F2D49548}" dt="2024-07-02T13:00:32.849" v="1"/>
        <pc:sldMkLst>
          <pc:docMk/>
          <pc:sldMk cId="873038285" sldId="268"/>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8C9EBB34-0C3E-76F6-7D2D-DA40F2D49548}" dt="2024-07-02T13:00:32.849" v="1"/>
              <pc2:cmMkLst xmlns:pc2="http://schemas.microsoft.com/office/powerpoint/2019/9/main/command">
                <pc:docMk/>
                <pc:sldMk cId="873038285" sldId="268"/>
                <pc2:cmMk id="{E085C4A6-DC0A-4CD4-89AE-725C5F2D603E}"/>
              </pc2:cmMkLst>
              <pc226:cmRplyChg chg="add">
                <pc226:chgData name="Grace Lawson (Public Health Wales - No. 2 Capital Quarter)" userId="S::grace.lawson@wales.nhs.uk::88c6baf7-06f7-4e16-85cb-71260126bd16" providerId="AD" clId="Web-{8C9EBB34-0C3E-76F6-7D2D-DA40F2D49548}" dt="2024-07-02T13:00:32.849" v="1"/>
                <pc2:cmRplyMkLst xmlns:pc2="http://schemas.microsoft.com/office/powerpoint/2019/9/main/command">
                  <pc:docMk/>
                  <pc:sldMk cId="873038285" sldId="268"/>
                  <pc2:cmMk id="{E085C4A6-DC0A-4CD4-89AE-725C5F2D603E}"/>
                  <pc2:cmRplyMk id="{3450E03C-C73E-46BF-8394-342062935E70}"/>
                </pc2:cmRplyMkLst>
              </pc226:cmRplyChg>
            </pc226:cmChg>
          </p:ext>
        </pc:extLst>
      </pc:sldChg>
      <pc:sldChg chg="modCm">
        <pc:chgData name="Grace Lawson (Public Health Wales - No. 2 Capital Quarter)" userId="S::grace.lawson@wales.nhs.uk::88c6baf7-06f7-4e16-85cb-71260126bd16" providerId="AD" clId="Web-{8C9EBB34-0C3E-76F6-7D2D-DA40F2D49548}" dt="2024-07-02T13:27:31.340" v="82"/>
        <pc:sldMkLst>
          <pc:docMk/>
          <pc:sldMk cId="4066961456" sldId="269"/>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8C9EBB34-0C3E-76F6-7D2D-DA40F2D49548}" dt="2024-07-02T13:27:31.340" v="82"/>
              <pc2:cmMkLst xmlns:pc2="http://schemas.microsoft.com/office/powerpoint/2019/9/main/command">
                <pc:docMk/>
                <pc:sldMk cId="4066961456" sldId="269"/>
                <pc2:cmMk id="{ADA18C87-1BD1-45D4-B658-1E2B9785E3EB}"/>
              </pc2:cmMkLst>
              <pc226:cmRplyChg chg="add">
                <pc226:chgData name="Grace Lawson (Public Health Wales - No. 2 Capital Quarter)" userId="S::grace.lawson@wales.nhs.uk::88c6baf7-06f7-4e16-85cb-71260126bd16" providerId="AD" clId="Web-{8C9EBB34-0C3E-76F6-7D2D-DA40F2D49548}" dt="2024-07-02T13:27:31.340" v="82"/>
                <pc2:cmRplyMkLst xmlns:pc2="http://schemas.microsoft.com/office/powerpoint/2019/9/main/command">
                  <pc:docMk/>
                  <pc:sldMk cId="4066961456" sldId="269"/>
                  <pc2:cmMk id="{ADA18C87-1BD1-45D4-B658-1E2B9785E3EB}"/>
                  <pc2:cmRplyMk id="{104F7710-6EF6-4646-BD6A-6387F49B741C}"/>
                </pc2:cmRplyMkLst>
              </pc226:cmRplyChg>
            </pc226:cmChg>
          </p:ext>
        </pc:extLst>
      </pc:sldChg>
      <pc:sldChg chg="addSp delSp modSp">
        <pc:chgData name="Grace Lawson (Public Health Wales - No. 2 Capital Quarter)" userId="S::grace.lawson@wales.nhs.uk::88c6baf7-06f7-4e16-85cb-71260126bd16" providerId="AD" clId="Web-{8C9EBB34-0C3E-76F6-7D2D-DA40F2D49548}" dt="2024-07-02T13:11:19.811" v="75"/>
        <pc:sldMkLst>
          <pc:docMk/>
          <pc:sldMk cId="1137734407" sldId="271"/>
        </pc:sldMkLst>
      </pc:sldChg>
      <pc:sldChg chg="modSp modCm">
        <pc:chgData name="Grace Lawson (Public Health Wales - No. 2 Capital Quarter)" userId="S::grace.lawson@wales.nhs.uk::88c6baf7-06f7-4e16-85cb-71260126bd16" providerId="AD" clId="Web-{8C9EBB34-0C3E-76F6-7D2D-DA40F2D49548}" dt="2024-07-02T13:54:50.106" v="85"/>
        <pc:sldMkLst>
          <pc:docMk/>
          <pc:sldMk cId="3008820056" sldId="273"/>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8C9EBB34-0C3E-76F6-7D2D-DA40F2D49548}" dt="2024-07-02T13:54:43.965" v="83" actId="20577"/>
              <pc2:cmMkLst xmlns:pc2="http://schemas.microsoft.com/office/powerpoint/2019/9/main/command">
                <pc:docMk/>
                <pc:sldMk cId="3008820056" sldId="273"/>
                <pc2:cmMk id="{4B856CEB-6E3C-45FE-85AE-1490F819F2E6}"/>
              </pc2:cmMkLst>
            </pc226:cmChg>
            <pc226:cmChg xmlns:pc226="http://schemas.microsoft.com/office/powerpoint/2022/06/main/command" chg="mod">
              <pc226:chgData name="Grace Lawson (Public Health Wales - No. 2 Capital Quarter)" userId="S::grace.lawson@wales.nhs.uk::88c6baf7-06f7-4e16-85cb-71260126bd16" providerId="AD" clId="Web-{8C9EBB34-0C3E-76F6-7D2D-DA40F2D49548}" dt="2024-07-02T13:54:50.106" v="85"/>
              <pc2:cmMkLst xmlns:pc2="http://schemas.microsoft.com/office/powerpoint/2019/9/main/command">
                <pc:docMk/>
                <pc:sldMk cId="3008820056" sldId="273"/>
                <pc2:cmMk id="{88E64BF7-CA43-4D9E-A002-E967209AB43E}"/>
              </pc2:cmMkLst>
            </pc226:cmChg>
          </p:ext>
        </pc:extLst>
      </pc:sldChg>
      <pc:sldChg chg="addSp modSp modNotes">
        <pc:chgData name="Grace Lawson (Public Health Wales - No. 2 Capital Quarter)" userId="S::grace.lawson@wales.nhs.uk::88c6baf7-06f7-4e16-85cb-71260126bd16" providerId="AD" clId="Web-{8C9EBB34-0C3E-76F6-7D2D-DA40F2D49548}" dt="2024-07-02T13:08:30.128" v="49"/>
        <pc:sldMkLst>
          <pc:docMk/>
          <pc:sldMk cId="3576295780" sldId="277"/>
        </pc:sldMkLst>
      </pc:sldChg>
      <pc:sldChg chg="addSp modSp add replId">
        <pc:chgData name="Grace Lawson (Public Health Wales - No. 2 Capital Quarter)" userId="S::grace.lawson@wales.nhs.uk::88c6baf7-06f7-4e16-85cb-71260126bd16" providerId="AD" clId="Web-{8C9EBB34-0C3E-76F6-7D2D-DA40F2D49548}" dt="2024-07-02T13:11:25.983" v="77"/>
        <pc:sldMkLst>
          <pc:docMk/>
          <pc:sldMk cId="3877514094" sldId="278"/>
        </pc:sldMkLst>
      </pc:sldChg>
      <pc:sldChg chg="addSp modSp add replId">
        <pc:chgData name="Grace Lawson (Public Health Wales - No. 2 Capital Quarter)" userId="S::grace.lawson@wales.nhs.uk::88c6baf7-06f7-4e16-85cb-71260126bd16" providerId="AD" clId="Web-{8C9EBB34-0C3E-76F6-7D2D-DA40F2D49548}" dt="2024-07-02T13:11:29.092" v="78"/>
        <pc:sldMkLst>
          <pc:docMk/>
          <pc:sldMk cId="1576651852" sldId="279"/>
        </pc:sldMkLst>
      </pc:sldChg>
      <pc:sldChg chg="modSp add">
        <pc:chgData name="Grace Lawson (Public Health Wales - No. 2 Capital Quarter)" userId="S::grace.lawson@wales.nhs.uk::88c6baf7-06f7-4e16-85cb-71260126bd16" providerId="AD" clId="Web-{8C9EBB34-0C3E-76F6-7D2D-DA40F2D49548}" dt="2024-07-02T13:26:09.788" v="81" actId="20577"/>
        <pc:sldMkLst>
          <pc:docMk/>
          <pc:sldMk cId="2560671090" sldId="280"/>
        </pc:sldMkLst>
      </pc:sldChg>
      <pc:sldMasterChg chg="addSldLayout">
        <pc:chgData name="Grace Lawson (Public Health Wales - No. 2 Capital Quarter)" userId="S::grace.lawson@wales.nhs.uk::88c6baf7-06f7-4e16-85cb-71260126bd16" providerId="AD" clId="Web-{8C9EBB34-0C3E-76F6-7D2D-DA40F2D49548}" dt="2024-07-02T13:25:02.690" v="79"/>
        <pc:sldMasterMkLst>
          <pc:docMk/>
          <pc:sldMasterMk cId="0" sldId="2147483648"/>
        </pc:sldMasterMkLst>
        <pc:sldLayoutChg chg="add">
          <pc:chgData name="Grace Lawson (Public Health Wales - No. 2 Capital Quarter)" userId="S::grace.lawson@wales.nhs.uk::88c6baf7-06f7-4e16-85cb-71260126bd16" providerId="AD" clId="Web-{8C9EBB34-0C3E-76F6-7D2D-DA40F2D49548}" dt="2024-07-02T13:25:02.690" v="79"/>
          <pc:sldLayoutMkLst>
            <pc:docMk/>
            <pc:sldMasterMk cId="0" sldId="2147483648"/>
            <pc:sldLayoutMk cId="3097805422" sldId="2147483661"/>
          </pc:sldLayoutMkLst>
        </pc:sldLayoutChg>
      </pc:sldMasterChg>
    </pc:docChg>
  </pc:docChgLst>
  <pc:docChgLst>
    <pc:chgData name="Lillie Price (Public Health Wales - No. 2 Capital Quarter)" userId="S::lillie.price@wales.nhs.uk::032d964d-be01-4d8a-8a44-d1d16ba64254" providerId="AD" clId="Web-{44A750D5-3B5D-FE0C-A6BD-07ABA6B07E59}"/>
    <pc:docChg chg="addSld modSld">
      <pc:chgData name="Lillie Price (Public Health Wales - No. 2 Capital Quarter)" userId="S::lillie.price@wales.nhs.uk::032d964d-be01-4d8a-8a44-d1d16ba64254" providerId="AD" clId="Web-{44A750D5-3B5D-FE0C-A6BD-07ABA6B07E59}" dt="2024-11-04T12:37:48.183" v="122" actId="20577"/>
      <pc:docMkLst>
        <pc:docMk/>
      </pc:docMkLst>
      <pc:sldChg chg="modSp new">
        <pc:chgData name="Lillie Price (Public Health Wales - No. 2 Capital Quarter)" userId="S::lillie.price@wales.nhs.uk::032d964d-be01-4d8a-8a44-d1d16ba64254" providerId="AD" clId="Web-{44A750D5-3B5D-FE0C-A6BD-07ABA6B07E59}" dt="2024-11-04T12:37:48.183" v="122" actId="20577"/>
        <pc:sldMkLst>
          <pc:docMk/>
          <pc:sldMk cId="943585580" sldId="28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68062D-F72E-43BD-B6BB-3466220AAA0A}" type="datetimeFigureOut">
              <a:t>6/9/2025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6EFFE4-2F77-4868-A8CF-EB7D2FB5042D}" type="slidenum">
              <a:t>‹#›</a:t>
            </a:fld>
            <a:endParaRPr lang="en-US"/>
          </a:p>
        </p:txBody>
      </p:sp>
    </p:spTree>
    <p:extLst>
      <p:ext uri="{BB962C8B-B14F-4D97-AF65-F5344CB8AC3E}">
        <p14:creationId xmlns:p14="http://schemas.microsoft.com/office/powerpoint/2010/main" val="3009415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https://urbanhealth.org.uk/our-work/childrens-health-and-food/framing-toolkit-talking-about-childhood-obesity</a:t>
            </a:r>
          </a:p>
          <a:p>
            <a:endParaRPr lang="en-GB"/>
          </a:p>
        </p:txBody>
      </p:sp>
      <p:sp>
        <p:nvSpPr>
          <p:cNvPr id="4" name="Slide Number Placeholder 3"/>
          <p:cNvSpPr>
            <a:spLocks noGrp="1"/>
          </p:cNvSpPr>
          <p:nvPr>
            <p:ph type="sldNum" sz="quarter" idx="5"/>
          </p:nvPr>
        </p:nvSpPr>
        <p:spPr/>
        <p:txBody>
          <a:bodyPr/>
          <a:lstStyle/>
          <a:p>
            <a:fld id="{546EFFE4-2F77-4868-A8CF-EB7D2FB5042D}" type="slidenum">
              <a:rPr lang="en-GB" smtClean="0"/>
              <a:t>4</a:t>
            </a:fld>
            <a:endParaRPr lang="en-GB"/>
          </a:p>
        </p:txBody>
      </p:sp>
    </p:spTree>
    <p:extLst>
      <p:ext uri="{BB962C8B-B14F-4D97-AF65-F5344CB8AC3E}">
        <p14:creationId xmlns:p14="http://schemas.microsoft.com/office/powerpoint/2010/main" val="3990559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https://urbanhealth.org.uk/our-work/childrens-health-and-food/framing-toolkit-talking-about-childhood-obesity</a:t>
            </a:r>
          </a:p>
          <a:p>
            <a:endParaRPr lang="en-GB"/>
          </a:p>
        </p:txBody>
      </p:sp>
      <p:sp>
        <p:nvSpPr>
          <p:cNvPr id="4" name="Slide Number Placeholder 3"/>
          <p:cNvSpPr>
            <a:spLocks noGrp="1"/>
          </p:cNvSpPr>
          <p:nvPr>
            <p:ph type="sldNum" sz="quarter" idx="5"/>
          </p:nvPr>
        </p:nvSpPr>
        <p:spPr/>
        <p:txBody>
          <a:bodyPr/>
          <a:lstStyle/>
          <a:p>
            <a:fld id="{546EFFE4-2F77-4868-A8CF-EB7D2FB5042D}" type="slidenum">
              <a:rPr lang="en-GB" smtClean="0"/>
              <a:t>6</a:t>
            </a:fld>
            <a:endParaRPr lang="en-GB"/>
          </a:p>
        </p:txBody>
      </p:sp>
    </p:spTree>
    <p:extLst>
      <p:ext uri="{BB962C8B-B14F-4D97-AF65-F5344CB8AC3E}">
        <p14:creationId xmlns:p14="http://schemas.microsoft.com/office/powerpoint/2010/main" val="3518481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https://www.gov.wales/sites/default/files/publications/2019-10/healthy-weight-healthy-wales-youth-community.pdf</a:t>
            </a:r>
          </a:p>
          <a:p>
            <a:endParaRPr lang="en-GB"/>
          </a:p>
        </p:txBody>
      </p:sp>
      <p:sp>
        <p:nvSpPr>
          <p:cNvPr id="4" name="Slide Number Placeholder 3"/>
          <p:cNvSpPr>
            <a:spLocks noGrp="1"/>
          </p:cNvSpPr>
          <p:nvPr>
            <p:ph type="sldNum" sz="quarter" idx="5"/>
          </p:nvPr>
        </p:nvSpPr>
        <p:spPr/>
        <p:txBody>
          <a:bodyPr/>
          <a:lstStyle/>
          <a:p>
            <a:fld id="{546EFFE4-2F77-4868-A8CF-EB7D2FB5042D}" type="slidenum">
              <a:rPr lang="en-GB" smtClean="0"/>
              <a:t>7</a:t>
            </a:fld>
            <a:endParaRPr lang="en-GB"/>
          </a:p>
        </p:txBody>
      </p:sp>
    </p:spTree>
    <p:extLst>
      <p:ext uri="{BB962C8B-B14F-4D97-AF65-F5344CB8AC3E}">
        <p14:creationId xmlns:p14="http://schemas.microsoft.com/office/powerpoint/2010/main" val="3497912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9E7D7E-B7DC-3D7B-209B-BABCA274AD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699DEC-F214-E867-FC6A-51BA477893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2A7A07-AF82-A12C-9087-81A4A3951D2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https://www.gov.wales/sites/default/files/publications/2019-10/healthy-weight-healthy-wales-youth-community.pdf</a:t>
            </a:r>
          </a:p>
          <a:p>
            <a:endParaRPr lang="en-GB"/>
          </a:p>
        </p:txBody>
      </p:sp>
      <p:sp>
        <p:nvSpPr>
          <p:cNvPr id="4" name="Slide Number Placeholder 3">
            <a:extLst>
              <a:ext uri="{FF2B5EF4-FFF2-40B4-BE49-F238E27FC236}">
                <a16:creationId xmlns:a16="http://schemas.microsoft.com/office/drawing/2014/main" id="{DF228FA5-D547-57EE-393A-D252C1FF8C19}"/>
              </a:ext>
            </a:extLst>
          </p:cNvPr>
          <p:cNvSpPr>
            <a:spLocks noGrp="1"/>
          </p:cNvSpPr>
          <p:nvPr>
            <p:ph type="sldNum" sz="quarter" idx="5"/>
          </p:nvPr>
        </p:nvSpPr>
        <p:spPr/>
        <p:txBody>
          <a:bodyPr/>
          <a:lstStyle/>
          <a:p>
            <a:fld id="{546EFFE4-2F77-4868-A8CF-EB7D2FB5042D}" type="slidenum">
              <a:rPr lang="en-GB" smtClean="0"/>
              <a:t>8</a:t>
            </a:fld>
            <a:endParaRPr lang="en-GB"/>
          </a:p>
        </p:txBody>
      </p:sp>
    </p:spTree>
    <p:extLst>
      <p:ext uri="{BB962C8B-B14F-4D97-AF65-F5344CB8AC3E}">
        <p14:creationId xmlns:p14="http://schemas.microsoft.com/office/powerpoint/2010/main" val="3173160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https://www.gov.wales/sites/default/files/publications/2019-10/healthy-weight-healthy-wales-youth-community.pdf</a:t>
            </a:r>
          </a:p>
          <a:p>
            <a:endParaRPr lang="en-GB"/>
          </a:p>
        </p:txBody>
      </p:sp>
      <p:sp>
        <p:nvSpPr>
          <p:cNvPr id="4" name="Slide Number Placeholder 3"/>
          <p:cNvSpPr>
            <a:spLocks noGrp="1"/>
          </p:cNvSpPr>
          <p:nvPr>
            <p:ph type="sldNum" sz="quarter" idx="5"/>
          </p:nvPr>
        </p:nvSpPr>
        <p:spPr/>
        <p:txBody>
          <a:bodyPr/>
          <a:lstStyle/>
          <a:p>
            <a:fld id="{546EFFE4-2F77-4868-A8CF-EB7D2FB5042D}" type="slidenum">
              <a:rPr lang="en-GB" smtClean="0"/>
              <a:t>9</a:t>
            </a:fld>
            <a:endParaRPr lang="en-GB"/>
          </a:p>
        </p:txBody>
      </p:sp>
    </p:spTree>
    <p:extLst>
      <p:ext uri="{BB962C8B-B14F-4D97-AF65-F5344CB8AC3E}">
        <p14:creationId xmlns:p14="http://schemas.microsoft.com/office/powerpoint/2010/main" val="2161531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93F26-BF43-D32D-3EDE-891D0517FADE}"/>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n-US"/>
              <a:t>Click to edit Master title style</a:t>
            </a:r>
            <a:endParaRPr lang="en-GB"/>
          </a:p>
        </p:txBody>
      </p:sp>
      <p:sp>
        <p:nvSpPr>
          <p:cNvPr id="3" name="Subtitle 2">
            <a:extLst>
              <a:ext uri="{FF2B5EF4-FFF2-40B4-BE49-F238E27FC236}">
                <a16:creationId xmlns:a16="http://schemas.microsoft.com/office/drawing/2014/main" id="{FC4CB395-6EE0-B695-6104-64586C842DB1}"/>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n-US"/>
              <a:t>Click to edit Master subtitle style</a:t>
            </a:r>
            <a:endParaRPr lang="en-GB"/>
          </a:p>
        </p:txBody>
      </p:sp>
      <p:sp>
        <p:nvSpPr>
          <p:cNvPr id="4" name="Date Placeholder 3">
            <a:extLst>
              <a:ext uri="{FF2B5EF4-FFF2-40B4-BE49-F238E27FC236}">
                <a16:creationId xmlns:a16="http://schemas.microsoft.com/office/drawing/2014/main" id="{4B24BF38-AF97-80E9-2058-C0FA8564283A}"/>
              </a:ext>
            </a:extLst>
          </p:cNvPr>
          <p:cNvSpPr txBox="1">
            <a:spLocks noGrp="1"/>
          </p:cNvSpPr>
          <p:nvPr>
            <p:ph type="dt" sz="half" idx="7"/>
          </p:nvPr>
        </p:nvSpPr>
        <p:spPr/>
        <p:txBody>
          <a:bodyPr/>
          <a:lstStyle>
            <a:lvl1pPr>
              <a:defRPr/>
            </a:lvl1pPr>
          </a:lstStyle>
          <a:p>
            <a:pPr lvl="0"/>
            <a:fld id="{C183C80F-FABD-4437-A49F-D0B2CDE3CC88}" type="datetime1">
              <a:rPr lang="en-GB"/>
              <a:pPr lvl="0"/>
              <a:t>09/06/2025</a:t>
            </a:fld>
            <a:endParaRPr lang="en-GB"/>
          </a:p>
        </p:txBody>
      </p:sp>
      <p:sp>
        <p:nvSpPr>
          <p:cNvPr id="5" name="Footer Placeholder 4">
            <a:extLst>
              <a:ext uri="{FF2B5EF4-FFF2-40B4-BE49-F238E27FC236}">
                <a16:creationId xmlns:a16="http://schemas.microsoft.com/office/drawing/2014/main" id="{0C734E19-8B73-90CB-A3CB-41AB4DBBDB66}"/>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93365507-8AE5-D019-3F93-795D4F7EB986}"/>
              </a:ext>
            </a:extLst>
          </p:cNvPr>
          <p:cNvSpPr txBox="1">
            <a:spLocks noGrp="1"/>
          </p:cNvSpPr>
          <p:nvPr>
            <p:ph type="sldNum" sz="quarter" idx="8"/>
          </p:nvPr>
        </p:nvSpPr>
        <p:spPr/>
        <p:txBody>
          <a:bodyPr/>
          <a:lstStyle>
            <a:lvl1pPr>
              <a:defRPr/>
            </a:lvl1pPr>
          </a:lstStyle>
          <a:p>
            <a:pPr lvl="0"/>
            <a:fld id="{CB0ABE7C-8AD8-4C00-B669-FF7434CDD2FB}" type="slidenum">
              <a:t>‹#›</a:t>
            </a:fld>
            <a:endParaRPr lang="en-GB"/>
          </a:p>
        </p:txBody>
      </p:sp>
    </p:spTree>
    <p:extLst>
      <p:ext uri="{BB962C8B-B14F-4D97-AF65-F5344CB8AC3E}">
        <p14:creationId xmlns:p14="http://schemas.microsoft.com/office/powerpoint/2010/main" val="1305234915"/>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D66B3-68E2-E101-C44F-E1D5033B0AD5}"/>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D7100165-BA43-7A03-F6CE-4E4DFC4EA4F2}"/>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CFC329-5748-4242-54EC-59BAB6767E2E}"/>
              </a:ext>
            </a:extLst>
          </p:cNvPr>
          <p:cNvSpPr txBox="1">
            <a:spLocks noGrp="1"/>
          </p:cNvSpPr>
          <p:nvPr>
            <p:ph type="dt" sz="half" idx="7"/>
          </p:nvPr>
        </p:nvSpPr>
        <p:spPr/>
        <p:txBody>
          <a:bodyPr/>
          <a:lstStyle>
            <a:lvl1pPr>
              <a:defRPr/>
            </a:lvl1pPr>
          </a:lstStyle>
          <a:p>
            <a:pPr lvl="0"/>
            <a:fld id="{F01A4518-DC7E-4C4D-AB8A-AD4349D7E206}" type="datetime1">
              <a:rPr lang="en-GB"/>
              <a:pPr lvl="0"/>
              <a:t>09/06/2025</a:t>
            </a:fld>
            <a:endParaRPr lang="en-GB"/>
          </a:p>
        </p:txBody>
      </p:sp>
      <p:sp>
        <p:nvSpPr>
          <p:cNvPr id="5" name="Footer Placeholder 4">
            <a:extLst>
              <a:ext uri="{FF2B5EF4-FFF2-40B4-BE49-F238E27FC236}">
                <a16:creationId xmlns:a16="http://schemas.microsoft.com/office/drawing/2014/main" id="{32F65788-CF6B-885F-E034-B01E2AAC3181}"/>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23C50FB2-9A80-92A3-AD3E-3D1CF592F967}"/>
              </a:ext>
            </a:extLst>
          </p:cNvPr>
          <p:cNvSpPr txBox="1">
            <a:spLocks noGrp="1"/>
          </p:cNvSpPr>
          <p:nvPr>
            <p:ph type="sldNum" sz="quarter" idx="8"/>
          </p:nvPr>
        </p:nvSpPr>
        <p:spPr/>
        <p:txBody>
          <a:bodyPr/>
          <a:lstStyle>
            <a:lvl1pPr>
              <a:defRPr/>
            </a:lvl1pPr>
          </a:lstStyle>
          <a:p>
            <a:pPr lvl="0"/>
            <a:fld id="{61ABBA35-A015-4DE0-B74B-5A872E182101}" type="slidenum">
              <a:t>‹#›</a:t>
            </a:fld>
            <a:endParaRPr lang="en-GB"/>
          </a:p>
        </p:txBody>
      </p:sp>
    </p:spTree>
    <p:extLst>
      <p:ext uri="{BB962C8B-B14F-4D97-AF65-F5344CB8AC3E}">
        <p14:creationId xmlns:p14="http://schemas.microsoft.com/office/powerpoint/2010/main" val="185853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2E6646F-666D-E54A-1748-3AD8D766E320}"/>
              </a:ext>
            </a:extLst>
          </p:cNvPr>
          <p:cNvSpPr txBox="1">
            <a:spLocks noGrp="1"/>
          </p:cNvSpPr>
          <p:nvPr>
            <p:ph type="title" orient="vert"/>
          </p:nvPr>
        </p:nvSpPr>
        <p:spPr>
          <a:xfrm>
            <a:off x="8724903" y="365129"/>
            <a:ext cx="2628899" cy="5811834"/>
          </a:xfrm>
        </p:spPr>
        <p:txBody>
          <a:bodyPr vert="eaVert"/>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6A3C81E1-16EF-41E0-8910-04CEFBEEA532}"/>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114374-9ADB-24BE-8E32-85A8E36BD04D}"/>
              </a:ext>
            </a:extLst>
          </p:cNvPr>
          <p:cNvSpPr txBox="1">
            <a:spLocks noGrp="1"/>
          </p:cNvSpPr>
          <p:nvPr>
            <p:ph type="dt" sz="half" idx="7"/>
          </p:nvPr>
        </p:nvSpPr>
        <p:spPr/>
        <p:txBody>
          <a:bodyPr/>
          <a:lstStyle>
            <a:lvl1pPr>
              <a:defRPr/>
            </a:lvl1pPr>
          </a:lstStyle>
          <a:p>
            <a:pPr lvl="0"/>
            <a:fld id="{D2916F6C-C952-4A50-A657-4897F0F6093C}" type="datetime1">
              <a:rPr lang="en-GB"/>
              <a:pPr lvl="0"/>
              <a:t>09/06/2025</a:t>
            </a:fld>
            <a:endParaRPr lang="en-GB"/>
          </a:p>
        </p:txBody>
      </p:sp>
      <p:sp>
        <p:nvSpPr>
          <p:cNvPr id="5" name="Footer Placeholder 4">
            <a:extLst>
              <a:ext uri="{FF2B5EF4-FFF2-40B4-BE49-F238E27FC236}">
                <a16:creationId xmlns:a16="http://schemas.microsoft.com/office/drawing/2014/main" id="{E8A86065-5602-7DD1-51EF-2584EC8056F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4D08A0EE-CCB4-C8FB-CE66-DCF5FFCF96DF}"/>
              </a:ext>
            </a:extLst>
          </p:cNvPr>
          <p:cNvSpPr txBox="1">
            <a:spLocks noGrp="1"/>
          </p:cNvSpPr>
          <p:nvPr>
            <p:ph type="sldNum" sz="quarter" idx="8"/>
          </p:nvPr>
        </p:nvSpPr>
        <p:spPr/>
        <p:txBody>
          <a:bodyPr/>
          <a:lstStyle>
            <a:lvl1pPr>
              <a:defRPr/>
            </a:lvl1pPr>
          </a:lstStyle>
          <a:p>
            <a:pPr lvl="0"/>
            <a:fld id="{9BC1BDD2-112C-4FB9-932B-2F17D406BF4B}" type="slidenum">
              <a:t>‹#›</a:t>
            </a:fld>
            <a:endParaRPr lang="en-GB"/>
          </a:p>
        </p:txBody>
      </p:sp>
    </p:spTree>
    <p:extLst>
      <p:ext uri="{BB962C8B-B14F-4D97-AF65-F5344CB8AC3E}">
        <p14:creationId xmlns:p14="http://schemas.microsoft.com/office/powerpoint/2010/main" val="30516076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228409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978054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690464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2344159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5927478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54029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77DCB-9094-1560-114F-A675E3D6EBB8}"/>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16949E8F-C63E-85B5-B69A-360103F141C5}"/>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74D755A-AF22-CD4A-A41D-9E22FA602E99}"/>
              </a:ext>
            </a:extLst>
          </p:cNvPr>
          <p:cNvSpPr txBox="1">
            <a:spLocks noGrp="1"/>
          </p:cNvSpPr>
          <p:nvPr>
            <p:ph type="dt" sz="half" idx="7"/>
          </p:nvPr>
        </p:nvSpPr>
        <p:spPr/>
        <p:txBody>
          <a:bodyPr/>
          <a:lstStyle>
            <a:lvl1pPr>
              <a:defRPr/>
            </a:lvl1pPr>
          </a:lstStyle>
          <a:p>
            <a:pPr lvl="0"/>
            <a:fld id="{247F80D3-9892-4B71-98E7-334C88A18B8A}" type="datetime1">
              <a:rPr lang="en-GB"/>
              <a:pPr lvl="0"/>
              <a:t>09/06/2025</a:t>
            </a:fld>
            <a:endParaRPr lang="en-GB"/>
          </a:p>
        </p:txBody>
      </p:sp>
      <p:sp>
        <p:nvSpPr>
          <p:cNvPr id="5" name="Footer Placeholder 4">
            <a:extLst>
              <a:ext uri="{FF2B5EF4-FFF2-40B4-BE49-F238E27FC236}">
                <a16:creationId xmlns:a16="http://schemas.microsoft.com/office/drawing/2014/main" id="{2FF7915F-088F-3FB1-F0B0-8CBF238E24DB}"/>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ECE79E11-B3CB-8C71-D4EE-D8F1050D8D6E}"/>
              </a:ext>
            </a:extLst>
          </p:cNvPr>
          <p:cNvSpPr txBox="1">
            <a:spLocks noGrp="1"/>
          </p:cNvSpPr>
          <p:nvPr>
            <p:ph type="sldNum" sz="quarter" idx="8"/>
          </p:nvPr>
        </p:nvSpPr>
        <p:spPr/>
        <p:txBody>
          <a:bodyPr/>
          <a:lstStyle>
            <a:lvl1pPr>
              <a:defRPr/>
            </a:lvl1pPr>
          </a:lstStyle>
          <a:p>
            <a:pPr lvl="0"/>
            <a:fld id="{A51BD2D9-0AA1-457C-A6A3-6259F6515270}" type="slidenum">
              <a:t>‹#›</a:t>
            </a:fld>
            <a:endParaRPr lang="en-GB"/>
          </a:p>
        </p:txBody>
      </p:sp>
    </p:spTree>
    <p:extLst>
      <p:ext uri="{BB962C8B-B14F-4D97-AF65-F5344CB8AC3E}">
        <p14:creationId xmlns:p14="http://schemas.microsoft.com/office/powerpoint/2010/main" val="260728506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4EF2A-4232-CC86-128A-1B15E40ADB47}"/>
              </a:ext>
            </a:extLst>
          </p:cNvPr>
          <p:cNvSpPr txBox="1">
            <a:spLocks noGrp="1"/>
          </p:cNvSpPr>
          <p:nvPr>
            <p:ph type="title"/>
          </p:nvPr>
        </p:nvSpPr>
        <p:spPr>
          <a:xfrm>
            <a:off x="831847" y="1709735"/>
            <a:ext cx="10515600" cy="2852735"/>
          </a:xfrm>
        </p:spPr>
        <p:txBody>
          <a:bodyPr anchor="b"/>
          <a:lstStyle>
            <a:lvl1pPr>
              <a:defRPr sz="6000"/>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4FD875C1-7ABE-B946-DE96-DB559100609F}"/>
              </a:ext>
            </a:extLst>
          </p:cNvPr>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49945803-2F49-9275-7F82-2AAA3ED45369}"/>
              </a:ext>
            </a:extLst>
          </p:cNvPr>
          <p:cNvSpPr txBox="1">
            <a:spLocks noGrp="1"/>
          </p:cNvSpPr>
          <p:nvPr>
            <p:ph type="dt" sz="half" idx="7"/>
          </p:nvPr>
        </p:nvSpPr>
        <p:spPr/>
        <p:txBody>
          <a:bodyPr/>
          <a:lstStyle>
            <a:lvl1pPr>
              <a:defRPr/>
            </a:lvl1pPr>
          </a:lstStyle>
          <a:p>
            <a:pPr lvl="0"/>
            <a:fld id="{B9CCB413-C12B-4DFE-A19A-13116AE5F2EE}" type="datetime1">
              <a:rPr lang="en-GB"/>
              <a:pPr lvl="0"/>
              <a:t>09/06/2025</a:t>
            </a:fld>
            <a:endParaRPr lang="en-GB"/>
          </a:p>
        </p:txBody>
      </p:sp>
      <p:sp>
        <p:nvSpPr>
          <p:cNvPr id="5" name="Footer Placeholder 4">
            <a:extLst>
              <a:ext uri="{FF2B5EF4-FFF2-40B4-BE49-F238E27FC236}">
                <a16:creationId xmlns:a16="http://schemas.microsoft.com/office/drawing/2014/main" id="{FE0F8DC0-D819-59E1-882E-69FE92B6FAE6}"/>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4359B6C2-5496-88D9-A4A2-0E86E34EF3F1}"/>
              </a:ext>
            </a:extLst>
          </p:cNvPr>
          <p:cNvSpPr txBox="1">
            <a:spLocks noGrp="1"/>
          </p:cNvSpPr>
          <p:nvPr>
            <p:ph type="sldNum" sz="quarter" idx="8"/>
          </p:nvPr>
        </p:nvSpPr>
        <p:spPr/>
        <p:txBody>
          <a:bodyPr/>
          <a:lstStyle>
            <a:lvl1pPr>
              <a:defRPr/>
            </a:lvl1pPr>
          </a:lstStyle>
          <a:p>
            <a:pPr lvl="0"/>
            <a:fld id="{A6255E0E-05EB-4564-9D80-DDA13D6DCBF0}" type="slidenum">
              <a:t>‹#›</a:t>
            </a:fld>
            <a:endParaRPr lang="en-GB"/>
          </a:p>
        </p:txBody>
      </p:sp>
    </p:spTree>
    <p:extLst>
      <p:ext uri="{BB962C8B-B14F-4D97-AF65-F5344CB8AC3E}">
        <p14:creationId xmlns:p14="http://schemas.microsoft.com/office/powerpoint/2010/main" val="1915784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BB7AB-4BAE-5696-AC4D-095A067CCA55}"/>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5745A2F8-7395-85AC-0D8F-FBA9F2159C43}"/>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E2F2623-97AB-B258-504A-3C3D78BA1BC4}"/>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482D7F3-5D25-5B8A-232A-24CC46356FC0}"/>
              </a:ext>
            </a:extLst>
          </p:cNvPr>
          <p:cNvSpPr txBox="1">
            <a:spLocks noGrp="1"/>
          </p:cNvSpPr>
          <p:nvPr>
            <p:ph type="dt" sz="half" idx="7"/>
          </p:nvPr>
        </p:nvSpPr>
        <p:spPr/>
        <p:txBody>
          <a:bodyPr/>
          <a:lstStyle>
            <a:lvl1pPr>
              <a:defRPr/>
            </a:lvl1pPr>
          </a:lstStyle>
          <a:p>
            <a:pPr lvl="0"/>
            <a:fld id="{3B050366-918F-443E-BB43-C8F01F65A9FB}" type="datetime1">
              <a:rPr lang="en-GB"/>
              <a:pPr lvl="0"/>
              <a:t>09/06/2025</a:t>
            </a:fld>
            <a:endParaRPr lang="en-GB"/>
          </a:p>
        </p:txBody>
      </p:sp>
      <p:sp>
        <p:nvSpPr>
          <p:cNvPr id="6" name="Footer Placeholder 5">
            <a:extLst>
              <a:ext uri="{FF2B5EF4-FFF2-40B4-BE49-F238E27FC236}">
                <a16:creationId xmlns:a16="http://schemas.microsoft.com/office/drawing/2014/main" id="{849F7411-0715-723F-2A4E-0E8428465330}"/>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2E426C01-5298-3184-1832-B56498463346}"/>
              </a:ext>
            </a:extLst>
          </p:cNvPr>
          <p:cNvSpPr txBox="1">
            <a:spLocks noGrp="1"/>
          </p:cNvSpPr>
          <p:nvPr>
            <p:ph type="sldNum" sz="quarter" idx="8"/>
          </p:nvPr>
        </p:nvSpPr>
        <p:spPr/>
        <p:txBody>
          <a:bodyPr/>
          <a:lstStyle>
            <a:lvl1pPr>
              <a:defRPr/>
            </a:lvl1pPr>
          </a:lstStyle>
          <a:p>
            <a:pPr lvl="0"/>
            <a:fld id="{CA72DD9A-02A4-4BC4-80FB-78C28722F4D9}" type="slidenum">
              <a:t>‹#›</a:t>
            </a:fld>
            <a:endParaRPr lang="en-GB"/>
          </a:p>
        </p:txBody>
      </p:sp>
    </p:spTree>
    <p:extLst>
      <p:ext uri="{BB962C8B-B14F-4D97-AF65-F5344CB8AC3E}">
        <p14:creationId xmlns:p14="http://schemas.microsoft.com/office/powerpoint/2010/main" val="1904888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985B1-C073-1121-32FA-78C85A2EA7B1}"/>
              </a:ext>
            </a:extLst>
          </p:cNvPr>
          <p:cNvSpPr txBox="1">
            <a:spLocks noGrp="1"/>
          </p:cNvSpPr>
          <p:nvPr>
            <p:ph type="title"/>
          </p:nvPr>
        </p:nvSpPr>
        <p:spPr>
          <a:xfrm>
            <a:off x="839784" y="365129"/>
            <a:ext cx="10515600" cy="1325559"/>
          </a:xfrm>
        </p:spPr>
        <p:txBody>
          <a:bodyPr/>
          <a:lstStyle>
            <a:lvl1pPr>
              <a:defRPr/>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CAD87570-20A6-D5AA-B915-C13CF77B723C}"/>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A6DF77D5-F0D7-4B40-D9CC-2C51EAD225AF}"/>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ADFC8A6-F365-807F-4425-B2EA85D1DD2C}"/>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7BC9C798-985A-7127-2E52-577E74F10325}"/>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39C4DEC-8F63-B3D6-657C-BF15B062B006}"/>
              </a:ext>
            </a:extLst>
          </p:cNvPr>
          <p:cNvSpPr txBox="1">
            <a:spLocks noGrp="1"/>
          </p:cNvSpPr>
          <p:nvPr>
            <p:ph type="dt" sz="half" idx="7"/>
          </p:nvPr>
        </p:nvSpPr>
        <p:spPr/>
        <p:txBody>
          <a:bodyPr/>
          <a:lstStyle>
            <a:lvl1pPr>
              <a:defRPr/>
            </a:lvl1pPr>
          </a:lstStyle>
          <a:p>
            <a:pPr lvl="0"/>
            <a:fld id="{744DF792-AFEA-4DE2-95F1-7BDCB05B28C0}" type="datetime1">
              <a:rPr lang="en-GB"/>
              <a:pPr lvl="0"/>
              <a:t>09/06/2025</a:t>
            </a:fld>
            <a:endParaRPr lang="en-GB"/>
          </a:p>
        </p:txBody>
      </p:sp>
      <p:sp>
        <p:nvSpPr>
          <p:cNvPr id="8" name="Footer Placeholder 7">
            <a:extLst>
              <a:ext uri="{FF2B5EF4-FFF2-40B4-BE49-F238E27FC236}">
                <a16:creationId xmlns:a16="http://schemas.microsoft.com/office/drawing/2014/main" id="{3243594D-7F1B-9AD1-1B62-8E6483ACA8A9}"/>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4256989F-1C50-B1B9-A13B-DFE9C4E9E9FC}"/>
              </a:ext>
            </a:extLst>
          </p:cNvPr>
          <p:cNvSpPr txBox="1">
            <a:spLocks noGrp="1"/>
          </p:cNvSpPr>
          <p:nvPr>
            <p:ph type="sldNum" sz="quarter" idx="8"/>
          </p:nvPr>
        </p:nvSpPr>
        <p:spPr/>
        <p:txBody>
          <a:bodyPr/>
          <a:lstStyle>
            <a:lvl1pPr>
              <a:defRPr/>
            </a:lvl1pPr>
          </a:lstStyle>
          <a:p>
            <a:pPr lvl="0"/>
            <a:fld id="{41C3E6D9-763E-4F93-A46D-6B9AA2E94835}" type="slidenum">
              <a:t>‹#›</a:t>
            </a:fld>
            <a:endParaRPr lang="en-GB"/>
          </a:p>
        </p:txBody>
      </p:sp>
    </p:spTree>
    <p:extLst>
      <p:ext uri="{BB962C8B-B14F-4D97-AF65-F5344CB8AC3E}">
        <p14:creationId xmlns:p14="http://schemas.microsoft.com/office/powerpoint/2010/main" val="2161691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8CA31-02B4-1B6D-44BC-A1E5549010E9}"/>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E0ABA913-0732-1504-458C-DE92120EB249}"/>
              </a:ext>
            </a:extLst>
          </p:cNvPr>
          <p:cNvSpPr txBox="1">
            <a:spLocks noGrp="1"/>
          </p:cNvSpPr>
          <p:nvPr>
            <p:ph type="dt" sz="half" idx="7"/>
          </p:nvPr>
        </p:nvSpPr>
        <p:spPr/>
        <p:txBody>
          <a:bodyPr/>
          <a:lstStyle>
            <a:lvl1pPr>
              <a:defRPr/>
            </a:lvl1pPr>
          </a:lstStyle>
          <a:p>
            <a:pPr lvl="0"/>
            <a:fld id="{F58F2009-2EB0-4A29-B7E3-0F0CF07795DE}" type="datetime1">
              <a:rPr lang="en-GB"/>
              <a:pPr lvl="0"/>
              <a:t>09/06/2025</a:t>
            </a:fld>
            <a:endParaRPr lang="en-GB"/>
          </a:p>
        </p:txBody>
      </p:sp>
      <p:sp>
        <p:nvSpPr>
          <p:cNvPr id="4" name="Footer Placeholder 3">
            <a:extLst>
              <a:ext uri="{FF2B5EF4-FFF2-40B4-BE49-F238E27FC236}">
                <a16:creationId xmlns:a16="http://schemas.microsoft.com/office/drawing/2014/main" id="{CA104DD6-E8CB-E85D-96BE-106EEE59E701}"/>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FB7F09E2-51C6-9802-5C80-BD5EA1B6C66B}"/>
              </a:ext>
            </a:extLst>
          </p:cNvPr>
          <p:cNvSpPr txBox="1">
            <a:spLocks noGrp="1"/>
          </p:cNvSpPr>
          <p:nvPr>
            <p:ph type="sldNum" sz="quarter" idx="8"/>
          </p:nvPr>
        </p:nvSpPr>
        <p:spPr/>
        <p:txBody>
          <a:bodyPr/>
          <a:lstStyle>
            <a:lvl1pPr>
              <a:defRPr/>
            </a:lvl1pPr>
          </a:lstStyle>
          <a:p>
            <a:pPr lvl="0"/>
            <a:fld id="{0F7F4616-FABE-4A18-A861-094308802C77}" type="slidenum">
              <a:t>‹#›</a:t>
            </a:fld>
            <a:endParaRPr lang="en-GB"/>
          </a:p>
        </p:txBody>
      </p:sp>
    </p:spTree>
    <p:extLst>
      <p:ext uri="{BB962C8B-B14F-4D97-AF65-F5344CB8AC3E}">
        <p14:creationId xmlns:p14="http://schemas.microsoft.com/office/powerpoint/2010/main" val="748345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9DFC0E-6DDB-1873-1030-4792DA2BF088}"/>
              </a:ext>
            </a:extLst>
          </p:cNvPr>
          <p:cNvSpPr txBox="1">
            <a:spLocks noGrp="1"/>
          </p:cNvSpPr>
          <p:nvPr>
            <p:ph type="dt" sz="half" idx="7"/>
          </p:nvPr>
        </p:nvSpPr>
        <p:spPr/>
        <p:txBody>
          <a:bodyPr/>
          <a:lstStyle>
            <a:lvl1pPr>
              <a:defRPr/>
            </a:lvl1pPr>
          </a:lstStyle>
          <a:p>
            <a:pPr lvl="0"/>
            <a:fld id="{4B683AD3-A57B-4DAB-B434-186098E23557}" type="datetime1">
              <a:rPr lang="en-GB"/>
              <a:pPr lvl="0"/>
              <a:t>09/06/2025</a:t>
            </a:fld>
            <a:endParaRPr lang="en-GB"/>
          </a:p>
        </p:txBody>
      </p:sp>
      <p:sp>
        <p:nvSpPr>
          <p:cNvPr id="3" name="Footer Placeholder 2">
            <a:extLst>
              <a:ext uri="{FF2B5EF4-FFF2-40B4-BE49-F238E27FC236}">
                <a16:creationId xmlns:a16="http://schemas.microsoft.com/office/drawing/2014/main" id="{112E23EE-11E9-79EA-7E6F-705C93CC1570}"/>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373DD6D9-CFD4-E3DD-44F3-69804C8C3B2D}"/>
              </a:ext>
            </a:extLst>
          </p:cNvPr>
          <p:cNvSpPr txBox="1">
            <a:spLocks noGrp="1"/>
          </p:cNvSpPr>
          <p:nvPr>
            <p:ph type="sldNum" sz="quarter" idx="8"/>
          </p:nvPr>
        </p:nvSpPr>
        <p:spPr/>
        <p:txBody>
          <a:bodyPr/>
          <a:lstStyle>
            <a:lvl1pPr>
              <a:defRPr/>
            </a:lvl1pPr>
          </a:lstStyle>
          <a:p>
            <a:pPr lvl="0"/>
            <a:fld id="{30632D5D-E48A-4614-8A92-03241B149812}" type="slidenum">
              <a:t>‹#›</a:t>
            </a:fld>
            <a:endParaRPr lang="en-GB"/>
          </a:p>
        </p:txBody>
      </p:sp>
    </p:spTree>
    <p:extLst>
      <p:ext uri="{BB962C8B-B14F-4D97-AF65-F5344CB8AC3E}">
        <p14:creationId xmlns:p14="http://schemas.microsoft.com/office/powerpoint/2010/main" val="3809082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1DB85-DDC0-A759-DDFA-AB08C97EEC30}"/>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5CCD3F22-1B50-A43D-F22C-5B89AEF5251A}"/>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C9BC8A1-FD75-E774-2432-73F43D2E164E}"/>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40DC9623-C7E8-29DD-BDB8-66ECDF5CA7BC}"/>
              </a:ext>
            </a:extLst>
          </p:cNvPr>
          <p:cNvSpPr txBox="1">
            <a:spLocks noGrp="1"/>
          </p:cNvSpPr>
          <p:nvPr>
            <p:ph type="dt" sz="half" idx="7"/>
          </p:nvPr>
        </p:nvSpPr>
        <p:spPr/>
        <p:txBody>
          <a:bodyPr/>
          <a:lstStyle>
            <a:lvl1pPr>
              <a:defRPr/>
            </a:lvl1pPr>
          </a:lstStyle>
          <a:p>
            <a:pPr lvl="0"/>
            <a:fld id="{6255B53D-53F0-40C1-A47A-5F17A22FDEB2}" type="datetime1">
              <a:rPr lang="en-GB"/>
              <a:pPr lvl="0"/>
              <a:t>09/06/2025</a:t>
            </a:fld>
            <a:endParaRPr lang="en-GB"/>
          </a:p>
        </p:txBody>
      </p:sp>
      <p:sp>
        <p:nvSpPr>
          <p:cNvPr id="6" name="Footer Placeholder 5">
            <a:extLst>
              <a:ext uri="{FF2B5EF4-FFF2-40B4-BE49-F238E27FC236}">
                <a16:creationId xmlns:a16="http://schemas.microsoft.com/office/drawing/2014/main" id="{87785764-D1FF-801B-4B72-DBF1F3E5A2F0}"/>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671CC6B5-5AB2-47FB-D5DC-2CD7286A604A}"/>
              </a:ext>
            </a:extLst>
          </p:cNvPr>
          <p:cNvSpPr txBox="1">
            <a:spLocks noGrp="1"/>
          </p:cNvSpPr>
          <p:nvPr>
            <p:ph type="sldNum" sz="quarter" idx="8"/>
          </p:nvPr>
        </p:nvSpPr>
        <p:spPr/>
        <p:txBody>
          <a:bodyPr/>
          <a:lstStyle>
            <a:lvl1pPr>
              <a:defRPr/>
            </a:lvl1pPr>
          </a:lstStyle>
          <a:p>
            <a:pPr lvl="0"/>
            <a:fld id="{EB62BB57-6DC6-4EE1-AF5C-3C3C353C75E5}" type="slidenum">
              <a:t>‹#›</a:t>
            </a:fld>
            <a:endParaRPr lang="en-GB"/>
          </a:p>
        </p:txBody>
      </p:sp>
    </p:spTree>
    <p:extLst>
      <p:ext uri="{BB962C8B-B14F-4D97-AF65-F5344CB8AC3E}">
        <p14:creationId xmlns:p14="http://schemas.microsoft.com/office/powerpoint/2010/main" val="239675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03E66-803A-DD5A-7F99-F912318061FD}"/>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Picture Placeholder 2">
            <a:extLst>
              <a:ext uri="{FF2B5EF4-FFF2-40B4-BE49-F238E27FC236}">
                <a16:creationId xmlns:a16="http://schemas.microsoft.com/office/drawing/2014/main" id="{F36BA3F7-29DC-DFC7-1E5E-021B4D9A5FC7}"/>
              </a:ext>
            </a:extLst>
          </p:cNvPr>
          <p:cNvSpPr txBox="1">
            <a:spLocks noGrp="1"/>
          </p:cNvSpPr>
          <p:nvPr>
            <p:ph type="pic" idx="1"/>
          </p:nvPr>
        </p:nvSpPr>
        <p:spPr>
          <a:xfrm>
            <a:off x="5183184" y="987423"/>
            <a:ext cx="6172200" cy="4873623"/>
          </a:xfrm>
        </p:spPr>
        <p:txBody>
          <a:bodyPr/>
          <a:lstStyle>
            <a:lvl1pPr marL="0" indent="0">
              <a:buNone/>
              <a:defRPr lang="en-GB" sz="3200"/>
            </a:lvl1pPr>
          </a:lstStyle>
          <a:p>
            <a:pPr lvl="0"/>
            <a:endParaRPr lang="en-GB"/>
          </a:p>
        </p:txBody>
      </p:sp>
      <p:sp>
        <p:nvSpPr>
          <p:cNvPr id="4" name="Text Placeholder 3">
            <a:extLst>
              <a:ext uri="{FF2B5EF4-FFF2-40B4-BE49-F238E27FC236}">
                <a16:creationId xmlns:a16="http://schemas.microsoft.com/office/drawing/2014/main" id="{6438CFD7-BB9E-E9B5-ACD3-575C820128D9}"/>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D6F9A876-2395-41ED-1E4D-8EBEE47481E3}"/>
              </a:ext>
            </a:extLst>
          </p:cNvPr>
          <p:cNvSpPr txBox="1">
            <a:spLocks noGrp="1"/>
          </p:cNvSpPr>
          <p:nvPr>
            <p:ph type="dt" sz="half" idx="7"/>
          </p:nvPr>
        </p:nvSpPr>
        <p:spPr/>
        <p:txBody>
          <a:bodyPr/>
          <a:lstStyle>
            <a:lvl1pPr>
              <a:defRPr/>
            </a:lvl1pPr>
          </a:lstStyle>
          <a:p>
            <a:pPr lvl="0"/>
            <a:fld id="{D1B5DCEA-00BD-47FD-9B02-8AFAD831AFD9}" type="datetime1">
              <a:rPr lang="en-GB"/>
              <a:pPr lvl="0"/>
              <a:t>09/06/2025</a:t>
            </a:fld>
            <a:endParaRPr lang="en-GB"/>
          </a:p>
        </p:txBody>
      </p:sp>
      <p:sp>
        <p:nvSpPr>
          <p:cNvPr id="6" name="Footer Placeholder 5">
            <a:extLst>
              <a:ext uri="{FF2B5EF4-FFF2-40B4-BE49-F238E27FC236}">
                <a16:creationId xmlns:a16="http://schemas.microsoft.com/office/drawing/2014/main" id="{C38A22C4-3787-F8BD-4D42-9994A7018908}"/>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D8CD9A11-3290-E4EE-1D3A-0714D2D904DE}"/>
              </a:ext>
            </a:extLst>
          </p:cNvPr>
          <p:cNvSpPr txBox="1">
            <a:spLocks noGrp="1"/>
          </p:cNvSpPr>
          <p:nvPr>
            <p:ph type="sldNum" sz="quarter" idx="8"/>
          </p:nvPr>
        </p:nvSpPr>
        <p:spPr/>
        <p:txBody>
          <a:bodyPr/>
          <a:lstStyle>
            <a:lvl1pPr>
              <a:defRPr/>
            </a:lvl1pPr>
          </a:lstStyle>
          <a:p>
            <a:pPr lvl="0"/>
            <a:fld id="{6DE1D35F-C24D-45DD-B066-913C6DCC989A}" type="slidenum">
              <a:t>‹#›</a:t>
            </a:fld>
            <a:endParaRPr lang="en-GB"/>
          </a:p>
        </p:txBody>
      </p:sp>
    </p:spTree>
    <p:extLst>
      <p:ext uri="{BB962C8B-B14F-4D97-AF65-F5344CB8AC3E}">
        <p14:creationId xmlns:p14="http://schemas.microsoft.com/office/powerpoint/2010/main" val="2486458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9F409F-AC19-267E-0156-B70D67D9FBE9}"/>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4557C2A7-4A2A-1700-5FCE-3A5499BA0D8C}"/>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F72679-79F9-8F16-387A-CECD3F30E3E7}"/>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fld id="{21427DBB-ABC7-445B-9172-5200F1AD0DA7}" type="datetime1">
              <a:rPr lang="en-GB"/>
              <a:pPr lvl="0"/>
              <a:t>09/06/2025</a:t>
            </a:fld>
            <a:endParaRPr lang="en-GB"/>
          </a:p>
        </p:txBody>
      </p:sp>
      <p:sp>
        <p:nvSpPr>
          <p:cNvPr id="5" name="Footer Placeholder 4">
            <a:extLst>
              <a:ext uri="{FF2B5EF4-FFF2-40B4-BE49-F238E27FC236}">
                <a16:creationId xmlns:a16="http://schemas.microsoft.com/office/drawing/2014/main" id="{31F3D70F-5571-58F6-3DC0-620EE959986F}"/>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endParaRPr lang="en-GB"/>
          </a:p>
        </p:txBody>
      </p:sp>
      <p:sp>
        <p:nvSpPr>
          <p:cNvPr id="6" name="Slide Number Placeholder 5">
            <a:extLst>
              <a:ext uri="{FF2B5EF4-FFF2-40B4-BE49-F238E27FC236}">
                <a16:creationId xmlns:a16="http://schemas.microsoft.com/office/drawing/2014/main" id="{528EE28F-4871-EAAD-652E-687AF57DB8DB}"/>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fld id="{97ACC643-B609-4C11-9E4A-3BC375B7341C}" type="slidenum">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marL="0" marR="0" lvl="0" indent="0" algn="l" defTabSz="914400" rtl="0" fontAlgn="auto" hangingPunct="1">
        <a:lnSpc>
          <a:spcPct val="90000"/>
        </a:lnSpc>
        <a:spcBef>
          <a:spcPts val="0"/>
        </a:spcBef>
        <a:spcAft>
          <a:spcPts val="0"/>
        </a:spcAft>
        <a:buNone/>
        <a:tabLst/>
        <a:defRPr lang="en-US" sz="4400" b="0" i="0" u="none" strike="noStrike" kern="1200" cap="none" spc="0" baseline="0">
          <a:solidFill>
            <a:srgbClr val="000000"/>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n-US"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nice.org.uk/about/what-we-do/nice-and-health-inequalities" TargetMode="Externa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hyperlink" Target="https://www.gov.wales/welsh-index-multiple-deprivation-2019-analysis-relating-areas-deep-rooted-deprivation-html" TargetMode="External"/><Relationship Id="rId2" Type="http://schemas.openxmlformats.org/officeDocument/2006/relationships/hyperlink" Target="https://phw.nhs.wales/services-and-teams/child-measurement-programme/cmp-2022-23/" TargetMode="Externa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hyperlink" Target="https://www.gov.wales/sites/default/files/publications/2019-10/healthy-weight-healthy-wales-youth-community.pdf" TargetMode="External"/><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hyperlink" Target="https://www.gov.wales/healthy-weight-healthy-wales-delivery-plan-2020-2022"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video" Target="https://player.vimeo.com/video/872530966?h=46c8b0e55f&amp;amp;app_id=122963" TargetMode="External"/><Relationship Id="rId5" Type="http://schemas.openxmlformats.org/officeDocument/2006/relationships/hyperlink" Target="https://phw.nhs.wales/topics/the-first-1000-days-programme/" TargetMode="Externa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483029" y="1928176"/>
            <a:ext cx="5587099" cy="1498648"/>
          </a:xfrm>
        </p:spPr>
        <p:txBody>
          <a:bodyPr/>
          <a:lstStyle/>
          <a:p>
            <a:endParaRPr lang="en-US" sz="2200">
              <a:latin typeface="Ubuntu"/>
              <a:ea typeface="Verdana"/>
            </a:endParaRPr>
          </a:p>
          <a:p>
            <a:endParaRPr lang="en-US"/>
          </a:p>
          <a:p>
            <a:r>
              <a:rPr lang="en-US" sz="4000">
                <a:latin typeface="Ubuntu"/>
                <a:ea typeface="Verdana"/>
              </a:rPr>
              <a:t>Food, Health and Inequality</a:t>
            </a:r>
            <a:endParaRPr lang="en-US" sz="400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485024" y="3612929"/>
            <a:ext cx="6327775" cy="453119"/>
          </a:xfrm>
        </p:spPr>
        <p:txBody>
          <a:bodyPr/>
          <a:lstStyle/>
          <a:p>
            <a:r>
              <a:rPr lang="en-US" sz="2800">
                <a:latin typeface="Ubuntu"/>
                <a:ea typeface="Verdana"/>
              </a:rPr>
              <a:t>Food and Nutrition</a:t>
            </a:r>
          </a:p>
        </p:txBody>
      </p:sp>
      <p:pic>
        <p:nvPicPr>
          <p:cNvPr id="4" name="Picture 3" descr="A group of people holding boxes of food&#10;&#10;Description automatically generated">
            <a:extLst>
              <a:ext uri="{FF2B5EF4-FFF2-40B4-BE49-F238E27FC236}">
                <a16:creationId xmlns:a16="http://schemas.microsoft.com/office/drawing/2014/main" id="{9EBD78D7-2747-88B6-02C1-426B154C4A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4486" y="1691600"/>
            <a:ext cx="5216964" cy="3842657"/>
          </a:xfrm>
          <a:prstGeom prst="round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p:txBody>
          <a:bodyPr/>
          <a:lstStyle/>
          <a:p>
            <a:r>
              <a:rPr lang="en-US">
                <a:solidFill>
                  <a:schemeClr val="accent1">
                    <a:lumMod val="76000"/>
                  </a:schemeClr>
                </a:solidFill>
                <a:latin typeface="Ubuntu"/>
              </a:rPr>
              <a:t>Contents </a:t>
            </a: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2174049"/>
            <a:ext cx="6690035" cy="3335043"/>
          </a:xfrm>
        </p:spPr>
        <p:txBody>
          <a:bodyPr vert="horz" wrap="square" lIns="91440" tIns="45720" rIns="91440" bIns="45720" rtlCol="0" anchor="t" anchorCtr="0" compatLnSpc="1">
            <a:noAutofit/>
          </a:bodyPr>
          <a:lstStyle/>
          <a:p>
            <a:pPr marL="228600" marR="0" lvl="0" indent="-228600" algn="just" defTabSz="914400" rtl="0" eaLnBrk="1" fontAlgn="auto" latinLnBrk="0" hangingPunct="1">
              <a:lnSpc>
                <a:spcPct val="90000"/>
              </a:lnSpc>
              <a:spcBef>
                <a:spcPts val="1000"/>
              </a:spcBef>
              <a:spcAft>
                <a:spcPts val="0"/>
              </a:spcAft>
              <a:buClrTx/>
              <a:buSzPct val="100000"/>
              <a:buFont typeface="Arial" pitchFamily="34"/>
              <a:buChar char="•"/>
              <a:tabLst/>
              <a:defRPr/>
            </a:pPr>
            <a:r>
              <a:rPr lang="en-US" sz="2000" b="1">
                <a:solidFill>
                  <a:schemeClr val="accent1">
                    <a:lumMod val="76000"/>
                  </a:schemeClr>
                </a:solidFill>
                <a:latin typeface="Ubuntu"/>
              </a:rPr>
              <a:t>What are Health Inequalities </a:t>
            </a:r>
          </a:p>
          <a:p>
            <a:pPr marL="228600" marR="0" lvl="0" indent="-228600" algn="just" defTabSz="914400" rtl="0" eaLnBrk="1" fontAlgn="auto" latinLnBrk="0" hangingPunct="1">
              <a:lnSpc>
                <a:spcPct val="90000"/>
              </a:lnSpc>
              <a:spcBef>
                <a:spcPts val="1000"/>
              </a:spcBef>
              <a:spcAft>
                <a:spcPts val="0"/>
              </a:spcAft>
              <a:buClrTx/>
              <a:buSzPct val="100000"/>
              <a:buFont typeface="Arial" pitchFamily="34"/>
              <a:buChar char="•"/>
              <a:tabLst/>
              <a:defRPr/>
            </a:pPr>
            <a:r>
              <a:rPr lang="en-US" sz="2000" b="1">
                <a:solidFill>
                  <a:schemeClr val="accent1">
                    <a:lumMod val="76000"/>
                  </a:schemeClr>
                </a:solidFill>
                <a:latin typeface="Ubuntu"/>
              </a:rPr>
              <a:t>What are the effects of Health Inequalities </a:t>
            </a:r>
          </a:p>
          <a:p>
            <a:pPr marL="228600" indent="-228600" algn="just">
              <a:buFont typeface="Arial" pitchFamily="34"/>
              <a:buChar char="•"/>
              <a:defRPr/>
            </a:pPr>
            <a:r>
              <a:rPr lang="en-US" sz="2000" b="1">
                <a:solidFill>
                  <a:schemeClr val="accent1">
                    <a:lumMod val="75000"/>
                  </a:schemeClr>
                </a:solidFill>
                <a:latin typeface="Ubuntu"/>
              </a:rPr>
              <a:t>Food-related inequalities</a:t>
            </a:r>
          </a:p>
          <a:p>
            <a:pPr marL="228600" marR="0" lvl="0" indent="-228600" algn="just" defTabSz="914400" rtl="0" eaLnBrk="1" fontAlgn="auto" latinLnBrk="0" hangingPunct="1">
              <a:lnSpc>
                <a:spcPct val="90000"/>
              </a:lnSpc>
              <a:spcBef>
                <a:spcPts val="1000"/>
              </a:spcBef>
              <a:spcAft>
                <a:spcPts val="0"/>
              </a:spcAft>
              <a:buClrTx/>
              <a:buSzPct val="100000"/>
              <a:buFont typeface="Arial" pitchFamily="34"/>
              <a:buChar char="•"/>
              <a:tabLst/>
              <a:defRPr/>
            </a:pPr>
            <a:r>
              <a:rPr lang="en-US" sz="2000" b="1">
                <a:solidFill>
                  <a:schemeClr val="accent1">
                    <a:lumMod val="76000"/>
                  </a:schemeClr>
                </a:solidFill>
                <a:latin typeface="Ubuntu"/>
              </a:rPr>
              <a:t>Why Some Children have More Food Related Ill Health </a:t>
            </a:r>
          </a:p>
          <a:p>
            <a:pPr marL="228600" indent="-228600" algn="just">
              <a:buFont typeface="Arial" pitchFamily="34"/>
              <a:buChar char="•"/>
              <a:defRPr/>
            </a:pPr>
            <a:r>
              <a:rPr lang="en-US" sz="2000" b="1">
                <a:solidFill>
                  <a:schemeClr val="accent1">
                    <a:lumMod val="76000"/>
                  </a:schemeClr>
                </a:solidFill>
                <a:latin typeface="Ubuntu"/>
              </a:rPr>
              <a:t>What is Being Done About Inequalities? </a:t>
            </a:r>
          </a:p>
          <a:p>
            <a:pPr marL="228600" indent="-228600" algn="just">
              <a:buFont typeface="Arial" pitchFamily="34"/>
              <a:buChar char="•"/>
              <a:defRPr/>
            </a:pPr>
            <a:r>
              <a:rPr lang="en-US" sz="2000" b="1">
                <a:solidFill>
                  <a:schemeClr val="accent1">
                    <a:lumMod val="76000"/>
                  </a:schemeClr>
                </a:solidFill>
                <a:latin typeface="Ubuntu"/>
              </a:rPr>
              <a:t>Getting the Best Start in Life: Pregnancy </a:t>
            </a:r>
            <a:endParaRPr lang="en-US" sz="2000" b="1">
              <a:solidFill>
                <a:schemeClr val="accent1">
                  <a:lumMod val="76000"/>
                </a:schemeClr>
              </a:solidFill>
            </a:endParaRPr>
          </a:p>
          <a:p>
            <a:pPr marL="228600" indent="-228600" algn="just">
              <a:buFont typeface="Arial" pitchFamily="34"/>
              <a:buChar char="•"/>
              <a:defRPr/>
            </a:pPr>
            <a:r>
              <a:rPr lang="en-US" sz="2000" b="1">
                <a:solidFill>
                  <a:schemeClr val="accent1">
                    <a:lumMod val="76000"/>
                  </a:schemeClr>
                </a:solidFill>
                <a:latin typeface="Ubuntu"/>
              </a:rPr>
              <a:t>Getting the Best Start in Life: Babies &amp; Childhood  </a:t>
            </a:r>
            <a:endParaRPr lang="en-US" sz="2000" b="1">
              <a:solidFill>
                <a:schemeClr val="accent1">
                  <a:lumMod val="76000"/>
                </a:schemeClr>
              </a:solidFill>
            </a:endParaRPr>
          </a:p>
          <a:p>
            <a:pPr marL="285750" indent="-285750">
              <a:buFont typeface="Arial"/>
              <a:buChar char="•"/>
            </a:pPr>
            <a:endParaRPr lang="en-US" sz="2000">
              <a:solidFill>
                <a:srgbClr val="000000"/>
              </a:solidFill>
            </a:endParaRPr>
          </a:p>
          <a:p>
            <a:endParaRPr lang="en-US"/>
          </a:p>
        </p:txBody>
      </p:sp>
      <p:pic>
        <p:nvPicPr>
          <p:cNvPr id="5" name="Picture 4" descr="A person holding a baby and looking at a tablet&#10;&#10;Description automatically generated">
            <a:extLst>
              <a:ext uri="{FF2B5EF4-FFF2-40B4-BE49-F238E27FC236}">
                <a16:creationId xmlns:a16="http://schemas.microsoft.com/office/drawing/2014/main" id="{C1BD67AD-2942-3015-1C18-16B92D5287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19964" y="1873457"/>
            <a:ext cx="4310097" cy="3109591"/>
          </a:xfrm>
          <a:prstGeom prst="roundRect">
            <a:avLst/>
          </a:prstGeom>
        </p:spPr>
      </p:pic>
    </p:spTree>
    <p:extLst>
      <p:ext uri="{BB962C8B-B14F-4D97-AF65-F5344CB8AC3E}">
        <p14:creationId xmlns:p14="http://schemas.microsoft.com/office/powerpoint/2010/main" val="2281564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04878" y="1284514"/>
            <a:ext cx="5486321" cy="653143"/>
          </a:xfrm>
        </p:spPr>
        <p:txBody>
          <a:bodyPr>
            <a:normAutofit fontScale="77500" lnSpcReduction="20000"/>
          </a:bodyPr>
          <a:lstStyle/>
          <a:p>
            <a:r>
              <a:rPr lang="en-US" sz="3800">
                <a:solidFill>
                  <a:schemeClr val="accent1">
                    <a:lumMod val="76000"/>
                  </a:schemeClr>
                </a:solidFill>
                <a:latin typeface="Ubuntu"/>
              </a:rPr>
              <a:t>What Are Health Inequalities?</a:t>
            </a:r>
            <a:r>
              <a:rPr lang="en-US" sz="3800">
                <a:latin typeface="Ubuntu"/>
              </a:rPr>
              <a:t> </a:t>
            </a:r>
            <a:endParaRPr lang="en-US" sz="3800">
              <a:solidFill>
                <a:srgbClr val="000000"/>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2174049"/>
            <a:ext cx="6498692" cy="2746295"/>
          </a:xfrm>
        </p:spPr>
        <p:txBody>
          <a:bodyPr vert="horz" lIns="91440" tIns="45720" rIns="91440" bIns="45720" rtlCol="0" anchor="t">
            <a:normAutofit fontScale="40000" lnSpcReduction="20000"/>
          </a:bodyPr>
          <a:lstStyle/>
          <a:p>
            <a:pPr marL="0" marR="0" lvl="0" indent="0" defTabSz="914400" rtl="0" eaLnBrk="1" fontAlgn="auto" latinLnBrk="0" hangingPunct="1">
              <a:lnSpc>
                <a:spcPct val="90000"/>
              </a:lnSpc>
              <a:spcBef>
                <a:spcPts val="1000"/>
              </a:spcBef>
              <a:spcAft>
                <a:spcPts val="0"/>
              </a:spcAft>
              <a:buClrTx/>
              <a:buSzPct val="100000"/>
              <a:buFont typeface="Arial" pitchFamily="34"/>
              <a:buNone/>
              <a:tabLst/>
              <a:defRPr/>
            </a:pPr>
            <a:r>
              <a:rPr kumimoji="0" lang="en-GB" sz="5500" b="0" i="0" u="none" strike="noStrike" kern="1200" cap="none" spc="0" normalizeH="0" baseline="0" noProof="0">
                <a:ln>
                  <a:noFill/>
                </a:ln>
                <a:solidFill>
                  <a:schemeClr val="accent1">
                    <a:lumMod val="76000"/>
                  </a:schemeClr>
                </a:solidFill>
                <a:effectLst/>
                <a:uLnTx/>
                <a:uFillTx/>
                <a:latin typeface="Ubuntu"/>
              </a:rPr>
              <a:t>Health inequalities are differences in health across the population and between different groups in society, that are </a:t>
            </a:r>
            <a:r>
              <a:rPr kumimoji="0" lang="en-GB" sz="5500" b="1" i="0" u="none" strike="noStrike" kern="1200" cap="none" spc="0" normalizeH="0" baseline="0" noProof="0">
                <a:ln>
                  <a:noFill/>
                </a:ln>
                <a:solidFill>
                  <a:schemeClr val="accent1">
                    <a:lumMod val="76000"/>
                  </a:schemeClr>
                </a:solidFill>
                <a:effectLst/>
                <a:uLnTx/>
                <a:uFillTx/>
                <a:latin typeface="Ubuntu"/>
              </a:rPr>
              <a:t>systematic, unfair and avoidable.</a:t>
            </a:r>
            <a:endParaRPr lang="en-US">
              <a:solidFill>
                <a:schemeClr val="accent1">
                  <a:lumMod val="76000"/>
                </a:schemeClr>
              </a:solidFill>
            </a:endParaRPr>
          </a:p>
          <a:p>
            <a:pPr marL="0" marR="0" lvl="0" indent="0" defTabSz="914400" rtl="0" eaLnBrk="1" fontAlgn="auto" latinLnBrk="0" hangingPunct="1">
              <a:lnSpc>
                <a:spcPct val="90000"/>
              </a:lnSpc>
              <a:spcBef>
                <a:spcPts val="1000"/>
              </a:spcBef>
              <a:spcAft>
                <a:spcPts val="0"/>
              </a:spcAft>
              <a:buClrTx/>
              <a:buSzPct val="100000"/>
              <a:buFont typeface="Arial" pitchFamily="34"/>
              <a:buNone/>
              <a:tabLst/>
              <a:defRPr/>
            </a:pPr>
            <a:endParaRPr lang="en-GB" sz="5500" b="1" i="0" u="none" strike="noStrike" kern="1200" cap="none" spc="0" normalizeH="0" baseline="0" noProof="0" dirty="0">
              <a:ln>
                <a:noFill/>
              </a:ln>
              <a:solidFill>
                <a:schemeClr val="accent1">
                  <a:lumMod val="76000"/>
                </a:schemeClr>
              </a:solidFill>
              <a:effectLst/>
              <a:uLnTx/>
              <a:uFillTx/>
            </a:endParaRPr>
          </a:p>
          <a:p>
            <a:pPr marL="0" marR="0" lvl="0" indent="0" defTabSz="914400" rtl="0" eaLnBrk="1" fontAlgn="auto" latinLnBrk="0" hangingPunct="1">
              <a:lnSpc>
                <a:spcPct val="90000"/>
              </a:lnSpc>
              <a:spcBef>
                <a:spcPts val="1000"/>
              </a:spcBef>
              <a:spcAft>
                <a:spcPts val="0"/>
              </a:spcAft>
              <a:buClrTx/>
              <a:buSzPct val="100000"/>
              <a:buFont typeface="Arial" pitchFamily="34"/>
              <a:buNone/>
              <a:tabLst/>
              <a:defRPr/>
            </a:pPr>
            <a:r>
              <a:rPr kumimoji="0" lang="en-GB" sz="5500" b="0" i="0" u="none" strike="noStrike" kern="1200" cap="none" spc="0" normalizeH="0" baseline="0" noProof="0">
                <a:ln>
                  <a:noFill/>
                </a:ln>
                <a:solidFill>
                  <a:schemeClr val="accent1">
                    <a:lumMod val="76000"/>
                  </a:schemeClr>
                </a:solidFill>
                <a:effectLst/>
                <a:uLnTx/>
                <a:uFillTx/>
                <a:latin typeface="Ubuntu"/>
              </a:rPr>
              <a:t>They are caused by the conditions in which we are born, live, work and grow. These conditions influence how we think, feel and act and can affect both our physical and mental health and well-being.</a:t>
            </a:r>
            <a:endParaRPr lang="en-GB" sz="5500" b="1" i="0" u="none" strike="noStrike" kern="1200" cap="none" spc="0" normalizeH="0" baseline="0" noProof="0">
              <a:ln>
                <a:noFill/>
              </a:ln>
              <a:solidFill>
                <a:schemeClr val="accent1">
                  <a:lumMod val="76000"/>
                </a:schemeClr>
              </a:solidFill>
              <a:effectLst/>
              <a:uLnTx/>
              <a:uFillTx/>
              <a:latin typeface="Ubuntu"/>
            </a:endParaRPr>
          </a:p>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endParaRPr kumimoji="0" lang="en-GB" sz="5100" b="1" i="0" u="none" strike="noStrike" kern="1200" cap="none" spc="0" normalizeH="0" baseline="0" noProof="0">
              <a:ln>
                <a:noFill/>
              </a:ln>
              <a:solidFill>
                <a:srgbClr val="000000"/>
              </a:solidFill>
              <a:effectLst/>
              <a:uLnTx/>
              <a:uFillTx/>
            </a:endParaRPr>
          </a:p>
          <a:p>
            <a:endParaRPr lang="en-US"/>
          </a:p>
        </p:txBody>
      </p:sp>
      <p:sp>
        <p:nvSpPr>
          <p:cNvPr id="5" name="TextBox 4">
            <a:extLst>
              <a:ext uri="{FF2B5EF4-FFF2-40B4-BE49-F238E27FC236}">
                <a16:creationId xmlns:a16="http://schemas.microsoft.com/office/drawing/2014/main" id="{698AACAB-3D96-55AC-EB25-6F54BAFAADD0}"/>
              </a:ext>
            </a:extLst>
          </p:cNvPr>
          <p:cNvSpPr txBox="1"/>
          <p:nvPr/>
        </p:nvSpPr>
        <p:spPr>
          <a:xfrm>
            <a:off x="391886" y="5156736"/>
            <a:ext cx="6335485" cy="646331"/>
          </a:xfrm>
          <a:prstGeom prst="rect">
            <a:avLst/>
          </a:prstGeom>
          <a:solidFill>
            <a:schemeClr val="accent1">
              <a:lumMod val="75000"/>
            </a:schemeClr>
          </a:solid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kumimoji="0" lang="en-GB" sz="2000" b="0" i="0" u="none" strike="noStrike" kern="1200" cap="none" spc="0" normalizeH="0" baseline="0" noProof="0">
                <a:ln>
                  <a:noFill/>
                </a:ln>
                <a:solidFill>
                  <a:schemeClr val="bg1"/>
                </a:solidFill>
                <a:effectLst/>
                <a:uLnTx/>
                <a:uFillTx/>
                <a:latin typeface="Ubuntu" panose="020B0504030602030204" pitchFamily="34" charset="0"/>
              </a:rPr>
              <a:t>Definition taken from the</a:t>
            </a:r>
            <a:r>
              <a:rPr kumimoji="0" lang="en-GB" sz="2000" b="0" i="0" u="none" strike="noStrike" kern="1200" cap="none" spc="0" normalizeH="0" baseline="0" noProof="0">
                <a:ln>
                  <a:noFill/>
                </a:ln>
                <a:solidFill>
                  <a:schemeClr val="bg1"/>
                </a:solidFill>
                <a:effectLst/>
                <a:uLnTx/>
                <a:uFillTx/>
                <a:latin typeface="Ubuntu" panose="020B0504030602030204" pitchFamily="34" charset="0"/>
                <a:ea typeface="Calibri"/>
                <a:cs typeface="Calibri"/>
              </a:rPr>
              <a:t> </a:t>
            </a:r>
            <a:r>
              <a:rPr kumimoji="0" lang="en-GB" sz="2000" b="1" i="0" u="sng" strike="noStrike" kern="1200" cap="none" spc="0" normalizeH="0" baseline="0" noProof="0">
                <a:ln>
                  <a:noFill/>
                </a:ln>
                <a:solidFill>
                  <a:schemeClr val="bg1"/>
                </a:solidFill>
                <a:effectLst/>
                <a:uLnTx/>
                <a:uFillTx/>
                <a:latin typeface="Ubuntu" panose="020B0504030602030204" pitchFamily="34" charset="0"/>
                <a:hlinkClick r:id="rId2">
                  <a:extLst>
                    <a:ext uri="{A12FA001-AC4F-418D-AE19-62706E023703}">
                      <ahyp:hlinkClr xmlns:ahyp="http://schemas.microsoft.com/office/drawing/2018/hyperlinkcolor" val="tx"/>
                    </a:ext>
                  </a:extLst>
                </a:hlinkClick>
              </a:rPr>
              <a:t>National Institute for Health and Care Excellence</a:t>
            </a:r>
            <a:endParaRPr lang="en-US" sz="2000">
              <a:solidFill>
                <a:schemeClr val="bg1"/>
              </a:solidFill>
              <a:latin typeface="Ubuntu" panose="020B0504030602030204" pitchFamily="34" charset="0"/>
            </a:endParaRPr>
          </a:p>
        </p:txBody>
      </p:sp>
      <p:pic>
        <p:nvPicPr>
          <p:cNvPr id="2" name="Picture 1" descr="A group of people holding signs&#10;&#10;AI-generated content may be incorrect.">
            <a:extLst>
              <a:ext uri="{FF2B5EF4-FFF2-40B4-BE49-F238E27FC236}">
                <a16:creationId xmlns:a16="http://schemas.microsoft.com/office/drawing/2014/main" id="{5AE008B4-D381-46BA-99EF-1B648E759281}"/>
              </a:ext>
            </a:extLst>
          </p:cNvPr>
          <p:cNvPicPr>
            <a:picLocks noChangeAspect="1"/>
          </p:cNvPicPr>
          <p:nvPr/>
        </p:nvPicPr>
        <p:blipFill>
          <a:blip r:embed="rId3"/>
          <a:stretch>
            <a:fillRect/>
          </a:stretch>
        </p:blipFill>
        <p:spPr>
          <a:xfrm>
            <a:off x="7308272" y="1524287"/>
            <a:ext cx="4883727" cy="4051882"/>
          </a:xfrm>
          <a:prstGeom prst="roundRect">
            <a:avLst/>
          </a:prstGeom>
          <a:ln>
            <a:noFill/>
          </a:ln>
          <a:effectLst>
            <a:softEdge rad="112500"/>
          </a:effectLst>
        </p:spPr>
      </p:pic>
    </p:spTree>
    <p:extLst>
      <p:ext uri="{BB962C8B-B14F-4D97-AF65-F5344CB8AC3E}">
        <p14:creationId xmlns:p14="http://schemas.microsoft.com/office/powerpoint/2010/main" val="3231826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04878" y="1054934"/>
            <a:ext cx="5486321" cy="882724"/>
          </a:xfrm>
        </p:spPr>
        <p:txBody>
          <a:bodyPr>
            <a:noAutofit/>
          </a:bodyPr>
          <a:lstStyle/>
          <a:p>
            <a:r>
              <a:rPr lang="en-GB">
                <a:solidFill>
                  <a:schemeClr val="accent1">
                    <a:lumMod val="76000"/>
                  </a:schemeClr>
                </a:solidFill>
                <a:latin typeface="Ubuntu"/>
              </a:rPr>
              <a:t>What Are the Effects of Health Inequalities?</a:t>
            </a:r>
            <a:endParaRPr lang="en-US">
              <a:solidFill>
                <a:schemeClr val="accent1">
                  <a:lumMod val="76000"/>
                </a:schemeClr>
              </a:solidFill>
              <a:latin typeface="Ubuntu"/>
            </a:endParaRPr>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2174049"/>
            <a:ext cx="6498692" cy="3791322"/>
          </a:xfrm>
        </p:spPr>
        <p:txBody>
          <a:bodyPr vert="horz" lIns="91440" tIns="45720" rIns="91440" bIns="45720" rtlCol="0" anchor="t">
            <a:normAutofit fontScale="25000" lnSpcReduction="20000"/>
          </a:bodyPr>
          <a:lstStyle/>
          <a:p>
            <a:pPr marL="0" marR="0" lvl="0" indent="0" defTabSz="914400" rtl="0" eaLnBrk="1" fontAlgn="auto" latinLnBrk="0" hangingPunct="1">
              <a:lnSpc>
                <a:spcPct val="90000"/>
              </a:lnSpc>
              <a:spcBef>
                <a:spcPts val="1000"/>
              </a:spcBef>
              <a:spcAft>
                <a:spcPts val="0"/>
              </a:spcAft>
              <a:buClrTx/>
              <a:buSzPct val="100000"/>
              <a:buFont typeface="Arial" pitchFamily="34"/>
              <a:buNone/>
              <a:tabLst/>
              <a:defRPr/>
            </a:pPr>
            <a:r>
              <a:rPr kumimoji="0" lang="en-US" sz="6800" b="0" i="0" u="none" strike="noStrike" kern="1200" cap="none" spc="0" normalizeH="0" baseline="0" noProof="0">
                <a:ln>
                  <a:noFill/>
                </a:ln>
                <a:solidFill>
                  <a:schemeClr val="accent1">
                    <a:lumMod val="76000"/>
                  </a:schemeClr>
                </a:solidFill>
                <a:effectLst/>
                <a:uLnTx/>
                <a:uFillTx/>
                <a:latin typeface="Ubuntu"/>
              </a:rPr>
              <a:t>When we don’t have the things we need, like warm homes and a healthy balanced diet, it puts a strain on our bodies which can result in greater stress and poorer health.</a:t>
            </a:r>
            <a:endParaRPr lang="en-US"/>
          </a:p>
          <a:p>
            <a:pPr marL="0" marR="0" lvl="0" indent="0" defTabSz="914400" rtl="0" eaLnBrk="1" fontAlgn="auto" latinLnBrk="0" hangingPunct="1">
              <a:lnSpc>
                <a:spcPct val="90000"/>
              </a:lnSpc>
              <a:spcBef>
                <a:spcPts val="1000"/>
              </a:spcBef>
              <a:spcAft>
                <a:spcPts val="0"/>
              </a:spcAft>
              <a:buClrTx/>
              <a:buSzPct val="100000"/>
              <a:buFont typeface="Arial" pitchFamily="34"/>
              <a:buNone/>
              <a:tabLst/>
              <a:defRPr/>
            </a:pPr>
            <a:endParaRPr lang="en-US" sz="6800" b="0" i="0" u="none" strike="noStrike" kern="1200" cap="none" spc="0" normalizeH="0" baseline="0" noProof="0">
              <a:ln>
                <a:noFill/>
              </a:ln>
              <a:solidFill>
                <a:schemeClr val="accent1">
                  <a:lumMod val="76000"/>
                </a:schemeClr>
              </a:solidFill>
              <a:effectLst/>
              <a:uLnTx/>
              <a:uFillTx/>
              <a:latin typeface="Ubuntu"/>
            </a:endParaRPr>
          </a:p>
          <a:p>
            <a:pPr>
              <a:defRPr/>
            </a:pPr>
            <a:r>
              <a:rPr kumimoji="0" lang="en-US" sz="6800" b="0" i="0" u="none" strike="noStrike" kern="1200" cap="none" spc="0" normalizeH="0" baseline="0" noProof="0">
                <a:ln>
                  <a:noFill/>
                </a:ln>
                <a:solidFill>
                  <a:schemeClr val="accent1">
                    <a:lumMod val="76000"/>
                  </a:schemeClr>
                </a:solidFill>
                <a:effectLst/>
                <a:uLnTx/>
                <a:uFillTx/>
                <a:latin typeface="Ubuntu"/>
              </a:rPr>
              <a:t>To create a society where everybody can thrive, we need </a:t>
            </a:r>
            <a:r>
              <a:rPr lang="en-US" sz="6800">
                <a:solidFill>
                  <a:schemeClr val="accent1">
                    <a:lumMod val="76000"/>
                  </a:schemeClr>
                </a:solidFill>
                <a:latin typeface="Ubuntu"/>
              </a:rPr>
              <a:t>all of</a:t>
            </a:r>
            <a:r>
              <a:rPr kumimoji="0" lang="en-US" sz="6800" b="0" i="0" u="none" strike="noStrike" kern="1200" cap="none" spc="0" normalizeH="0" baseline="0" noProof="0">
                <a:ln>
                  <a:noFill/>
                </a:ln>
                <a:solidFill>
                  <a:schemeClr val="accent1">
                    <a:lumMod val="76000"/>
                  </a:schemeClr>
                </a:solidFill>
                <a:effectLst/>
                <a:uLnTx/>
                <a:uFillTx/>
                <a:latin typeface="Ubuntu"/>
              </a:rPr>
              <a:t> the right </a:t>
            </a:r>
            <a:r>
              <a:rPr kumimoji="0" lang="en-US" sz="6800" b="1" i="0" u="none" strike="noStrike" kern="1200" cap="none" spc="0" normalizeH="0" baseline="0" noProof="0">
                <a:ln>
                  <a:noFill/>
                </a:ln>
                <a:solidFill>
                  <a:schemeClr val="accent1">
                    <a:lumMod val="76000"/>
                  </a:schemeClr>
                </a:solidFill>
                <a:effectLst/>
                <a:uLnTx/>
                <a:uFillTx/>
                <a:latin typeface="Ubuntu"/>
              </a:rPr>
              <a:t>building blocks</a:t>
            </a:r>
            <a:r>
              <a:rPr kumimoji="0" lang="en-US" sz="6800" b="0" i="0" u="none" strike="noStrike" kern="1200" cap="none" spc="0" normalizeH="0" baseline="0" noProof="0">
                <a:ln>
                  <a:noFill/>
                </a:ln>
                <a:solidFill>
                  <a:schemeClr val="accent1">
                    <a:lumMod val="76000"/>
                  </a:schemeClr>
                </a:solidFill>
                <a:effectLst/>
                <a:uLnTx/>
                <a:uFillTx/>
                <a:latin typeface="Ubuntu"/>
              </a:rPr>
              <a:t> in place: </a:t>
            </a:r>
            <a:endParaRPr lang="en-US" sz="4900" b="1">
              <a:solidFill>
                <a:schemeClr val="accent1">
                  <a:lumMod val="76000"/>
                </a:schemeClr>
              </a:solidFill>
              <a:latin typeface="Ubuntu"/>
            </a:endParaRPr>
          </a:p>
          <a:p>
            <a:pPr marL="857250" indent="-857250">
              <a:buFont typeface="Arial" panose="020B0604020202020204" pitchFamily="34" charset="0"/>
              <a:buChar char="•"/>
              <a:defRPr/>
            </a:pPr>
            <a:r>
              <a:rPr kumimoji="0" lang="en-US" sz="6800" b="0" i="0" u="none" strike="noStrike" kern="1200" cap="none" spc="0" normalizeH="0" baseline="0" noProof="0">
                <a:ln>
                  <a:noFill/>
                </a:ln>
                <a:solidFill>
                  <a:schemeClr val="accent1">
                    <a:lumMod val="76000"/>
                  </a:schemeClr>
                </a:solidFill>
                <a:effectLst/>
                <a:uLnTx/>
                <a:uFillTx/>
                <a:latin typeface="Ubuntu"/>
              </a:rPr>
              <a:t>stable jobs </a:t>
            </a:r>
            <a:endParaRPr lang="en-US" sz="6800" b="0" i="0" u="none" strike="noStrike" kern="1200" cap="none" spc="0" normalizeH="0" baseline="0" noProof="0">
              <a:ln>
                <a:noFill/>
              </a:ln>
              <a:solidFill>
                <a:schemeClr val="accent1">
                  <a:lumMod val="76000"/>
                </a:schemeClr>
              </a:solidFill>
              <a:effectLst/>
              <a:uLnTx/>
              <a:uFillTx/>
              <a:latin typeface="Ubuntu"/>
            </a:endParaRPr>
          </a:p>
          <a:p>
            <a:pPr marL="857250" indent="-857250">
              <a:buFont typeface="Arial" panose="020B0604020202020204" pitchFamily="34" charset="0"/>
              <a:buChar char="•"/>
              <a:defRPr/>
            </a:pPr>
            <a:r>
              <a:rPr kumimoji="0" lang="en-US" sz="6800" b="0" i="0" u="none" strike="noStrike" kern="1200" cap="none" spc="0" normalizeH="0" baseline="0" noProof="0">
                <a:ln>
                  <a:noFill/>
                </a:ln>
                <a:solidFill>
                  <a:schemeClr val="accent1">
                    <a:lumMod val="76000"/>
                  </a:schemeClr>
                </a:solidFill>
                <a:effectLst/>
                <a:uLnTx/>
                <a:uFillTx/>
                <a:latin typeface="Ubuntu"/>
              </a:rPr>
              <a:t>good pay</a:t>
            </a:r>
            <a:endParaRPr lang="en-US" sz="6800" b="0" i="0" u="none" strike="noStrike" kern="1200" cap="none" spc="0" normalizeH="0" baseline="0" noProof="0">
              <a:ln>
                <a:noFill/>
              </a:ln>
              <a:solidFill>
                <a:schemeClr val="accent1">
                  <a:lumMod val="76000"/>
                </a:schemeClr>
              </a:solidFill>
              <a:effectLst/>
              <a:uLnTx/>
              <a:uFillTx/>
              <a:latin typeface="Ubuntu"/>
            </a:endParaRPr>
          </a:p>
          <a:p>
            <a:pPr marL="857250" indent="-857250">
              <a:buFont typeface="Arial" panose="020B0604020202020204" pitchFamily="34" charset="0"/>
              <a:buChar char="•"/>
              <a:defRPr/>
            </a:pPr>
            <a:r>
              <a:rPr kumimoji="0" lang="en-US" sz="6800" b="0" i="0" u="none" strike="noStrike" kern="1200" cap="none" spc="0" normalizeH="0" baseline="0" noProof="0">
                <a:ln>
                  <a:noFill/>
                </a:ln>
                <a:solidFill>
                  <a:schemeClr val="accent1">
                    <a:lumMod val="76000"/>
                  </a:schemeClr>
                </a:solidFill>
                <a:effectLst/>
                <a:uLnTx/>
                <a:uFillTx/>
                <a:latin typeface="Ubuntu"/>
              </a:rPr>
              <a:t>quality housing </a:t>
            </a:r>
            <a:endParaRPr lang="en-US" sz="6800" b="0" i="0" u="none" strike="noStrike" kern="1200" cap="none" spc="0" normalizeH="0" baseline="0" noProof="0">
              <a:ln>
                <a:noFill/>
              </a:ln>
              <a:solidFill>
                <a:schemeClr val="accent1">
                  <a:lumMod val="76000"/>
                </a:schemeClr>
              </a:solidFill>
              <a:effectLst/>
              <a:uLnTx/>
              <a:uFillTx/>
              <a:latin typeface="Ubuntu"/>
            </a:endParaRPr>
          </a:p>
          <a:p>
            <a:pPr marL="857250" indent="-857250">
              <a:buFont typeface="Arial" panose="020B0604020202020204" pitchFamily="34" charset="0"/>
              <a:buChar char="•"/>
              <a:defRPr/>
            </a:pPr>
            <a:r>
              <a:rPr kumimoji="0" lang="en-US" sz="6800" b="0" i="0" u="none" strike="noStrike" kern="1200" cap="none" spc="0" normalizeH="0" baseline="0" noProof="0">
                <a:ln>
                  <a:noFill/>
                </a:ln>
                <a:solidFill>
                  <a:schemeClr val="accent1">
                    <a:lumMod val="76000"/>
                  </a:schemeClr>
                </a:solidFill>
                <a:effectLst/>
                <a:uLnTx/>
                <a:uFillTx/>
                <a:latin typeface="Ubuntu"/>
              </a:rPr>
              <a:t>good education. </a:t>
            </a:r>
            <a:endParaRPr lang="en-US" sz="6800">
              <a:solidFill>
                <a:schemeClr val="accent1">
                  <a:lumMod val="76000"/>
                </a:schemeClr>
              </a:solidFill>
              <a:latin typeface="Ubuntu"/>
            </a:endParaRPr>
          </a:p>
          <a:p>
            <a:pPr>
              <a:defRPr/>
            </a:pPr>
            <a:r>
              <a:rPr kumimoji="0" lang="en-US" sz="6800" b="0" i="0" u="none" strike="noStrike" kern="1200" cap="none" spc="0" normalizeH="0" baseline="0" noProof="0">
                <a:ln>
                  <a:noFill/>
                </a:ln>
                <a:solidFill>
                  <a:schemeClr val="accent1">
                    <a:lumMod val="76000"/>
                  </a:schemeClr>
                </a:solidFill>
                <a:effectLst/>
                <a:uLnTx/>
                <a:uFillTx/>
                <a:latin typeface="Ubuntu"/>
              </a:rPr>
              <a:t>To try and reduce inequalities between different areas in Wales, work is being done to identify our communities where </a:t>
            </a:r>
            <a:r>
              <a:rPr kumimoji="0" lang="en-US" sz="6800" b="1" i="0" u="none" strike="noStrike" kern="1200" cap="none" spc="0" normalizeH="0" baseline="0" noProof="0">
                <a:ln>
                  <a:noFill/>
                </a:ln>
                <a:solidFill>
                  <a:schemeClr val="accent1">
                    <a:lumMod val="76000"/>
                  </a:schemeClr>
                </a:solidFill>
                <a:effectLst/>
                <a:uLnTx/>
                <a:uFillTx/>
                <a:latin typeface="Ubuntu"/>
              </a:rPr>
              <a:t>blocks are missing</a:t>
            </a:r>
            <a:r>
              <a:rPr kumimoji="0" lang="en-US" sz="6800" b="0" i="0" u="none" strike="noStrike" kern="1200" cap="none" spc="0" normalizeH="0" baseline="0" noProof="0">
                <a:ln>
                  <a:noFill/>
                </a:ln>
                <a:solidFill>
                  <a:schemeClr val="accent1">
                    <a:lumMod val="76000"/>
                  </a:schemeClr>
                </a:solidFill>
                <a:effectLst/>
                <a:uLnTx/>
                <a:uFillTx/>
                <a:latin typeface="Ubuntu"/>
              </a:rPr>
              <a:t>. This is to make sure those at most risk have the best access to support. </a:t>
            </a:r>
            <a:endParaRPr lang="en-US" sz="4900" b="1" i="0" u="none" strike="noStrike" kern="1200" cap="none" spc="0" normalizeH="0" baseline="0" noProof="0">
              <a:ln>
                <a:noFill/>
              </a:ln>
              <a:solidFill>
                <a:schemeClr val="accent1">
                  <a:lumMod val="76000"/>
                </a:schemeClr>
              </a:solidFill>
              <a:effectLst/>
              <a:uLnTx/>
              <a:uFillTx/>
              <a:latin typeface="Ubuntu"/>
            </a:endParaRPr>
          </a:p>
          <a:p>
            <a:pPr marL="0" marR="0" lvl="0" indent="0" algn="just" defTabSz="914400" rtl="0" eaLnBrk="1" fontAlgn="auto" latinLnBrk="0" hangingPunct="1">
              <a:lnSpc>
                <a:spcPct val="90000"/>
              </a:lnSpc>
              <a:spcBef>
                <a:spcPts val="1000"/>
              </a:spcBef>
              <a:spcAft>
                <a:spcPts val="0"/>
              </a:spcAft>
              <a:buClrTx/>
              <a:buSzPct val="100000"/>
              <a:buFont typeface="Arial" pitchFamily="34"/>
              <a:buNone/>
              <a:tabLst/>
              <a:defRPr/>
            </a:pPr>
            <a:endParaRPr lang="en-GB" sz="6000" b="1" i="0" u="none" strike="noStrike" kern="1200" cap="none" spc="0" normalizeH="0" baseline="0" noProof="0">
              <a:ln>
                <a:noFill/>
              </a:ln>
              <a:solidFill>
                <a:schemeClr val="accent1">
                  <a:lumMod val="76000"/>
                </a:schemeClr>
              </a:solidFill>
              <a:effectLst/>
              <a:uLnTx/>
              <a:uFillTx/>
            </a:endParaRPr>
          </a:p>
          <a:p>
            <a:endParaRPr lang="en-US"/>
          </a:p>
        </p:txBody>
      </p:sp>
      <p:sp>
        <p:nvSpPr>
          <p:cNvPr id="5" name="TextBox 4">
            <a:extLst>
              <a:ext uri="{FF2B5EF4-FFF2-40B4-BE49-F238E27FC236}">
                <a16:creationId xmlns:a16="http://schemas.microsoft.com/office/drawing/2014/main" id="{698AACAB-3D96-55AC-EB25-6F54BAFAADD0}"/>
              </a:ext>
            </a:extLst>
          </p:cNvPr>
          <p:cNvSpPr txBox="1"/>
          <p:nvPr/>
        </p:nvSpPr>
        <p:spPr>
          <a:xfrm>
            <a:off x="8022771" y="454769"/>
            <a:ext cx="3744686" cy="1089529"/>
          </a:xfrm>
          <a:prstGeom prst="rect">
            <a:avLst/>
          </a:prstGeom>
          <a:solidFill>
            <a:srgbClr val="F66720"/>
          </a:solid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kumimoji="0" lang="en-GB" b="0" i="0" u="none" strike="noStrike" kern="1200" cap="none" spc="0" normalizeH="0" baseline="0" noProof="0">
                <a:ln>
                  <a:noFill/>
                </a:ln>
                <a:solidFill>
                  <a:schemeClr val="bg1"/>
                </a:solidFill>
                <a:effectLst/>
                <a:uLnTx/>
                <a:uFillTx/>
                <a:latin typeface="Ubuntu" panose="020B0504030602030204" pitchFamily="34" charset="0"/>
              </a:rPr>
              <a:t>https://urbanhealth.org.uk/our-work/childrens-health-and-food/framing-toolkit-talking-about-childhood-obesity</a:t>
            </a:r>
          </a:p>
        </p:txBody>
      </p:sp>
      <p:pic>
        <p:nvPicPr>
          <p:cNvPr id="8" name="Picture 7" descr="A group of people on a scale&#10;&#10;Description automatically generated">
            <a:extLst>
              <a:ext uri="{FF2B5EF4-FFF2-40B4-BE49-F238E27FC236}">
                <a16:creationId xmlns:a16="http://schemas.microsoft.com/office/drawing/2014/main" id="{7DEA6746-4864-EC38-0221-AA36FF88C7FF}"/>
              </a:ext>
            </a:extLst>
          </p:cNvPr>
          <p:cNvPicPr>
            <a:picLocks noChangeAspect="1"/>
          </p:cNvPicPr>
          <p:nvPr/>
        </p:nvPicPr>
        <p:blipFill rotWithShape="1">
          <a:blip r:embed="rId3"/>
          <a:srcRect l="5896" t="3901" r="8019" b="4610"/>
          <a:stretch/>
        </p:blipFill>
        <p:spPr>
          <a:xfrm>
            <a:off x="6933633" y="1774371"/>
            <a:ext cx="4953488" cy="3875165"/>
          </a:xfrm>
          <a:prstGeom prst="roundRect">
            <a:avLst/>
          </a:prstGeom>
          <a:ln>
            <a:noFill/>
          </a:ln>
          <a:effectLst>
            <a:softEdge rad="112500"/>
          </a:effectLst>
        </p:spPr>
      </p:pic>
    </p:spTree>
    <p:extLst>
      <p:ext uri="{BB962C8B-B14F-4D97-AF65-F5344CB8AC3E}">
        <p14:creationId xmlns:p14="http://schemas.microsoft.com/office/powerpoint/2010/main" val="1168544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FBA8B0-9357-9871-0C13-75DB797F47A0}"/>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D0742B21-C352-1FC3-D2CF-DEFC8E5FFEC0}"/>
              </a:ext>
            </a:extLst>
          </p:cNvPr>
          <p:cNvSpPr>
            <a:spLocks noGrp="1"/>
          </p:cNvSpPr>
          <p:nvPr>
            <p:ph type="body" sz="quarter" idx="11"/>
          </p:nvPr>
        </p:nvSpPr>
        <p:spPr>
          <a:xfrm>
            <a:off x="304879" y="883550"/>
            <a:ext cx="5194300" cy="639847"/>
          </a:xfrm>
        </p:spPr>
        <p:txBody>
          <a:bodyPr>
            <a:normAutofit/>
          </a:bodyPr>
          <a:lstStyle/>
          <a:p>
            <a:r>
              <a:rPr lang="en-US">
                <a:solidFill>
                  <a:schemeClr val="accent1">
                    <a:lumMod val="75000"/>
                  </a:schemeClr>
                </a:solidFill>
                <a:latin typeface="Ubuntu"/>
              </a:rPr>
              <a:t>Food-related inequalities </a:t>
            </a:r>
            <a:endParaRPr lang="en-US">
              <a:solidFill>
                <a:schemeClr val="accent1">
                  <a:lumMod val="75000"/>
                </a:schemeClr>
              </a:solidFill>
            </a:endParaRPr>
          </a:p>
        </p:txBody>
      </p:sp>
      <p:sp>
        <p:nvSpPr>
          <p:cNvPr id="5" name="Text Placeholder 4">
            <a:extLst>
              <a:ext uri="{FF2B5EF4-FFF2-40B4-BE49-F238E27FC236}">
                <a16:creationId xmlns:a16="http://schemas.microsoft.com/office/drawing/2014/main" id="{1E30EF6C-6B29-ADFB-EB23-04BEFB2475C0}"/>
              </a:ext>
            </a:extLst>
          </p:cNvPr>
          <p:cNvSpPr>
            <a:spLocks noGrp="1"/>
          </p:cNvSpPr>
          <p:nvPr>
            <p:ph type="body" sz="quarter" idx="13"/>
          </p:nvPr>
        </p:nvSpPr>
        <p:spPr>
          <a:xfrm>
            <a:off x="148571" y="1627152"/>
            <a:ext cx="5791121" cy="4140530"/>
          </a:xfrm>
        </p:spPr>
        <p:txBody>
          <a:bodyPr vert="horz" lIns="91440" tIns="45720" rIns="91440" bIns="45720" rtlCol="0" anchor="t">
            <a:noAutofit/>
          </a:bodyPr>
          <a:lstStyle/>
          <a:p>
            <a:pPr marL="285750" indent="-285750">
              <a:buFont typeface="Arial"/>
              <a:buChar char="•"/>
            </a:pPr>
            <a:r>
              <a:rPr lang="en-US" sz="1800" dirty="0">
                <a:solidFill>
                  <a:schemeClr val="accent1">
                    <a:lumMod val="76000"/>
                  </a:schemeClr>
                </a:solidFill>
                <a:latin typeface="Ubuntu"/>
              </a:rPr>
              <a:t>Obesity and overweight are examples of food-related ill-health where there are inequalities.</a:t>
            </a:r>
            <a:endParaRPr lang="en-US" dirty="0">
              <a:solidFill>
                <a:schemeClr val="accent1">
                  <a:lumMod val="76000"/>
                </a:schemeClr>
              </a:solidFill>
            </a:endParaRPr>
          </a:p>
          <a:p>
            <a:pPr marL="285750" indent="-285750">
              <a:buFont typeface="Arial"/>
              <a:buChar char="•"/>
            </a:pPr>
            <a:r>
              <a:rPr lang="en-US" sz="1800" dirty="0">
                <a:solidFill>
                  <a:schemeClr val="accent1">
                    <a:lumMod val="76000"/>
                  </a:schemeClr>
                </a:solidFill>
                <a:latin typeface="Ubuntu"/>
              </a:rPr>
              <a:t>There are differences in the % of children living with overweight or obesity depending on where they live.</a:t>
            </a:r>
            <a:endParaRPr lang="en-US" dirty="0">
              <a:solidFill>
                <a:schemeClr val="accent1">
                  <a:lumMod val="76000"/>
                </a:schemeClr>
              </a:solidFill>
            </a:endParaRPr>
          </a:p>
          <a:p>
            <a:pPr marL="285750" indent="-285750">
              <a:buFont typeface="Arial"/>
              <a:buChar char="•"/>
            </a:pPr>
            <a:r>
              <a:rPr lang="en-US" sz="1800" dirty="0">
                <a:solidFill>
                  <a:schemeClr val="accent1">
                    <a:lumMod val="76000"/>
                  </a:schemeClr>
                </a:solidFill>
                <a:latin typeface="Ubuntu"/>
              </a:rPr>
              <a:t>Across Wales:</a:t>
            </a:r>
            <a:endParaRPr lang="en-US" sz="1800" dirty="0">
              <a:solidFill>
                <a:schemeClr val="accent1">
                  <a:lumMod val="76000"/>
                </a:schemeClr>
              </a:solidFill>
            </a:endParaRPr>
          </a:p>
          <a:p>
            <a:pPr marL="742950" lvl="1" indent="-285750">
              <a:buFont typeface="Courier New"/>
              <a:buChar char="o"/>
            </a:pPr>
            <a:r>
              <a:rPr lang="en-US" sz="1800" dirty="0">
                <a:solidFill>
                  <a:schemeClr val="accent1">
                    <a:lumMod val="76000"/>
                  </a:schemeClr>
                </a:solidFill>
                <a:latin typeface="Ubuntu"/>
              </a:rPr>
              <a:t>20% of children who live in areas with access to</a:t>
            </a:r>
            <a:r>
              <a:rPr lang="en-US" sz="1800" dirty="0">
                <a:solidFill>
                  <a:schemeClr val="tx2"/>
                </a:solidFill>
                <a:latin typeface="Ubuntu"/>
              </a:rPr>
              <a:t> </a:t>
            </a:r>
            <a:r>
              <a:rPr lang="en-US" sz="1800" b="1" dirty="0">
                <a:solidFill>
                  <a:schemeClr val="accent1">
                    <a:lumMod val="76000"/>
                  </a:schemeClr>
                </a:solidFill>
                <a:latin typeface="Ubuntu"/>
              </a:rPr>
              <a:t>the most resources and opportunities live with overweight or obesity*, </a:t>
            </a:r>
            <a:r>
              <a:rPr lang="en-US" sz="1800" dirty="0">
                <a:solidFill>
                  <a:schemeClr val="accent1">
                    <a:lumMod val="76000"/>
                  </a:schemeClr>
                </a:solidFill>
                <a:latin typeface="Ubuntu"/>
              </a:rPr>
              <a:t>compared with</a:t>
            </a:r>
          </a:p>
          <a:p>
            <a:pPr marL="742950" lvl="1" indent="-285750">
              <a:buFont typeface="Courier New"/>
              <a:buChar char="o"/>
            </a:pPr>
            <a:r>
              <a:rPr lang="en-US" sz="1800" dirty="0">
                <a:solidFill>
                  <a:schemeClr val="accent1">
                    <a:lumMod val="76000"/>
                  </a:schemeClr>
                </a:solidFill>
                <a:latin typeface="Ubuntu"/>
              </a:rPr>
              <a:t>28% of children who live in areas with access to the </a:t>
            </a:r>
            <a:r>
              <a:rPr lang="en-US" sz="1800" b="1" dirty="0">
                <a:solidFill>
                  <a:srgbClr val="F66720"/>
                </a:solidFill>
                <a:latin typeface="Ubuntu"/>
              </a:rPr>
              <a:t>fewest resources and opportunities live with overweight or obesity*.</a:t>
            </a:r>
            <a:endParaRPr lang="en-US" sz="1800" b="1" dirty="0">
              <a:solidFill>
                <a:srgbClr val="F66720"/>
              </a:solidFill>
            </a:endParaRPr>
          </a:p>
          <a:p>
            <a:pPr marL="285750" indent="-285750">
              <a:buFont typeface="Arial"/>
              <a:buChar char="•"/>
            </a:pPr>
            <a:r>
              <a:rPr lang="en-US" sz="1800" dirty="0">
                <a:solidFill>
                  <a:schemeClr val="accent1">
                    <a:lumMod val="76000"/>
                  </a:schemeClr>
                </a:solidFill>
                <a:latin typeface="Ubuntu"/>
              </a:rPr>
              <a:t>This is a difference of over 8%.</a:t>
            </a:r>
          </a:p>
          <a:p>
            <a:pPr marL="285750" indent="-285750">
              <a:buFont typeface="Arial"/>
              <a:buChar char="•"/>
            </a:pPr>
            <a:r>
              <a:rPr lang="en-US" sz="1800" dirty="0">
                <a:solidFill>
                  <a:schemeClr val="accent1">
                    <a:lumMod val="76000"/>
                  </a:schemeClr>
                </a:solidFill>
                <a:latin typeface="Ubuntu"/>
              </a:rPr>
              <a:t>Similar patterns can be seen across all the Health Board areas in Wales. Information on different Health Boards can be found </a:t>
            </a:r>
            <a:r>
              <a:rPr lang="en-US" sz="1800" dirty="0">
                <a:solidFill>
                  <a:schemeClr val="accent1">
                    <a:lumMod val="76000"/>
                  </a:schemeClr>
                </a:solidFill>
                <a:latin typeface="Ubuntu"/>
                <a:hlinkClick r:id="rId2">
                  <a:extLst>
                    <a:ext uri="{A12FA001-AC4F-418D-AE19-62706E023703}">
                      <ahyp:hlinkClr xmlns:ahyp="http://schemas.microsoft.com/office/drawing/2018/hyperlinkcolor" val="tx"/>
                    </a:ext>
                  </a:extLst>
                </a:hlinkClick>
              </a:rPr>
              <a:t>here</a:t>
            </a:r>
            <a:r>
              <a:rPr lang="en-US" sz="1800" dirty="0">
                <a:solidFill>
                  <a:schemeClr val="accent1">
                    <a:lumMod val="76000"/>
                  </a:schemeClr>
                </a:solidFill>
                <a:latin typeface="Ubuntu"/>
              </a:rPr>
              <a:t>.</a:t>
            </a:r>
            <a:endParaRPr lang="en-US" sz="1800" dirty="0">
              <a:solidFill>
                <a:schemeClr val="accent1">
                  <a:lumMod val="76000"/>
                </a:schemeClr>
              </a:solidFill>
              <a:latin typeface="Ubuntu"/>
              <a:hlinkClick r:id="rId2">
                <a:extLst>
                  <a:ext uri="{A12FA001-AC4F-418D-AE19-62706E023703}">
                    <ahyp:hlinkClr xmlns:ahyp="http://schemas.microsoft.com/office/drawing/2018/hyperlinkcolor" val="tx"/>
                  </a:ext>
                </a:extLst>
              </a:hlinkClick>
            </a:endParaRPr>
          </a:p>
        </p:txBody>
      </p:sp>
      <p:sp>
        <p:nvSpPr>
          <p:cNvPr id="20" name="TextBox 19">
            <a:extLst>
              <a:ext uri="{FF2B5EF4-FFF2-40B4-BE49-F238E27FC236}">
                <a16:creationId xmlns:a16="http://schemas.microsoft.com/office/drawing/2014/main" id="{460999F1-4A11-2389-4C3C-371E11277D78}"/>
              </a:ext>
            </a:extLst>
          </p:cNvPr>
          <p:cNvSpPr txBox="1"/>
          <p:nvPr/>
        </p:nvSpPr>
        <p:spPr>
          <a:xfrm>
            <a:off x="6205042" y="883245"/>
            <a:ext cx="5847956" cy="923330"/>
          </a:xfrm>
          <a:prstGeom prst="rect">
            <a:avLst/>
          </a:prstGeom>
          <a:solidFill>
            <a:srgbClr val="F6672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bg1"/>
                </a:solidFill>
                <a:latin typeface="Ubuntu"/>
                <a:cs typeface="Calibri"/>
              </a:rPr>
              <a:t>Percentage of children with overweight or obesity, difference between areas with the most and least opportunities/resources in Wales, 2022/23</a:t>
            </a:r>
          </a:p>
        </p:txBody>
      </p:sp>
      <p:sp>
        <p:nvSpPr>
          <p:cNvPr id="4" name="TextBox 3">
            <a:extLst>
              <a:ext uri="{FF2B5EF4-FFF2-40B4-BE49-F238E27FC236}">
                <a16:creationId xmlns:a16="http://schemas.microsoft.com/office/drawing/2014/main" id="{45F86664-4BFD-9F91-1E4B-26CE22C4B7F3}"/>
              </a:ext>
            </a:extLst>
          </p:cNvPr>
          <p:cNvSpPr txBox="1"/>
          <p:nvPr/>
        </p:nvSpPr>
        <p:spPr>
          <a:xfrm>
            <a:off x="5421358" y="6108971"/>
            <a:ext cx="3576727" cy="13562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lnSpc>
                <a:spcPct val="90000"/>
              </a:lnSpc>
              <a:spcBef>
                <a:spcPts val="1000"/>
              </a:spcBef>
            </a:pPr>
            <a:r>
              <a:rPr lang="en-US" sz="1200">
                <a:solidFill>
                  <a:schemeClr val="accent1">
                    <a:lumMod val="76000"/>
                  </a:schemeClr>
                </a:solidFill>
                <a:latin typeface="Ubuntu"/>
              </a:rPr>
              <a:t>*</a:t>
            </a:r>
            <a:r>
              <a:rPr lang="en-GB" sz="1200">
                <a:solidFill>
                  <a:schemeClr val="accent1">
                    <a:lumMod val="76000"/>
                  </a:schemeClr>
                </a:solidFill>
                <a:latin typeface="Ubuntu"/>
              </a:rPr>
              <a:t> This is measured by the</a:t>
            </a:r>
            <a:r>
              <a:rPr lang="en-GB" sz="1200">
                <a:solidFill>
                  <a:srgbClr val="285087"/>
                </a:solidFill>
                <a:latin typeface="Ubuntu"/>
              </a:rPr>
              <a:t> </a:t>
            </a:r>
            <a:r>
              <a:rPr lang="en-US" sz="1200" b="1">
                <a:solidFill>
                  <a:srgbClr val="F66720"/>
                </a:solidFill>
                <a:latin typeface="Ubuntu"/>
                <a:hlinkClick r:id="rId3">
                  <a:extLst>
                    <a:ext uri="{A12FA001-AC4F-418D-AE19-62706E023703}">
                      <ahyp:hlinkClr xmlns:ahyp="http://schemas.microsoft.com/office/drawing/2018/hyperlinkcolor" val="tx"/>
                    </a:ext>
                  </a:extLst>
                </a:hlinkClick>
              </a:rPr>
              <a:t>Welsh Index of Multiple Deprivation</a:t>
            </a:r>
            <a:r>
              <a:rPr lang="en-US" sz="1200">
                <a:solidFill>
                  <a:srgbClr val="285087"/>
                </a:solidFill>
                <a:latin typeface="Ubuntu"/>
              </a:rPr>
              <a:t> which combines information sources relating to people's living, working and education experiences. </a:t>
            </a:r>
            <a:endParaRPr lang="en-US" sz="1200">
              <a:latin typeface="Ubuntu"/>
            </a:endParaRPr>
          </a:p>
          <a:p>
            <a:pPr>
              <a:lnSpc>
                <a:spcPct val="90000"/>
              </a:lnSpc>
              <a:spcBef>
                <a:spcPts val="1000"/>
              </a:spcBef>
            </a:pPr>
            <a:endParaRPr lang="en-US" sz="1400">
              <a:latin typeface="Ubuntu"/>
            </a:endParaRPr>
          </a:p>
          <a:p>
            <a:pPr algn="l"/>
            <a:endParaRPr lang="en-US">
              <a:ea typeface="Calibri"/>
              <a:cs typeface="Calibri"/>
            </a:endParaRPr>
          </a:p>
        </p:txBody>
      </p:sp>
      <p:sp>
        <p:nvSpPr>
          <p:cNvPr id="22" name="TextBox 21">
            <a:extLst>
              <a:ext uri="{FF2B5EF4-FFF2-40B4-BE49-F238E27FC236}">
                <a16:creationId xmlns:a16="http://schemas.microsoft.com/office/drawing/2014/main" id="{A48F3741-249C-B1A0-3EB3-1B1163F67F36}"/>
              </a:ext>
            </a:extLst>
          </p:cNvPr>
          <p:cNvSpPr txBox="1"/>
          <p:nvPr/>
        </p:nvSpPr>
        <p:spPr>
          <a:xfrm>
            <a:off x="7113954" y="4958480"/>
            <a:ext cx="507804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44546A"/>
                </a:solidFill>
                <a:latin typeface="Ubuntu"/>
              </a:rPr>
              <a:t>Source: Child Measurement Programme 2022/23</a:t>
            </a:r>
            <a:r>
              <a:rPr lang="en-US" sz="1200">
                <a:latin typeface="Ubuntu"/>
              </a:rPr>
              <a:t>​</a:t>
            </a:r>
            <a:endParaRPr lang="en-US"/>
          </a:p>
        </p:txBody>
      </p:sp>
      <p:pic>
        <p:nvPicPr>
          <p:cNvPr id="2" name="Picture 1">
            <a:extLst>
              <a:ext uri="{FF2B5EF4-FFF2-40B4-BE49-F238E27FC236}">
                <a16:creationId xmlns:a16="http://schemas.microsoft.com/office/drawing/2014/main" id="{5E6D5984-94F8-193D-502D-80D57CB93254}"/>
              </a:ext>
            </a:extLst>
          </p:cNvPr>
          <p:cNvPicPr>
            <a:picLocks noChangeAspect="1"/>
          </p:cNvPicPr>
          <p:nvPr/>
        </p:nvPicPr>
        <p:blipFill>
          <a:blip r:embed="rId4"/>
          <a:srcRect r="-1536" b="-116"/>
          <a:stretch>
            <a:fillRect/>
          </a:stretch>
        </p:blipFill>
        <p:spPr>
          <a:xfrm>
            <a:off x="6331298" y="1806575"/>
            <a:ext cx="5304940" cy="3155547"/>
          </a:xfrm>
          <a:prstGeom prst="rect">
            <a:avLst/>
          </a:prstGeom>
        </p:spPr>
      </p:pic>
    </p:spTree>
    <p:extLst>
      <p:ext uri="{BB962C8B-B14F-4D97-AF65-F5344CB8AC3E}">
        <p14:creationId xmlns:p14="http://schemas.microsoft.com/office/powerpoint/2010/main" val="3450121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04877" y="838527"/>
            <a:ext cx="6106808" cy="882724"/>
          </a:xfrm>
        </p:spPr>
        <p:txBody>
          <a:bodyPr>
            <a:noAutofit/>
          </a:bodyPr>
          <a:lstStyle/>
          <a:p>
            <a:r>
              <a:rPr lang="en-US">
                <a:solidFill>
                  <a:schemeClr val="accent1">
                    <a:lumMod val="76000"/>
                  </a:schemeClr>
                </a:solidFill>
                <a:latin typeface="Ubuntu"/>
              </a:rPr>
              <a:t>Why Some Children Have More Food Related Ill Health</a:t>
            </a:r>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272681" y="1894728"/>
            <a:ext cx="7998865" cy="4724400"/>
          </a:xfrm>
        </p:spPr>
        <p:txBody>
          <a:bodyPr vert="horz" lIns="91440" tIns="45720" rIns="91440" bIns="45720" rtlCol="0" anchor="t">
            <a:normAutofit fontScale="32500" lnSpcReduction="20000"/>
          </a:bodyPr>
          <a:lstStyle/>
          <a:p>
            <a:pPr marL="0" marR="0" lvl="0" indent="0" defTabSz="914400" rtl="0" eaLnBrk="1" fontAlgn="auto" latinLnBrk="0" hangingPunct="1">
              <a:lnSpc>
                <a:spcPct val="90000"/>
              </a:lnSpc>
              <a:spcBef>
                <a:spcPts val="1000"/>
              </a:spcBef>
              <a:spcAft>
                <a:spcPts val="0"/>
              </a:spcAft>
              <a:buClrTx/>
              <a:buSzPct val="100000"/>
              <a:buFont typeface="Arial" pitchFamily="34"/>
              <a:buNone/>
              <a:tabLst/>
              <a:defRPr/>
            </a:pPr>
            <a:r>
              <a:rPr kumimoji="0" lang="en-US" sz="5100" b="0" i="0" u="none" strike="noStrike" kern="1200" cap="none" spc="0" normalizeH="0" baseline="0" noProof="0" dirty="0">
                <a:ln>
                  <a:noFill/>
                </a:ln>
                <a:solidFill>
                  <a:schemeClr val="accent1">
                    <a:lumMod val="76000"/>
                  </a:schemeClr>
                </a:solidFill>
                <a:effectLst/>
                <a:uLnTx/>
                <a:uFillTx/>
                <a:latin typeface="Ubuntu"/>
                <a:ea typeface="Calibri"/>
                <a:cs typeface="Calibri"/>
              </a:rPr>
              <a:t>In Wales, some children and young people have more health problems related to food than others. This is unfair and avoidable. Here are some of the reasons:</a:t>
            </a:r>
            <a:endParaRPr lang="en-US" dirty="0">
              <a:solidFill>
                <a:schemeClr val="accent1">
                  <a:lumMod val="76000"/>
                </a:schemeClr>
              </a:solidFill>
            </a:endParaRPr>
          </a:p>
          <a:p>
            <a:pPr marL="0" marR="0" lvl="0" indent="0" defTabSz="914400" rtl="0" eaLnBrk="1" fontAlgn="auto" latinLnBrk="0" hangingPunct="1">
              <a:lnSpc>
                <a:spcPct val="90000"/>
              </a:lnSpc>
              <a:spcBef>
                <a:spcPts val="1000"/>
              </a:spcBef>
              <a:spcAft>
                <a:spcPts val="0"/>
              </a:spcAft>
              <a:buClrTx/>
              <a:buSzPct val="100000"/>
              <a:buFont typeface="Arial" pitchFamily="34"/>
              <a:buNone/>
              <a:tabLst/>
              <a:defRPr/>
            </a:pPr>
            <a:r>
              <a:rPr kumimoji="0" lang="en-US" sz="5100" b="1" i="0" u="none" strike="noStrike" kern="1200" cap="none" spc="0" normalizeH="0" baseline="0" noProof="0" dirty="0">
                <a:ln>
                  <a:noFill/>
                </a:ln>
                <a:solidFill>
                  <a:schemeClr val="accent1">
                    <a:lumMod val="76000"/>
                  </a:schemeClr>
                </a:solidFill>
                <a:effectLst/>
                <a:uLnTx/>
                <a:uFillTx/>
                <a:latin typeface="Ubuntu"/>
                <a:ea typeface="Calibri"/>
                <a:cs typeface="Calibri"/>
              </a:rPr>
              <a:t>Income and Resources</a:t>
            </a:r>
            <a:r>
              <a:rPr kumimoji="0" lang="en-US" sz="5100" b="0" i="0" u="none" strike="noStrike" kern="1200" cap="none" spc="0" normalizeH="0" baseline="0" noProof="0" dirty="0">
                <a:ln>
                  <a:noFill/>
                </a:ln>
                <a:solidFill>
                  <a:schemeClr val="accent1">
                    <a:lumMod val="76000"/>
                  </a:schemeClr>
                </a:solidFill>
                <a:effectLst/>
                <a:uLnTx/>
                <a:uFillTx/>
                <a:latin typeface="Ubuntu"/>
                <a:ea typeface="Calibri"/>
                <a:cs typeface="Calibri"/>
              </a:rPr>
              <a:t>: </a:t>
            </a:r>
            <a:r>
              <a:rPr kumimoji="0" lang="en-GB" sz="5100" b="0" i="0" u="none" strike="noStrike" kern="1200" cap="none" spc="0" normalizeH="0" baseline="0" noProof="0" dirty="0">
                <a:ln>
                  <a:noFill/>
                </a:ln>
                <a:solidFill>
                  <a:schemeClr val="accent1">
                    <a:lumMod val="76000"/>
                  </a:schemeClr>
                </a:solidFill>
                <a:effectLst/>
                <a:uLnTx/>
                <a:uFillTx/>
                <a:latin typeface="Ubuntu"/>
                <a:ea typeface="Calibri"/>
                <a:cs typeface="Calibri"/>
              </a:rPr>
              <a:t>The food available around us and how much it costs can make it harder or easier to maintain a balanced diet because it influences what food and drink we can access and the choices we make. </a:t>
            </a:r>
            <a:r>
              <a:rPr kumimoji="0" lang="en-US" sz="5100" b="0" i="0" u="none" strike="noStrike" kern="1200" cap="none" spc="0" normalizeH="0" baseline="0" noProof="0" dirty="0">
                <a:ln>
                  <a:noFill/>
                </a:ln>
                <a:solidFill>
                  <a:schemeClr val="accent1">
                    <a:lumMod val="76000"/>
                  </a:schemeClr>
                </a:solidFill>
                <a:effectLst/>
                <a:uLnTx/>
                <a:uFillTx/>
                <a:latin typeface="Ubuntu"/>
                <a:ea typeface="Calibri"/>
                <a:cs typeface="Calibri"/>
              </a:rPr>
              <a:t>Families with more resources can buy healthier foods like fruits and vegetables. Families with fewer opportunities and resources often eat more sugary drinks and less healthy food, which isn't good for their health.</a:t>
            </a:r>
            <a:endParaRPr lang="en-US" sz="5100" b="0" i="0" u="none" strike="noStrike" kern="1200" cap="none" spc="0" normalizeH="0" baseline="0" noProof="0" dirty="0">
              <a:ln>
                <a:noFill/>
              </a:ln>
              <a:solidFill>
                <a:schemeClr val="accent1">
                  <a:lumMod val="76000"/>
                </a:schemeClr>
              </a:solidFill>
              <a:effectLst/>
              <a:uLnTx/>
              <a:uFillTx/>
              <a:latin typeface="Ubuntu"/>
              <a:ea typeface="Calibri"/>
              <a:cs typeface="Calibri"/>
            </a:endParaRPr>
          </a:p>
          <a:p>
            <a:pPr>
              <a:buFont typeface="Arial" pitchFamily="34"/>
              <a:defRPr/>
            </a:pPr>
            <a:r>
              <a:rPr lang="en-US" sz="5100" b="1" dirty="0">
                <a:solidFill>
                  <a:schemeClr val="accent1">
                    <a:lumMod val="76000"/>
                  </a:schemeClr>
                </a:solidFill>
                <a:latin typeface="Ubuntu"/>
                <a:ea typeface="Calibri"/>
                <a:cs typeface="Calibri"/>
              </a:rPr>
              <a:t>Deprivation and Diet Related Ill Health: </a:t>
            </a:r>
            <a:r>
              <a:rPr lang="en-US" sz="5100" dirty="0">
                <a:solidFill>
                  <a:schemeClr val="accent1">
                    <a:lumMod val="76000"/>
                  </a:schemeClr>
                </a:solidFill>
                <a:latin typeface="Ubuntu"/>
                <a:ea typeface="Calibri"/>
                <a:cs typeface="Calibri"/>
              </a:rPr>
              <a:t>Children who live in more wealthy areas are more likely to have a healthy weight. In many places in Wales, children who don’t have as much money may have more problems with tooth decay and might not be as healthy.</a:t>
            </a:r>
          </a:p>
          <a:p>
            <a:pPr>
              <a:defRPr/>
            </a:pPr>
            <a:r>
              <a:rPr kumimoji="0" lang="en-US" sz="5100" b="1" i="0" u="none" strike="noStrike" kern="1200" cap="none" spc="0" normalizeH="0" baseline="0" noProof="0" dirty="0">
                <a:ln>
                  <a:noFill/>
                </a:ln>
                <a:solidFill>
                  <a:schemeClr val="accent1">
                    <a:lumMod val="76000"/>
                  </a:schemeClr>
                </a:solidFill>
                <a:effectLst/>
                <a:uLnTx/>
                <a:uFillTx/>
                <a:latin typeface="Ubuntu"/>
                <a:ea typeface="Calibri"/>
                <a:cs typeface="Calibri"/>
              </a:rPr>
              <a:t>Environmental Factors</a:t>
            </a:r>
            <a:r>
              <a:rPr kumimoji="0" lang="en-US" sz="5100" b="0" i="0" u="none" strike="noStrike" kern="1200" cap="none" spc="0" normalizeH="0" baseline="0" noProof="0" dirty="0">
                <a:ln>
                  <a:noFill/>
                </a:ln>
                <a:solidFill>
                  <a:schemeClr val="accent1">
                    <a:lumMod val="76000"/>
                  </a:schemeClr>
                </a:solidFill>
                <a:effectLst/>
                <a:uLnTx/>
                <a:uFillTx/>
                <a:latin typeface="Ubuntu"/>
                <a:ea typeface="Calibri"/>
                <a:cs typeface="Calibri"/>
              </a:rPr>
              <a:t>: Where children live </a:t>
            </a:r>
            <a:r>
              <a:rPr lang="en-US" sz="5100" dirty="0">
                <a:solidFill>
                  <a:schemeClr val="accent1">
                    <a:lumMod val="76000"/>
                  </a:schemeClr>
                </a:solidFill>
                <a:latin typeface="Ubuntu"/>
                <a:ea typeface="Calibri"/>
                <a:cs typeface="Calibri"/>
              </a:rPr>
              <a:t>can affect</a:t>
            </a:r>
            <a:r>
              <a:rPr kumimoji="0" lang="en-US" sz="5100" b="0" i="0" u="none" strike="noStrike" kern="1200" cap="none" spc="0" normalizeH="0" baseline="0" noProof="0" dirty="0">
                <a:ln>
                  <a:noFill/>
                </a:ln>
                <a:solidFill>
                  <a:schemeClr val="accent1">
                    <a:lumMod val="76000"/>
                  </a:schemeClr>
                </a:solidFill>
                <a:effectLst/>
                <a:uLnTx/>
                <a:uFillTx/>
                <a:latin typeface="Ubuntu"/>
                <a:ea typeface="Calibri"/>
                <a:cs typeface="Calibri"/>
              </a:rPr>
              <a:t> their health. Some places have more shops with healthy food and parks with safe areas to play. Other places have many </a:t>
            </a:r>
            <a:r>
              <a:rPr lang="en-US" sz="5100" dirty="0">
                <a:solidFill>
                  <a:schemeClr val="accent1">
                    <a:lumMod val="76000"/>
                  </a:schemeClr>
                </a:solidFill>
                <a:latin typeface="Ubuntu"/>
                <a:ea typeface="Calibri"/>
                <a:cs typeface="Calibri"/>
              </a:rPr>
              <a:t>fast-food</a:t>
            </a:r>
            <a:r>
              <a:rPr kumimoji="0" lang="en-US" sz="5100" b="0" i="0" u="none" strike="noStrike" kern="1200" cap="none" spc="0" normalizeH="0" baseline="0" noProof="0" dirty="0">
                <a:ln>
                  <a:noFill/>
                </a:ln>
                <a:solidFill>
                  <a:schemeClr val="accent1">
                    <a:lumMod val="76000"/>
                  </a:schemeClr>
                </a:solidFill>
                <a:effectLst/>
                <a:uLnTx/>
                <a:uFillTx/>
                <a:latin typeface="Ubuntu"/>
                <a:ea typeface="Calibri"/>
                <a:cs typeface="Calibri"/>
              </a:rPr>
              <a:t> outlets, making it harder for children to stay healthy. This can be fixed by </a:t>
            </a:r>
            <a:r>
              <a:rPr lang="en-US" sz="5100" dirty="0">
                <a:solidFill>
                  <a:schemeClr val="accent1">
                    <a:lumMod val="76000"/>
                  </a:schemeClr>
                </a:solidFill>
                <a:latin typeface="Ubuntu"/>
                <a:ea typeface="Calibri"/>
                <a:cs typeface="Calibri"/>
              </a:rPr>
              <a:t>effective planning </a:t>
            </a:r>
            <a:r>
              <a:rPr kumimoji="0" lang="en-US" sz="5100" b="0" i="0" u="none" strike="noStrike" kern="1200" cap="none" spc="0" normalizeH="0" baseline="0" noProof="0" dirty="0">
                <a:ln>
                  <a:noFill/>
                </a:ln>
                <a:solidFill>
                  <a:schemeClr val="accent1">
                    <a:lumMod val="76000"/>
                  </a:schemeClr>
                </a:solidFill>
                <a:effectLst/>
                <a:uLnTx/>
                <a:uFillTx/>
                <a:latin typeface="Ubuntu"/>
                <a:ea typeface="Calibri"/>
                <a:cs typeface="Calibri"/>
              </a:rPr>
              <a:t>and sharing resources fairly.</a:t>
            </a:r>
            <a:endParaRPr lang="en-US" sz="5100" b="0" i="0" u="none" strike="noStrike" kern="1200" cap="none" spc="0" normalizeH="0" baseline="0" noProof="0" dirty="0">
              <a:ln>
                <a:noFill/>
              </a:ln>
              <a:solidFill>
                <a:schemeClr val="accent1">
                  <a:lumMod val="76000"/>
                </a:schemeClr>
              </a:solidFill>
              <a:effectLst/>
              <a:uLnTx/>
              <a:uFillTx/>
              <a:ea typeface="Calibri"/>
              <a:cs typeface="Calibri"/>
            </a:endParaRPr>
          </a:p>
          <a:p>
            <a:pPr marL="0" marR="0" lvl="0" indent="0" defTabSz="914400" rtl="0" eaLnBrk="1" fontAlgn="auto" latinLnBrk="0" hangingPunct="1">
              <a:lnSpc>
                <a:spcPct val="90000"/>
              </a:lnSpc>
              <a:spcBef>
                <a:spcPts val="1000"/>
              </a:spcBef>
              <a:spcAft>
                <a:spcPts val="0"/>
              </a:spcAft>
              <a:buClrTx/>
              <a:buSzPct val="100000"/>
              <a:buFont typeface="Arial" pitchFamily="34"/>
              <a:buNone/>
              <a:tabLst/>
              <a:defRPr/>
            </a:pPr>
            <a:r>
              <a:rPr kumimoji="0" lang="en-US" sz="5100" b="0" i="0" u="none" strike="noStrike" kern="1200" cap="none" spc="0" normalizeH="0" baseline="0" noProof="0" dirty="0">
                <a:ln>
                  <a:noFill/>
                </a:ln>
                <a:solidFill>
                  <a:schemeClr val="accent1">
                    <a:lumMod val="76000"/>
                  </a:schemeClr>
                </a:solidFill>
                <a:effectLst/>
                <a:uLnTx/>
                <a:uFillTx/>
                <a:latin typeface="Ubuntu"/>
                <a:ea typeface="Calibri"/>
                <a:cs typeface="Calibri"/>
              </a:rPr>
              <a:t>By understanding these reasons, we can see the importance of creating fair and supportive environments for all children and young people in Wales. This can lead to better health for everyone.</a:t>
            </a:r>
            <a:endParaRPr lang="en-US" sz="5100" b="0" i="0" u="none" strike="noStrike" kern="1200" cap="none" spc="0" normalizeH="0" baseline="0" noProof="0" dirty="0">
              <a:ln>
                <a:noFill/>
              </a:ln>
              <a:solidFill>
                <a:schemeClr val="accent1">
                  <a:lumMod val="76000"/>
                </a:schemeClr>
              </a:solidFill>
              <a:effectLst/>
              <a:uLnTx/>
              <a:uFillTx/>
              <a:latin typeface="Ubuntu"/>
              <a:ea typeface="Calibri"/>
              <a:cs typeface="Calibri"/>
            </a:endParaRPr>
          </a:p>
          <a:p>
            <a:endParaRPr lang="en-US" sz="5500"/>
          </a:p>
        </p:txBody>
      </p:sp>
      <p:sp>
        <p:nvSpPr>
          <p:cNvPr id="5" name="TextBox 4">
            <a:extLst>
              <a:ext uri="{FF2B5EF4-FFF2-40B4-BE49-F238E27FC236}">
                <a16:creationId xmlns:a16="http://schemas.microsoft.com/office/drawing/2014/main" id="{698AACAB-3D96-55AC-EB25-6F54BAFAADD0}"/>
              </a:ext>
            </a:extLst>
          </p:cNvPr>
          <p:cNvSpPr txBox="1"/>
          <p:nvPr/>
        </p:nvSpPr>
        <p:spPr>
          <a:xfrm>
            <a:off x="8284029" y="454769"/>
            <a:ext cx="3483428" cy="1221631"/>
          </a:xfrm>
          <a:prstGeom prst="rect">
            <a:avLst/>
          </a:prstGeom>
          <a:solidFill>
            <a:srgbClr val="F6672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chemeClr val="bg1"/>
                </a:solidFill>
                <a:effectLst/>
                <a:uLnTx/>
                <a:uFillTx/>
                <a:latin typeface="Ubuntu" panose="020B0504030602030204" pitchFamily="34" charset="0"/>
                <a:ea typeface="+mn-lt"/>
                <a:cs typeface="Calibri" panose="020F0502020204030204"/>
                <a:hlinkClick r:id="rId3">
                  <a:extLst>
                    <a:ext uri="{A12FA001-AC4F-418D-AE19-62706E023703}">
                      <ahyp:hlinkClr xmlns:ahyp="http://schemas.microsoft.com/office/drawing/2018/hyperlinkcolor" val="tx"/>
                    </a:ext>
                  </a:extLst>
                </a:hlinkClick>
              </a:rPr>
              <a:t>https://www.gov.wales/sites/default/files/publications/2019-10/healthy-weight-healthy-wales-youth-community.pdf</a:t>
            </a:r>
            <a:r>
              <a:rPr kumimoji="0" lang="en-US" sz="1800" b="0" i="0" u="none" strike="noStrike" kern="1200" cap="none" spc="0" normalizeH="0" baseline="0" noProof="0">
                <a:ln>
                  <a:noFill/>
                </a:ln>
                <a:solidFill>
                  <a:schemeClr val="bg1"/>
                </a:solidFill>
                <a:effectLst/>
                <a:uLnTx/>
                <a:uFillTx/>
                <a:latin typeface="Ubuntu" panose="020B0504030602030204" pitchFamily="34" charset="0"/>
                <a:ea typeface="+mn-lt"/>
                <a:cs typeface="Calibri" panose="020F0502020204030204"/>
              </a:rPr>
              <a:t> </a:t>
            </a:r>
            <a:endParaRPr kumimoji="0" lang="en-US" sz="1800" b="0" i="0" u="none" strike="noStrike" kern="1200" cap="none" spc="0" normalizeH="0" baseline="0" noProof="0">
              <a:ln>
                <a:noFill/>
              </a:ln>
              <a:solidFill>
                <a:schemeClr val="bg1"/>
              </a:solidFill>
              <a:effectLst/>
              <a:uLnTx/>
              <a:uFillTx/>
              <a:latin typeface="Ubuntu" panose="020B0504030602030204" pitchFamily="34" charset="0"/>
            </a:endParaRPr>
          </a:p>
        </p:txBody>
      </p:sp>
      <p:pic>
        <p:nvPicPr>
          <p:cNvPr id="2" name="Picture 1" descr="A poster on a glass door&#10;&#10;Description automatically generated">
            <a:extLst>
              <a:ext uri="{FF2B5EF4-FFF2-40B4-BE49-F238E27FC236}">
                <a16:creationId xmlns:a16="http://schemas.microsoft.com/office/drawing/2014/main" id="{2BB6035F-11C3-44E0-FF50-453685687EDF}"/>
              </a:ext>
            </a:extLst>
          </p:cNvPr>
          <p:cNvPicPr>
            <a:picLocks noChangeAspect="1"/>
          </p:cNvPicPr>
          <p:nvPr/>
        </p:nvPicPr>
        <p:blipFill rotWithShape="1">
          <a:blip r:embed="rId4"/>
          <a:srcRect l="37776" r="-88"/>
          <a:stretch/>
        </p:blipFill>
        <p:spPr>
          <a:xfrm>
            <a:off x="8414146" y="2324368"/>
            <a:ext cx="3353311" cy="3586576"/>
          </a:xfrm>
          <a:prstGeom prst="roundRect">
            <a:avLst/>
          </a:prstGeom>
          <a:ln>
            <a:noFill/>
          </a:ln>
          <a:effectLst>
            <a:softEdge rad="112500"/>
          </a:effectLst>
        </p:spPr>
      </p:pic>
    </p:spTree>
    <p:extLst>
      <p:ext uri="{BB962C8B-B14F-4D97-AF65-F5344CB8AC3E}">
        <p14:creationId xmlns:p14="http://schemas.microsoft.com/office/powerpoint/2010/main" val="2109038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9D4288A-02A2-AEF8-67E5-B85EBD72AB2F}"/>
              </a:ext>
            </a:extLst>
          </p:cNvPr>
          <p:cNvSpPr txBox="1"/>
          <p:nvPr/>
        </p:nvSpPr>
        <p:spPr>
          <a:xfrm>
            <a:off x="170614" y="1777582"/>
            <a:ext cx="7531727"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chemeClr val="accent1">
                    <a:lumMod val="75000"/>
                  </a:schemeClr>
                </a:solidFill>
                <a:latin typeface="Ubuntu"/>
                <a:ea typeface="Calibri"/>
                <a:cs typeface="Calibri"/>
              </a:rPr>
              <a:t>The "Healthy Weight: Healthy Wales" plan</a:t>
            </a:r>
            <a:r>
              <a:rPr lang="en-US" dirty="0">
                <a:solidFill>
                  <a:schemeClr val="accent1">
                    <a:lumMod val="75000"/>
                  </a:schemeClr>
                </a:solidFill>
                <a:latin typeface="Ubuntu"/>
                <a:ea typeface="Calibri"/>
                <a:cs typeface="Calibri"/>
              </a:rPr>
              <a:t> </a:t>
            </a:r>
            <a:endParaRPr lang="en-US">
              <a:solidFill>
                <a:schemeClr val="accent1">
                  <a:lumMod val="75000"/>
                </a:schemeClr>
              </a:solidFill>
              <a:ea typeface="Calibri" panose="020F0502020204030204"/>
              <a:cs typeface="Calibri" panose="020F0502020204030204"/>
            </a:endParaRPr>
          </a:p>
          <a:p>
            <a:endParaRPr lang="en-US" dirty="0">
              <a:solidFill>
                <a:schemeClr val="accent1">
                  <a:lumMod val="75000"/>
                </a:schemeClr>
              </a:solidFill>
              <a:latin typeface="Ubuntu"/>
              <a:ea typeface="Calibri"/>
              <a:cs typeface="Calibri"/>
            </a:endParaRPr>
          </a:p>
          <a:p>
            <a:r>
              <a:rPr lang="en-US" dirty="0">
                <a:solidFill>
                  <a:schemeClr val="accent1">
                    <a:lumMod val="75000"/>
                  </a:schemeClr>
                </a:solidFill>
                <a:latin typeface="Ubuntu"/>
                <a:ea typeface="Calibri"/>
                <a:cs typeface="Calibri"/>
              </a:rPr>
              <a:t>This plan is about helping everyone in Wales be healthier. It focuses on four big ideas:</a:t>
            </a:r>
            <a:endParaRPr lang="en-US" dirty="0">
              <a:solidFill>
                <a:schemeClr val="accent1">
                  <a:lumMod val="75000"/>
                </a:schemeClr>
              </a:solidFill>
              <a:ea typeface="Calibri"/>
              <a:cs typeface="Calibri"/>
            </a:endParaRPr>
          </a:p>
          <a:p>
            <a:r>
              <a:rPr lang="en-US" b="1" dirty="0">
                <a:solidFill>
                  <a:schemeClr val="accent1">
                    <a:lumMod val="75000"/>
                  </a:schemeClr>
                </a:solidFill>
                <a:latin typeface="Ubuntu"/>
                <a:ea typeface="Calibri"/>
                <a:cs typeface="Calibri"/>
              </a:rPr>
              <a:t>Healthy Places:</a:t>
            </a:r>
            <a:r>
              <a:rPr lang="en-US" dirty="0">
                <a:solidFill>
                  <a:schemeClr val="accent1">
                    <a:lumMod val="75000"/>
                  </a:schemeClr>
                </a:solidFill>
                <a:latin typeface="Ubuntu"/>
                <a:ea typeface="Calibri"/>
                <a:cs typeface="Calibri"/>
              </a:rPr>
              <a:t> Making sure where we live has healthier food and places to play and exercise.</a:t>
            </a:r>
            <a:endParaRPr lang="en-US" dirty="0">
              <a:solidFill>
                <a:schemeClr val="accent1">
                  <a:lumMod val="75000"/>
                </a:schemeClr>
              </a:solidFill>
              <a:latin typeface="Ubuntu"/>
            </a:endParaRPr>
          </a:p>
          <a:p>
            <a:r>
              <a:rPr lang="en-US" b="1" dirty="0">
                <a:solidFill>
                  <a:schemeClr val="accent1">
                    <a:lumMod val="75000"/>
                  </a:schemeClr>
                </a:solidFill>
                <a:latin typeface="Ubuntu"/>
                <a:ea typeface="Calibri"/>
                <a:cs typeface="Calibri"/>
              </a:rPr>
              <a:t>Healthy Choices:</a:t>
            </a:r>
            <a:r>
              <a:rPr lang="en-US" dirty="0">
                <a:solidFill>
                  <a:schemeClr val="accent1">
                    <a:lumMod val="75000"/>
                  </a:schemeClr>
                </a:solidFill>
                <a:latin typeface="Ubuntu"/>
                <a:ea typeface="Calibri"/>
                <a:cs typeface="Calibri"/>
              </a:rPr>
              <a:t> Helping people choose healthier food and activities easily.</a:t>
            </a:r>
            <a:endParaRPr lang="en-US" dirty="0">
              <a:solidFill>
                <a:schemeClr val="accent1">
                  <a:lumMod val="75000"/>
                </a:schemeClr>
              </a:solidFill>
              <a:latin typeface="Ubuntu"/>
            </a:endParaRPr>
          </a:p>
          <a:p>
            <a:r>
              <a:rPr lang="en-US" b="1" dirty="0">
                <a:solidFill>
                  <a:schemeClr val="accent1">
                    <a:lumMod val="75000"/>
                  </a:schemeClr>
                </a:solidFill>
                <a:latin typeface="Ubuntu"/>
                <a:ea typeface="Calibri"/>
                <a:cs typeface="Calibri"/>
              </a:rPr>
              <a:t>Healthy People:</a:t>
            </a:r>
            <a:r>
              <a:rPr lang="en-US" dirty="0">
                <a:solidFill>
                  <a:schemeClr val="accent1">
                    <a:lumMod val="75000"/>
                  </a:schemeClr>
                </a:solidFill>
                <a:latin typeface="Ubuntu"/>
                <a:ea typeface="Calibri"/>
                <a:cs typeface="Calibri"/>
              </a:rPr>
              <a:t> Giving everyone the chance to eat well and stay active.</a:t>
            </a:r>
            <a:endParaRPr lang="en-US" dirty="0">
              <a:solidFill>
                <a:schemeClr val="accent1">
                  <a:lumMod val="75000"/>
                </a:schemeClr>
              </a:solidFill>
              <a:latin typeface="Ubuntu"/>
            </a:endParaRPr>
          </a:p>
          <a:p>
            <a:r>
              <a:rPr lang="en-US" b="1" dirty="0">
                <a:solidFill>
                  <a:schemeClr val="accent1">
                    <a:lumMod val="75000"/>
                  </a:schemeClr>
                </a:solidFill>
                <a:latin typeface="Ubuntu"/>
                <a:ea typeface="Calibri"/>
                <a:cs typeface="Calibri"/>
              </a:rPr>
              <a:t>Strong Leadership:</a:t>
            </a:r>
            <a:r>
              <a:rPr lang="en-US" dirty="0">
                <a:solidFill>
                  <a:schemeClr val="accent1">
                    <a:lumMod val="75000"/>
                  </a:schemeClr>
                </a:solidFill>
                <a:latin typeface="Ubuntu"/>
                <a:ea typeface="Calibri"/>
                <a:cs typeface="Calibri"/>
              </a:rPr>
              <a:t> Making sure leaders help everyone stick to healthy habits.</a:t>
            </a:r>
          </a:p>
          <a:p>
            <a:endParaRPr lang="en-US">
              <a:solidFill>
                <a:schemeClr val="accent1">
                  <a:lumMod val="75000"/>
                </a:schemeClr>
              </a:solidFill>
              <a:latin typeface="Ubuntu" panose="020B0504030602030204" pitchFamily="34" charset="0"/>
            </a:endParaRPr>
          </a:p>
          <a:p>
            <a:pPr marL="0" indent="0">
              <a:buNone/>
            </a:pPr>
            <a:r>
              <a:rPr lang="en-US" dirty="0">
                <a:solidFill>
                  <a:schemeClr val="accent1">
                    <a:lumMod val="75000"/>
                  </a:schemeClr>
                </a:solidFill>
                <a:latin typeface="Ubuntu"/>
                <a:ea typeface="Calibri"/>
                <a:cs typeface="Calibri"/>
              </a:rPr>
              <a:t>This plan is to help children and young people, as well as adults, be healthy by making good food choices and activities easy to find. (</a:t>
            </a:r>
            <a:r>
              <a:rPr lang="en-US" dirty="0">
                <a:solidFill>
                  <a:schemeClr val="accent1">
                    <a:lumMod val="75000"/>
                  </a:schemeClr>
                </a:solidFill>
                <a:latin typeface="Ubuntu"/>
                <a:ea typeface="Calibri"/>
                <a:cs typeface="Calibri"/>
                <a:hlinkClick r:id="rId3">
                  <a:extLst>
                    <a:ext uri="{A12FA001-AC4F-418D-AE19-62706E023703}">
                      <ahyp:hlinkClr xmlns:ahyp="http://schemas.microsoft.com/office/drawing/2018/hyperlinkcolor" val="tx"/>
                    </a:ext>
                  </a:extLst>
                </a:hlinkClick>
              </a:rPr>
              <a:t>GOV.WALES</a:t>
            </a:r>
            <a:r>
              <a:rPr lang="en-US" dirty="0">
                <a:solidFill>
                  <a:schemeClr val="accent1">
                    <a:lumMod val="75000"/>
                  </a:schemeClr>
                </a:solidFill>
                <a:latin typeface="Ubuntu"/>
                <a:ea typeface="Calibri"/>
                <a:cs typeface="Calibri"/>
              </a:rPr>
              <a:t>) </a:t>
            </a:r>
          </a:p>
          <a:p>
            <a:endParaRPr lang="en-US">
              <a:latin typeface="Ubuntu"/>
              <a:cs typeface="Arial"/>
            </a:endParaRPr>
          </a:p>
        </p:txBody>
      </p:sp>
      <p:pic>
        <p:nvPicPr>
          <p:cNvPr id="4" name="Picture 3" descr="A hand holding scissors over a blackboard&#10;&#10;Description automatically generated">
            <a:extLst>
              <a:ext uri="{FF2B5EF4-FFF2-40B4-BE49-F238E27FC236}">
                <a16:creationId xmlns:a16="http://schemas.microsoft.com/office/drawing/2014/main" id="{71610FC5-C8BF-02F0-B490-27AB0A3919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17141" y="1698965"/>
            <a:ext cx="3967476" cy="3652164"/>
          </a:xfrm>
          <a:prstGeom prst="roundRect">
            <a:avLst/>
          </a:prstGeom>
        </p:spPr>
      </p:pic>
      <p:sp>
        <p:nvSpPr>
          <p:cNvPr id="5" name="Text Placeholder 4">
            <a:extLst>
              <a:ext uri="{FF2B5EF4-FFF2-40B4-BE49-F238E27FC236}">
                <a16:creationId xmlns:a16="http://schemas.microsoft.com/office/drawing/2014/main" id="{00257908-C55B-2C6E-6EA1-FD3FB2F35863}"/>
              </a:ext>
            </a:extLst>
          </p:cNvPr>
          <p:cNvSpPr>
            <a:spLocks noGrp="1"/>
          </p:cNvSpPr>
          <p:nvPr>
            <p:ph type="body" sz="quarter" idx="11"/>
          </p:nvPr>
        </p:nvSpPr>
        <p:spPr>
          <a:xfrm>
            <a:off x="171831" y="1552483"/>
            <a:ext cx="7540776" cy="282879"/>
          </a:xfrm>
        </p:spPr>
        <p:txBody>
          <a:bodyPr>
            <a:noAutofit/>
          </a:bodyPr>
          <a:lstStyle/>
          <a:p>
            <a:r>
              <a:rPr lang="en-US" dirty="0">
                <a:solidFill>
                  <a:schemeClr val="accent1">
                    <a:lumMod val="76000"/>
                  </a:schemeClr>
                </a:solidFill>
                <a:latin typeface="Ubuntu"/>
                <a:ea typeface="Calibri Light"/>
                <a:cs typeface="Calibri Light"/>
              </a:rPr>
              <a:t>What is Being Done about Health Inequalities? </a:t>
            </a:r>
          </a:p>
        </p:txBody>
      </p:sp>
    </p:spTree>
    <p:extLst>
      <p:ext uri="{BB962C8B-B14F-4D97-AF65-F5344CB8AC3E}">
        <p14:creationId xmlns:p14="http://schemas.microsoft.com/office/powerpoint/2010/main" val="622870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C8002A-9491-CBED-808A-B1FE25228BC4}"/>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AFB72E8-32FA-6332-B8A4-BDE337F82E9A}"/>
              </a:ext>
            </a:extLst>
          </p:cNvPr>
          <p:cNvSpPr>
            <a:spLocks noGrp="1"/>
          </p:cNvSpPr>
          <p:nvPr>
            <p:ph type="body" sz="quarter" idx="11"/>
          </p:nvPr>
        </p:nvSpPr>
        <p:spPr>
          <a:xfrm>
            <a:off x="139783" y="1301330"/>
            <a:ext cx="8207334" cy="669925"/>
          </a:xfrm>
        </p:spPr>
        <p:txBody>
          <a:bodyPr>
            <a:noAutofit/>
          </a:bodyPr>
          <a:lstStyle/>
          <a:p>
            <a:r>
              <a:rPr lang="en-US" dirty="0">
                <a:solidFill>
                  <a:schemeClr val="accent1">
                    <a:lumMod val="76000"/>
                  </a:schemeClr>
                </a:solidFill>
                <a:latin typeface="Ubuntu"/>
                <a:ea typeface="Calibri Light"/>
                <a:cs typeface="Calibri Light"/>
              </a:rPr>
              <a:t>What is being done about Health Inequalities?</a:t>
            </a:r>
          </a:p>
        </p:txBody>
      </p:sp>
      <p:pic>
        <p:nvPicPr>
          <p:cNvPr id="2" name="Online Media 3" title="First 1000 Days Developing a Public Health Approach to Supporting Parents - No subtitles">
            <a:hlinkClick r:id="" action="ppaction://media"/>
            <a:extLst>
              <a:ext uri="{FF2B5EF4-FFF2-40B4-BE49-F238E27FC236}">
                <a16:creationId xmlns:a16="http://schemas.microsoft.com/office/drawing/2014/main" id="{15B22A7B-253B-F8E9-7770-F81FF3726A0F}"/>
              </a:ext>
            </a:extLst>
          </p:cNvPr>
          <p:cNvPicPr>
            <a:picLocks noRot="1" noChangeAspect="1"/>
          </p:cNvPicPr>
          <p:nvPr>
            <a:videoFile r:link="rId1"/>
          </p:nvPr>
        </p:nvPicPr>
        <p:blipFill>
          <a:blip r:embed="rId4"/>
          <a:stretch>
            <a:fillRect/>
          </a:stretch>
        </p:blipFill>
        <p:spPr>
          <a:xfrm>
            <a:off x="8148719" y="1550300"/>
            <a:ext cx="3956651" cy="2904467"/>
          </a:xfrm>
          <a:prstGeom prst="rect">
            <a:avLst/>
          </a:prstGeom>
        </p:spPr>
      </p:pic>
      <p:sp>
        <p:nvSpPr>
          <p:cNvPr id="4" name="TextBox 3">
            <a:extLst>
              <a:ext uri="{FF2B5EF4-FFF2-40B4-BE49-F238E27FC236}">
                <a16:creationId xmlns:a16="http://schemas.microsoft.com/office/drawing/2014/main" id="{23317BDA-9DE0-59F9-CCA4-379C34410ACB}"/>
              </a:ext>
            </a:extLst>
          </p:cNvPr>
          <p:cNvSpPr txBox="1"/>
          <p:nvPr/>
        </p:nvSpPr>
        <p:spPr>
          <a:xfrm>
            <a:off x="8359797" y="4569588"/>
            <a:ext cx="3536806" cy="1569660"/>
          </a:xfrm>
          <a:prstGeom prst="rect">
            <a:avLst/>
          </a:prstGeom>
          <a:solidFill>
            <a:schemeClr val="accent1">
              <a:lumMod val="7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sz="1600">
                <a:solidFill>
                  <a:schemeClr val="bg1"/>
                </a:solidFill>
                <a:latin typeface="Ubuntu" panose="020B0504030602030204" pitchFamily="34" charset="0"/>
                <a:cs typeface="Calibri"/>
              </a:rPr>
              <a:t>This short animation helps all of us think about the different roles needed to help families thrive and give babies the best start in life.  </a:t>
            </a:r>
            <a:r>
              <a:rPr lang="en-GB" sz="1600">
                <a:solidFill>
                  <a:schemeClr val="bg1"/>
                </a:solidFill>
                <a:latin typeface="Ubuntu" panose="020B0504030602030204" pitchFamily="34" charset="0"/>
                <a:cs typeface="Segoe UI"/>
                <a:hlinkClick r:id="rId5">
                  <a:extLst>
                    <a:ext uri="{A12FA001-AC4F-418D-AE19-62706E023703}">
                      <ahyp:hlinkClr xmlns:ahyp="http://schemas.microsoft.com/office/drawing/2018/hyperlinkcolor" val="tx"/>
                    </a:ext>
                  </a:extLst>
                </a:hlinkClick>
              </a:rPr>
              <a:t>https://phw.nhs.wales/topics/the-first-1000-days-programme/</a:t>
            </a:r>
            <a:r>
              <a:rPr lang="en-GB" sz="1600">
                <a:solidFill>
                  <a:schemeClr val="bg1"/>
                </a:solidFill>
                <a:latin typeface="Ubuntu" panose="020B0504030602030204" pitchFamily="34" charset="0"/>
                <a:cs typeface="Calibri"/>
              </a:rPr>
              <a:t>.</a:t>
            </a:r>
            <a:endParaRPr lang="en-US" sz="1600">
              <a:solidFill>
                <a:schemeClr val="bg1"/>
              </a:solidFill>
              <a:latin typeface="Ubuntu" panose="020B0504030602030204" pitchFamily="34" charset="0"/>
              <a:ea typeface="Calibri" panose="020F0502020204030204"/>
              <a:cs typeface="Calibri" panose="020F0502020204030204"/>
            </a:endParaRPr>
          </a:p>
        </p:txBody>
      </p:sp>
      <p:sp>
        <p:nvSpPr>
          <p:cNvPr id="7" name="TextBox 6">
            <a:extLst>
              <a:ext uri="{FF2B5EF4-FFF2-40B4-BE49-F238E27FC236}">
                <a16:creationId xmlns:a16="http://schemas.microsoft.com/office/drawing/2014/main" id="{F7E22D62-6834-0309-6752-7FA595CAD0F6}"/>
              </a:ext>
            </a:extLst>
          </p:cNvPr>
          <p:cNvSpPr txBox="1"/>
          <p:nvPr/>
        </p:nvSpPr>
        <p:spPr>
          <a:xfrm>
            <a:off x="141962" y="1972554"/>
            <a:ext cx="7680542"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chemeClr val="accent1">
                    <a:lumMod val="75000"/>
                  </a:schemeClr>
                </a:solidFill>
                <a:latin typeface="Ubuntu"/>
                <a:ea typeface="Calibri"/>
                <a:cs typeface="Calibri"/>
              </a:rPr>
              <a:t>Helping babies and children get the best start in life</a:t>
            </a:r>
            <a:endParaRPr lang="en-US" b="1">
              <a:solidFill>
                <a:schemeClr val="accent1">
                  <a:lumMod val="75000"/>
                </a:schemeClr>
              </a:solidFill>
              <a:latin typeface="Ubuntu"/>
              <a:ea typeface="Calibri"/>
              <a:cs typeface="Calibri"/>
            </a:endParaRPr>
          </a:p>
          <a:p>
            <a:r>
              <a:rPr lang="en-US" dirty="0">
                <a:solidFill>
                  <a:schemeClr val="accent1">
                    <a:lumMod val="76000"/>
                  </a:schemeClr>
                </a:solidFill>
                <a:latin typeface="Ubuntu"/>
              </a:rPr>
              <a:t>Evidence suggests that during pregnancy and up to a child’s second birthday can have a life-long impact on health and wellbeing. This is when babies and children start to become who they will be when they grow up.</a:t>
            </a:r>
            <a:endParaRPr lang="en-US">
              <a:solidFill>
                <a:schemeClr val="accent1">
                  <a:lumMod val="76000"/>
                </a:schemeClr>
              </a:solidFill>
              <a:ea typeface="Calibri"/>
              <a:cs typeface="Calibri"/>
            </a:endParaRPr>
          </a:p>
          <a:p>
            <a:endParaRPr lang="en-US" dirty="0">
              <a:solidFill>
                <a:schemeClr val="accent1">
                  <a:lumMod val="76000"/>
                </a:schemeClr>
              </a:solidFill>
              <a:latin typeface="Ubuntu"/>
            </a:endParaRPr>
          </a:p>
          <a:p>
            <a:r>
              <a:rPr lang="en-US" dirty="0">
                <a:solidFill>
                  <a:schemeClr val="accent1">
                    <a:lumMod val="76000"/>
                  </a:schemeClr>
                </a:solidFill>
                <a:latin typeface="Ubuntu"/>
              </a:rPr>
              <a:t>Early experiences and the love and care babies receive shapes their development for life. A healthy balanced diet and reducing obesity/undernutrition during pregnancy helps babies and children to stay healthy later in life.</a:t>
            </a:r>
          </a:p>
          <a:p>
            <a:endParaRPr lang="en-US" dirty="0">
              <a:solidFill>
                <a:schemeClr val="accent1">
                  <a:lumMod val="76000"/>
                </a:schemeClr>
              </a:solidFill>
              <a:latin typeface="Ubuntu"/>
            </a:endParaRPr>
          </a:p>
          <a:p>
            <a:r>
              <a:rPr lang="en-US" dirty="0">
                <a:solidFill>
                  <a:schemeClr val="accent1">
                    <a:lumMod val="76000"/>
                  </a:schemeClr>
                </a:solidFill>
                <a:latin typeface="Ubuntu"/>
              </a:rPr>
              <a:t>Babies’ brains and bodies are built during pregnancy and the first years of life. Having a healthy balanced diet will support the growth and development of the baby during pregnancy and once born, helping them have the best start in life.</a:t>
            </a:r>
          </a:p>
        </p:txBody>
      </p:sp>
    </p:spTree>
    <p:extLst>
      <p:ext uri="{BB962C8B-B14F-4D97-AF65-F5344CB8AC3E}">
        <p14:creationId xmlns:p14="http://schemas.microsoft.com/office/powerpoint/2010/main" val="134320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9D4288A-02A2-AEF8-67E5-B85EBD72AB2F}"/>
              </a:ext>
            </a:extLst>
          </p:cNvPr>
          <p:cNvSpPr txBox="1"/>
          <p:nvPr/>
        </p:nvSpPr>
        <p:spPr>
          <a:xfrm>
            <a:off x="295397" y="1690769"/>
            <a:ext cx="7933891" cy="51934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defRPr/>
            </a:pPr>
            <a:r>
              <a:rPr lang="en-GB" sz="1900" dirty="0">
                <a:solidFill>
                  <a:schemeClr val="accent1">
                    <a:lumMod val="76000"/>
                  </a:schemeClr>
                </a:solidFill>
                <a:latin typeface="Ubuntu"/>
                <a:ea typeface="Calibri"/>
                <a:cs typeface="Calibri"/>
              </a:rPr>
              <a:t>Food and nutrition are essential for getting the best start in life. Foods that make up a healthy balanced diet support:  </a:t>
            </a:r>
            <a:endParaRPr lang="en-US">
              <a:solidFill>
                <a:schemeClr val="accent1">
                  <a:lumMod val="76000"/>
                </a:schemeClr>
              </a:solidFill>
              <a:ea typeface="Calibri" panose="020F0502020204030204"/>
              <a:cs typeface="Calibri" panose="020F0502020204030204"/>
            </a:endParaRPr>
          </a:p>
          <a:p>
            <a:pPr marL="342900" indent="-342900">
              <a:lnSpc>
                <a:spcPct val="90000"/>
              </a:lnSpc>
              <a:spcBef>
                <a:spcPts val="1000"/>
              </a:spcBef>
              <a:buFont typeface="Arial"/>
              <a:buChar char="•"/>
              <a:defRPr/>
            </a:pPr>
            <a:r>
              <a:rPr lang="en-GB" sz="1900">
                <a:solidFill>
                  <a:schemeClr val="accent1">
                    <a:lumMod val="76000"/>
                  </a:schemeClr>
                </a:solidFill>
                <a:latin typeface="Ubuntu"/>
                <a:ea typeface="Calibri"/>
                <a:cs typeface="Calibri"/>
              </a:rPr>
              <a:t>Growth and Development: through providing the essential nutrients needed for physical and cognitive development. </a:t>
            </a:r>
            <a:endParaRPr lang="en-GB">
              <a:solidFill>
                <a:schemeClr val="accent1">
                  <a:lumMod val="76000"/>
                </a:schemeClr>
              </a:solidFill>
              <a:latin typeface="Calibri" panose="020F0502020204030204"/>
              <a:ea typeface="Calibri"/>
              <a:cs typeface="Calibri"/>
            </a:endParaRPr>
          </a:p>
          <a:p>
            <a:pPr marL="342900" indent="-342900">
              <a:lnSpc>
                <a:spcPct val="90000"/>
              </a:lnSpc>
              <a:spcBef>
                <a:spcPts val="1000"/>
              </a:spcBef>
              <a:buFont typeface="Arial"/>
              <a:buChar char="•"/>
              <a:defRPr/>
            </a:pPr>
            <a:r>
              <a:rPr lang="en-GB" sz="1900">
                <a:solidFill>
                  <a:schemeClr val="accent1">
                    <a:lumMod val="76000"/>
                  </a:schemeClr>
                </a:solidFill>
                <a:latin typeface="Ubuntu"/>
                <a:ea typeface="Calibri"/>
                <a:cs typeface="Calibri"/>
              </a:rPr>
              <a:t>The </a:t>
            </a:r>
            <a:r>
              <a:rPr lang="en-GB" sz="1900" dirty="0">
                <a:solidFill>
                  <a:schemeClr val="accent1">
                    <a:lumMod val="76000"/>
                  </a:schemeClr>
                </a:solidFill>
                <a:latin typeface="Ubuntu"/>
                <a:ea typeface="Calibri"/>
                <a:cs typeface="Calibri"/>
              </a:rPr>
              <a:t>Immune System: by helping the body fight off infection and illness.  </a:t>
            </a:r>
            <a:endParaRPr lang="en-GB">
              <a:solidFill>
                <a:schemeClr val="accent1">
                  <a:lumMod val="76000"/>
                </a:schemeClr>
              </a:solidFill>
              <a:ea typeface="Calibri"/>
              <a:cs typeface="Calibri"/>
            </a:endParaRPr>
          </a:p>
          <a:p>
            <a:pPr marL="342900" indent="-342900">
              <a:lnSpc>
                <a:spcPct val="90000"/>
              </a:lnSpc>
              <a:spcBef>
                <a:spcPts val="1000"/>
              </a:spcBef>
              <a:buFont typeface="Arial"/>
              <a:buChar char="•"/>
              <a:defRPr/>
            </a:pPr>
            <a:r>
              <a:rPr lang="en-GB" sz="1900" dirty="0">
                <a:solidFill>
                  <a:schemeClr val="accent1">
                    <a:lumMod val="76000"/>
                  </a:schemeClr>
                </a:solidFill>
                <a:latin typeface="Ubuntu"/>
                <a:ea typeface="Calibri"/>
                <a:cs typeface="Calibri"/>
              </a:rPr>
              <a:t>Brain Health: by helping the brain develop, improving cognitive </a:t>
            </a:r>
            <a:r>
              <a:rPr lang="en-GB" sz="1900">
                <a:solidFill>
                  <a:schemeClr val="accent1">
                    <a:lumMod val="76000"/>
                  </a:schemeClr>
                </a:solidFill>
                <a:latin typeface="Ubuntu"/>
                <a:ea typeface="Calibri"/>
                <a:cs typeface="Calibri"/>
              </a:rPr>
              <a:t>function, learning and memory. </a:t>
            </a:r>
            <a:endParaRPr lang="en-GB">
              <a:solidFill>
                <a:schemeClr val="accent1">
                  <a:lumMod val="76000"/>
                </a:schemeClr>
              </a:solidFill>
              <a:ea typeface="Calibri"/>
              <a:cs typeface="Calibri"/>
            </a:endParaRPr>
          </a:p>
          <a:p>
            <a:pPr marL="342900" indent="-342900">
              <a:lnSpc>
                <a:spcPct val="90000"/>
              </a:lnSpc>
              <a:spcBef>
                <a:spcPts val="1000"/>
              </a:spcBef>
              <a:buFont typeface="Arial"/>
              <a:buChar char="•"/>
              <a:defRPr/>
            </a:pPr>
            <a:r>
              <a:rPr lang="en-GB" sz="1900" dirty="0">
                <a:solidFill>
                  <a:schemeClr val="accent1">
                    <a:lumMod val="76000"/>
                  </a:schemeClr>
                </a:solidFill>
                <a:latin typeface="Ubuntu"/>
                <a:ea typeface="Calibri"/>
                <a:cs typeface="Calibri"/>
              </a:rPr>
              <a:t>Establishing Healthy Habits: through helping children and young people to make healthier choices about food when they’re older, preventing problems like obesity or becoming unwell with chronic diseases later in life, such as diabetes.</a:t>
            </a:r>
            <a:endParaRPr lang="en-GB" dirty="0">
              <a:solidFill>
                <a:schemeClr val="accent1">
                  <a:lumMod val="76000"/>
                </a:schemeClr>
              </a:solidFill>
              <a:ea typeface="Calibri"/>
              <a:cs typeface="Calibri"/>
            </a:endParaRPr>
          </a:p>
          <a:p>
            <a:pPr>
              <a:lnSpc>
                <a:spcPct val="90000"/>
              </a:lnSpc>
              <a:spcBef>
                <a:spcPts val="1000"/>
              </a:spcBef>
              <a:defRPr/>
            </a:pPr>
            <a:r>
              <a:rPr lang="en-GB" sz="1900">
                <a:solidFill>
                  <a:schemeClr val="accent1">
                    <a:lumMod val="76000"/>
                  </a:schemeClr>
                </a:solidFill>
                <a:latin typeface="Ubuntu"/>
                <a:ea typeface="Calibri"/>
                <a:cs typeface="Calibri"/>
              </a:rPr>
              <a:t>Giving babies and children the best start provides them with a strong foundation to grow, learn and develop. </a:t>
            </a:r>
            <a:endParaRPr lang="en-GB">
              <a:ea typeface="Calibri" panose="020F0502020204030204"/>
              <a:cs typeface="Calibri" panose="020F0502020204030204"/>
            </a:endParaRPr>
          </a:p>
          <a:p>
            <a:pPr algn="just">
              <a:lnSpc>
                <a:spcPct val="90000"/>
              </a:lnSpc>
              <a:spcBef>
                <a:spcPts val="1000"/>
              </a:spcBef>
              <a:defRPr/>
            </a:pPr>
            <a:endParaRPr lang="en-GB" sz="1900" b="0" i="0" u="none" strike="noStrike" kern="1200" cap="none" spc="0" normalizeH="0" baseline="0" noProof="0" dirty="0">
              <a:ln>
                <a:noFill/>
              </a:ln>
              <a:solidFill>
                <a:schemeClr val="accent1">
                  <a:lumMod val="76000"/>
                </a:schemeClr>
              </a:solidFill>
              <a:effectLst/>
              <a:uLnTx/>
              <a:uFillTx/>
              <a:latin typeface="Ubuntu"/>
              <a:ea typeface="Calibri"/>
              <a:cs typeface="Calibri"/>
            </a:endParaRPr>
          </a:p>
          <a:p>
            <a:pPr marL="0" marR="0" lvl="0" indent="0" algn="just" defTabSz="914400" rtl="0" eaLnBrk="1" fontAlgn="auto" latinLnBrk="0" hangingPunct="1">
              <a:lnSpc>
                <a:spcPct val="90000"/>
              </a:lnSpc>
              <a:spcBef>
                <a:spcPts val="1000"/>
              </a:spcBef>
              <a:spcAft>
                <a:spcPts val="0"/>
              </a:spcAft>
              <a:buClrTx/>
              <a:buSzPct val="100000"/>
              <a:buFont typeface="Arial" pitchFamily="34"/>
              <a:buNone/>
              <a:tabLst/>
              <a:defRPr/>
            </a:pPr>
            <a:endParaRPr lang="en-GB" sz="1850">
              <a:solidFill>
                <a:schemeClr val="accent1">
                  <a:lumMod val="76000"/>
                </a:schemeClr>
              </a:solidFill>
              <a:latin typeface="Ubuntu"/>
              <a:ea typeface="Calibri"/>
              <a:cs typeface="Calibri"/>
            </a:endParaRPr>
          </a:p>
        </p:txBody>
      </p:sp>
      <p:pic>
        <p:nvPicPr>
          <p:cNvPr id="2" name="Picture 1" descr="Solid Foods for Babies: Safety ...">
            <a:extLst>
              <a:ext uri="{FF2B5EF4-FFF2-40B4-BE49-F238E27FC236}">
                <a16:creationId xmlns:a16="http://schemas.microsoft.com/office/drawing/2014/main" id="{3B5156F6-C71E-7F04-3A35-BC14BEFEE7E7}"/>
              </a:ext>
            </a:extLst>
          </p:cNvPr>
          <p:cNvPicPr>
            <a:picLocks noChangeAspect="1"/>
          </p:cNvPicPr>
          <p:nvPr/>
        </p:nvPicPr>
        <p:blipFill>
          <a:blip r:embed="rId3"/>
          <a:stretch>
            <a:fillRect/>
          </a:stretch>
        </p:blipFill>
        <p:spPr>
          <a:xfrm>
            <a:off x="8381134" y="2531919"/>
            <a:ext cx="3640198" cy="26831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 Placeholder 4">
            <a:extLst>
              <a:ext uri="{FF2B5EF4-FFF2-40B4-BE49-F238E27FC236}">
                <a16:creationId xmlns:a16="http://schemas.microsoft.com/office/drawing/2014/main" id="{40E075C8-11CD-B4F8-99D8-4C76EE59DF5E}"/>
              </a:ext>
            </a:extLst>
          </p:cNvPr>
          <p:cNvSpPr>
            <a:spLocks noGrp="1"/>
          </p:cNvSpPr>
          <p:nvPr>
            <p:ph type="body" sz="quarter" idx="11"/>
          </p:nvPr>
        </p:nvSpPr>
        <p:spPr>
          <a:xfrm>
            <a:off x="185720" y="888218"/>
            <a:ext cx="6937504" cy="669925"/>
          </a:xfrm>
        </p:spPr>
        <p:txBody>
          <a:bodyPr>
            <a:normAutofit fontScale="85000" lnSpcReduction="20000"/>
          </a:bodyPr>
          <a:lstStyle/>
          <a:p>
            <a:r>
              <a:rPr lang="en-US"/>
              <a:t>The Importance of food and nutrition during infancy &amp; childhood</a:t>
            </a:r>
          </a:p>
        </p:txBody>
      </p:sp>
    </p:spTree>
    <p:extLst>
      <p:ext uri="{BB962C8B-B14F-4D97-AF65-F5344CB8AC3E}">
        <p14:creationId xmlns:p14="http://schemas.microsoft.com/office/powerpoint/2010/main" val="492313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CD52DAE-C785-4DDB-A97E-4C337B285741}">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42AC6AB-3E25-4885-8739-F4C0EB6825A6}">
  <ds:schemaRefs>
    <ds:schemaRef ds:uri="bbd7921a-042b-4eb0-b7a0-a3fc5587e9ac"/>
    <ds:schemaRef ds:uri="d6550f9a-f14e-418b-a53a-e888529f43ac"/>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AD8512F-D218-401C-B955-A87E451D2D6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10</Slides>
  <Notes>5</Notes>
  <HiddenSlides>0</HiddenSlide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Societal Impact</dc:title>
  <dc:creator>Grace Lawson (Public Health Wales - No. 2 Capital Quarter)</dc:creator>
  <cp:revision>98</cp:revision>
  <dcterms:created xsi:type="dcterms:W3CDTF">2024-06-24T10:39:04Z</dcterms:created>
  <dcterms:modified xsi:type="dcterms:W3CDTF">2025-06-09T11:50:38Z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MediaServiceImageTags">
    <vt:lpwstr/>
  </property>
</Properties>
</file>