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5" r:id="rId4"/>
  </p:sldMasterIdLst>
  <p:notesMasterIdLst>
    <p:notesMasterId r:id="rId28"/>
  </p:notesMasterIdLst>
  <p:sldIdLst>
    <p:sldId id="256" r:id="rId5"/>
    <p:sldId id="305" r:id="rId6"/>
    <p:sldId id="279" r:id="rId7"/>
    <p:sldId id="291" r:id="rId8"/>
    <p:sldId id="263" r:id="rId9"/>
    <p:sldId id="264" r:id="rId10"/>
    <p:sldId id="280" r:id="rId11"/>
    <p:sldId id="276" r:id="rId12"/>
    <p:sldId id="277" r:id="rId13"/>
    <p:sldId id="281" r:id="rId14"/>
    <p:sldId id="278" r:id="rId15"/>
    <p:sldId id="285" r:id="rId16"/>
    <p:sldId id="289" r:id="rId17"/>
    <p:sldId id="287" r:id="rId18"/>
    <p:sldId id="288" r:id="rId19"/>
    <p:sldId id="286" r:id="rId20"/>
    <p:sldId id="290" r:id="rId21"/>
    <p:sldId id="265" r:id="rId22"/>
    <p:sldId id="266" r:id="rId23"/>
    <p:sldId id="282" r:id="rId24"/>
    <p:sldId id="284" r:id="rId25"/>
    <p:sldId id="306" r:id="rId26"/>
    <p:sldId id="294"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267B11F-970E-24C6-E2A5-5502D013E9F2}" name="Lucy Jayne (Public Health Wales - No. 2 Capital Quarter)" initials="LQ" userId="S::lucy.jayne@wales.nhs.uk::7eb58db9-16aa-42b3-9796-7f97c022edec" providerId="AD"/>
  <p188:author id="{9CEF4D41-7E19-87B1-FCC0-3FB9C95F00ED}" name="Grace Lawson (Public Health Wales - No. 2 Capital Quarter)" initials="GQ" userId="S::grace.lawson@wales.nhs.uk::88c6baf7-06f7-4e16-85cb-71260126bd16" providerId="AD"/>
  <p188:author id="{F4F662A8-3FE8-2DDF-A473-499F5F15D2F2}" name="Lillie Price (Public Health Wales - No. 2 Capital Quarter)" initials="LQ" userId="S::lillie.price@wales.nhs.uk::032d964d-be01-4d8a-8a44-d1d16ba64254" providerId="AD"/>
  <p188:author id="{311702CD-2FE8-6362-4115-878685D0A7F7}" name="Leanne Small (Public Health Wales - No. 2 Capital Quarter)" initials="LQ" userId="S::leanne.small@wales.nhs.uk::d76cf426-005f-434f-ac47-a5eb582e6007" providerId="AD"/>
  <p188:author id="{82A8F2DC-3481-B692-14F4-D4F0F1F9B7EB}" name="Sophie Flood (Public Health Wales - Matrix House)" initials="SH" userId="S::sophie.flood@wales.nhs.uk::f1b68508-ff1d-4a78-a875-f6aa95017de1"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FCF84C6-3A7B-E88E-25FD-465FAE8EE685}" v="83" dt="2025-06-23T09:45:22.886"/>
    <p1510:client id="{DE0AF798-ADF3-9F05-BA54-EA9E1827C49B}" v="4" dt="2025-06-23T15:11:57.847"/>
    <p1510:client id="{E35C90C8-AC5E-5F83-B7F9-5639CE532A80}" v="39" dt="2025-06-24T08:20:44.68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viewProps" Target="viewProps.xml"/><Relationship Id="rId35" Type="http://schemas.microsoft.com/office/2018/10/relationships/authors" Target="authors.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race Lawson (Public Health Wales - No. 2 Capital Quarter)" userId="S::grace.lawson@wales.nhs.uk::88c6baf7-06f7-4e16-85cb-71260126bd16" providerId="AD" clId="Web-{C97D2E99-937B-99F0-6439-014A41029458}"/>
    <pc:docChg chg="modSld">
      <pc:chgData name="Grace Lawson (Public Health Wales - No. 2 Capital Quarter)" userId="S::grace.lawson@wales.nhs.uk::88c6baf7-06f7-4e16-85cb-71260126bd16" providerId="AD" clId="Web-{C97D2E99-937B-99F0-6439-014A41029458}" dt="2024-10-10T09:52:08.703" v="38" actId="1076"/>
      <pc:docMkLst>
        <pc:docMk/>
      </pc:docMkLst>
      <pc:sldChg chg="modSp">
        <pc:chgData name="Grace Lawson (Public Health Wales - No. 2 Capital Quarter)" userId="S::grace.lawson@wales.nhs.uk::88c6baf7-06f7-4e16-85cb-71260126bd16" providerId="AD" clId="Web-{C97D2E99-937B-99F0-6439-014A41029458}" dt="2024-10-10T09:52:08.703" v="38" actId="1076"/>
        <pc:sldMkLst>
          <pc:docMk/>
          <pc:sldMk cId="3990787115" sldId="275"/>
        </pc:sldMkLst>
      </pc:sldChg>
    </pc:docChg>
  </pc:docChgLst>
  <pc:docChgLst>
    <pc:chgData name="Almaz Wong (Public Health Wales - No. 2 Capital Quarter)" userId="S::almaz.wong@wales.nhs.uk::ea748972-8fa9-44ab-8b63-a8fb3618c257" providerId="AD" clId="Web-{DE0AF798-ADF3-9F05-BA54-EA9E1827C49B}"/>
    <pc:docChg chg="modSld">
      <pc:chgData name="Almaz Wong (Public Health Wales - No. 2 Capital Quarter)" userId="S::almaz.wong@wales.nhs.uk::ea748972-8fa9-44ab-8b63-a8fb3618c257" providerId="AD" clId="Web-{DE0AF798-ADF3-9F05-BA54-EA9E1827C49B}" dt="2025-06-23T15:11:57.847" v="3" actId="14100"/>
      <pc:docMkLst>
        <pc:docMk/>
      </pc:docMkLst>
      <pc:sldChg chg="addSp delSp modSp">
        <pc:chgData name="Almaz Wong (Public Health Wales - No. 2 Capital Quarter)" userId="S::almaz.wong@wales.nhs.uk::ea748972-8fa9-44ab-8b63-a8fb3618c257" providerId="AD" clId="Web-{DE0AF798-ADF3-9F05-BA54-EA9E1827C49B}" dt="2025-06-23T15:11:57.847" v="3" actId="14100"/>
        <pc:sldMkLst>
          <pc:docMk/>
          <pc:sldMk cId="2232801781" sldId="284"/>
        </pc:sldMkLst>
        <pc:picChg chg="add mod">
          <ac:chgData name="Almaz Wong (Public Health Wales - No. 2 Capital Quarter)" userId="S::almaz.wong@wales.nhs.uk::ea748972-8fa9-44ab-8b63-a8fb3618c257" providerId="AD" clId="Web-{DE0AF798-ADF3-9F05-BA54-EA9E1827C49B}" dt="2025-06-23T15:11:57.847" v="3" actId="14100"/>
          <ac:picMkLst>
            <pc:docMk/>
            <pc:sldMk cId="2232801781" sldId="284"/>
            <ac:picMk id="3" creationId="{F6BEEE95-3165-FA1D-7FEB-EC87C97133BA}"/>
          </ac:picMkLst>
        </pc:picChg>
        <pc:picChg chg="del">
          <ac:chgData name="Almaz Wong (Public Health Wales - No. 2 Capital Quarter)" userId="S::almaz.wong@wales.nhs.uk::ea748972-8fa9-44ab-8b63-a8fb3618c257" providerId="AD" clId="Web-{DE0AF798-ADF3-9F05-BA54-EA9E1827C49B}" dt="2025-06-23T15:11:51.300" v="0"/>
          <ac:picMkLst>
            <pc:docMk/>
            <pc:sldMk cId="2232801781" sldId="284"/>
            <ac:picMk id="5" creationId="{454B3BE6-B374-FF82-6620-95337E083862}"/>
          </ac:picMkLst>
        </pc:picChg>
      </pc:sldChg>
    </pc:docChg>
  </pc:docChgLst>
  <pc:docChgLst>
    <pc:chgData name="Anthony Priest (Public Health Wales - No. 2 Capital Quarter)" userId="S::anthony.priest2@wales.nhs.uk::46692481-554a-429c-bc03-d4cca9c03c2b" providerId="AD" clId="Web-{BC17B32F-1C83-7593-225B-92DFFBFCD3BA}"/>
    <pc:docChg chg="modSld">
      <pc:chgData name="Anthony Priest (Public Health Wales - No. 2 Capital Quarter)" userId="S::anthony.priest2@wales.nhs.uk::46692481-554a-429c-bc03-d4cca9c03c2b" providerId="AD" clId="Web-{BC17B32F-1C83-7593-225B-92DFFBFCD3BA}" dt="2024-11-14T10:22:01.839" v="0" actId="1076"/>
      <pc:docMkLst>
        <pc:docMk/>
      </pc:docMkLst>
      <pc:sldChg chg="modSp">
        <pc:chgData name="Anthony Priest (Public Health Wales - No. 2 Capital Quarter)" userId="S::anthony.priest2@wales.nhs.uk::46692481-554a-429c-bc03-d4cca9c03c2b" providerId="AD" clId="Web-{BC17B32F-1C83-7593-225B-92DFFBFCD3BA}" dt="2024-11-14T10:22:01.839" v="0" actId="1076"/>
        <pc:sldMkLst>
          <pc:docMk/>
          <pc:sldMk cId="2926879243" sldId="256"/>
        </pc:sldMkLst>
        <pc:spChg chg="mod">
          <ac:chgData name="Anthony Priest (Public Health Wales - No. 2 Capital Quarter)" userId="S::anthony.priest2@wales.nhs.uk::46692481-554a-429c-bc03-d4cca9c03c2b" providerId="AD" clId="Web-{BC17B32F-1C83-7593-225B-92DFFBFCD3BA}" dt="2024-11-14T10:22:01.839" v="0" actId="1076"/>
          <ac:spMkLst>
            <pc:docMk/>
            <pc:sldMk cId="2926879243" sldId="256"/>
            <ac:spMk id="5" creationId="{3CE1152D-6BB6-3080-954C-28D9314E6AD5}"/>
          </ac:spMkLst>
        </pc:spChg>
      </pc:sldChg>
    </pc:docChg>
  </pc:docChgLst>
  <pc:docChgLst>
    <pc:chgData name="Anthony Priest (Public Health Wales - No. 2 Capital Quarter)" userId="S::anthony.priest2@wales.nhs.uk::46692481-554a-429c-bc03-d4cca9c03c2b" providerId="AD" clId="Web-{C3CF51DE-4F3F-CBFB-3D46-B10C68613897}"/>
    <pc:docChg chg="modSld">
      <pc:chgData name="Anthony Priest (Public Health Wales - No. 2 Capital Quarter)" userId="S::anthony.priest2@wales.nhs.uk::46692481-554a-429c-bc03-d4cca9c03c2b" providerId="AD" clId="Web-{C3CF51DE-4F3F-CBFB-3D46-B10C68613897}" dt="2024-11-06T12:57:46.040" v="4"/>
      <pc:docMkLst>
        <pc:docMk/>
      </pc:docMkLst>
      <pc:sldChg chg="modSp">
        <pc:chgData name="Anthony Priest (Public Health Wales - No. 2 Capital Quarter)" userId="S::anthony.priest2@wales.nhs.uk::46692481-554a-429c-bc03-d4cca9c03c2b" providerId="AD" clId="Web-{C3CF51DE-4F3F-CBFB-3D46-B10C68613897}" dt="2024-11-06T12:56:53.241" v="1" actId="20577"/>
        <pc:sldMkLst>
          <pc:docMk/>
          <pc:sldMk cId="2236068483" sldId="281"/>
        </pc:sldMkLst>
        <pc:spChg chg="mod">
          <ac:chgData name="Anthony Priest (Public Health Wales - No. 2 Capital Quarter)" userId="S::anthony.priest2@wales.nhs.uk::46692481-554a-429c-bc03-d4cca9c03c2b" providerId="AD" clId="Web-{C3CF51DE-4F3F-CBFB-3D46-B10C68613897}" dt="2024-11-06T12:56:53.241" v="1" actId="20577"/>
          <ac:spMkLst>
            <pc:docMk/>
            <pc:sldMk cId="2236068483" sldId="281"/>
            <ac:spMk id="2" creationId="{77982D3B-327C-54EB-52F9-E92DE395F08D}"/>
          </ac:spMkLst>
        </pc:spChg>
      </pc:sldChg>
      <pc:sldChg chg="modSp">
        <pc:chgData name="Anthony Priest (Public Health Wales - No. 2 Capital Quarter)" userId="S::anthony.priest2@wales.nhs.uk::46692481-554a-429c-bc03-d4cca9c03c2b" providerId="AD" clId="Web-{C3CF51DE-4F3F-CBFB-3D46-B10C68613897}" dt="2024-11-06T12:57:46.040" v="4"/>
        <pc:sldMkLst>
          <pc:docMk/>
          <pc:sldMk cId="3814279461" sldId="282"/>
        </pc:sldMkLst>
        <pc:spChg chg="mod">
          <ac:chgData name="Anthony Priest (Public Health Wales - No. 2 Capital Quarter)" userId="S::anthony.priest2@wales.nhs.uk::46692481-554a-429c-bc03-d4cca9c03c2b" providerId="AD" clId="Web-{C3CF51DE-4F3F-CBFB-3D46-B10C68613897}" dt="2024-11-06T12:57:20.180" v="2" actId="14100"/>
          <ac:spMkLst>
            <pc:docMk/>
            <pc:sldMk cId="3814279461" sldId="282"/>
            <ac:spMk id="4" creationId="{20E255BE-868A-D5DC-CE9D-3A9DB48A82BB}"/>
          </ac:spMkLst>
        </pc:spChg>
        <pc:picChg chg="mod">
          <ac:chgData name="Anthony Priest (Public Health Wales - No. 2 Capital Quarter)" userId="S::anthony.priest2@wales.nhs.uk::46692481-554a-429c-bc03-d4cca9c03c2b" providerId="AD" clId="Web-{C3CF51DE-4F3F-CBFB-3D46-B10C68613897}" dt="2024-11-06T12:57:46.040" v="4"/>
          <ac:picMkLst>
            <pc:docMk/>
            <pc:sldMk cId="3814279461" sldId="282"/>
            <ac:picMk id="8" creationId="{625BE943-5305-CC8B-BC9A-78E0523FD400}"/>
          </ac:picMkLst>
        </pc:picChg>
      </pc:sldChg>
    </pc:docChg>
  </pc:docChgLst>
  <pc:docChgLst>
    <pc:chgData name="Leanne Small (Public Health Wales - No. 2 Capital Quarter)" userId="S::leanne.small@wales.nhs.uk::d76cf426-005f-434f-ac47-a5eb582e6007" providerId="AD" clId="Web-{5BECC29E-E39C-4FD7-B6E4-59BDA6752A71}"/>
    <pc:docChg chg="modSld">
      <pc:chgData name="Leanne Small (Public Health Wales - No. 2 Capital Quarter)" userId="S::leanne.small@wales.nhs.uk::d76cf426-005f-434f-ac47-a5eb582e6007" providerId="AD" clId="Web-{5BECC29E-E39C-4FD7-B6E4-59BDA6752A71}" dt="2024-07-09T09:03:38.718" v="0" actId="20577"/>
      <pc:docMkLst>
        <pc:docMk/>
      </pc:docMkLst>
      <pc:sldChg chg="modSp">
        <pc:chgData name="Leanne Small (Public Health Wales - No. 2 Capital Quarter)" userId="S::leanne.small@wales.nhs.uk::d76cf426-005f-434f-ac47-a5eb582e6007" providerId="AD" clId="Web-{5BECC29E-E39C-4FD7-B6E4-59BDA6752A71}" dt="2024-07-09T09:03:38.718" v="0" actId="20577"/>
        <pc:sldMkLst>
          <pc:docMk/>
          <pc:sldMk cId="3814279461" sldId="282"/>
        </pc:sldMkLst>
      </pc:sldChg>
    </pc:docChg>
  </pc:docChgLst>
  <pc:docChgLst>
    <pc:chgData name="Sophie Flood (Public Health Wales - Matrix House)" userId="S::sophie.flood@wales.nhs.uk::f1b68508-ff1d-4a78-a875-f6aa95017de1" providerId="AD" clId="Web-{A2A520B6-BF62-F679-687F-B267CD3A9F49}"/>
    <pc:docChg chg="modSld">
      <pc:chgData name="Sophie Flood (Public Health Wales - Matrix House)" userId="S::sophie.flood@wales.nhs.uk::f1b68508-ff1d-4a78-a875-f6aa95017de1" providerId="AD" clId="Web-{A2A520B6-BF62-F679-687F-B267CD3A9F49}" dt="2024-11-18T14:28:43.350" v="17" actId="20577"/>
      <pc:docMkLst>
        <pc:docMk/>
      </pc:docMkLst>
      <pc:sldChg chg="modSp">
        <pc:chgData name="Sophie Flood (Public Health Wales - Matrix House)" userId="S::sophie.flood@wales.nhs.uk::f1b68508-ff1d-4a78-a875-f6aa95017de1" providerId="AD" clId="Web-{A2A520B6-BF62-F679-687F-B267CD3A9F49}" dt="2024-11-18T14:27:42.893" v="15" actId="1076"/>
        <pc:sldMkLst>
          <pc:docMk/>
          <pc:sldMk cId="3365150371" sldId="265"/>
        </pc:sldMkLst>
        <pc:picChg chg="mod">
          <ac:chgData name="Sophie Flood (Public Health Wales - Matrix House)" userId="S::sophie.flood@wales.nhs.uk::f1b68508-ff1d-4a78-a875-f6aa95017de1" providerId="AD" clId="Web-{A2A520B6-BF62-F679-687F-B267CD3A9F49}" dt="2024-11-18T14:27:42.893" v="15" actId="1076"/>
          <ac:picMkLst>
            <pc:docMk/>
            <pc:sldMk cId="3365150371" sldId="265"/>
            <ac:picMk id="2" creationId="{55E21486-BCA3-5C18-0A85-546054D6465B}"/>
          </ac:picMkLst>
        </pc:picChg>
      </pc:sldChg>
      <pc:sldChg chg="modSp">
        <pc:chgData name="Sophie Flood (Public Health Wales - Matrix House)" userId="S::sophie.flood@wales.nhs.uk::f1b68508-ff1d-4a78-a875-f6aa95017de1" providerId="AD" clId="Web-{A2A520B6-BF62-F679-687F-B267CD3A9F49}" dt="2024-11-18T14:22:28.261" v="10" actId="20577"/>
        <pc:sldMkLst>
          <pc:docMk/>
          <pc:sldMk cId="3645467941" sldId="279"/>
        </pc:sldMkLst>
        <pc:spChg chg="mod">
          <ac:chgData name="Sophie Flood (Public Health Wales - Matrix House)" userId="S::sophie.flood@wales.nhs.uk::f1b68508-ff1d-4a78-a875-f6aa95017de1" providerId="AD" clId="Web-{A2A520B6-BF62-F679-687F-B267CD3A9F49}" dt="2024-11-18T14:22:28.261" v="10" actId="20577"/>
          <ac:spMkLst>
            <pc:docMk/>
            <pc:sldMk cId="3645467941" sldId="279"/>
            <ac:spMk id="4" creationId="{2FEE4DDC-976B-99BD-2119-D9AFFE511B9B}"/>
          </ac:spMkLst>
        </pc:spChg>
      </pc:sldChg>
      <pc:sldChg chg="modSp">
        <pc:chgData name="Sophie Flood (Public Health Wales - Matrix House)" userId="S::sophie.flood@wales.nhs.uk::f1b68508-ff1d-4a78-a875-f6aa95017de1" providerId="AD" clId="Web-{A2A520B6-BF62-F679-687F-B267CD3A9F49}" dt="2024-11-18T14:28:43.350" v="17" actId="20577"/>
        <pc:sldMkLst>
          <pc:docMk/>
          <pc:sldMk cId="3814279461" sldId="282"/>
        </pc:sldMkLst>
        <pc:spChg chg="mod">
          <ac:chgData name="Sophie Flood (Public Health Wales - Matrix House)" userId="S::sophie.flood@wales.nhs.uk::f1b68508-ff1d-4a78-a875-f6aa95017de1" providerId="AD" clId="Web-{A2A520B6-BF62-F679-687F-B267CD3A9F49}" dt="2024-11-18T14:28:43.350" v="17" actId="20577"/>
          <ac:spMkLst>
            <pc:docMk/>
            <pc:sldMk cId="3814279461" sldId="282"/>
            <ac:spMk id="4" creationId="{20E255BE-868A-D5DC-CE9D-3A9DB48A82BB}"/>
          </ac:spMkLst>
        </pc:spChg>
      </pc:sldChg>
      <pc:sldChg chg="modSp">
        <pc:chgData name="Sophie Flood (Public Health Wales - Matrix House)" userId="S::sophie.flood@wales.nhs.uk::f1b68508-ff1d-4a78-a875-f6aa95017de1" providerId="AD" clId="Web-{A2A520B6-BF62-F679-687F-B267CD3A9F49}" dt="2024-11-18T14:27:53.018" v="16" actId="1076"/>
        <pc:sldMkLst>
          <pc:docMk/>
          <pc:sldMk cId="2196410363" sldId="288"/>
        </pc:sldMkLst>
        <pc:picChg chg="mod">
          <ac:chgData name="Sophie Flood (Public Health Wales - Matrix House)" userId="S::sophie.flood@wales.nhs.uk::f1b68508-ff1d-4a78-a875-f6aa95017de1" providerId="AD" clId="Web-{A2A520B6-BF62-F679-687F-B267CD3A9F49}" dt="2024-11-18T14:27:53.018" v="16" actId="1076"/>
          <ac:picMkLst>
            <pc:docMk/>
            <pc:sldMk cId="2196410363" sldId="288"/>
            <ac:picMk id="5" creationId="{34C09A32-C7DF-B446-8C30-7E8D80D8C033}"/>
          </ac:picMkLst>
        </pc:picChg>
      </pc:sldChg>
      <pc:sldChg chg="modSp">
        <pc:chgData name="Sophie Flood (Public Health Wales - Matrix House)" userId="S::sophie.flood@wales.nhs.uk::f1b68508-ff1d-4a78-a875-f6aa95017de1" providerId="AD" clId="Web-{A2A520B6-BF62-F679-687F-B267CD3A9F49}" dt="2024-11-18T14:23:49.173" v="14" actId="1076"/>
        <pc:sldMkLst>
          <pc:docMk/>
          <pc:sldMk cId="2308967033" sldId="291"/>
        </pc:sldMkLst>
        <pc:spChg chg="mod">
          <ac:chgData name="Sophie Flood (Public Health Wales - Matrix House)" userId="S::sophie.flood@wales.nhs.uk::f1b68508-ff1d-4a78-a875-f6aa95017de1" providerId="AD" clId="Web-{A2A520B6-BF62-F679-687F-B267CD3A9F49}" dt="2024-11-18T14:23:49.173" v="14" actId="1076"/>
          <ac:spMkLst>
            <pc:docMk/>
            <pc:sldMk cId="2308967033" sldId="291"/>
            <ac:spMk id="14" creationId="{4A8089A5-CFF7-EB10-9B7B-B691E3691902}"/>
          </ac:spMkLst>
        </pc:spChg>
      </pc:sldChg>
    </pc:docChg>
  </pc:docChgLst>
  <pc:docChgLst>
    <pc:chgData name="Grace Lawson (Public Health Wales - No. 2 Capital Quarter)" userId="S::grace.lawson@wales.nhs.uk::88c6baf7-06f7-4e16-85cb-71260126bd16" providerId="AD" clId="Web-{25BFACE4-33E0-B884-DEDE-2817F68A016D}"/>
    <pc:docChg chg="modSld">
      <pc:chgData name="Grace Lawson (Public Health Wales - No. 2 Capital Quarter)" userId="S::grace.lawson@wales.nhs.uk::88c6baf7-06f7-4e16-85cb-71260126bd16" providerId="AD" clId="Web-{25BFACE4-33E0-B884-DEDE-2817F68A016D}" dt="2024-10-07T09:05:58.507" v="129"/>
      <pc:docMkLst>
        <pc:docMk/>
      </pc:docMkLst>
      <pc:sldChg chg="modSp">
        <pc:chgData name="Grace Lawson (Public Health Wales - No. 2 Capital Quarter)" userId="S::grace.lawson@wales.nhs.uk::88c6baf7-06f7-4e16-85cb-71260126bd16" providerId="AD" clId="Web-{25BFACE4-33E0-B884-DEDE-2817F68A016D}" dt="2024-10-07T09:05:58.507" v="129"/>
        <pc:sldMkLst>
          <pc:docMk/>
          <pc:sldMk cId="3990787115" sldId="275"/>
        </pc:sldMkLst>
      </pc:sldChg>
    </pc:docChg>
  </pc:docChgLst>
  <pc:docChgLst>
    <pc:chgData name="Anthony Priest (Public Health Wales - No. 2 Capital Quarter)" userId="S::anthony.priest2@wales.nhs.uk::46692481-554a-429c-bc03-d4cca9c03c2b" providerId="AD" clId="Web-{4AC08251-207E-59CD-D1A8-1B45E957F999}"/>
    <pc:docChg chg="modSld">
      <pc:chgData name="Anthony Priest (Public Health Wales - No. 2 Capital Quarter)" userId="S::anthony.priest2@wales.nhs.uk::46692481-554a-429c-bc03-d4cca9c03c2b" providerId="AD" clId="Web-{4AC08251-207E-59CD-D1A8-1B45E957F999}" dt="2025-03-03T15:11:55.627" v="14" actId="1076"/>
      <pc:docMkLst>
        <pc:docMk/>
      </pc:docMkLst>
      <pc:sldChg chg="modSp">
        <pc:chgData name="Anthony Priest (Public Health Wales - No. 2 Capital Quarter)" userId="S::anthony.priest2@wales.nhs.uk::46692481-554a-429c-bc03-d4cca9c03c2b" providerId="AD" clId="Web-{4AC08251-207E-59CD-D1A8-1B45E957F999}" dt="2025-03-03T15:11:17.095" v="11" actId="1076"/>
        <pc:sldMkLst>
          <pc:docMk/>
          <pc:sldMk cId="103795229" sldId="263"/>
        </pc:sldMkLst>
        <pc:picChg chg="mod">
          <ac:chgData name="Anthony Priest (Public Health Wales - No. 2 Capital Quarter)" userId="S::anthony.priest2@wales.nhs.uk::46692481-554a-429c-bc03-d4cca9c03c2b" providerId="AD" clId="Web-{4AC08251-207E-59CD-D1A8-1B45E957F999}" dt="2025-03-03T15:10:57.251" v="8" actId="1076"/>
          <ac:picMkLst>
            <pc:docMk/>
            <pc:sldMk cId="103795229" sldId="263"/>
            <ac:picMk id="2" creationId="{DD8436C6-8DF7-3BCB-D44C-04E90D745738}"/>
          </ac:picMkLst>
        </pc:picChg>
        <pc:picChg chg="mod">
          <ac:chgData name="Anthony Priest (Public Health Wales - No. 2 Capital Quarter)" userId="S::anthony.priest2@wales.nhs.uk::46692481-554a-429c-bc03-d4cca9c03c2b" providerId="AD" clId="Web-{4AC08251-207E-59CD-D1A8-1B45E957F999}" dt="2025-03-03T15:11:17.095" v="11" actId="1076"/>
          <ac:picMkLst>
            <pc:docMk/>
            <pc:sldMk cId="103795229" sldId="263"/>
            <ac:picMk id="7" creationId="{AC4761B0-4919-B099-0B7D-F1711D6F118E}"/>
          </ac:picMkLst>
        </pc:picChg>
      </pc:sldChg>
      <pc:sldChg chg="modSp">
        <pc:chgData name="Anthony Priest (Public Health Wales - No. 2 Capital Quarter)" userId="S::anthony.priest2@wales.nhs.uk::46692481-554a-429c-bc03-d4cca9c03c2b" providerId="AD" clId="Web-{4AC08251-207E-59CD-D1A8-1B45E957F999}" dt="2025-03-03T15:11:26.033" v="12" actId="1076"/>
        <pc:sldMkLst>
          <pc:docMk/>
          <pc:sldMk cId="4288474238" sldId="264"/>
        </pc:sldMkLst>
        <pc:picChg chg="mod">
          <ac:chgData name="Anthony Priest (Public Health Wales - No. 2 Capital Quarter)" userId="S::anthony.priest2@wales.nhs.uk::46692481-554a-429c-bc03-d4cca9c03c2b" providerId="AD" clId="Web-{4AC08251-207E-59CD-D1A8-1B45E957F999}" dt="2025-03-03T15:11:26.033" v="12" actId="1076"/>
          <ac:picMkLst>
            <pc:docMk/>
            <pc:sldMk cId="4288474238" sldId="264"/>
            <ac:picMk id="9" creationId="{3BFD9B42-EFCC-2609-612D-120E2A91FBB6}"/>
          </ac:picMkLst>
        </pc:picChg>
      </pc:sldChg>
      <pc:sldChg chg="modSp">
        <pc:chgData name="Anthony Priest (Public Health Wales - No. 2 Capital Quarter)" userId="S::anthony.priest2@wales.nhs.uk::46692481-554a-429c-bc03-d4cca9c03c2b" providerId="AD" clId="Web-{4AC08251-207E-59CD-D1A8-1B45E957F999}" dt="2025-03-03T15:11:55.627" v="14" actId="1076"/>
        <pc:sldMkLst>
          <pc:docMk/>
          <pc:sldMk cId="3206318145" sldId="306"/>
        </pc:sldMkLst>
        <pc:picChg chg="mod">
          <ac:chgData name="Anthony Priest (Public Health Wales - No. 2 Capital Quarter)" userId="S::anthony.priest2@wales.nhs.uk::46692481-554a-429c-bc03-d4cca9c03c2b" providerId="AD" clId="Web-{4AC08251-207E-59CD-D1A8-1B45E957F999}" dt="2025-03-03T15:11:55.627" v="14" actId="1076"/>
          <ac:picMkLst>
            <pc:docMk/>
            <pc:sldMk cId="3206318145" sldId="306"/>
            <ac:picMk id="2" creationId="{0C8FCCCE-696A-AEC9-AA3C-0ECAA5B31A47}"/>
          </ac:picMkLst>
        </pc:picChg>
      </pc:sldChg>
    </pc:docChg>
  </pc:docChgLst>
  <pc:docChgLst>
    <pc:chgData name="Sophie Flood (Public Health Wales - Matrix House)" userId="S::sophie.flood@wales.nhs.uk::f1b68508-ff1d-4a78-a875-f6aa95017de1" providerId="AD" clId="Web-{F02F560F-11EC-0465-6318-C6418F43F9A9}"/>
    <pc:docChg chg="addSld delSld modSld">
      <pc:chgData name="Sophie Flood (Public Health Wales - Matrix House)" userId="S::sophie.flood@wales.nhs.uk::f1b68508-ff1d-4a78-a875-f6aa95017de1" providerId="AD" clId="Web-{F02F560F-11EC-0465-6318-C6418F43F9A9}" dt="2025-01-23T12:50:02.428" v="215" actId="20577"/>
      <pc:docMkLst>
        <pc:docMk/>
      </pc:docMkLst>
      <pc:sldChg chg="modSp add del">
        <pc:chgData name="Sophie Flood (Public Health Wales - Matrix House)" userId="S::sophie.flood@wales.nhs.uk::f1b68508-ff1d-4a78-a875-f6aa95017de1" providerId="AD" clId="Web-{F02F560F-11EC-0465-6318-C6418F43F9A9}" dt="2025-01-23T12:40:47.175" v="194"/>
        <pc:sldMkLst>
          <pc:docMk/>
          <pc:sldMk cId="2837543079" sldId="304"/>
        </pc:sldMkLst>
      </pc:sldChg>
      <pc:sldChg chg="modSp">
        <pc:chgData name="Sophie Flood (Public Health Wales - Matrix House)" userId="S::sophie.flood@wales.nhs.uk::f1b68508-ff1d-4a78-a875-f6aa95017de1" providerId="AD" clId="Web-{F02F560F-11EC-0465-6318-C6418F43F9A9}" dt="2025-01-23T12:50:02.428" v="215" actId="20577"/>
        <pc:sldMkLst>
          <pc:docMk/>
          <pc:sldMk cId="2629694126" sldId="305"/>
        </pc:sldMkLst>
        <pc:spChg chg="mod">
          <ac:chgData name="Sophie Flood (Public Health Wales - Matrix House)" userId="S::sophie.flood@wales.nhs.uk::f1b68508-ff1d-4a78-a875-f6aa95017de1" providerId="AD" clId="Web-{F02F560F-11EC-0465-6318-C6418F43F9A9}" dt="2025-01-23T12:50:02.428" v="215" actId="20577"/>
          <ac:spMkLst>
            <pc:docMk/>
            <pc:sldMk cId="2629694126" sldId="305"/>
            <ac:spMk id="8" creationId="{12D83889-0442-1959-F86D-9314EE1CFC28}"/>
          </ac:spMkLst>
        </pc:spChg>
      </pc:sldChg>
      <pc:sldChg chg="modSp add">
        <pc:chgData name="Sophie Flood (Public Health Wales - Matrix House)" userId="S::sophie.flood@wales.nhs.uk::f1b68508-ff1d-4a78-a875-f6aa95017de1" providerId="AD" clId="Web-{F02F560F-11EC-0465-6318-C6418F43F9A9}" dt="2025-01-23T12:40:38.409" v="193" actId="20577"/>
        <pc:sldMkLst>
          <pc:docMk/>
          <pc:sldMk cId="3206318145" sldId="306"/>
        </pc:sldMkLst>
        <pc:spChg chg="mod">
          <ac:chgData name="Sophie Flood (Public Health Wales - Matrix House)" userId="S::sophie.flood@wales.nhs.uk::f1b68508-ff1d-4a78-a875-f6aa95017de1" providerId="AD" clId="Web-{F02F560F-11EC-0465-6318-C6418F43F9A9}" dt="2025-01-23T12:40:38.409" v="193" actId="20577"/>
          <ac:spMkLst>
            <pc:docMk/>
            <pc:sldMk cId="3206318145" sldId="306"/>
            <ac:spMk id="3" creationId="{CF67C87D-D479-CDB1-4ED3-582FF7BABB23}"/>
          </ac:spMkLst>
        </pc:spChg>
      </pc:sldChg>
    </pc:docChg>
  </pc:docChgLst>
  <pc:docChgLst>
    <pc:chgData name="Leanne Small (Public Health Wales - No. 2 Capital Quarter)" userId="S::leanne.small@wales.nhs.uk::d76cf426-005f-434f-ac47-a5eb582e6007" providerId="AD" clId="Web-{EA282C6F-4C36-4495-A0AE-AC39887D6C0B}"/>
    <pc:docChg chg="modSld">
      <pc:chgData name="Leanne Small (Public Health Wales - No. 2 Capital Quarter)" userId="S::leanne.small@wales.nhs.uk::d76cf426-005f-434f-ac47-a5eb582e6007" providerId="AD" clId="Web-{EA282C6F-4C36-4495-A0AE-AC39887D6C0B}" dt="2024-07-01T09:11:06.939" v="3" actId="20577"/>
      <pc:docMkLst>
        <pc:docMk/>
      </pc:docMkLst>
      <pc:sldChg chg="modSp">
        <pc:chgData name="Leanne Small (Public Health Wales - No. 2 Capital Quarter)" userId="S::leanne.small@wales.nhs.uk::d76cf426-005f-434f-ac47-a5eb582e6007" providerId="AD" clId="Web-{EA282C6F-4C36-4495-A0AE-AC39887D6C0B}" dt="2024-07-01T09:11:06.939" v="3" actId="20577"/>
        <pc:sldMkLst>
          <pc:docMk/>
          <pc:sldMk cId="103795229" sldId="263"/>
        </pc:sldMkLst>
      </pc:sldChg>
    </pc:docChg>
  </pc:docChgLst>
  <pc:docChgLst>
    <pc:chgData name="Grace Lawson (Public Health Wales - No. 2 Capital Quarter)" userId="S::grace.lawson@wales.nhs.uk::88c6baf7-06f7-4e16-85cb-71260126bd16" providerId="AD" clId="Web-{3C302CB6-9EB4-BC03-7E7A-C10D745A1923}"/>
    <pc:docChg chg="modSld">
      <pc:chgData name="Grace Lawson (Public Health Wales - No. 2 Capital Quarter)" userId="S::grace.lawson@wales.nhs.uk::88c6baf7-06f7-4e16-85cb-71260126bd16" providerId="AD" clId="Web-{3C302CB6-9EB4-BC03-7E7A-C10D745A1923}" dt="2024-08-02T13:25:36.858" v="236"/>
      <pc:docMkLst>
        <pc:docMk/>
      </pc:docMkLst>
      <pc:sldChg chg="modSp">
        <pc:chgData name="Grace Lawson (Public Health Wales - No. 2 Capital Quarter)" userId="S::grace.lawson@wales.nhs.uk::88c6baf7-06f7-4e16-85cb-71260126bd16" providerId="AD" clId="Web-{3C302CB6-9EB4-BC03-7E7A-C10D745A1923}" dt="2024-08-02T13:25:36.858" v="236"/>
        <pc:sldMkLst>
          <pc:docMk/>
          <pc:sldMk cId="3990787115" sldId="275"/>
        </pc:sldMkLst>
      </pc:sldChg>
    </pc:docChg>
  </pc:docChgLst>
  <pc:docChgLst>
    <pc:chgData name="Sophie Flood (Public Health Wales - Matrix House)" userId="S::sophie.flood@wales.nhs.uk::f1b68508-ff1d-4a78-a875-f6aa95017de1" providerId="AD" clId="Web-{CA3CDFC9-08DA-3A5C-7EAA-24F68A5DC60F}"/>
    <pc:docChg chg="modSld">
      <pc:chgData name="Sophie Flood (Public Health Wales - Matrix House)" userId="S::sophie.flood@wales.nhs.uk::f1b68508-ff1d-4a78-a875-f6aa95017de1" providerId="AD" clId="Web-{CA3CDFC9-08DA-3A5C-7EAA-24F68A5DC60F}" dt="2025-01-27T12:01:42.302" v="0" actId="20577"/>
      <pc:docMkLst>
        <pc:docMk/>
      </pc:docMkLst>
      <pc:sldChg chg="modSp">
        <pc:chgData name="Sophie Flood (Public Health Wales - Matrix House)" userId="S::sophie.flood@wales.nhs.uk::f1b68508-ff1d-4a78-a875-f6aa95017de1" providerId="AD" clId="Web-{CA3CDFC9-08DA-3A5C-7EAA-24F68A5DC60F}" dt="2025-01-27T12:01:42.302" v="0" actId="20577"/>
        <pc:sldMkLst>
          <pc:docMk/>
          <pc:sldMk cId="3206318145" sldId="306"/>
        </pc:sldMkLst>
        <pc:spChg chg="mod">
          <ac:chgData name="Sophie Flood (Public Health Wales - Matrix House)" userId="S::sophie.flood@wales.nhs.uk::f1b68508-ff1d-4a78-a875-f6aa95017de1" providerId="AD" clId="Web-{CA3CDFC9-08DA-3A5C-7EAA-24F68A5DC60F}" dt="2025-01-27T12:01:42.302" v="0" actId="20577"/>
          <ac:spMkLst>
            <pc:docMk/>
            <pc:sldMk cId="3206318145" sldId="306"/>
            <ac:spMk id="3" creationId="{CF67C87D-D479-CDB1-4ED3-582FF7BABB23}"/>
          </ac:spMkLst>
        </pc:spChg>
      </pc:sldChg>
    </pc:docChg>
  </pc:docChgLst>
  <pc:docChgLst>
    <pc:chgData name="Leanne Small (Public Health Wales - No. 2 Capital Quarter)" userId="S::leanne.small@wales.nhs.uk::d76cf426-005f-434f-ac47-a5eb582e6007" providerId="AD" clId="Web-{7DDB6B3A-A517-41BB-9721-E73CDB61602F}"/>
    <pc:docChg chg="addSld delSld modSld">
      <pc:chgData name="Leanne Small (Public Health Wales - No. 2 Capital Quarter)" userId="S::leanne.small@wales.nhs.uk::d76cf426-005f-434f-ac47-a5eb582e6007" providerId="AD" clId="Web-{7DDB6B3A-A517-41BB-9721-E73CDB61602F}" dt="2024-07-01T09:07:15.455" v="406" actId="20577"/>
      <pc:docMkLst>
        <pc:docMk/>
      </pc:docMkLst>
      <pc:sldChg chg="modSp">
        <pc:chgData name="Leanne Small (Public Health Wales - No. 2 Capital Quarter)" userId="S::leanne.small@wales.nhs.uk::d76cf426-005f-434f-ac47-a5eb582e6007" providerId="AD" clId="Web-{7DDB6B3A-A517-41BB-9721-E73CDB61602F}" dt="2024-07-01T09:07:15.455" v="406" actId="20577"/>
        <pc:sldMkLst>
          <pc:docMk/>
          <pc:sldMk cId="2167396426" sldId="257"/>
        </pc:sldMkLst>
      </pc:sldChg>
      <pc:sldChg chg="addSp delSp modSp">
        <pc:chgData name="Leanne Small (Public Health Wales - No. 2 Capital Quarter)" userId="S::leanne.small@wales.nhs.uk::d76cf426-005f-434f-ac47-a5eb582e6007" providerId="AD" clId="Web-{7DDB6B3A-A517-41BB-9721-E73CDB61602F}" dt="2024-07-01T08:59:17.849" v="277" actId="20577"/>
        <pc:sldMkLst>
          <pc:docMk/>
          <pc:sldMk cId="4107502223" sldId="259"/>
        </pc:sldMkLst>
      </pc:sldChg>
      <pc:sldChg chg="del">
        <pc:chgData name="Leanne Small (Public Health Wales - No. 2 Capital Quarter)" userId="S::leanne.small@wales.nhs.uk::d76cf426-005f-434f-ac47-a5eb582e6007" providerId="AD" clId="Web-{7DDB6B3A-A517-41BB-9721-E73CDB61602F}" dt="2024-07-01T09:05:18.624" v="356"/>
        <pc:sldMkLst>
          <pc:docMk/>
          <pc:sldMk cId="2501879858" sldId="260"/>
        </pc:sldMkLst>
      </pc:sldChg>
      <pc:sldChg chg="delSp modSp">
        <pc:chgData name="Leanne Small (Public Health Wales - No. 2 Capital Quarter)" userId="S::leanne.small@wales.nhs.uk::d76cf426-005f-434f-ac47-a5eb582e6007" providerId="AD" clId="Web-{7DDB6B3A-A517-41BB-9721-E73CDB61602F}" dt="2024-07-01T09:06:12.016" v="385"/>
        <pc:sldMkLst>
          <pc:docMk/>
          <pc:sldMk cId="221665732" sldId="261"/>
        </pc:sldMkLst>
      </pc:sldChg>
      <pc:sldChg chg="del">
        <pc:chgData name="Leanne Small (Public Health Wales - No. 2 Capital Quarter)" userId="S::leanne.small@wales.nhs.uk::d76cf426-005f-434f-ac47-a5eb582e6007" providerId="AD" clId="Web-{7DDB6B3A-A517-41BB-9721-E73CDB61602F}" dt="2024-07-01T09:06:14.266" v="386"/>
        <pc:sldMkLst>
          <pc:docMk/>
          <pc:sldMk cId="369995828" sldId="262"/>
        </pc:sldMkLst>
      </pc:sldChg>
      <pc:sldChg chg="modSp add replId">
        <pc:chgData name="Leanne Small (Public Health Wales - No. 2 Capital Quarter)" userId="S::leanne.small@wales.nhs.uk::d76cf426-005f-434f-ac47-a5eb582e6007" providerId="AD" clId="Web-{7DDB6B3A-A517-41BB-9721-E73CDB61602F}" dt="2024-07-01T09:07:08.846" v="405" actId="20577"/>
        <pc:sldMkLst>
          <pc:docMk/>
          <pc:sldMk cId="2214870792" sldId="276"/>
        </pc:sldMkLst>
      </pc:sldChg>
    </pc:docChg>
  </pc:docChgLst>
  <pc:docChgLst>
    <pc:chgData name="Almaz Wong (Public Health Wales - No. 2 Capital Quarter)" userId="S::almaz.wong@wales.nhs.uk::ea748972-8fa9-44ab-8b63-a8fb3618c257" providerId="AD" clId="Web-{83024264-E7B6-4A69-1100-903BAFD7D752}"/>
    <pc:docChg chg="addSld delSld modSld">
      <pc:chgData name="Almaz Wong (Public Health Wales - No. 2 Capital Quarter)" userId="S::almaz.wong@wales.nhs.uk::ea748972-8fa9-44ab-8b63-a8fb3618c257" providerId="AD" clId="Web-{83024264-E7B6-4A69-1100-903BAFD7D752}" dt="2024-11-18T10:32:31.467" v="255"/>
      <pc:docMkLst>
        <pc:docMk/>
      </pc:docMkLst>
      <pc:sldChg chg="modSp">
        <pc:chgData name="Almaz Wong (Public Health Wales - No. 2 Capital Quarter)" userId="S::almaz.wong@wales.nhs.uk::ea748972-8fa9-44ab-8b63-a8fb3618c257" providerId="AD" clId="Web-{83024264-E7B6-4A69-1100-903BAFD7D752}" dt="2024-11-18T10:08:40.211" v="2"/>
        <pc:sldMkLst>
          <pc:docMk/>
          <pc:sldMk cId="2926879243" sldId="256"/>
        </pc:sldMkLst>
        <pc:spChg chg="mod">
          <ac:chgData name="Almaz Wong (Public Health Wales - No. 2 Capital Quarter)" userId="S::almaz.wong@wales.nhs.uk::ea748972-8fa9-44ab-8b63-a8fb3618c257" providerId="AD" clId="Web-{83024264-E7B6-4A69-1100-903BAFD7D752}" dt="2024-11-18T10:08:34.257" v="0" actId="20577"/>
          <ac:spMkLst>
            <pc:docMk/>
            <pc:sldMk cId="2926879243" sldId="256"/>
            <ac:spMk id="5" creationId="{3CE1152D-6BB6-3080-954C-28D9314E6AD5}"/>
          </ac:spMkLst>
        </pc:spChg>
        <pc:picChg chg="mod">
          <ac:chgData name="Almaz Wong (Public Health Wales - No. 2 Capital Quarter)" userId="S::almaz.wong@wales.nhs.uk::ea748972-8fa9-44ab-8b63-a8fb3618c257" providerId="AD" clId="Web-{83024264-E7B6-4A69-1100-903BAFD7D752}" dt="2024-11-18T10:08:40.211" v="2"/>
          <ac:picMkLst>
            <pc:docMk/>
            <pc:sldMk cId="2926879243" sldId="256"/>
            <ac:picMk id="3" creationId="{70EE9B54-0446-C53E-11EB-59F3C927A778}"/>
          </ac:picMkLst>
        </pc:picChg>
      </pc:sldChg>
      <pc:sldChg chg="modSp">
        <pc:chgData name="Almaz Wong (Public Health Wales - No. 2 Capital Quarter)" userId="S::almaz.wong@wales.nhs.uk::ea748972-8fa9-44ab-8b63-a8fb3618c257" providerId="AD" clId="Web-{83024264-E7B6-4A69-1100-903BAFD7D752}" dt="2024-11-18T10:11:19.434" v="31"/>
        <pc:sldMkLst>
          <pc:docMk/>
          <pc:sldMk cId="103795229" sldId="263"/>
        </pc:sldMkLst>
        <pc:spChg chg="mod">
          <ac:chgData name="Almaz Wong (Public Health Wales - No. 2 Capital Quarter)" userId="S::almaz.wong@wales.nhs.uk::ea748972-8fa9-44ab-8b63-a8fb3618c257" providerId="AD" clId="Web-{83024264-E7B6-4A69-1100-903BAFD7D752}" dt="2024-11-18T10:10:19.729" v="14" actId="20577"/>
          <ac:spMkLst>
            <pc:docMk/>
            <pc:sldMk cId="103795229" sldId="263"/>
            <ac:spMk id="3" creationId="{67E7BA7B-F13B-2766-10BE-5DE759116889}"/>
          </ac:spMkLst>
        </pc:spChg>
        <pc:spChg chg="mod">
          <ac:chgData name="Almaz Wong (Public Health Wales - No. 2 Capital Quarter)" userId="S::almaz.wong@wales.nhs.uk::ea748972-8fa9-44ab-8b63-a8fb3618c257" providerId="AD" clId="Web-{83024264-E7B6-4A69-1100-903BAFD7D752}" dt="2024-11-18T10:10:41.854" v="22" actId="14100"/>
          <ac:spMkLst>
            <pc:docMk/>
            <pc:sldMk cId="103795229" sldId="263"/>
            <ac:spMk id="4" creationId="{3FB77E92-2EB8-0B64-125F-B18DD5DE9B5B}"/>
          </ac:spMkLst>
        </pc:spChg>
        <pc:picChg chg="mod">
          <ac:chgData name="Almaz Wong (Public Health Wales - No. 2 Capital Quarter)" userId="S::almaz.wong@wales.nhs.uk::ea748972-8fa9-44ab-8b63-a8fb3618c257" providerId="AD" clId="Web-{83024264-E7B6-4A69-1100-903BAFD7D752}" dt="2024-11-18T10:11:15.512" v="30"/>
          <ac:picMkLst>
            <pc:docMk/>
            <pc:sldMk cId="103795229" sldId="263"/>
            <ac:picMk id="2" creationId="{DD8436C6-8DF7-3BCB-D44C-04E90D745738}"/>
          </ac:picMkLst>
        </pc:picChg>
        <pc:picChg chg="mod">
          <ac:chgData name="Almaz Wong (Public Health Wales - No. 2 Capital Quarter)" userId="S::almaz.wong@wales.nhs.uk::ea748972-8fa9-44ab-8b63-a8fb3618c257" providerId="AD" clId="Web-{83024264-E7B6-4A69-1100-903BAFD7D752}" dt="2024-11-18T10:11:19.434" v="31"/>
          <ac:picMkLst>
            <pc:docMk/>
            <pc:sldMk cId="103795229" sldId="263"/>
            <ac:picMk id="7" creationId="{AC4761B0-4919-B099-0B7D-F1711D6F118E}"/>
          </ac:picMkLst>
        </pc:picChg>
      </pc:sldChg>
      <pc:sldChg chg="modSp">
        <pc:chgData name="Almaz Wong (Public Health Wales - No. 2 Capital Quarter)" userId="S::almaz.wong@wales.nhs.uk::ea748972-8fa9-44ab-8b63-a8fb3618c257" providerId="AD" clId="Web-{83024264-E7B6-4A69-1100-903BAFD7D752}" dt="2024-11-18T10:12:00.122" v="42"/>
        <pc:sldMkLst>
          <pc:docMk/>
          <pc:sldMk cId="4288474238" sldId="264"/>
        </pc:sldMkLst>
        <pc:spChg chg="mod">
          <ac:chgData name="Almaz Wong (Public Health Wales - No. 2 Capital Quarter)" userId="S::almaz.wong@wales.nhs.uk::ea748972-8fa9-44ab-8b63-a8fb3618c257" providerId="AD" clId="Web-{83024264-E7B6-4A69-1100-903BAFD7D752}" dt="2024-11-18T10:11:34.106" v="33" actId="20577"/>
          <ac:spMkLst>
            <pc:docMk/>
            <pc:sldMk cId="4288474238" sldId="264"/>
            <ac:spMk id="3" creationId="{67E7BA7B-F13B-2766-10BE-5DE759116889}"/>
          </ac:spMkLst>
        </pc:spChg>
        <pc:spChg chg="mod">
          <ac:chgData name="Almaz Wong (Public Health Wales - No. 2 Capital Quarter)" userId="S::almaz.wong@wales.nhs.uk::ea748972-8fa9-44ab-8b63-a8fb3618c257" providerId="AD" clId="Web-{83024264-E7B6-4A69-1100-903BAFD7D752}" dt="2024-11-18T10:11:41.106" v="35" actId="20577"/>
          <ac:spMkLst>
            <pc:docMk/>
            <pc:sldMk cId="4288474238" sldId="264"/>
            <ac:spMk id="4" creationId="{3FB77E92-2EB8-0B64-125F-B18DD5DE9B5B}"/>
          </ac:spMkLst>
        </pc:spChg>
        <pc:spChg chg="mod">
          <ac:chgData name="Almaz Wong (Public Health Wales - No. 2 Capital Quarter)" userId="S::almaz.wong@wales.nhs.uk::ea748972-8fa9-44ab-8b63-a8fb3618c257" providerId="AD" clId="Web-{83024264-E7B6-4A69-1100-903BAFD7D752}" dt="2024-11-18T10:11:47.762" v="38" actId="14100"/>
          <ac:spMkLst>
            <pc:docMk/>
            <pc:sldMk cId="4288474238" sldId="264"/>
            <ac:spMk id="5" creationId="{A6F8CC23-BFB3-940C-A129-5ED6D0790522}"/>
          </ac:spMkLst>
        </pc:spChg>
        <pc:picChg chg="mod">
          <ac:chgData name="Almaz Wong (Public Health Wales - No. 2 Capital Quarter)" userId="S::almaz.wong@wales.nhs.uk::ea748972-8fa9-44ab-8b63-a8fb3618c257" providerId="AD" clId="Web-{83024264-E7B6-4A69-1100-903BAFD7D752}" dt="2024-11-18T10:11:55.216" v="40"/>
          <ac:picMkLst>
            <pc:docMk/>
            <pc:sldMk cId="4288474238" sldId="264"/>
            <ac:picMk id="6" creationId="{660DCE9E-C49F-837E-ACD8-A71C85832CBF}"/>
          </ac:picMkLst>
        </pc:picChg>
        <pc:picChg chg="mod">
          <ac:chgData name="Almaz Wong (Public Health Wales - No. 2 Capital Quarter)" userId="S::almaz.wong@wales.nhs.uk::ea748972-8fa9-44ab-8b63-a8fb3618c257" providerId="AD" clId="Web-{83024264-E7B6-4A69-1100-903BAFD7D752}" dt="2024-11-18T10:12:00.122" v="42"/>
          <ac:picMkLst>
            <pc:docMk/>
            <pc:sldMk cId="4288474238" sldId="264"/>
            <ac:picMk id="9" creationId="{3BFD9B42-EFCC-2609-612D-120E2A91FBB6}"/>
          </ac:picMkLst>
        </pc:picChg>
      </pc:sldChg>
      <pc:sldChg chg="modSp">
        <pc:chgData name="Almaz Wong (Public Health Wales - No. 2 Capital Quarter)" userId="S::almaz.wong@wales.nhs.uk::ea748972-8fa9-44ab-8b63-a8fb3618c257" providerId="AD" clId="Web-{83024264-E7B6-4A69-1100-903BAFD7D752}" dt="2024-11-18T10:30:25.354" v="224"/>
        <pc:sldMkLst>
          <pc:docMk/>
          <pc:sldMk cId="3365150371" sldId="265"/>
        </pc:sldMkLst>
        <pc:spChg chg="mod">
          <ac:chgData name="Almaz Wong (Public Health Wales - No. 2 Capital Quarter)" userId="S::almaz.wong@wales.nhs.uk::ea748972-8fa9-44ab-8b63-a8fb3618c257" providerId="AD" clId="Web-{83024264-E7B6-4A69-1100-903BAFD7D752}" dt="2024-11-18T10:30:05.791" v="217" actId="20577"/>
          <ac:spMkLst>
            <pc:docMk/>
            <pc:sldMk cId="3365150371" sldId="265"/>
            <ac:spMk id="3" creationId="{67E7BA7B-F13B-2766-10BE-5DE759116889}"/>
          </ac:spMkLst>
        </pc:spChg>
        <pc:spChg chg="mod">
          <ac:chgData name="Almaz Wong (Public Health Wales - No. 2 Capital Quarter)" userId="S::almaz.wong@wales.nhs.uk::ea748972-8fa9-44ab-8b63-a8fb3618c257" providerId="AD" clId="Web-{83024264-E7B6-4A69-1100-903BAFD7D752}" dt="2024-11-18T10:30:16.604" v="222" actId="14100"/>
          <ac:spMkLst>
            <pc:docMk/>
            <pc:sldMk cId="3365150371" sldId="265"/>
            <ac:spMk id="4" creationId="{3FB77E92-2EB8-0B64-125F-B18DD5DE9B5B}"/>
          </ac:spMkLst>
        </pc:spChg>
        <pc:picChg chg="mod">
          <ac:chgData name="Almaz Wong (Public Health Wales - No. 2 Capital Quarter)" userId="S::almaz.wong@wales.nhs.uk::ea748972-8fa9-44ab-8b63-a8fb3618c257" providerId="AD" clId="Web-{83024264-E7B6-4A69-1100-903BAFD7D752}" dt="2024-11-18T10:30:25.354" v="224"/>
          <ac:picMkLst>
            <pc:docMk/>
            <pc:sldMk cId="3365150371" sldId="265"/>
            <ac:picMk id="2" creationId="{55E21486-BCA3-5C18-0A85-546054D6465B}"/>
          </ac:picMkLst>
        </pc:picChg>
      </pc:sldChg>
      <pc:sldChg chg="modSp">
        <pc:chgData name="Almaz Wong (Public Health Wales - No. 2 Capital Quarter)" userId="S::almaz.wong@wales.nhs.uk::ea748972-8fa9-44ab-8b63-a8fb3618c257" providerId="AD" clId="Web-{83024264-E7B6-4A69-1100-903BAFD7D752}" dt="2024-11-18T10:30:57.058" v="232" actId="20577"/>
        <pc:sldMkLst>
          <pc:docMk/>
          <pc:sldMk cId="3477410222" sldId="266"/>
        </pc:sldMkLst>
        <pc:spChg chg="mod">
          <ac:chgData name="Almaz Wong (Public Health Wales - No. 2 Capital Quarter)" userId="S::almaz.wong@wales.nhs.uk::ea748972-8fa9-44ab-8b63-a8fb3618c257" providerId="AD" clId="Web-{83024264-E7B6-4A69-1100-903BAFD7D752}" dt="2024-11-18T10:30:39.636" v="227" actId="20577"/>
          <ac:spMkLst>
            <pc:docMk/>
            <pc:sldMk cId="3477410222" sldId="266"/>
            <ac:spMk id="3" creationId="{67E7BA7B-F13B-2766-10BE-5DE759116889}"/>
          </ac:spMkLst>
        </pc:spChg>
        <pc:spChg chg="mod">
          <ac:chgData name="Almaz Wong (Public Health Wales - No. 2 Capital Quarter)" userId="S::almaz.wong@wales.nhs.uk::ea748972-8fa9-44ab-8b63-a8fb3618c257" providerId="AD" clId="Web-{83024264-E7B6-4A69-1100-903BAFD7D752}" dt="2024-11-18T10:30:57.058" v="232" actId="20577"/>
          <ac:spMkLst>
            <pc:docMk/>
            <pc:sldMk cId="3477410222" sldId="266"/>
            <ac:spMk id="4" creationId="{3FB77E92-2EB8-0B64-125F-B18DD5DE9B5B}"/>
          </ac:spMkLst>
        </pc:spChg>
        <pc:picChg chg="mod">
          <ac:chgData name="Almaz Wong (Public Health Wales - No. 2 Capital Quarter)" userId="S::almaz.wong@wales.nhs.uk::ea748972-8fa9-44ab-8b63-a8fb3618c257" providerId="AD" clId="Web-{83024264-E7B6-4A69-1100-903BAFD7D752}" dt="2024-11-18T10:30:45.167" v="229"/>
          <ac:picMkLst>
            <pc:docMk/>
            <pc:sldMk cId="3477410222" sldId="266"/>
            <ac:picMk id="6" creationId="{A369B807-EFE3-6E26-EE6A-0C292415A6F4}"/>
          </ac:picMkLst>
        </pc:picChg>
      </pc:sldChg>
      <pc:sldChg chg="modSp">
        <pc:chgData name="Almaz Wong (Public Health Wales - No. 2 Capital Quarter)" userId="S::almaz.wong@wales.nhs.uk::ea748972-8fa9-44ab-8b63-a8fb3618c257" providerId="AD" clId="Web-{83024264-E7B6-4A69-1100-903BAFD7D752}" dt="2024-11-18T10:13:15.890" v="59"/>
        <pc:sldMkLst>
          <pc:docMk/>
          <pc:sldMk cId="1645345932" sldId="276"/>
        </pc:sldMkLst>
        <pc:spChg chg="mod">
          <ac:chgData name="Almaz Wong (Public Health Wales - No. 2 Capital Quarter)" userId="S::almaz.wong@wales.nhs.uk::ea748972-8fa9-44ab-8b63-a8fb3618c257" providerId="AD" clId="Web-{83024264-E7B6-4A69-1100-903BAFD7D752}" dt="2024-11-18T10:12:57.405" v="54" actId="20577"/>
          <ac:spMkLst>
            <pc:docMk/>
            <pc:sldMk cId="1645345932" sldId="276"/>
            <ac:spMk id="3" creationId="{67E7BA7B-F13B-2766-10BE-5DE759116889}"/>
          </ac:spMkLst>
        </pc:spChg>
        <pc:spChg chg="mod">
          <ac:chgData name="Almaz Wong (Public Health Wales - No. 2 Capital Quarter)" userId="S::almaz.wong@wales.nhs.uk::ea748972-8fa9-44ab-8b63-a8fb3618c257" providerId="AD" clId="Web-{83024264-E7B6-4A69-1100-903BAFD7D752}" dt="2024-11-18T10:13:02.936" v="55" actId="20577"/>
          <ac:spMkLst>
            <pc:docMk/>
            <pc:sldMk cId="1645345932" sldId="276"/>
            <ac:spMk id="4" creationId="{3FB77E92-2EB8-0B64-125F-B18DD5DE9B5B}"/>
          </ac:spMkLst>
        </pc:spChg>
        <pc:picChg chg="mod">
          <ac:chgData name="Almaz Wong (Public Health Wales - No. 2 Capital Quarter)" userId="S::almaz.wong@wales.nhs.uk::ea748972-8fa9-44ab-8b63-a8fb3618c257" providerId="AD" clId="Web-{83024264-E7B6-4A69-1100-903BAFD7D752}" dt="2024-11-18T10:13:11.562" v="58"/>
          <ac:picMkLst>
            <pc:docMk/>
            <pc:sldMk cId="1645345932" sldId="276"/>
            <ac:picMk id="5" creationId="{A3EFB1BE-87A7-3F2C-C257-09309F5BDA44}"/>
          </ac:picMkLst>
        </pc:picChg>
        <pc:picChg chg="mod">
          <ac:chgData name="Almaz Wong (Public Health Wales - No. 2 Capital Quarter)" userId="S::almaz.wong@wales.nhs.uk::ea748972-8fa9-44ab-8b63-a8fb3618c257" providerId="AD" clId="Web-{83024264-E7B6-4A69-1100-903BAFD7D752}" dt="2024-11-18T10:13:15.890" v="59"/>
          <ac:picMkLst>
            <pc:docMk/>
            <pc:sldMk cId="1645345932" sldId="276"/>
            <ac:picMk id="8" creationId="{2811F962-4F6D-3238-BB69-938EB5F6EEB1}"/>
          </ac:picMkLst>
        </pc:picChg>
      </pc:sldChg>
      <pc:sldChg chg="modSp">
        <pc:chgData name="Almaz Wong (Public Health Wales - No. 2 Capital Quarter)" userId="S::almaz.wong@wales.nhs.uk::ea748972-8fa9-44ab-8b63-a8fb3618c257" providerId="AD" clId="Web-{83024264-E7B6-4A69-1100-903BAFD7D752}" dt="2024-11-18T10:13:51.031" v="70"/>
        <pc:sldMkLst>
          <pc:docMk/>
          <pc:sldMk cId="3554746902" sldId="277"/>
        </pc:sldMkLst>
        <pc:spChg chg="mod">
          <ac:chgData name="Almaz Wong (Public Health Wales - No. 2 Capital Quarter)" userId="S::almaz.wong@wales.nhs.uk::ea748972-8fa9-44ab-8b63-a8fb3618c257" providerId="AD" clId="Web-{83024264-E7B6-4A69-1100-903BAFD7D752}" dt="2024-11-18T10:13:30.406" v="62" actId="20577"/>
          <ac:spMkLst>
            <pc:docMk/>
            <pc:sldMk cId="3554746902" sldId="277"/>
            <ac:spMk id="3" creationId="{67E7BA7B-F13B-2766-10BE-5DE759116889}"/>
          </ac:spMkLst>
        </pc:spChg>
        <pc:spChg chg="mod">
          <ac:chgData name="Almaz Wong (Public Health Wales - No. 2 Capital Quarter)" userId="S::almaz.wong@wales.nhs.uk::ea748972-8fa9-44ab-8b63-a8fb3618c257" providerId="AD" clId="Web-{83024264-E7B6-4A69-1100-903BAFD7D752}" dt="2024-11-18T10:13:35.437" v="64" actId="20577"/>
          <ac:spMkLst>
            <pc:docMk/>
            <pc:sldMk cId="3554746902" sldId="277"/>
            <ac:spMk id="4" creationId="{3FB77E92-2EB8-0B64-125F-B18DD5DE9B5B}"/>
          </ac:spMkLst>
        </pc:spChg>
        <pc:spChg chg="mod">
          <ac:chgData name="Almaz Wong (Public Health Wales - No. 2 Capital Quarter)" userId="S::almaz.wong@wales.nhs.uk::ea748972-8fa9-44ab-8b63-a8fb3618c257" providerId="AD" clId="Web-{83024264-E7B6-4A69-1100-903BAFD7D752}" dt="2024-11-18T10:13:40.703" v="66" actId="20577"/>
          <ac:spMkLst>
            <pc:docMk/>
            <pc:sldMk cId="3554746902" sldId="277"/>
            <ac:spMk id="5" creationId="{A6F8CC23-BFB3-940C-A129-5ED6D0790522}"/>
          </ac:spMkLst>
        </pc:spChg>
        <pc:picChg chg="mod">
          <ac:chgData name="Almaz Wong (Public Health Wales - No. 2 Capital Quarter)" userId="S::almaz.wong@wales.nhs.uk::ea748972-8fa9-44ab-8b63-a8fb3618c257" providerId="AD" clId="Web-{83024264-E7B6-4A69-1100-903BAFD7D752}" dt="2024-11-18T10:13:46.984" v="69"/>
          <ac:picMkLst>
            <pc:docMk/>
            <pc:sldMk cId="3554746902" sldId="277"/>
            <ac:picMk id="8" creationId="{34A28B76-1F8C-BD9F-CFEC-1AABA3A8F40E}"/>
          </ac:picMkLst>
        </pc:picChg>
        <pc:picChg chg="mod">
          <ac:chgData name="Almaz Wong (Public Health Wales - No. 2 Capital Quarter)" userId="S::almaz.wong@wales.nhs.uk::ea748972-8fa9-44ab-8b63-a8fb3618c257" providerId="AD" clId="Web-{83024264-E7B6-4A69-1100-903BAFD7D752}" dt="2024-11-18T10:13:51.031" v="70"/>
          <ac:picMkLst>
            <pc:docMk/>
            <pc:sldMk cId="3554746902" sldId="277"/>
            <ac:picMk id="10" creationId="{1BBB46BC-5C23-7682-4B93-5A18E1CBDAB5}"/>
          </ac:picMkLst>
        </pc:picChg>
      </pc:sldChg>
      <pc:sldChg chg="modSp">
        <pc:chgData name="Almaz Wong (Public Health Wales - No. 2 Capital Quarter)" userId="S::almaz.wong@wales.nhs.uk::ea748972-8fa9-44ab-8b63-a8fb3618c257" providerId="AD" clId="Web-{83024264-E7B6-4A69-1100-903BAFD7D752}" dt="2024-11-18T10:18:02.366" v="96" actId="20577"/>
        <pc:sldMkLst>
          <pc:docMk/>
          <pc:sldMk cId="3102144934" sldId="278"/>
        </pc:sldMkLst>
        <pc:spChg chg="mod">
          <ac:chgData name="Almaz Wong (Public Health Wales - No. 2 Capital Quarter)" userId="S::almaz.wong@wales.nhs.uk::ea748972-8fa9-44ab-8b63-a8fb3618c257" providerId="AD" clId="Web-{83024264-E7B6-4A69-1100-903BAFD7D752}" dt="2024-11-18T10:17:19.693" v="86" actId="14100"/>
          <ac:spMkLst>
            <pc:docMk/>
            <pc:sldMk cId="3102144934" sldId="278"/>
            <ac:spMk id="3" creationId="{02EF2E79-6571-37F7-59A0-4CABDA7D4E46}"/>
          </ac:spMkLst>
        </pc:spChg>
        <pc:spChg chg="mod">
          <ac:chgData name="Almaz Wong (Public Health Wales - No. 2 Capital Quarter)" userId="S::almaz.wong@wales.nhs.uk::ea748972-8fa9-44ab-8b63-a8fb3618c257" providerId="AD" clId="Web-{83024264-E7B6-4A69-1100-903BAFD7D752}" dt="2024-11-18T10:18:02.366" v="96" actId="20577"/>
          <ac:spMkLst>
            <pc:docMk/>
            <pc:sldMk cId="3102144934" sldId="278"/>
            <ac:spMk id="4" creationId="{9A52861D-735C-01CD-A960-16F3AE60F4F5}"/>
          </ac:spMkLst>
        </pc:spChg>
      </pc:sldChg>
      <pc:sldChg chg="modSp">
        <pc:chgData name="Almaz Wong (Public Health Wales - No. 2 Capital Quarter)" userId="S::almaz.wong@wales.nhs.uk::ea748972-8fa9-44ab-8b63-a8fb3618c257" providerId="AD" clId="Web-{83024264-E7B6-4A69-1100-903BAFD7D752}" dt="2024-11-18T10:09:36.212" v="8" actId="20577"/>
        <pc:sldMkLst>
          <pc:docMk/>
          <pc:sldMk cId="3645467941" sldId="279"/>
        </pc:sldMkLst>
        <pc:spChg chg="mod">
          <ac:chgData name="Almaz Wong (Public Health Wales - No. 2 Capital Quarter)" userId="S::almaz.wong@wales.nhs.uk::ea748972-8fa9-44ab-8b63-a8fb3618c257" providerId="AD" clId="Web-{83024264-E7B6-4A69-1100-903BAFD7D752}" dt="2024-11-18T10:09:17.134" v="6" actId="20577"/>
          <ac:spMkLst>
            <pc:docMk/>
            <pc:sldMk cId="3645467941" sldId="279"/>
            <ac:spMk id="3" creationId="{02EF2E79-6571-37F7-59A0-4CABDA7D4E46}"/>
          </ac:spMkLst>
        </pc:spChg>
        <pc:spChg chg="mod">
          <ac:chgData name="Almaz Wong (Public Health Wales - No. 2 Capital Quarter)" userId="S::almaz.wong@wales.nhs.uk::ea748972-8fa9-44ab-8b63-a8fb3618c257" providerId="AD" clId="Web-{83024264-E7B6-4A69-1100-903BAFD7D752}" dt="2024-11-18T10:09:36.212" v="8" actId="20577"/>
          <ac:spMkLst>
            <pc:docMk/>
            <pc:sldMk cId="3645467941" sldId="279"/>
            <ac:spMk id="4" creationId="{2FEE4DDC-976B-99BD-2119-D9AFFE511B9B}"/>
          </ac:spMkLst>
        </pc:spChg>
        <pc:spChg chg="mod">
          <ac:chgData name="Almaz Wong (Public Health Wales - No. 2 Capital Quarter)" userId="S::almaz.wong@wales.nhs.uk::ea748972-8fa9-44ab-8b63-a8fb3618c257" providerId="AD" clId="Web-{83024264-E7B6-4A69-1100-903BAFD7D752}" dt="2024-11-18T10:09:31.118" v="7" actId="20577"/>
          <ac:spMkLst>
            <pc:docMk/>
            <pc:sldMk cId="3645467941" sldId="279"/>
            <ac:spMk id="5" creationId="{2403F34A-A5AD-46FC-B44C-B8EEE44C5E82}"/>
          </ac:spMkLst>
        </pc:spChg>
      </pc:sldChg>
      <pc:sldChg chg="modSp">
        <pc:chgData name="Almaz Wong (Public Health Wales - No. 2 Capital Quarter)" userId="S::almaz.wong@wales.nhs.uk::ea748972-8fa9-44ab-8b63-a8fb3618c257" providerId="AD" clId="Web-{83024264-E7B6-4A69-1100-903BAFD7D752}" dt="2024-11-18T10:12:43.076" v="51"/>
        <pc:sldMkLst>
          <pc:docMk/>
          <pc:sldMk cId="1709012864" sldId="280"/>
        </pc:sldMkLst>
        <pc:spChg chg="mod">
          <ac:chgData name="Almaz Wong (Public Health Wales - No. 2 Capital Quarter)" userId="S::almaz.wong@wales.nhs.uk::ea748972-8fa9-44ab-8b63-a8fb3618c257" providerId="AD" clId="Web-{83024264-E7B6-4A69-1100-903BAFD7D752}" dt="2024-11-18T10:12:17.794" v="45" actId="20577"/>
          <ac:spMkLst>
            <pc:docMk/>
            <pc:sldMk cId="1709012864" sldId="280"/>
            <ac:spMk id="3" creationId="{67E7BA7B-F13B-2766-10BE-5DE759116889}"/>
          </ac:spMkLst>
        </pc:spChg>
        <pc:spChg chg="mod">
          <ac:chgData name="Almaz Wong (Public Health Wales - No. 2 Capital Quarter)" userId="S::almaz.wong@wales.nhs.uk::ea748972-8fa9-44ab-8b63-a8fb3618c257" providerId="AD" clId="Web-{83024264-E7B6-4A69-1100-903BAFD7D752}" dt="2024-11-18T10:12:27.670" v="47" actId="20577"/>
          <ac:spMkLst>
            <pc:docMk/>
            <pc:sldMk cId="1709012864" sldId="280"/>
            <ac:spMk id="4" creationId="{3FB77E92-2EB8-0B64-125F-B18DD5DE9B5B}"/>
          </ac:spMkLst>
        </pc:spChg>
        <pc:spChg chg="mod">
          <ac:chgData name="Almaz Wong (Public Health Wales - No. 2 Capital Quarter)" userId="S::almaz.wong@wales.nhs.uk::ea748972-8fa9-44ab-8b63-a8fb3618c257" providerId="AD" clId="Web-{83024264-E7B6-4A69-1100-903BAFD7D752}" dt="2024-11-18T10:12:35.170" v="49"/>
          <ac:spMkLst>
            <pc:docMk/>
            <pc:sldMk cId="1709012864" sldId="280"/>
            <ac:spMk id="7" creationId="{CED69F48-24AD-DCEB-8846-9FAFCA2E7F8B}"/>
          </ac:spMkLst>
        </pc:spChg>
        <pc:picChg chg="mod">
          <ac:chgData name="Almaz Wong (Public Health Wales - No. 2 Capital Quarter)" userId="S::almaz.wong@wales.nhs.uk::ea748972-8fa9-44ab-8b63-a8fb3618c257" providerId="AD" clId="Web-{83024264-E7B6-4A69-1100-903BAFD7D752}" dt="2024-11-18T10:12:43.076" v="51"/>
          <ac:picMkLst>
            <pc:docMk/>
            <pc:sldMk cId="1709012864" sldId="280"/>
            <ac:picMk id="6" creationId="{660DCE9E-C49F-837E-ACD8-A71C85832CBF}"/>
          </ac:picMkLst>
        </pc:picChg>
      </pc:sldChg>
      <pc:sldChg chg="modSp">
        <pc:chgData name="Almaz Wong (Public Health Wales - No. 2 Capital Quarter)" userId="S::almaz.wong@wales.nhs.uk::ea748972-8fa9-44ab-8b63-a8fb3618c257" providerId="AD" clId="Web-{83024264-E7B6-4A69-1100-903BAFD7D752}" dt="2024-11-18T10:16:50.895" v="79"/>
        <pc:sldMkLst>
          <pc:docMk/>
          <pc:sldMk cId="2236068483" sldId="281"/>
        </pc:sldMkLst>
        <pc:spChg chg="mod">
          <ac:chgData name="Almaz Wong (Public Health Wales - No. 2 Capital Quarter)" userId="S::almaz.wong@wales.nhs.uk::ea748972-8fa9-44ab-8b63-a8fb3618c257" providerId="AD" clId="Web-{83024264-E7B6-4A69-1100-903BAFD7D752}" dt="2024-11-18T10:16:23.520" v="74" actId="20577"/>
          <ac:spMkLst>
            <pc:docMk/>
            <pc:sldMk cId="2236068483" sldId="281"/>
            <ac:spMk id="3" creationId="{67E7BA7B-F13B-2766-10BE-5DE759116889}"/>
          </ac:spMkLst>
        </pc:spChg>
        <pc:spChg chg="mod">
          <ac:chgData name="Almaz Wong (Public Health Wales - No. 2 Capital Quarter)" userId="S::almaz.wong@wales.nhs.uk::ea748972-8fa9-44ab-8b63-a8fb3618c257" providerId="AD" clId="Web-{83024264-E7B6-4A69-1100-903BAFD7D752}" dt="2024-11-18T10:16:37.786" v="77" actId="20577"/>
          <ac:spMkLst>
            <pc:docMk/>
            <pc:sldMk cId="2236068483" sldId="281"/>
            <ac:spMk id="4" creationId="{3FB77E92-2EB8-0B64-125F-B18DD5DE9B5B}"/>
          </ac:spMkLst>
        </pc:spChg>
        <pc:spChg chg="mod">
          <ac:chgData name="Almaz Wong (Public Health Wales - No. 2 Capital Quarter)" userId="S::almaz.wong@wales.nhs.uk::ea748972-8fa9-44ab-8b63-a8fb3618c257" providerId="AD" clId="Web-{83024264-E7B6-4A69-1100-903BAFD7D752}" dt="2024-11-18T10:16:30.473" v="75" actId="20577"/>
          <ac:spMkLst>
            <pc:docMk/>
            <pc:sldMk cId="2236068483" sldId="281"/>
            <ac:spMk id="6" creationId="{1C84F16D-302F-5DFA-53E9-B6D5BF040151}"/>
          </ac:spMkLst>
        </pc:spChg>
        <pc:picChg chg="mod">
          <ac:chgData name="Almaz Wong (Public Health Wales - No. 2 Capital Quarter)" userId="S::almaz.wong@wales.nhs.uk::ea748972-8fa9-44ab-8b63-a8fb3618c257" providerId="AD" clId="Web-{83024264-E7B6-4A69-1100-903BAFD7D752}" dt="2024-11-18T10:16:50.895" v="79"/>
          <ac:picMkLst>
            <pc:docMk/>
            <pc:sldMk cId="2236068483" sldId="281"/>
            <ac:picMk id="8" creationId="{34A28B76-1F8C-BD9F-CFEC-1AABA3A8F40E}"/>
          </ac:picMkLst>
        </pc:picChg>
      </pc:sldChg>
      <pc:sldChg chg="modSp">
        <pc:chgData name="Almaz Wong (Public Health Wales - No. 2 Capital Quarter)" userId="S::almaz.wong@wales.nhs.uk::ea748972-8fa9-44ab-8b63-a8fb3618c257" providerId="AD" clId="Web-{83024264-E7B6-4A69-1100-903BAFD7D752}" dt="2024-11-18T10:31:30.668" v="241" actId="20577"/>
        <pc:sldMkLst>
          <pc:docMk/>
          <pc:sldMk cId="3814279461" sldId="282"/>
        </pc:sldMkLst>
        <pc:spChg chg="mod">
          <ac:chgData name="Almaz Wong (Public Health Wales - No. 2 Capital Quarter)" userId="S::almaz.wong@wales.nhs.uk::ea748972-8fa9-44ab-8b63-a8fb3618c257" providerId="AD" clId="Web-{83024264-E7B6-4A69-1100-903BAFD7D752}" dt="2024-11-18T10:31:10.027" v="235" actId="20577"/>
          <ac:spMkLst>
            <pc:docMk/>
            <pc:sldMk cId="3814279461" sldId="282"/>
            <ac:spMk id="3" creationId="{67E7BA7B-F13B-2766-10BE-5DE759116889}"/>
          </ac:spMkLst>
        </pc:spChg>
        <pc:spChg chg="mod">
          <ac:chgData name="Almaz Wong (Public Health Wales - No. 2 Capital Quarter)" userId="S::almaz.wong@wales.nhs.uk::ea748972-8fa9-44ab-8b63-a8fb3618c257" providerId="AD" clId="Web-{83024264-E7B6-4A69-1100-903BAFD7D752}" dt="2024-11-18T10:31:30.668" v="241" actId="20577"/>
          <ac:spMkLst>
            <pc:docMk/>
            <pc:sldMk cId="3814279461" sldId="282"/>
            <ac:spMk id="4" creationId="{20E255BE-868A-D5DC-CE9D-3A9DB48A82BB}"/>
          </ac:spMkLst>
        </pc:spChg>
        <pc:picChg chg="mod">
          <ac:chgData name="Almaz Wong (Public Health Wales - No. 2 Capital Quarter)" userId="S::almaz.wong@wales.nhs.uk::ea748972-8fa9-44ab-8b63-a8fb3618c257" providerId="AD" clId="Web-{83024264-E7B6-4A69-1100-903BAFD7D752}" dt="2024-11-18T10:31:25.465" v="239"/>
          <ac:picMkLst>
            <pc:docMk/>
            <pc:sldMk cId="3814279461" sldId="282"/>
            <ac:picMk id="8" creationId="{625BE943-5305-CC8B-BC9A-78E0523FD400}"/>
          </ac:picMkLst>
        </pc:picChg>
      </pc:sldChg>
      <pc:sldChg chg="modSp">
        <pc:chgData name="Almaz Wong (Public Health Wales - No. 2 Capital Quarter)" userId="S::almaz.wong@wales.nhs.uk::ea748972-8fa9-44ab-8b63-a8fb3618c257" providerId="AD" clId="Web-{83024264-E7B6-4A69-1100-903BAFD7D752}" dt="2024-11-18T10:32:08.607" v="253" actId="1076"/>
        <pc:sldMkLst>
          <pc:docMk/>
          <pc:sldMk cId="2232801781" sldId="284"/>
        </pc:sldMkLst>
        <pc:spChg chg="mod">
          <ac:chgData name="Almaz Wong (Public Health Wales - No. 2 Capital Quarter)" userId="S::almaz.wong@wales.nhs.uk::ea748972-8fa9-44ab-8b63-a8fb3618c257" providerId="AD" clId="Web-{83024264-E7B6-4A69-1100-903BAFD7D752}" dt="2024-11-18T10:32:03.825" v="251" actId="1076"/>
          <ac:spMkLst>
            <pc:docMk/>
            <pc:sldMk cId="2232801781" sldId="284"/>
            <ac:spMk id="2" creationId="{E80EC453-1271-180B-95CB-9E036122E7B5}"/>
          </ac:spMkLst>
        </pc:spChg>
        <pc:spChg chg="mod">
          <ac:chgData name="Almaz Wong (Public Health Wales - No. 2 Capital Quarter)" userId="S::almaz.wong@wales.nhs.uk::ea748972-8fa9-44ab-8b63-a8fb3618c257" providerId="AD" clId="Web-{83024264-E7B6-4A69-1100-903BAFD7D752}" dt="2024-11-18T10:32:08.607" v="253" actId="1076"/>
          <ac:spMkLst>
            <pc:docMk/>
            <pc:sldMk cId="2232801781" sldId="284"/>
            <ac:spMk id="4" creationId="{C6BD5FB4-4736-0EB0-9BB2-03602221744B}"/>
          </ac:spMkLst>
        </pc:spChg>
        <pc:picChg chg="mod">
          <ac:chgData name="Almaz Wong (Public Health Wales - No. 2 Capital Quarter)" userId="S::almaz.wong@wales.nhs.uk::ea748972-8fa9-44ab-8b63-a8fb3618c257" providerId="AD" clId="Web-{83024264-E7B6-4A69-1100-903BAFD7D752}" dt="2024-11-18T10:32:05.982" v="252" actId="14100"/>
          <ac:picMkLst>
            <pc:docMk/>
            <pc:sldMk cId="2232801781" sldId="284"/>
            <ac:picMk id="3" creationId="{C5127319-71AD-DE6F-B3CA-8A957F3906C5}"/>
          </ac:picMkLst>
        </pc:picChg>
      </pc:sldChg>
      <pc:sldChg chg="modSp">
        <pc:chgData name="Almaz Wong (Public Health Wales - No. 2 Capital Quarter)" userId="S::almaz.wong@wales.nhs.uk::ea748972-8fa9-44ab-8b63-a8fb3618c257" providerId="AD" clId="Web-{83024264-E7B6-4A69-1100-903BAFD7D752}" dt="2024-11-18T10:18:42.680" v="106" actId="14100"/>
        <pc:sldMkLst>
          <pc:docMk/>
          <pc:sldMk cId="3134280992" sldId="285"/>
        </pc:sldMkLst>
        <pc:spChg chg="mod">
          <ac:chgData name="Almaz Wong (Public Health Wales - No. 2 Capital Quarter)" userId="S::almaz.wong@wales.nhs.uk::ea748972-8fa9-44ab-8b63-a8fb3618c257" providerId="AD" clId="Web-{83024264-E7B6-4A69-1100-903BAFD7D752}" dt="2024-11-18T10:18:23.007" v="100" actId="20577"/>
          <ac:spMkLst>
            <pc:docMk/>
            <pc:sldMk cId="3134280992" sldId="285"/>
            <ac:spMk id="3" creationId="{67E7BA7B-F13B-2766-10BE-5DE759116889}"/>
          </ac:spMkLst>
        </pc:spChg>
        <pc:spChg chg="mod">
          <ac:chgData name="Almaz Wong (Public Health Wales - No. 2 Capital Quarter)" userId="S::almaz.wong@wales.nhs.uk::ea748972-8fa9-44ab-8b63-a8fb3618c257" providerId="AD" clId="Web-{83024264-E7B6-4A69-1100-903BAFD7D752}" dt="2024-11-18T10:18:28.539" v="102" actId="14100"/>
          <ac:spMkLst>
            <pc:docMk/>
            <pc:sldMk cId="3134280992" sldId="285"/>
            <ac:spMk id="4" creationId="{3FB77E92-2EB8-0B64-125F-B18DD5DE9B5B}"/>
          </ac:spMkLst>
        </pc:spChg>
        <pc:picChg chg="mod">
          <ac:chgData name="Almaz Wong (Public Health Wales - No. 2 Capital Quarter)" userId="S::almaz.wong@wales.nhs.uk::ea748972-8fa9-44ab-8b63-a8fb3618c257" providerId="AD" clId="Web-{83024264-E7B6-4A69-1100-903BAFD7D752}" dt="2024-11-18T10:18:34.836" v="104"/>
          <ac:picMkLst>
            <pc:docMk/>
            <pc:sldMk cId="3134280992" sldId="285"/>
            <ac:picMk id="2" creationId="{66A68F7E-C9A0-B93A-3DE6-24CA71521E44}"/>
          </ac:picMkLst>
        </pc:picChg>
        <pc:picChg chg="mod">
          <ac:chgData name="Almaz Wong (Public Health Wales - No. 2 Capital Quarter)" userId="S::almaz.wong@wales.nhs.uk::ea748972-8fa9-44ab-8b63-a8fb3618c257" providerId="AD" clId="Web-{83024264-E7B6-4A69-1100-903BAFD7D752}" dt="2024-11-18T10:18:42.680" v="106" actId="14100"/>
          <ac:picMkLst>
            <pc:docMk/>
            <pc:sldMk cId="3134280992" sldId="285"/>
            <ac:picMk id="6" creationId="{B619712F-CCA5-C7B0-55ED-7B3100BE88EA}"/>
          </ac:picMkLst>
        </pc:picChg>
      </pc:sldChg>
      <pc:sldChg chg="modSp">
        <pc:chgData name="Almaz Wong (Public Health Wales - No. 2 Capital Quarter)" userId="S::almaz.wong@wales.nhs.uk::ea748972-8fa9-44ab-8b63-a8fb3618c257" providerId="AD" clId="Web-{83024264-E7B6-4A69-1100-903BAFD7D752}" dt="2024-11-18T10:28:37.242" v="199" actId="20577"/>
        <pc:sldMkLst>
          <pc:docMk/>
          <pc:sldMk cId="602561004" sldId="286"/>
        </pc:sldMkLst>
        <pc:spChg chg="mod">
          <ac:chgData name="Almaz Wong (Public Health Wales - No. 2 Capital Quarter)" userId="S::almaz.wong@wales.nhs.uk::ea748972-8fa9-44ab-8b63-a8fb3618c257" providerId="AD" clId="Web-{83024264-E7B6-4A69-1100-903BAFD7D752}" dt="2024-11-18T10:25:38.503" v="179" actId="20577"/>
          <ac:spMkLst>
            <pc:docMk/>
            <pc:sldMk cId="602561004" sldId="286"/>
            <ac:spMk id="3" creationId="{67E7BA7B-F13B-2766-10BE-5DE759116889}"/>
          </ac:spMkLst>
        </pc:spChg>
        <pc:spChg chg="mod">
          <ac:chgData name="Almaz Wong (Public Health Wales - No. 2 Capital Quarter)" userId="S::almaz.wong@wales.nhs.uk::ea748972-8fa9-44ab-8b63-a8fb3618c257" providerId="AD" clId="Web-{83024264-E7B6-4A69-1100-903BAFD7D752}" dt="2024-11-18T10:27:25.115" v="183" actId="20577"/>
          <ac:spMkLst>
            <pc:docMk/>
            <pc:sldMk cId="602561004" sldId="286"/>
            <ac:spMk id="4" creationId="{3FB77E92-2EB8-0B64-125F-B18DD5DE9B5B}"/>
          </ac:spMkLst>
        </pc:spChg>
        <pc:spChg chg="mod">
          <ac:chgData name="Almaz Wong (Public Health Wales - No. 2 Capital Quarter)" userId="S::almaz.wong@wales.nhs.uk::ea748972-8fa9-44ab-8b63-a8fb3618c257" providerId="AD" clId="Web-{83024264-E7B6-4A69-1100-903BAFD7D752}" dt="2024-11-18T10:28:37.242" v="199" actId="20577"/>
          <ac:spMkLst>
            <pc:docMk/>
            <pc:sldMk cId="602561004" sldId="286"/>
            <ac:spMk id="5" creationId="{A6F8CC23-BFB3-940C-A129-5ED6D0790522}"/>
          </ac:spMkLst>
        </pc:spChg>
        <pc:picChg chg="mod">
          <ac:chgData name="Almaz Wong (Public Health Wales - No. 2 Capital Quarter)" userId="S::almaz.wong@wales.nhs.uk::ea748972-8fa9-44ab-8b63-a8fb3618c257" providerId="AD" clId="Web-{83024264-E7B6-4A69-1100-903BAFD7D752}" dt="2024-11-18T10:28:25.335" v="198"/>
          <ac:picMkLst>
            <pc:docMk/>
            <pc:sldMk cId="602561004" sldId="286"/>
            <ac:picMk id="11" creationId="{6B5BEE72-0ACF-2073-56A3-8D130E924C95}"/>
          </ac:picMkLst>
        </pc:picChg>
      </pc:sldChg>
      <pc:sldChg chg="modSp">
        <pc:chgData name="Almaz Wong (Public Health Wales - No. 2 Capital Quarter)" userId="S::almaz.wong@wales.nhs.uk::ea748972-8fa9-44ab-8b63-a8fb3618c257" providerId="AD" clId="Web-{83024264-E7B6-4A69-1100-903BAFD7D752}" dt="2024-11-18T10:24:36.923" v="164" actId="14100"/>
        <pc:sldMkLst>
          <pc:docMk/>
          <pc:sldMk cId="1078699685" sldId="287"/>
        </pc:sldMkLst>
        <pc:spChg chg="mod">
          <ac:chgData name="Almaz Wong (Public Health Wales - No. 2 Capital Quarter)" userId="S::almaz.wong@wales.nhs.uk::ea748972-8fa9-44ab-8b63-a8fb3618c257" providerId="AD" clId="Web-{83024264-E7B6-4A69-1100-903BAFD7D752}" dt="2024-11-18T10:24:06.079" v="153" actId="20577"/>
          <ac:spMkLst>
            <pc:docMk/>
            <pc:sldMk cId="1078699685" sldId="287"/>
            <ac:spMk id="3" creationId="{67E7BA7B-F13B-2766-10BE-5DE759116889}"/>
          </ac:spMkLst>
        </pc:spChg>
        <pc:spChg chg="mod">
          <ac:chgData name="Almaz Wong (Public Health Wales - No. 2 Capital Quarter)" userId="S::almaz.wong@wales.nhs.uk::ea748972-8fa9-44ab-8b63-a8fb3618c257" providerId="AD" clId="Web-{83024264-E7B6-4A69-1100-903BAFD7D752}" dt="2024-11-18T10:24:36.923" v="164" actId="14100"/>
          <ac:spMkLst>
            <pc:docMk/>
            <pc:sldMk cId="1078699685" sldId="287"/>
            <ac:spMk id="4" creationId="{3FB77E92-2EB8-0B64-125F-B18DD5DE9B5B}"/>
          </ac:spMkLst>
        </pc:spChg>
        <pc:spChg chg="mod">
          <ac:chgData name="Almaz Wong (Public Health Wales - No. 2 Capital Quarter)" userId="S::almaz.wong@wales.nhs.uk::ea748972-8fa9-44ab-8b63-a8fb3618c257" providerId="AD" clId="Web-{83024264-E7B6-4A69-1100-903BAFD7D752}" dt="2024-11-18T10:24:27.626" v="160" actId="20577"/>
          <ac:spMkLst>
            <pc:docMk/>
            <pc:sldMk cId="1078699685" sldId="287"/>
            <ac:spMk id="6" creationId="{1C84F16D-302F-5DFA-53E9-B6D5BF040151}"/>
          </ac:spMkLst>
        </pc:spChg>
      </pc:sldChg>
      <pc:sldChg chg="modSp">
        <pc:chgData name="Almaz Wong (Public Health Wales - No. 2 Capital Quarter)" userId="S::almaz.wong@wales.nhs.uk::ea748972-8fa9-44ab-8b63-a8fb3618c257" providerId="AD" clId="Web-{83024264-E7B6-4A69-1100-903BAFD7D752}" dt="2024-11-18T10:25:15.221" v="175" actId="14100"/>
        <pc:sldMkLst>
          <pc:docMk/>
          <pc:sldMk cId="2196410363" sldId="288"/>
        </pc:sldMkLst>
        <pc:spChg chg="mod">
          <ac:chgData name="Almaz Wong (Public Health Wales - No. 2 Capital Quarter)" userId="S::almaz.wong@wales.nhs.uk::ea748972-8fa9-44ab-8b63-a8fb3618c257" providerId="AD" clId="Web-{83024264-E7B6-4A69-1100-903BAFD7D752}" dt="2024-11-18T10:25:15.221" v="175" actId="14100"/>
          <ac:spMkLst>
            <pc:docMk/>
            <pc:sldMk cId="2196410363" sldId="288"/>
            <ac:spMk id="3" creationId="{67E7BA7B-F13B-2766-10BE-5DE759116889}"/>
          </ac:spMkLst>
        </pc:spChg>
        <pc:spChg chg="mod">
          <ac:chgData name="Almaz Wong (Public Health Wales - No. 2 Capital Quarter)" userId="S::almaz.wong@wales.nhs.uk::ea748972-8fa9-44ab-8b63-a8fb3618c257" providerId="AD" clId="Web-{83024264-E7B6-4A69-1100-903BAFD7D752}" dt="2024-11-18T10:24:59.955" v="171" actId="14100"/>
          <ac:spMkLst>
            <pc:docMk/>
            <pc:sldMk cId="2196410363" sldId="288"/>
            <ac:spMk id="4" creationId="{3FB77E92-2EB8-0B64-125F-B18DD5DE9B5B}"/>
          </ac:spMkLst>
        </pc:spChg>
        <pc:picChg chg="mod">
          <ac:chgData name="Almaz Wong (Public Health Wales - No. 2 Capital Quarter)" userId="S::almaz.wong@wales.nhs.uk::ea748972-8fa9-44ab-8b63-a8fb3618c257" providerId="AD" clId="Web-{83024264-E7B6-4A69-1100-903BAFD7D752}" dt="2024-11-18T10:25:08.268" v="174"/>
          <ac:picMkLst>
            <pc:docMk/>
            <pc:sldMk cId="2196410363" sldId="288"/>
            <ac:picMk id="5" creationId="{34C09A32-C7DF-B446-8C30-7E8D80D8C033}"/>
          </ac:picMkLst>
        </pc:picChg>
      </pc:sldChg>
      <pc:sldChg chg="modSp">
        <pc:chgData name="Almaz Wong (Public Health Wales - No. 2 Capital Quarter)" userId="S::almaz.wong@wales.nhs.uk::ea748972-8fa9-44ab-8b63-a8fb3618c257" providerId="AD" clId="Web-{83024264-E7B6-4A69-1100-903BAFD7D752}" dt="2024-11-18T10:22:16.310" v="150" actId="20577"/>
        <pc:sldMkLst>
          <pc:docMk/>
          <pc:sldMk cId="3293037567" sldId="289"/>
        </pc:sldMkLst>
        <pc:spChg chg="mod">
          <ac:chgData name="Almaz Wong (Public Health Wales - No. 2 Capital Quarter)" userId="S::almaz.wong@wales.nhs.uk::ea748972-8fa9-44ab-8b63-a8fb3618c257" providerId="AD" clId="Web-{83024264-E7B6-4A69-1100-903BAFD7D752}" dt="2024-11-18T10:19:01.586" v="109" actId="20577"/>
          <ac:spMkLst>
            <pc:docMk/>
            <pc:sldMk cId="3293037567" sldId="289"/>
            <ac:spMk id="3" creationId="{67E7BA7B-F13B-2766-10BE-5DE759116889}"/>
          </ac:spMkLst>
        </pc:spChg>
        <pc:spChg chg="mod">
          <ac:chgData name="Almaz Wong (Public Health Wales - No. 2 Capital Quarter)" userId="S::almaz.wong@wales.nhs.uk::ea748972-8fa9-44ab-8b63-a8fb3618c257" providerId="AD" clId="Web-{83024264-E7B6-4A69-1100-903BAFD7D752}" dt="2024-11-18T10:22:16.310" v="150" actId="20577"/>
          <ac:spMkLst>
            <pc:docMk/>
            <pc:sldMk cId="3293037567" sldId="289"/>
            <ac:spMk id="4" creationId="{3FB77E92-2EB8-0B64-125F-B18DD5DE9B5B}"/>
          </ac:spMkLst>
        </pc:spChg>
        <pc:spChg chg="mod">
          <ac:chgData name="Almaz Wong (Public Health Wales - No. 2 Capital Quarter)" userId="S::almaz.wong@wales.nhs.uk::ea748972-8fa9-44ab-8b63-a8fb3618c257" providerId="AD" clId="Web-{83024264-E7B6-4A69-1100-903BAFD7D752}" dt="2024-11-18T10:21:43.434" v="146" actId="14100"/>
          <ac:spMkLst>
            <pc:docMk/>
            <pc:sldMk cId="3293037567" sldId="289"/>
            <ac:spMk id="5" creationId="{A6F8CC23-BFB3-940C-A129-5ED6D0790522}"/>
          </ac:spMkLst>
        </pc:spChg>
        <pc:picChg chg="mod">
          <ac:chgData name="Almaz Wong (Public Health Wales - No. 2 Capital Quarter)" userId="S::almaz.wong@wales.nhs.uk::ea748972-8fa9-44ab-8b63-a8fb3618c257" providerId="AD" clId="Web-{83024264-E7B6-4A69-1100-903BAFD7D752}" dt="2024-11-18T10:21:58.419" v="149"/>
          <ac:picMkLst>
            <pc:docMk/>
            <pc:sldMk cId="3293037567" sldId="289"/>
            <ac:picMk id="2" creationId="{E71C255A-88B1-91E9-D8E8-96272D5CAA97}"/>
          </ac:picMkLst>
        </pc:picChg>
      </pc:sldChg>
      <pc:sldChg chg="modSp">
        <pc:chgData name="Almaz Wong (Public Health Wales - No. 2 Capital Quarter)" userId="S::almaz.wong@wales.nhs.uk::ea748972-8fa9-44ab-8b63-a8fb3618c257" providerId="AD" clId="Web-{83024264-E7B6-4A69-1100-903BAFD7D752}" dt="2024-11-18T10:29:49.134" v="214" actId="14100"/>
        <pc:sldMkLst>
          <pc:docMk/>
          <pc:sldMk cId="3111945994" sldId="290"/>
        </pc:sldMkLst>
        <pc:spChg chg="mod">
          <ac:chgData name="Almaz Wong (Public Health Wales - No. 2 Capital Quarter)" userId="S::almaz.wong@wales.nhs.uk::ea748972-8fa9-44ab-8b63-a8fb3618c257" providerId="AD" clId="Web-{83024264-E7B6-4A69-1100-903BAFD7D752}" dt="2024-11-18T10:28:59.508" v="202" actId="20577"/>
          <ac:spMkLst>
            <pc:docMk/>
            <pc:sldMk cId="3111945994" sldId="290"/>
            <ac:spMk id="3" creationId="{67E7BA7B-F13B-2766-10BE-5DE759116889}"/>
          </ac:spMkLst>
        </pc:spChg>
        <pc:spChg chg="mod">
          <ac:chgData name="Almaz Wong (Public Health Wales - No. 2 Capital Quarter)" userId="S::almaz.wong@wales.nhs.uk::ea748972-8fa9-44ab-8b63-a8fb3618c257" providerId="AD" clId="Web-{83024264-E7B6-4A69-1100-903BAFD7D752}" dt="2024-11-18T10:29:32.306" v="210" actId="20577"/>
          <ac:spMkLst>
            <pc:docMk/>
            <pc:sldMk cId="3111945994" sldId="290"/>
            <ac:spMk id="4" creationId="{3FB77E92-2EB8-0B64-125F-B18DD5DE9B5B}"/>
          </ac:spMkLst>
        </pc:spChg>
        <pc:spChg chg="mod">
          <ac:chgData name="Almaz Wong (Public Health Wales - No. 2 Capital Quarter)" userId="S::almaz.wong@wales.nhs.uk::ea748972-8fa9-44ab-8b63-a8fb3618c257" providerId="AD" clId="Web-{83024264-E7B6-4A69-1100-903BAFD7D752}" dt="2024-11-18T10:29:49.134" v="214" actId="14100"/>
          <ac:spMkLst>
            <pc:docMk/>
            <pc:sldMk cId="3111945994" sldId="290"/>
            <ac:spMk id="6" creationId="{1C84F16D-302F-5DFA-53E9-B6D5BF040151}"/>
          </ac:spMkLst>
        </pc:spChg>
        <pc:picChg chg="mod">
          <ac:chgData name="Almaz Wong (Public Health Wales - No. 2 Capital Quarter)" userId="S::almaz.wong@wales.nhs.uk::ea748972-8fa9-44ab-8b63-a8fb3618c257" providerId="AD" clId="Web-{83024264-E7B6-4A69-1100-903BAFD7D752}" dt="2024-11-18T10:29:38.072" v="213"/>
          <ac:picMkLst>
            <pc:docMk/>
            <pc:sldMk cId="3111945994" sldId="290"/>
            <ac:picMk id="7" creationId="{C260446C-D02B-CE2E-9BD4-6DA84CCFF501}"/>
          </ac:picMkLst>
        </pc:picChg>
      </pc:sldChg>
      <pc:sldChg chg="modSp">
        <pc:chgData name="Almaz Wong (Public Health Wales - No. 2 Capital Quarter)" userId="S::almaz.wong@wales.nhs.uk::ea748972-8fa9-44ab-8b63-a8fb3618c257" providerId="AD" clId="Web-{83024264-E7B6-4A69-1100-903BAFD7D752}" dt="2024-11-18T10:09:55.010" v="12" actId="20577"/>
        <pc:sldMkLst>
          <pc:docMk/>
          <pc:sldMk cId="2308967033" sldId="291"/>
        </pc:sldMkLst>
        <pc:spChg chg="mod">
          <ac:chgData name="Almaz Wong (Public Health Wales - No. 2 Capital Quarter)" userId="S::almaz.wong@wales.nhs.uk::ea748972-8fa9-44ab-8b63-a8fb3618c257" providerId="AD" clId="Web-{83024264-E7B6-4A69-1100-903BAFD7D752}" dt="2024-11-18T10:09:55.010" v="12" actId="20577"/>
          <ac:spMkLst>
            <pc:docMk/>
            <pc:sldMk cId="2308967033" sldId="291"/>
            <ac:spMk id="3" creationId="{A8B7D11A-BC20-0BE5-4292-D3BE26CFD266}"/>
          </ac:spMkLst>
        </pc:spChg>
      </pc:sldChg>
      <pc:sldChg chg="del">
        <pc:chgData name="Almaz Wong (Public Health Wales - No. 2 Capital Quarter)" userId="S::almaz.wong@wales.nhs.uk::ea748972-8fa9-44ab-8b63-a8fb3618c257" providerId="AD" clId="Web-{83024264-E7B6-4A69-1100-903BAFD7D752}" dt="2024-11-18T10:32:31.467" v="255"/>
        <pc:sldMkLst>
          <pc:docMk/>
          <pc:sldMk cId="3669988564" sldId="293"/>
        </pc:sldMkLst>
      </pc:sldChg>
      <pc:sldChg chg="add">
        <pc:chgData name="Almaz Wong (Public Health Wales - No. 2 Capital Quarter)" userId="S::almaz.wong@wales.nhs.uk::ea748972-8fa9-44ab-8b63-a8fb3618c257" providerId="AD" clId="Web-{83024264-E7B6-4A69-1100-903BAFD7D752}" dt="2024-11-18T10:32:27.810" v="254"/>
        <pc:sldMkLst>
          <pc:docMk/>
          <pc:sldMk cId="3982800032" sldId="294"/>
        </pc:sldMkLst>
      </pc:sldChg>
    </pc:docChg>
  </pc:docChgLst>
  <pc:docChgLst>
    <pc:chgData name="Sophie Flood (Public Health Wales - Matrix House)" userId="S::sophie.flood@wales.nhs.uk::f1b68508-ff1d-4a78-a875-f6aa95017de1" providerId="AD" clId="Web-{739DD5F8-F9F9-DBFF-B020-616A27F41022}"/>
    <pc:docChg chg="modSld">
      <pc:chgData name="Sophie Flood (Public Health Wales - Matrix House)" userId="S::sophie.flood@wales.nhs.uk::f1b68508-ff1d-4a78-a875-f6aa95017de1" providerId="AD" clId="Web-{739DD5F8-F9F9-DBFF-B020-616A27F41022}" dt="2025-06-03T16:00:43.196" v="10" actId="20577"/>
      <pc:docMkLst>
        <pc:docMk/>
      </pc:docMkLst>
      <pc:sldChg chg="modSp">
        <pc:chgData name="Sophie Flood (Public Health Wales - Matrix House)" userId="S::sophie.flood@wales.nhs.uk::f1b68508-ff1d-4a78-a875-f6aa95017de1" providerId="AD" clId="Web-{739DD5F8-F9F9-DBFF-B020-616A27F41022}" dt="2025-06-03T16:00:43.196" v="10" actId="20577"/>
        <pc:sldMkLst>
          <pc:docMk/>
          <pc:sldMk cId="3102144934" sldId="278"/>
        </pc:sldMkLst>
        <pc:spChg chg="mod">
          <ac:chgData name="Sophie Flood (Public Health Wales - Matrix House)" userId="S::sophie.flood@wales.nhs.uk::f1b68508-ff1d-4a78-a875-f6aa95017de1" providerId="AD" clId="Web-{739DD5F8-F9F9-DBFF-B020-616A27F41022}" dt="2025-06-03T16:00:43.196" v="10" actId="20577"/>
          <ac:spMkLst>
            <pc:docMk/>
            <pc:sldMk cId="3102144934" sldId="278"/>
            <ac:spMk id="9" creationId="{1F12BF59-A47D-2988-0180-9C21651B561D}"/>
          </ac:spMkLst>
        </pc:spChg>
      </pc:sldChg>
      <pc:sldChg chg="modSp">
        <pc:chgData name="Sophie Flood (Public Health Wales - Matrix House)" userId="S::sophie.flood@wales.nhs.uk::f1b68508-ff1d-4a78-a875-f6aa95017de1" providerId="AD" clId="Web-{739DD5F8-F9F9-DBFF-B020-616A27F41022}" dt="2025-06-03T16:00:29.509" v="7" actId="20577"/>
        <pc:sldMkLst>
          <pc:docMk/>
          <pc:sldMk cId="3645467941" sldId="279"/>
        </pc:sldMkLst>
        <pc:spChg chg="mod">
          <ac:chgData name="Sophie Flood (Public Health Wales - Matrix House)" userId="S::sophie.flood@wales.nhs.uk::f1b68508-ff1d-4a78-a875-f6aa95017de1" providerId="AD" clId="Web-{739DD5F8-F9F9-DBFF-B020-616A27F41022}" dt="2025-06-03T16:00:29.509" v="7" actId="20577"/>
          <ac:spMkLst>
            <pc:docMk/>
            <pc:sldMk cId="3645467941" sldId="279"/>
            <ac:spMk id="9" creationId="{1F12BF59-A47D-2988-0180-9C21651B561D}"/>
          </ac:spMkLst>
        </pc:spChg>
      </pc:sldChg>
      <pc:sldChg chg="modSp">
        <pc:chgData name="Sophie Flood (Public Health Wales - Matrix House)" userId="S::sophie.flood@wales.nhs.uk::f1b68508-ff1d-4a78-a875-f6aa95017de1" providerId="AD" clId="Web-{739DD5F8-F9F9-DBFF-B020-616A27F41022}" dt="2025-06-03T15:56:39.426" v="3" actId="20577"/>
        <pc:sldMkLst>
          <pc:docMk/>
          <pc:sldMk cId="2308967033" sldId="291"/>
        </pc:sldMkLst>
        <pc:spChg chg="mod">
          <ac:chgData name="Sophie Flood (Public Health Wales - Matrix House)" userId="S::sophie.flood@wales.nhs.uk::f1b68508-ff1d-4a78-a875-f6aa95017de1" providerId="AD" clId="Web-{739DD5F8-F9F9-DBFF-B020-616A27F41022}" dt="2025-06-03T15:56:39.426" v="3" actId="20577"/>
          <ac:spMkLst>
            <pc:docMk/>
            <pc:sldMk cId="2308967033" sldId="291"/>
            <ac:spMk id="9" creationId="{1F12BF59-A47D-2988-0180-9C21651B561D}"/>
          </ac:spMkLst>
        </pc:spChg>
      </pc:sldChg>
    </pc:docChg>
  </pc:docChgLst>
  <pc:docChgLst>
    <pc:chgData name="Grace Lawson (Public Health Wales - No. 2 Capital Quarter)" userId="S::grace.lawson@wales.nhs.uk::88c6baf7-06f7-4e16-85cb-71260126bd16" providerId="AD" clId="Web-{ED8266DE-E169-FB3B-5096-E9F029C8013F}"/>
    <pc:docChg chg="mod addSld modSld">
      <pc:chgData name="Grace Lawson (Public Health Wales - No. 2 Capital Quarter)" userId="S::grace.lawson@wales.nhs.uk::88c6baf7-06f7-4e16-85cb-71260126bd16" providerId="AD" clId="Web-{ED8266DE-E169-FB3B-5096-E9F029C8013F}" dt="2024-07-31T12:41:53.684" v="206" actId="20577"/>
      <pc:docMkLst>
        <pc:docMk/>
      </pc:docMkLst>
      <pc:sldChg chg="addSp delSp modSp">
        <pc:chgData name="Grace Lawson (Public Health Wales - No. 2 Capital Quarter)" userId="S::grace.lawson@wales.nhs.uk::88c6baf7-06f7-4e16-85cb-71260126bd16" providerId="AD" clId="Web-{ED8266DE-E169-FB3B-5096-E9F029C8013F}" dt="2024-07-31T12:16:58.091" v="60" actId="20577"/>
        <pc:sldMkLst>
          <pc:docMk/>
          <pc:sldMk cId="2167396426" sldId="257"/>
        </pc:sldMkLst>
      </pc:sldChg>
      <pc:sldChg chg="modSp modCm">
        <pc:chgData name="Grace Lawson (Public Health Wales - No. 2 Capital Quarter)" userId="S::grace.lawson@wales.nhs.uk::88c6baf7-06f7-4e16-85cb-71260126bd16" providerId="AD" clId="Web-{ED8266DE-E169-FB3B-5096-E9F029C8013F}" dt="2024-07-31T12:33:19.189" v="129" actId="20577"/>
        <pc:sldMkLst>
          <pc:docMk/>
          <pc:sldMk cId="1709012864" sldId="280"/>
        </pc:sldMkLst>
        <pc:extLst>
          <p:ext xmlns:p="http://schemas.openxmlformats.org/presentationml/2006/main" uri="{D6D511B9-2390-475A-947B-AFAB55BFBCF1}">
            <pc226:cmChg xmlns:pc226="http://schemas.microsoft.com/office/powerpoint/2022/06/main/command" chg="mod">
              <pc226:chgData name="Grace Lawson (Public Health Wales - No. 2 Capital Quarter)" userId="S::grace.lawson@wales.nhs.uk::88c6baf7-06f7-4e16-85cb-71260126bd16" providerId="AD" clId="Web-{ED8266DE-E169-FB3B-5096-E9F029C8013F}" dt="2024-07-31T12:33:19.189" v="129" actId="20577"/>
              <pc2:cmMkLst xmlns:pc2="http://schemas.microsoft.com/office/powerpoint/2019/9/main/command">
                <pc:docMk/>
                <pc:sldMk cId="1709012864" sldId="280"/>
                <pc2:cmMk id="{34297FD2-C557-44DF-AB8B-C0EFEB6C5A41}"/>
              </pc2:cmMkLst>
            </pc226:cmChg>
          </p:ext>
        </pc:extLst>
      </pc:sldChg>
      <pc:sldChg chg="addSp modSp new">
        <pc:chgData name="Grace Lawson (Public Health Wales - No. 2 Capital Quarter)" userId="S::grace.lawson@wales.nhs.uk::88c6baf7-06f7-4e16-85cb-71260126bd16" providerId="AD" clId="Web-{ED8266DE-E169-FB3B-5096-E9F029C8013F}" dt="2024-07-31T12:40:43.932" v="191" actId="20577"/>
        <pc:sldMkLst>
          <pc:docMk/>
          <pc:sldMk cId="2658855223" sldId="283"/>
        </pc:sldMkLst>
      </pc:sldChg>
      <pc:sldChg chg="addSp modSp new">
        <pc:chgData name="Grace Lawson (Public Health Wales - No. 2 Capital Quarter)" userId="S::grace.lawson@wales.nhs.uk::88c6baf7-06f7-4e16-85cb-71260126bd16" providerId="AD" clId="Web-{ED8266DE-E169-FB3B-5096-E9F029C8013F}" dt="2024-07-31T12:41:53.684" v="206" actId="20577"/>
        <pc:sldMkLst>
          <pc:docMk/>
          <pc:sldMk cId="2232801781" sldId="284"/>
        </pc:sldMkLst>
      </pc:sldChg>
    </pc:docChg>
  </pc:docChgLst>
  <pc:docChgLst>
    <pc:chgData name="Lillie Price (Public Health Wales - No. 2 Capital Quarter)" userId="S::lillie.price@wales.nhs.uk::032d964d-be01-4d8a-8a44-d1d16ba64254" providerId="AD" clId="Web-{DB403D4D-8B16-8595-949B-259965DC4D08}"/>
    <pc:docChg chg="mod addSld modSld">
      <pc:chgData name="Lillie Price (Public Health Wales - No. 2 Capital Quarter)" userId="S::lillie.price@wales.nhs.uk::032d964d-be01-4d8a-8a44-d1d16ba64254" providerId="AD" clId="Web-{DB403D4D-8B16-8595-949B-259965DC4D08}" dt="2024-07-12T09:47:34.073" v="31"/>
      <pc:docMkLst>
        <pc:docMk/>
      </pc:docMkLst>
      <pc:sldChg chg="addCm">
        <pc:chgData name="Lillie Price (Public Health Wales - No. 2 Capital Quarter)" userId="S::lillie.price@wales.nhs.uk::032d964d-be01-4d8a-8a44-d1d16ba64254" providerId="AD" clId="Web-{DB403D4D-8B16-8595-949B-259965DC4D08}" dt="2024-07-12T09:38:38.261" v="1"/>
        <pc:sldMkLst>
          <pc:docMk/>
          <pc:sldMk cId="2167396426" sldId="257"/>
        </pc:sldMkLst>
        <pc:extLst>
          <p:ext xmlns:p="http://schemas.openxmlformats.org/presentationml/2006/main" uri="{D6D511B9-2390-475A-947B-AFAB55BFBCF1}">
            <pc226:cmChg xmlns:pc226="http://schemas.microsoft.com/office/powerpoint/2022/06/main/command" chg="add">
              <pc226:chgData name="Lillie Price (Public Health Wales - No. 2 Capital Quarter)" userId="S::lillie.price@wales.nhs.uk::032d964d-be01-4d8a-8a44-d1d16ba64254" providerId="AD" clId="Web-{DB403D4D-8B16-8595-949B-259965DC4D08}" dt="2024-07-12T09:38:38.261" v="1"/>
              <pc2:cmMkLst xmlns:pc2="http://schemas.microsoft.com/office/powerpoint/2019/9/main/command">
                <pc:docMk/>
                <pc:sldMk cId="2167396426" sldId="257"/>
                <pc2:cmMk id="{6A8D0461-5B36-4ACD-84AB-7940BE46FFF1}"/>
              </pc2:cmMkLst>
            </pc226:cmChg>
          </p:ext>
        </pc:extLst>
      </pc:sldChg>
      <pc:sldChg chg="addCm">
        <pc:chgData name="Lillie Price (Public Health Wales - No. 2 Capital Quarter)" userId="S::lillie.price@wales.nhs.uk::032d964d-be01-4d8a-8a44-d1d16ba64254" providerId="AD" clId="Web-{DB403D4D-8B16-8595-949B-259965DC4D08}" dt="2024-07-12T09:43:38.622" v="3"/>
        <pc:sldMkLst>
          <pc:docMk/>
          <pc:sldMk cId="3102144934" sldId="278"/>
        </pc:sldMkLst>
        <pc:extLst>
          <p:ext xmlns:p="http://schemas.openxmlformats.org/presentationml/2006/main" uri="{D6D511B9-2390-475A-947B-AFAB55BFBCF1}">
            <pc226:cmChg xmlns:pc226="http://schemas.microsoft.com/office/powerpoint/2022/06/main/command" chg="add">
              <pc226:chgData name="Lillie Price (Public Health Wales - No. 2 Capital Quarter)" userId="S::lillie.price@wales.nhs.uk::032d964d-be01-4d8a-8a44-d1d16ba64254" providerId="AD" clId="Web-{DB403D4D-8B16-8595-949B-259965DC4D08}" dt="2024-07-12T09:42:51.150" v="2"/>
              <pc2:cmMkLst xmlns:pc2="http://schemas.microsoft.com/office/powerpoint/2019/9/main/command">
                <pc:docMk/>
                <pc:sldMk cId="3102144934" sldId="278"/>
                <pc2:cmMk id="{54D4A133-E585-4E31-BD61-71A7AABCFBBB}"/>
              </pc2:cmMkLst>
            </pc226:cmChg>
            <pc226:cmChg xmlns:pc226="http://schemas.microsoft.com/office/powerpoint/2022/06/main/command" chg="add">
              <pc226:chgData name="Lillie Price (Public Health Wales - No. 2 Capital Quarter)" userId="S::lillie.price@wales.nhs.uk::032d964d-be01-4d8a-8a44-d1d16ba64254" providerId="AD" clId="Web-{DB403D4D-8B16-8595-949B-259965DC4D08}" dt="2024-07-12T09:43:38.622" v="3"/>
              <pc2:cmMkLst xmlns:pc2="http://schemas.microsoft.com/office/powerpoint/2019/9/main/command">
                <pc:docMk/>
                <pc:sldMk cId="3102144934" sldId="278"/>
                <pc2:cmMk id="{EE199E90-F11E-41B2-BDD8-AFA1C0BDDB7C}"/>
              </pc2:cmMkLst>
            </pc226:cmChg>
          </p:ext>
        </pc:extLst>
      </pc:sldChg>
      <pc:sldChg chg="addSp delSp modSp new addCm">
        <pc:chgData name="Lillie Price (Public Health Wales - No. 2 Capital Quarter)" userId="S::lillie.price@wales.nhs.uk::032d964d-be01-4d8a-8a44-d1d16ba64254" providerId="AD" clId="Web-{DB403D4D-8B16-8595-949B-259965DC4D08}" dt="2024-07-12T09:47:34.073" v="31"/>
        <pc:sldMkLst>
          <pc:docMk/>
          <pc:sldMk cId="4057147311" sldId="283"/>
        </pc:sldMkLst>
        <pc:extLst>
          <p:ext xmlns:p="http://schemas.openxmlformats.org/presentationml/2006/main" uri="{D6D511B9-2390-475A-947B-AFAB55BFBCF1}">
            <pc226:cmChg xmlns:pc226="http://schemas.microsoft.com/office/powerpoint/2022/06/main/command" chg="add">
              <pc226:chgData name="Lillie Price (Public Health Wales - No. 2 Capital Quarter)" userId="S::lillie.price@wales.nhs.uk::032d964d-be01-4d8a-8a44-d1d16ba64254" providerId="AD" clId="Web-{DB403D4D-8B16-8595-949B-259965DC4D08}" dt="2024-07-12T09:47:34.073" v="31"/>
              <pc2:cmMkLst xmlns:pc2="http://schemas.microsoft.com/office/powerpoint/2019/9/main/command">
                <pc:docMk/>
                <pc:sldMk cId="4057147311" sldId="283"/>
                <pc2:cmMk id="{84E5A0E9-117F-45B4-A691-04886887CA9E}"/>
              </pc2:cmMkLst>
            </pc226:cmChg>
          </p:ext>
        </pc:extLst>
      </pc:sldChg>
    </pc:docChg>
  </pc:docChgLst>
  <pc:docChgLst>
    <pc:chgData name="Lucy Jayne (Public Health Wales - No. 2 Capital Quarter)" userId="S::lucy.jayne@wales.nhs.uk::7eb58db9-16aa-42b3-9796-7f97c022edec" providerId="AD" clId="Web-{6E161607-B8CD-76BA-3421-DFB643E2D5D3}"/>
    <pc:docChg chg="mod">
      <pc:chgData name="Lucy Jayne (Public Health Wales - No. 2 Capital Quarter)" userId="S::lucy.jayne@wales.nhs.uk::7eb58db9-16aa-42b3-9796-7f97c022edec" providerId="AD" clId="Web-{6E161607-B8CD-76BA-3421-DFB643E2D5D3}" dt="2024-07-12T15:13:04.117" v="8"/>
      <pc:docMkLst>
        <pc:docMk/>
      </pc:docMkLst>
      <pc:sldChg chg="modCm">
        <pc:chgData name="Lucy Jayne (Public Health Wales - No. 2 Capital Quarter)" userId="S::lucy.jayne@wales.nhs.uk::7eb58db9-16aa-42b3-9796-7f97c022edec" providerId="AD" clId="Web-{6E161607-B8CD-76BA-3421-DFB643E2D5D3}" dt="2024-07-12T15:05:17.241" v="1"/>
        <pc:sldMkLst>
          <pc:docMk/>
          <pc:sldMk cId="2167396426" sldId="257"/>
        </pc:sldMkLst>
        <pc:extLst>
          <p:ext xmlns:p="http://schemas.openxmlformats.org/presentationml/2006/main" uri="{D6D511B9-2390-475A-947B-AFAB55BFBCF1}">
            <pc226:cmChg xmlns:pc226="http://schemas.microsoft.com/office/powerpoint/2022/06/main/command" chg="">
              <pc226:chgData name="Lucy Jayne (Public Health Wales - No. 2 Capital Quarter)" userId="S::lucy.jayne@wales.nhs.uk::7eb58db9-16aa-42b3-9796-7f97c022edec" providerId="AD" clId="Web-{6E161607-B8CD-76BA-3421-DFB643E2D5D3}" dt="2024-07-12T15:05:17.241" v="1"/>
              <pc2:cmMkLst xmlns:pc2="http://schemas.microsoft.com/office/powerpoint/2019/9/main/command">
                <pc:docMk/>
                <pc:sldMk cId="2167396426" sldId="257"/>
                <pc2:cmMk id="{6A8D0461-5B36-4ACD-84AB-7940BE46FFF1}"/>
              </pc2:cmMkLst>
              <pc226:cmRplyChg chg="add">
                <pc226:chgData name="Lucy Jayne (Public Health Wales - No. 2 Capital Quarter)" userId="S::lucy.jayne@wales.nhs.uk::7eb58db9-16aa-42b3-9796-7f97c022edec" providerId="AD" clId="Web-{6E161607-B8CD-76BA-3421-DFB643E2D5D3}" dt="2024-07-12T15:05:17.241" v="1"/>
                <pc2:cmRplyMkLst xmlns:pc2="http://schemas.microsoft.com/office/powerpoint/2019/9/main/command">
                  <pc:docMk/>
                  <pc:sldMk cId="2167396426" sldId="257"/>
                  <pc2:cmMk id="{6A8D0461-5B36-4ACD-84AB-7940BE46FFF1}"/>
                  <pc2:cmRplyMk id="{5D32D07E-13E1-4832-BD35-2C8485C441A2}"/>
                </pc2:cmRplyMkLst>
              </pc226:cmRplyChg>
            </pc226:cmChg>
          </p:ext>
        </pc:extLst>
      </pc:sldChg>
      <pc:sldChg chg="addCm">
        <pc:chgData name="Lucy Jayne (Public Health Wales - No. 2 Capital Quarter)" userId="S::lucy.jayne@wales.nhs.uk::7eb58db9-16aa-42b3-9796-7f97c022edec" providerId="AD" clId="Web-{6E161607-B8CD-76BA-3421-DFB643E2D5D3}" dt="2024-07-12T15:12:22.816" v="7"/>
        <pc:sldMkLst>
          <pc:docMk/>
          <pc:sldMk cId="3477410222" sldId="266"/>
        </pc:sldMkLst>
        <pc:extLst>
          <p:ext xmlns:p="http://schemas.openxmlformats.org/presentationml/2006/main" uri="{D6D511B9-2390-475A-947B-AFAB55BFBCF1}">
            <pc226:cmChg xmlns:pc226="http://schemas.microsoft.com/office/powerpoint/2022/06/main/command" chg="add">
              <pc226:chgData name="Lucy Jayne (Public Health Wales - No. 2 Capital Quarter)" userId="S::lucy.jayne@wales.nhs.uk::7eb58db9-16aa-42b3-9796-7f97c022edec" providerId="AD" clId="Web-{6E161607-B8CD-76BA-3421-DFB643E2D5D3}" dt="2024-07-12T15:12:22.816" v="7"/>
              <pc2:cmMkLst xmlns:pc2="http://schemas.microsoft.com/office/powerpoint/2019/9/main/command">
                <pc:docMk/>
                <pc:sldMk cId="3477410222" sldId="266"/>
                <pc2:cmMk id="{87F56A99-4A85-4FA1-919A-CBFD7E5E9322}"/>
              </pc2:cmMkLst>
            </pc226:cmChg>
          </p:ext>
        </pc:extLst>
      </pc:sldChg>
      <pc:sldChg chg="modCm">
        <pc:chgData name="Lucy Jayne (Public Health Wales - No. 2 Capital Quarter)" userId="S::lucy.jayne@wales.nhs.uk::7eb58db9-16aa-42b3-9796-7f97c022edec" providerId="AD" clId="Web-{6E161607-B8CD-76BA-3421-DFB643E2D5D3}" dt="2024-07-12T15:06:34.915" v="3"/>
        <pc:sldMkLst>
          <pc:docMk/>
          <pc:sldMk cId="3102144934" sldId="278"/>
        </pc:sldMkLst>
        <pc:extLst>
          <p:ext xmlns:p="http://schemas.openxmlformats.org/presentationml/2006/main" uri="{D6D511B9-2390-475A-947B-AFAB55BFBCF1}">
            <pc226:cmChg xmlns:pc226="http://schemas.microsoft.com/office/powerpoint/2022/06/main/command" chg="mod modRxn">
              <pc226:chgData name="Lucy Jayne (Public Health Wales - No. 2 Capital Quarter)" userId="S::lucy.jayne@wales.nhs.uk::7eb58db9-16aa-42b3-9796-7f97c022edec" providerId="AD" clId="Web-{6E161607-B8CD-76BA-3421-DFB643E2D5D3}" dt="2024-07-12T15:06:34.915" v="3"/>
              <pc2:cmMkLst xmlns:pc2="http://schemas.microsoft.com/office/powerpoint/2019/9/main/command">
                <pc:docMk/>
                <pc:sldMk cId="3102144934" sldId="278"/>
                <pc2:cmMk id="{54D4A133-E585-4E31-BD61-71A7AABCFBBB}"/>
              </pc2:cmMkLst>
              <pc226:cmRplyChg chg="add">
                <pc226:chgData name="Lucy Jayne (Public Health Wales - No. 2 Capital Quarter)" userId="S::lucy.jayne@wales.nhs.uk::7eb58db9-16aa-42b3-9796-7f97c022edec" providerId="AD" clId="Web-{6E161607-B8CD-76BA-3421-DFB643E2D5D3}" dt="2024-07-12T15:06:34.915" v="3"/>
                <pc2:cmRplyMkLst xmlns:pc2="http://schemas.microsoft.com/office/powerpoint/2019/9/main/command">
                  <pc:docMk/>
                  <pc:sldMk cId="3102144934" sldId="278"/>
                  <pc2:cmMk id="{54D4A133-E585-4E31-BD61-71A7AABCFBBB}"/>
                  <pc2:cmRplyMk id="{64A8F9C9-FADB-4D4D-9EAA-5FF9C4B75AB9}"/>
                </pc2:cmRplyMkLst>
              </pc226:cmRplyChg>
            </pc226:cmChg>
          </p:ext>
        </pc:extLst>
      </pc:sldChg>
      <pc:sldChg chg="addCm modCm">
        <pc:chgData name="Lucy Jayne (Public Health Wales - No. 2 Capital Quarter)" userId="S::lucy.jayne@wales.nhs.uk::7eb58db9-16aa-42b3-9796-7f97c022edec" providerId="AD" clId="Web-{6E161607-B8CD-76BA-3421-DFB643E2D5D3}" dt="2024-07-12T15:10:30.516" v="6"/>
        <pc:sldMkLst>
          <pc:docMk/>
          <pc:sldMk cId="1709012864" sldId="280"/>
        </pc:sldMkLst>
        <pc:extLst>
          <p:ext xmlns:p="http://schemas.openxmlformats.org/presentationml/2006/main" uri="{D6D511B9-2390-475A-947B-AFAB55BFBCF1}">
            <pc226:cmChg xmlns:pc226="http://schemas.microsoft.com/office/powerpoint/2022/06/main/command" chg="add mod">
              <pc226:chgData name="Lucy Jayne (Public Health Wales - No. 2 Capital Quarter)" userId="S::lucy.jayne@wales.nhs.uk::7eb58db9-16aa-42b3-9796-7f97c022edec" providerId="AD" clId="Web-{6E161607-B8CD-76BA-3421-DFB643E2D5D3}" dt="2024-07-12T15:10:30.516" v="6"/>
              <pc2:cmMkLst xmlns:pc2="http://schemas.microsoft.com/office/powerpoint/2019/9/main/command">
                <pc:docMk/>
                <pc:sldMk cId="1709012864" sldId="280"/>
                <pc2:cmMk id="{34297FD2-C557-44DF-AB8B-C0EFEB6C5A41}"/>
              </pc2:cmMkLst>
            </pc226:cmChg>
          </p:ext>
        </pc:extLst>
      </pc:sldChg>
      <pc:sldChg chg="addCm">
        <pc:chgData name="Lucy Jayne (Public Health Wales - No. 2 Capital Quarter)" userId="S::lucy.jayne@wales.nhs.uk::7eb58db9-16aa-42b3-9796-7f97c022edec" providerId="AD" clId="Web-{6E161607-B8CD-76BA-3421-DFB643E2D5D3}" dt="2024-07-12T15:13:04.117" v="8"/>
        <pc:sldMkLst>
          <pc:docMk/>
          <pc:sldMk cId="2236068483" sldId="281"/>
        </pc:sldMkLst>
        <pc:extLst>
          <p:ext xmlns:p="http://schemas.openxmlformats.org/presentationml/2006/main" uri="{D6D511B9-2390-475A-947B-AFAB55BFBCF1}">
            <pc226:cmChg xmlns:pc226="http://schemas.microsoft.com/office/powerpoint/2022/06/main/command" chg="add">
              <pc226:chgData name="Lucy Jayne (Public Health Wales - No. 2 Capital Quarter)" userId="S::lucy.jayne@wales.nhs.uk::7eb58db9-16aa-42b3-9796-7f97c022edec" providerId="AD" clId="Web-{6E161607-B8CD-76BA-3421-DFB643E2D5D3}" dt="2024-07-12T15:13:04.117" v="8"/>
              <pc2:cmMkLst xmlns:pc2="http://schemas.microsoft.com/office/powerpoint/2019/9/main/command">
                <pc:docMk/>
                <pc:sldMk cId="2236068483" sldId="281"/>
                <pc2:cmMk id="{1F2AA1D7-AA1F-46C8-92BB-06B8BF4C9F85}"/>
              </pc2:cmMkLst>
            </pc226:cmChg>
          </p:ext>
        </pc:extLst>
      </pc:sldChg>
    </pc:docChg>
  </pc:docChgLst>
  <pc:docChgLst>
    <pc:chgData name="Sophie Flood (Public Health Wales - Matrix House)" userId="S::sophie.flood@wales.nhs.uk::f1b68508-ff1d-4a78-a875-f6aa95017de1" providerId="AD" clId="Web-{CE7F90A2-C40A-F24A-794C-B8274BD515D2}"/>
    <pc:docChg chg="delSld modSld">
      <pc:chgData name="Sophie Flood (Public Health Wales - Matrix House)" userId="S::sophie.flood@wales.nhs.uk::f1b68508-ff1d-4a78-a875-f6aa95017de1" providerId="AD" clId="Web-{CE7F90A2-C40A-F24A-794C-B8274BD515D2}" dt="2024-11-12T14:04:25.299" v="8"/>
      <pc:docMkLst>
        <pc:docMk/>
      </pc:docMkLst>
      <pc:sldChg chg="modSp">
        <pc:chgData name="Sophie Flood (Public Health Wales - Matrix House)" userId="S::sophie.flood@wales.nhs.uk::f1b68508-ff1d-4a78-a875-f6aa95017de1" providerId="AD" clId="Web-{CE7F90A2-C40A-F24A-794C-B8274BD515D2}" dt="2024-11-12T14:00:43.096" v="7" actId="20577"/>
        <pc:sldMkLst>
          <pc:docMk/>
          <pc:sldMk cId="3645467941" sldId="279"/>
        </pc:sldMkLst>
        <pc:spChg chg="mod">
          <ac:chgData name="Sophie Flood (Public Health Wales - Matrix House)" userId="S::sophie.flood@wales.nhs.uk::f1b68508-ff1d-4a78-a875-f6aa95017de1" providerId="AD" clId="Web-{CE7F90A2-C40A-F24A-794C-B8274BD515D2}" dt="2024-11-12T14:00:43.096" v="7" actId="20577"/>
          <ac:spMkLst>
            <pc:docMk/>
            <pc:sldMk cId="3645467941" sldId="279"/>
            <ac:spMk id="3" creationId="{02EF2E79-6571-37F7-59A0-4CABDA7D4E46}"/>
          </ac:spMkLst>
        </pc:spChg>
        <pc:spChg chg="mod">
          <ac:chgData name="Sophie Flood (Public Health Wales - Matrix House)" userId="S::sophie.flood@wales.nhs.uk::f1b68508-ff1d-4a78-a875-f6aa95017de1" providerId="AD" clId="Web-{CE7F90A2-C40A-F24A-794C-B8274BD515D2}" dt="2024-11-12T13:59:54.796" v="3" actId="20577"/>
          <ac:spMkLst>
            <pc:docMk/>
            <pc:sldMk cId="3645467941" sldId="279"/>
            <ac:spMk id="4" creationId="{2FEE4DDC-976B-99BD-2119-D9AFFE511B9B}"/>
          </ac:spMkLst>
        </pc:spChg>
        <pc:spChg chg="mod">
          <ac:chgData name="Sophie Flood (Public Health Wales - Matrix House)" userId="S::sophie.flood@wales.nhs.uk::f1b68508-ff1d-4a78-a875-f6aa95017de1" providerId="AD" clId="Web-{CE7F90A2-C40A-F24A-794C-B8274BD515D2}" dt="2024-11-12T14:00:40.893" v="6" actId="20577"/>
          <ac:spMkLst>
            <pc:docMk/>
            <pc:sldMk cId="3645467941" sldId="279"/>
            <ac:spMk id="5" creationId="{2403F34A-A5AD-46FC-B44C-B8EEE44C5E82}"/>
          </ac:spMkLst>
        </pc:spChg>
      </pc:sldChg>
      <pc:sldChg chg="del">
        <pc:chgData name="Sophie Flood (Public Health Wales - Matrix House)" userId="S::sophie.flood@wales.nhs.uk::f1b68508-ff1d-4a78-a875-f6aa95017de1" providerId="AD" clId="Web-{CE7F90A2-C40A-F24A-794C-B8274BD515D2}" dt="2024-11-12T14:04:25.299" v="8"/>
        <pc:sldMkLst>
          <pc:docMk/>
          <pc:sldMk cId="931783584" sldId="292"/>
        </pc:sldMkLst>
      </pc:sldChg>
    </pc:docChg>
  </pc:docChgLst>
  <pc:docChgLst>
    <pc:chgData name="Lillie Price (Public Health Wales - No. 2 Capital Quarter)" userId="S::lillie.price@wales.nhs.uk::032d964d-be01-4d8a-8a44-d1d16ba64254" providerId="AD" clId="Web-{6F0B6938-268B-92C4-38B4-7504DEFACD9C}"/>
    <pc:docChg chg="modSld">
      <pc:chgData name="Lillie Price (Public Health Wales - No. 2 Capital Quarter)" userId="S::lillie.price@wales.nhs.uk::032d964d-be01-4d8a-8a44-d1d16ba64254" providerId="AD" clId="Web-{6F0B6938-268B-92C4-38B4-7504DEFACD9C}" dt="2025-01-23T11:18:55.100" v="3" actId="20577"/>
      <pc:docMkLst>
        <pc:docMk/>
      </pc:docMkLst>
      <pc:sldChg chg="modSp">
        <pc:chgData name="Lillie Price (Public Health Wales - No. 2 Capital Quarter)" userId="S::lillie.price@wales.nhs.uk::032d964d-be01-4d8a-8a44-d1d16ba64254" providerId="AD" clId="Web-{6F0B6938-268B-92C4-38B4-7504DEFACD9C}" dt="2025-01-23T11:18:55.100" v="3" actId="20577"/>
        <pc:sldMkLst>
          <pc:docMk/>
          <pc:sldMk cId="2837543079" sldId="304"/>
        </pc:sldMkLst>
      </pc:sldChg>
    </pc:docChg>
  </pc:docChgLst>
  <pc:docChgLst>
    <pc:chgData name="Anthony Priest (Public Health Wales - No. 2 Capital Quarter)" userId="S::anthony.priest2@wales.nhs.uk::46692481-554a-429c-bc03-d4cca9c03c2b" providerId="AD" clId="Web-{A237AC97-3F02-ACB9-BC2A-2BFFC9E86DF8}"/>
    <pc:docChg chg="addSld modSld">
      <pc:chgData name="Anthony Priest (Public Health Wales - No. 2 Capital Quarter)" userId="S::anthony.priest2@wales.nhs.uk::46692481-554a-429c-bc03-d4cca9c03c2b" providerId="AD" clId="Web-{A237AC97-3F02-ACB9-BC2A-2BFFC9E86DF8}" dt="2024-11-12T11:10:28.977" v="318" actId="20577"/>
      <pc:docMkLst>
        <pc:docMk/>
      </pc:docMkLst>
      <pc:sldChg chg="modSp">
        <pc:chgData name="Anthony Priest (Public Health Wales - No. 2 Capital Quarter)" userId="S::anthony.priest2@wales.nhs.uk::46692481-554a-429c-bc03-d4cca9c03c2b" providerId="AD" clId="Web-{A237AC97-3F02-ACB9-BC2A-2BFFC9E86DF8}" dt="2024-11-12T10:28:32.870" v="115" actId="1076"/>
        <pc:sldMkLst>
          <pc:docMk/>
          <pc:sldMk cId="103795229" sldId="263"/>
        </pc:sldMkLst>
        <pc:picChg chg="mod">
          <ac:chgData name="Anthony Priest (Public Health Wales - No. 2 Capital Quarter)" userId="S::anthony.priest2@wales.nhs.uk::46692481-554a-429c-bc03-d4cca9c03c2b" providerId="AD" clId="Web-{A237AC97-3F02-ACB9-BC2A-2BFFC9E86DF8}" dt="2024-11-12T10:28:27.354" v="113" actId="1076"/>
          <ac:picMkLst>
            <pc:docMk/>
            <pc:sldMk cId="103795229" sldId="263"/>
            <ac:picMk id="2" creationId="{DD8436C6-8DF7-3BCB-D44C-04E90D745738}"/>
          </ac:picMkLst>
        </pc:picChg>
        <pc:picChg chg="mod">
          <ac:chgData name="Anthony Priest (Public Health Wales - No. 2 Capital Quarter)" userId="S::anthony.priest2@wales.nhs.uk::46692481-554a-429c-bc03-d4cca9c03c2b" providerId="AD" clId="Web-{A237AC97-3F02-ACB9-BC2A-2BFFC9E86DF8}" dt="2024-11-12T10:28:32.870" v="115" actId="1076"/>
          <ac:picMkLst>
            <pc:docMk/>
            <pc:sldMk cId="103795229" sldId="263"/>
            <ac:picMk id="7" creationId="{AC4761B0-4919-B099-0B7D-F1711D6F118E}"/>
          </ac:picMkLst>
        </pc:picChg>
      </pc:sldChg>
      <pc:sldChg chg="modSp">
        <pc:chgData name="Anthony Priest (Public Health Wales - No. 2 Capital Quarter)" userId="S::anthony.priest2@wales.nhs.uk::46692481-554a-429c-bc03-d4cca9c03c2b" providerId="AD" clId="Web-{A237AC97-3F02-ACB9-BC2A-2BFFC9E86DF8}" dt="2024-11-12T11:10:16.039" v="315" actId="20577"/>
        <pc:sldMkLst>
          <pc:docMk/>
          <pc:sldMk cId="4288474238" sldId="264"/>
        </pc:sldMkLst>
        <pc:spChg chg="mod">
          <ac:chgData name="Anthony Priest (Public Health Wales - No. 2 Capital Quarter)" userId="S::anthony.priest2@wales.nhs.uk::46692481-554a-429c-bc03-d4cca9c03c2b" providerId="AD" clId="Web-{A237AC97-3F02-ACB9-BC2A-2BFFC9E86DF8}" dt="2024-11-12T10:29:17.357" v="121" actId="1076"/>
          <ac:spMkLst>
            <pc:docMk/>
            <pc:sldMk cId="4288474238" sldId="264"/>
            <ac:spMk id="3" creationId="{67E7BA7B-F13B-2766-10BE-5DE759116889}"/>
          </ac:spMkLst>
        </pc:spChg>
        <pc:spChg chg="mod">
          <ac:chgData name="Anthony Priest (Public Health Wales - No. 2 Capital Quarter)" userId="S::anthony.priest2@wales.nhs.uk::46692481-554a-429c-bc03-d4cca9c03c2b" providerId="AD" clId="Web-{A237AC97-3F02-ACB9-BC2A-2BFFC9E86DF8}" dt="2024-11-12T11:10:09.695" v="313" actId="20577"/>
          <ac:spMkLst>
            <pc:docMk/>
            <pc:sldMk cId="4288474238" sldId="264"/>
            <ac:spMk id="4" creationId="{3FB77E92-2EB8-0B64-125F-B18DD5DE9B5B}"/>
          </ac:spMkLst>
        </pc:spChg>
        <pc:spChg chg="mod">
          <ac:chgData name="Anthony Priest (Public Health Wales - No. 2 Capital Quarter)" userId="S::anthony.priest2@wales.nhs.uk::46692481-554a-429c-bc03-d4cca9c03c2b" providerId="AD" clId="Web-{A237AC97-3F02-ACB9-BC2A-2BFFC9E86DF8}" dt="2024-11-12T11:10:16.039" v="315" actId="20577"/>
          <ac:spMkLst>
            <pc:docMk/>
            <pc:sldMk cId="4288474238" sldId="264"/>
            <ac:spMk id="5" creationId="{A6F8CC23-BFB3-940C-A129-5ED6D0790522}"/>
          </ac:spMkLst>
        </pc:spChg>
        <pc:picChg chg="mod">
          <ac:chgData name="Anthony Priest (Public Health Wales - No. 2 Capital Quarter)" userId="S::anthony.priest2@wales.nhs.uk::46692481-554a-429c-bc03-d4cca9c03c2b" providerId="AD" clId="Web-{A237AC97-3F02-ACB9-BC2A-2BFFC9E86DF8}" dt="2024-11-12T10:29:10.216" v="120" actId="1076"/>
          <ac:picMkLst>
            <pc:docMk/>
            <pc:sldMk cId="4288474238" sldId="264"/>
            <ac:picMk id="6" creationId="{660DCE9E-C49F-837E-ACD8-A71C85832CBF}"/>
          </ac:picMkLst>
        </pc:picChg>
        <pc:picChg chg="mod">
          <ac:chgData name="Anthony Priest (Public Health Wales - No. 2 Capital Quarter)" userId="S::anthony.priest2@wales.nhs.uk::46692481-554a-429c-bc03-d4cca9c03c2b" providerId="AD" clId="Web-{A237AC97-3F02-ACB9-BC2A-2BFFC9E86DF8}" dt="2024-11-12T10:28:50.980" v="118" actId="1076"/>
          <ac:picMkLst>
            <pc:docMk/>
            <pc:sldMk cId="4288474238" sldId="264"/>
            <ac:picMk id="9" creationId="{3BFD9B42-EFCC-2609-612D-120E2A91FBB6}"/>
          </ac:picMkLst>
        </pc:picChg>
      </pc:sldChg>
      <pc:sldChg chg="modSp">
        <pc:chgData name="Anthony Priest (Public Health Wales - No. 2 Capital Quarter)" userId="S::anthony.priest2@wales.nhs.uk::46692481-554a-429c-bc03-d4cca9c03c2b" providerId="AD" clId="Web-{A237AC97-3F02-ACB9-BC2A-2BFFC9E86DF8}" dt="2024-11-12T10:45:42.312" v="280" actId="14100"/>
        <pc:sldMkLst>
          <pc:docMk/>
          <pc:sldMk cId="3365150371" sldId="265"/>
        </pc:sldMkLst>
        <pc:spChg chg="mod">
          <ac:chgData name="Anthony Priest (Public Health Wales - No. 2 Capital Quarter)" userId="S::anthony.priest2@wales.nhs.uk::46692481-554a-429c-bc03-d4cca9c03c2b" providerId="AD" clId="Web-{A237AC97-3F02-ACB9-BC2A-2BFFC9E86DF8}" dt="2024-11-12T10:45:42.312" v="280" actId="14100"/>
          <ac:spMkLst>
            <pc:docMk/>
            <pc:sldMk cId="3365150371" sldId="265"/>
            <ac:spMk id="4" creationId="{3FB77E92-2EB8-0B64-125F-B18DD5DE9B5B}"/>
          </ac:spMkLst>
        </pc:spChg>
        <pc:picChg chg="mod">
          <ac:chgData name="Anthony Priest (Public Health Wales - No. 2 Capital Quarter)" userId="S::anthony.priest2@wales.nhs.uk::46692481-554a-429c-bc03-d4cca9c03c2b" providerId="AD" clId="Web-{A237AC97-3F02-ACB9-BC2A-2BFFC9E86DF8}" dt="2024-11-12T10:45:29.515" v="279" actId="14100"/>
          <ac:picMkLst>
            <pc:docMk/>
            <pc:sldMk cId="3365150371" sldId="265"/>
            <ac:picMk id="2" creationId="{55E21486-BCA3-5C18-0A85-546054D6465B}"/>
          </ac:picMkLst>
        </pc:picChg>
      </pc:sldChg>
      <pc:sldChg chg="modSp">
        <pc:chgData name="Anthony Priest (Public Health Wales - No. 2 Capital Quarter)" userId="S::anthony.priest2@wales.nhs.uk::46692481-554a-429c-bc03-d4cca9c03c2b" providerId="AD" clId="Web-{A237AC97-3F02-ACB9-BC2A-2BFFC9E86DF8}" dt="2024-11-12T10:46:05.641" v="282" actId="20577"/>
        <pc:sldMkLst>
          <pc:docMk/>
          <pc:sldMk cId="3477410222" sldId="266"/>
        </pc:sldMkLst>
        <pc:spChg chg="mod">
          <ac:chgData name="Anthony Priest (Public Health Wales - No. 2 Capital Quarter)" userId="S::anthony.priest2@wales.nhs.uk::46692481-554a-429c-bc03-d4cca9c03c2b" providerId="AD" clId="Web-{A237AC97-3F02-ACB9-BC2A-2BFFC9E86DF8}" dt="2024-11-12T10:45:52.484" v="281" actId="1076"/>
          <ac:spMkLst>
            <pc:docMk/>
            <pc:sldMk cId="3477410222" sldId="266"/>
            <ac:spMk id="3" creationId="{67E7BA7B-F13B-2766-10BE-5DE759116889}"/>
          </ac:spMkLst>
        </pc:spChg>
        <pc:spChg chg="mod">
          <ac:chgData name="Anthony Priest (Public Health Wales - No. 2 Capital Quarter)" userId="S::anthony.priest2@wales.nhs.uk::46692481-554a-429c-bc03-d4cca9c03c2b" providerId="AD" clId="Web-{A237AC97-3F02-ACB9-BC2A-2BFFC9E86DF8}" dt="2024-11-12T10:46:05.641" v="282" actId="20577"/>
          <ac:spMkLst>
            <pc:docMk/>
            <pc:sldMk cId="3477410222" sldId="266"/>
            <ac:spMk id="4" creationId="{3FB77E92-2EB8-0B64-125F-B18DD5DE9B5B}"/>
          </ac:spMkLst>
        </pc:spChg>
      </pc:sldChg>
      <pc:sldChg chg="modSp">
        <pc:chgData name="Anthony Priest (Public Health Wales - No. 2 Capital Quarter)" userId="S::anthony.priest2@wales.nhs.uk::46692481-554a-429c-bc03-d4cca9c03c2b" providerId="AD" clId="Web-{A237AC97-3F02-ACB9-BC2A-2BFFC9E86DF8}" dt="2024-11-12T10:30:51.799" v="140" actId="14100"/>
        <pc:sldMkLst>
          <pc:docMk/>
          <pc:sldMk cId="1645345932" sldId="276"/>
        </pc:sldMkLst>
        <pc:picChg chg="mod">
          <ac:chgData name="Anthony Priest (Public Health Wales - No. 2 Capital Quarter)" userId="S::anthony.priest2@wales.nhs.uk::46692481-554a-429c-bc03-d4cca9c03c2b" providerId="AD" clId="Web-{A237AC97-3F02-ACB9-BC2A-2BFFC9E86DF8}" dt="2024-11-12T10:30:51.799" v="140" actId="14100"/>
          <ac:picMkLst>
            <pc:docMk/>
            <pc:sldMk cId="1645345932" sldId="276"/>
            <ac:picMk id="5" creationId="{A3EFB1BE-87A7-3F2C-C257-09309F5BDA44}"/>
          </ac:picMkLst>
        </pc:picChg>
        <pc:picChg chg="mod">
          <ac:chgData name="Anthony Priest (Public Health Wales - No. 2 Capital Quarter)" userId="S::anthony.priest2@wales.nhs.uk::46692481-554a-429c-bc03-d4cca9c03c2b" providerId="AD" clId="Web-{A237AC97-3F02-ACB9-BC2A-2BFFC9E86DF8}" dt="2024-11-12T10:30:44.767" v="138" actId="1076"/>
          <ac:picMkLst>
            <pc:docMk/>
            <pc:sldMk cId="1645345932" sldId="276"/>
            <ac:picMk id="8" creationId="{2811F962-4F6D-3238-BB69-938EB5F6EEB1}"/>
          </ac:picMkLst>
        </pc:picChg>
      </pc:sldChg>
      <pc:sldChg chg="modSp">
        <pc:chgData name="Anthony Priest (Public Health Wales - No. 2 Capital Quarter)" userId="S::anthony.priest2@wales.nhs.uk::46692481-554a-429c-bc03-d4cca9c03c2b" providerId="AD" clId="Web-{A237AC97-3F02-ACB9-BC2A-2BFFC9E86DF8}" dt="2024-11-12T10:31:14.894" v="147" actId="1076"/>
        <pc:sldMkLst>
          <pc:docMk/>
          <pc:sldMk cId="3554746902" sldId="277"/>
        </pc:sldMkLst>
        <pc:spChg chg="mod">
          <ac:chgData name="Anthony Priest (Public Health Wales - No. 2 Capital Quarter)" userId="S::anthony.priest2@wales.nhs.uk::46692481-554a-429c-bc03-d4cca9c03c2b" providerId="AD" clId="Web-{A237AC97-3F02-ACB9-BC2A-2BFFC9E86DF8}" dt="2024-11-12T10:31:02.846" v="142" actId="1076"/>
          <ac:spMkLst>
            <pc:docMk/>
            <pc:sldMk cId="3554746902" sldId="277"/>
            <ac:spMk id="4" creationId="{3FB77E92-2EB8-0B64-125F-B18DD5DE9B5B}"/>
          </ac:spMkLst>
        </pc:spChg>
        <pc:spChg chg="mod">
          <ac:chgData name="Anthony Priest (Public Health Wales - No. 2 Capital Quarter)" userId="S::anthony.priest2@wales.nhs.uk::46692481-554a-429c-bc03-d4cca9c03c2b" providerId="AD" clId="Web-{A237AC97-3F02-ACB9-BC2A-2BFFC9E86DF8}" dt="2024-11-12T10:31:09.206" v="144" actId="1076"/>
          <ac:spMkLst>
            <pc:docMk/>
            <pc:sldMk cId="3554746902" sldId="277"/>
            <ac:spMk id="5" creationId="{A6F8CC23-BFB3-940C-A129-5ED6D0790522}"/>
          </ac:spMkLst>
        </pc:spChg>
        <pc:picChg chg="mod">
          <ac:chgData name="Anthony Priest (Public Health Wales - No. 2 Capital Quarter)" userId="S::anthony.priest2@wales.nhs.uk::46692481-554a-429c-bc03-d4cca9c03c2b" providerId="AD" clId="Web-{A237AC97-3F02-ACB9-BC2A-2BFFC9E86DF8}" dt="2024-11-12T10:31:14.894" v="147" actId="1076"/>
          <ac:picMkLst>
            <pc:docMk/>
            <pc:sldMk cId="3554746902" sldId="277"/>
            <ac:picMk id="8" creationId="{34A28B76-1F8C-BD9F-CFEC-1AABA3A8F40E}"/>
          </ac:picMkLst>
        </pc:picChg>
        <pc:picChg chg="mod">
          <ac:chgData name="Anthony Priest (Public Health Wales - No. 2 Capital Quarter)" userId="S::anthony.priest2@wales.nhs.uk::46692481-554a-429c-bc03-d4cca9c03c2b" providerId="AD" clId="Web-{A237AC97-3F02-ACB9-BC2A-2BFFC9E86DF8}" dt="2024-11-12T10:31:12.706" v="145" actId="1076"/>
          <ac:picMkLst>
            <pc:docMk/>
            <pc:sldMk cId="3554746902" sldId="277"/>
            <ac:picMk id="10" creationId="{1BBB46BC-5C23-7682-4B93-5A18E1CBDAB5}"/>
          </ac:picMkLst>
        </pc:picChg>
      </pc:sldChg>
      <pc:sldChg chg="modSp">
        <pc:chgData name="Anthony Priest (Public Health Wales - No. 2 Capital Quarter)" userId="S::anthony.priest2@wales.nhs.uk::46692481-554a-429c-bc03-d4cca9c03c2b" providerId="AD" clId="Web-{A237AC97-3F02-ACB9-BC2A-2BFFC9E86DF8}" dt="2024-11-12T10:35:10.296" v="191" actId="1076"/>
        <pc:sldMkLst>
          <pc:docMk/>
          <pc:sldMk cId="3102144934" sldId="278"/>
        </pc:sldMkLst>
        <pc:spChg chg="mod">
          <ac:chgData name="Anthony Priest (Public Health Wales - No. 2 Capital Quarter)" userId="S::anthony.priest2@wales.nhs.uk::46692481-554a-429c-bc03-d4cca9c03c2b" providerId="AD" clId="Web-{A237AC97-3F02-ACB9-BC2A-2BFFC9E86DF8}" dt="2024-11-12T10:34:42.404" v="187" actId="20577"/>
          <ac:spMkLst>
            <pc:docMk/>
            <pc:sldMk cId="3102144934" sldId="278"/>
            <ac:spMk id="3" creationId="{02EF2E79-6571-37F7-59A0-4CABDA7D4E46}"/>
          </ac:spMkLst>
        </pc:spChg>
        <pc:spChg chg="mod">
          <ac:chgData name="Anthony Priest (Public Health Wales - No. 2 Capital Quarter)" userId="S::anthony.priest2@wales.nhs.uk::46692481-554a-429c-bc03-d4cca9c03c2b" providerId="AD" clId="Web-{A237AC97-3F02-ACB9-BC2A-2BFFC9E86DF8}" dt="2024-11-12T10:33:27.838" v="172" actId="20577"/>
          <ac:spMkLst>
            <pc:docMk/>
            <pc:sldMk cId="3102144934" sldId="278"/>
            <ac:spMk id="4" creationId="{9A52861D-735C-01CD-A960-16F3AE60F4F5}"/>
          </ac:spMkLst>
        </pc:spChg>
        <pc:spChg chg="mod">
          <ac:chgData name="Anthony Priest (Public Health Wales - No. 2 Capital Quarter)" userId="S::anthony.priest2@wales.nhs.uk::46692481-554a-429c-bc03-d4cca9c03c2b" providerId="AD" clId="Web-{A237AC97-3F02-ACB9-BC2A-2BFFC9E86DF8}" dt="2024-11-12T10:35:10.296" v="191" actId="1076"/>
          <ac:spMkLst>
            <pc:docMk/>
            <pc:sldMk cId="3102144934" sldId="278"/>
            <ac:spMk id="9" creationId="{1F12BF59-A47D-2988-0180-9C21651B561D}"/>
          </ac:spMkLst>
        </pc:spChg>
        <pc:picChg chg="mod">
          <ac:chgData name="Anthony Priest (Public Health Wales - No. 2 Capital Quarter)" userId="S::anthony.priest2@wales.nhs.uk::46692481-554a-429c-bc03-d4cca9c03c2b" providerId="AD" clId="Web-{A237AC97-3F02-ACB9-BC2A-2BFFC9E86DF8}" dt="2024-11-12T10:33:37.385" v="175" actId="1076"/>
          <ac:picMkLst>
            <pc:docMk/>
            <pc:sldMk cId="3102144934" sldId="278"/>
            <ac:picMk id="2" creationId="{2A5EBFDE-839C-F9D0-B8D5-75399A10EFF2}"/>
          </ac:picMkLst>
        </pc:picChg>
      </pc:sldChg>
      <pc:sldChg chg="modSp">
        <pc:chgData name="Anthony Priest (Public Health Wales - No. 2 Capital Quarter)" userId="S::anthony.priest2@wales.nhs.uk::46692481-554a-429c-bc03-d4cca9c03c2b" providerId="AD" clId="Web-{A237AC97-3F02-ACB9-BC2A-2BFFC9E86DF8}" dt="2024-11-12T10:48:59.087" v="305" actId="1076"/>
        <pc:sldMkLst>
          <pc:docMk/>
          <pc:sldMk cId="3645467941" sldId="279"/>
        </pc:sldMkLst>
        <pc:spChg chg="mod">
          <ac:chgData name="Anthony Priest (Public Health Wales - No. 2 Capital Quarter)" userId="S::anthony.priest2@wales.nhs.uk::46692481-554a-429c-bc03-d4cca9c03c2b" providerId="AD" clId="Web-{A237AC97-3F02-ACB9-BC2A-2BFFC9E86DF8}" dt="2024-11-12T10:27:49.149" v="108" actId="20577"/>
          <ac:spMkLst>
            <pc:docMk/>
            <pc:sldMk cId="3645467941" sldId="279"/>
            <ac:spMk id="3" creationId="{02EF2E79-6571-37F7-59A0-4CABDA7D4E46}"/>
          </ac:spMkLst>
        </pc:spChg>
        <pc:spChg chg="mod">
          <ac:chgData name="Anthony Priest (Public Health Wales - No. 2 Capital Quarter)" userId="S::anthony.priest2@wales.nhs.uk::46692481-554a-429c-bc03-d4cca9c03c2b" providerId="AD" clId="Web-{A237AC97-3F02-ACB9-BC2A-2BFFC9E86DF8}" dt="2024-11-12T10:48:59.087" v="305" actId="1076"/>
          <ac:spMkLst>
            <pc:docMk/>
            <pc:sldMk cId="3645467941" sldId="279"/>
            <ac:spMk id="5" creationId="{2403F34A-A5AD-46FC-B44C-B8EEE44C5E82}"/>
          </ac:spMkLst>
        </pc:spChg>
      </pc:sldChg>
      <pc:sldChg chg="modSp">
        <pc:chgData name="Anthony Priest (Public Health Wales - No. 2 Capital Quarter)" userId="S::anthony.priest2@wales.nhs.uk::46692481-554a-429c-bc03-d4cca9c03c2b" providerId="AD" clId="Web-{A237AC97-3F02-ACB9-BC2A-2BFFC9E86DF8}" dt="2024-11-12T10:30:15.313" v="133" actId="1076"/>
        <pc:sldMkLst>
          <pc:docMk/>
          <pc:sldMk cId="1709012864" sldId="280"/>
        </pc:sldMkLst>
        <pc:spChg chg="mod">
          <ac:chgData name="Anthony Priest (Public Health Wales - No. 2 Capital Quarter)" userId="S::anthony.priest2@wales.nhs.uk::46692481-554a-429c-bc03-d4cca9c03c2b" providerId="AD" clId="Web-{A237AC97-3F02-ACB9-BC2A-2BFFC9E86DF8}" dt="2024-11-12T10:30:10.656" v="131" actId="1076"/>
          <ac:spMkLst>
            <pc:docMk/>
            <pc:sldMk cId="1709012864" sldId="280"/>
            <ac:spMk id="3" creationId="{67E7BA7B-F13B-2766-10BE-5DE759116889}"/>
          </ac:spMkLst>
        </pc:spChg>
        <pc:spChg chg="mod">
          <ac:chgData name="Anthony Priest (Public Health Wales - No. 2 Capital Quarter)" userId="S::anthony.priest2@wales.nhs.uk::46692481-554a-429c-bc03-d4cca9c03c2b" providerId="AD" clId="Web-{A237AC97-3F02-ACB9-BC2A-2BFFC9E86DF8}" dt="2024-11-12T10:30:15.313" v="133" actId="1076"/>
          <ac:spMkLst>
            <pc:docMk/>
            <pc:sldMk cId="1709012864" sldId="280"/>
            <ac:spMk id="4" creationId="{3FB77E92-2EB8-0B64-125F-B18DD5DE9B5B}"/>
          </ac:spMkLst>
        </pc:spChg>
        <pc:spChg chg="mod">
          <ac:chgData name="Anthony Priest (Public Health Wales - No. 2 Capital Quarter)" userId="S::anthony.priest2@wales.nhs.uk::46692481-554a-429c-bc03-d4cca9c03c2b" providerId="AD" clId="Web-{A237AC97-3F02-ACB9-BC2A-2BFFC9E86DF8}" dt="2024-11-12T10:30:07.656" v="130" actId="1076"/>
          <ac:spMkLst>
            <pc:docMk/>
            <pc:sldMk cId="1709012864" sldId="280"/>
            <ac:spMk id="7" creationId="{CED69F48-24AD-DCEB-8846-9FAFCA2E7F8B}"/>
          </ac:spMkLst>
        </pc:spChg>
        <pc:picChg chg="mod">
          <ac:chgData name="Anthony Priest (Public Health Wales - No. 2 Capital Quarter)" userId="S::anthony.priest2@wales.nhs.uk::46692481-554a-429c-bc03-d4cca9c03c2b" providerId="AD" clId="Web-{A237AC97-3F02-ACB9-BC2A-2BFFC9E86DF8}" dt="2024-11-12T10:30:12.187" v="132" actId="1076"/>
          <ac:picMkLst>
            <pc:docMk/>
            <pc:sldMk cId="1709012864" sldId="280"/>
            <ac:picMk id="6" creationId="{660DCE9E-C49F-837E-ACD8-A71C85832CBF}"/>
          </ac:picMkLst>
        </pc:picChg>
      </pc:sldChg>
      <pc:sldChg chg="modSp">
        <pc:chgData name="Anthony Priest (Public Health Wales - No. 2 Capital Quarter)" userId="S::anthony.priest2@wales.nhs.uk::46692481-554a-429c-bc03-d4cca9c03c2b" providerId="AD" clId="Web-{A237AC97-3F02-ACB9-BC2A-2BFFC9E86DF8}" dt="2024-11-12T10:33:10.056" v="167" actId="1076"/>
        <pc:sldMkLst>
          <pc:docMk/>
          <pc:sldMk cId="2236068483" sldId="281"/>
        </pc:sldMkLst>
        <pc:spChg chg="mod">
          <ac:chgData name="Anthony Priest (Public Health Wales - No. 2 Capital Quarter)" userId="S::anthony.priest2@wales.nhs.uk::46692481-554a-429c-bc03-d4cca9c03c2b" providerId="AD" clId="Web-{A237AC97-3F02-ACB9-BC2A-2BFFC9E86DF8}" dt="2024-11-12T10:31:38.473" v="151" actId="1076"/>
          <ac:spMkLst>
            <pc:docMk/>
            <pc:sldMk cId="2236068483" sldId="281"/>
            <ac:spMk id="2" creationId="{77982D3B-327C-54EB-52F9-E92DE395F08D}"/>
          </ac:spMkLst>
        </pc:spChg>
        <pc:spChg chg="mod">
          <ac:chgData name="Anthony Priest (Public Health Wales - No. 2 Capital Quarter)" userId="S::anthony.priest2@wales.nhs.uk::46692481-554a-429c-bc03-d4cca9c03c2b" providerId="AD" clId="Web-{A237AC97-3F02-ACB9-BC2A-2BFFC9E86DF8}" dt="2024-11-12T10:33:10.056" v="167" actId="1076"/>
          <ac:spMkLst>
            <pc:docMk/>
            <pc:sldMk cId="2236068483" sldId="281"/>
            <ac:spMk id="4" creationId="{3FB77E92-2EB8-0B64-125F-B18DD5DE9B5B}"/>
          </ac:spMkLst>
        </pc:spChg>
        <pc:spChg chg="mod">
          <ac:chgData name="Anthony Priest (Public Health Wales - No. 2 Capital Quarter)" userId="S::anthony.priest2@wales.nhs.uk::46692481-554a-429c-bc03-d4cca9c03c2b" providerId="AD" clId="Web-{A237AC97-3F02-ACB9-BC2A-2BFFC9E86DF8}" dt="2024-11-12T10:32:10.725" v="158" actId="1076"/>
          <ac:spMkLst>
            <pc:docMk/>
            <pc:sldMk cId="2236068483" sldId="281"/>
            <ac:spMk id="6" creationId="{1C84F16D-302F-5DFA-53E9-B6D5BF040151}"/>
          </ac:spMkLst>
        </pc:spChg>
        <pc:picChg chg="mod">
          <ac:chgData name="Anthony Priest (Public Health Wales - No. 2 Capital Quarter)" userId="S::anthony.priest2@wales.nhs.uk::46692481-554a-429c-bc03-d4cca9c03c2b" providerId="AD" clId="Web-{A237AC97-3F02-ACB9-BC2A-2BFFC9E86DF8}" dt="2024-11-12T10:33:05.509" v="166" actId="1076"/>
          <ac:picMkLst>
            <pc:docMk/>
            <pc:sldMk cId="2236068483" sldId="281"/>
            <ac:picMk id="8" creationId="{34A28B76-1F8C-BD9F-CFEC-1AABA3A8F40E}"/>
          </ac:picMkLst>
        </pc:picChg>
      </pc:sldChg>
      <pc:sldChg chg="modSp">
        <pc:chgData name="Anthony Priest (Public Health Wales - No. 2 Capital Quarter)" userId="S::anthony.priest2@wales.nhs.uk::46692481-554a-429c-bc03-d4cca9c03c2b" providerId="AD" clId="Web-{A237AC97-3F02-ACB9-BC2A-2BFFC9E86DF8}" dt="2024-11-12T10:46:32.346" v="287" actId="1076"/>
        <pc:sldMkLst>
          <pc:docMk/>
          <pc:sldMk cId="3814279461" sldId="282"/>
        </pc:sldMkLst>
        <pc:spChg chg="mod">
          <ac:chgData name="Anthony Priest (Public Health Wales - No. 2 Capital Quarter)" userId="S::anthony.priest2@wales.nhs.uk::46692481-554a-429c-bc03-d4cca9c03c2b" providerId="AD" clId="Web-{A237AC97-3F02-ACB9-BC2A-2BFFC9E86DF8}" dt="2024-11-12T10:46:32.346" v="287" actId="1076"/>
          <ac:spMkLst>
            <pc:docMk/>
            <pc:sldMk cId="3814279461" sldId="282"/>
            <ac:spMk id="3" creationId="{67E7BA7B-F13B-2766-10BE-5DE759116889}"/>
          </ac:spMkLst>
        </pc:spChg>
        <pc:spChg chg="mod">
          <ac:chgData name="Anthony Priest (Public Health Wales - No. 2 Capital Quarter)" userId="S::anthony.priest2@wales.nhs.uk::46692481-554a-429c-bc03-d4cca9c03c2b" providerId="AD" clId="Web-{A237AC97-3F02-ACB9-BC2A-2BFFC9E86DF8}" dt="2024-11-12T10:46:23.298" v="285" actId="20577"/>
          <ac:spMkLst>
            <pc:docMk/>
            <pc:sldMk cId="3814279461" sldId="282"/>
            <ac:spMk id="4" creationId="{20E255BE-868A-D5DC-CE9D-3A9DB48A82BB}"/>
          </ac:spMkLst>
        </pc:spChg>
        <pc:picChg chg="mod">
          <ac:chgData name="Anthony Priest (Public Health Wales - No. 2 Capital Quarter)" userId="S::anthony.priest2@wales.nhs.uk::46692481-554a-429c-bc03-d4cca9c03c2b" providerId="AD" clId="Web-{A237AC97-3F02-ACB9-BC2A-2BFFC9E86DF8}" dt="2024-11-12T10:46:25.174" v="286" actId="1076"/>
          <ac:picMkLst>
            <pc:docMk/>
            <pc:sldMk cId="3814279461" sldId="282"/>
            <ac:picMk id="8" creationId="{625BE943-5305-CC8B-BC9A-78E0523FD400}"/>
          </ac:picMkLst>
        </pc:picChg>
      </pc:sldChg>
      <pc:sldChg chg="modSp">
        <pc:chgData name="Anthony Priest (Public Health Wales - No. 2 Capital Quarter)" userId="S::anthony.priest2@wales.nhs.uk::46692481-554a-429c-bc03-d4cca9c03c2b" providerId="AD" clId="Web-{A237AC97-3F02-ACB9-BC2A-2BFFC9E86DF8}" dt="2024-11-12T10:47:16.004" v="300" actId="1076"/>
        <pc:sldMkLst>
          <pc:docMk/>
          <pc:sldMk cId="2232801781" sldId="284"/>
        </pc:sldMkLst>
        <pc:spChg chg="mod">
          <ac:chgData name="Anthony Priest (Public Health Wales - No. 2 Capital Quarter)" userId="S::anthony.priest2@wales.nhs.uk::46692481-554a-429c-bc03-d4cca9c03c2b" providerId="AD" clId="Web-{A237AC97-3F02-ACB9-BC2A-2BFFC9E86DF8}" dt="2024-11-12T10:47:13.723" v="299" actId="14100"/>
          <ac:spMkLst>
            <pc:docMk/>
            <pc:sldMk cId="2232801781" sldId="284"/>
            <ac:spMk id="2" creationId="{E80EC453-1271-180B-95CB-9E036122E7B5}"/>
          </ac:spMkLst>
        </pc:spChg>
        <pc:spChg chg="mod">
          <ac:chgData name="Anthony Priest (Public Health Wales - No. 2 Capital Quarter)" userId="S::anthony.priest2@wales.nhs.uk::46692481-554a-429c-bc03-d4cca9c03c2b" providerId="AD" clId="Web-{A237AC97-3F02-ACB9-BC2A-2BFFC9E86DF8}" dt="2024-11-12T10:47:09.441" v="298" actId="1076"/>
          <ac:spMkLst>
            <pc:docMk/>
            <pc:sldMk cId="2232801781" sldId="284"/>
            <ac:spMk id="4" creationId="{C6BD5FB4-4736-0EB0-9BB2-03602221744B}"/>
          </ac:spMkLst>
        </pc:spChg>
        <pc:picChg chg="mod">
          <ac:chgData name="Anthony Priest (Public Health Wales - No. 2 Capital Quarter)" userId="S::anthony.priest2@wales.nhs.uk::46692481-554a-429c-bc03-d4cca9c03c2b" providerId="AD" clId="Web-{A237AC97-3F02-ACB9-BC2A-2BFFC9E86DF8}" dt="2024-11-12T10:47:16.004" v="300" actId="1076"/>
          <ac:picMkLst>
            <pc:docMk/>
            <pc:sldMk cId="2232801781" sldId="284"/>
            <ac:picMk id="3" creationId="{C5127319-71AD-DE6F-B3CA-8A957F3906C5}"/>
          </ac:picMkLst>
        </pc:picChg>
      </pc:sldChg>
      <pc:sldChg chg="addSp delSp modSp mod modClrScheme chgLayout">
        <pc:chgData name="Anthony Priest (Public Health Wales - No. 2 Capital Quarter)" userId="S::anthony.priest2@wales.nhs.uk::46692481-554a-429c-bc03-d4cca9c03c2b" providerId="AD" clId="Web-{A237AC97-3F02-ACB9-BC2A-2BFFC9E86DF8}" dt="2024-11-12T10:36:18.674" v="202" actId="1076"/>
        <pc:sldMkLst>
          <pc:docMk/>
          <pc:sldMk cId="3134280992" sldId="285"/>
        </pc:sldMkLst>
        <pc:spChg chg="mod ord">
          <ac:chgData name="Anthony Priest (Public Health Wales - No. 2 Capital Quarter)" userId="S::anthony.priest2@wales.nhs.uk::46692481-554a-429c-bc03-d4cca9c03c2b" providerId="AD" clId="Web-{A237AC97-3F02-ACB9-BC2A-2BFFC9E86DF8}" dt="2024-11-12T10:36:12.768" v="201"/>
          <ac:spMkLst>
            <pc:docMk/>
            <pc:sldMk cId="3134280992" sldId="285"/>
            <ac:spMk id="3" creationId="{67E7BA7B-F13B-2766-10BE-5DE759116889}"/>
          </ac:spMkLst>
        </pc:spChg>
        <pc:spChg chg="mod ord">
          <ac:chgData name="Anthony Priest (Public Health Wales - No. 2 Capital Quarter)" userId="S::anthony.priest2@wales.nhs.uk::46692481-554a-429c-bc03-d4cca9c03c2b" providerId="AD" clId="Web-{A237AC97-3F02-ACB9-BC2A-2BFFC9E86DF8}" dt="2024-11-12T10:36:12.768" v="201"/>
          <ac:spMkLst>
            <pc:docMk/>
            <pc:sldMk cId="3134280992" sldId="285"/>
            <ac:spMk id="4" creationId="{3FB77E92-2EB8-0B64-125F-B18DD5DE9B5B}"/>
          </ac:spMkLst>
        </pc:spChg>
        <pc:picChg chg="mod">
          <ac:chgData name="Anthony Priest (Public Health Wales - No. 2 Capital Quarter)" userId="S::anthony.priest2@wales.nhs.uk::46692481-554a-429c-bc03-d4cca9c03c2b" providerId="AD" clId="Web-{A237AC97-3F02-ACB9-BC2A-2BFFC9E86DF8}" dt="2024-11-12T10:36:08.658" v="200" actId="1076"/>
          <ac:picMkLst>
            <pc:docMk/>
            <pc:sldMk cId="3134280992" sldId="285"/>
            <ac:picMk id="2" creationId="{66A68F7E-C9A0-B93A-3DE6-24CA71521E44}"/>
          </ac:picMkLst>
        </pc:picChg>
        <pc:picChg chg="mod">
          <ac:chgData name="Anthony Priest (Public Health Wales - No. 2 Capital Quarter)" userId="S::anthony.priest2@wales.nhs.uk::46692481-554a-429c-bc03-d4cca9c03c2b" providerId="AD" clId="Web-{A237AC97-3F02-ACB9-BC2A-2BFFC9E86DF8}" dt="2024-11-12T10:36:18.674" v="202" actId="1076"/>
          <ac:picMkLst>
            <pc:docMk/>
            <pc:sldMk cId="3134280992" sldId="285"/>
            <ac:picMk id="6" creationId="{B619712F-CCA5-C7B0-55ED-7B3100BE88EA}"/>
          </ac:picMkLst>
        </pc:picChg>
      </pc:sldChg>
      <pc:sldChg chg="modSp">
        <pc:chgData name="Anthony Priest (Public Health Wales - No. 2 Capital Quarter)" userId="S::anthony.priest2@wales.nhs.uk::46692481-554a-429c-bc03-d4cca9c03c2b" providerId="AD" clId="Web-{A237AC97-3F02-ACB9-BC2A-2BFFC9E86DF8}" dt="2024-11-12T11:10:28.977" v="318" actId="20577"/>
        <pc:sldMkLst>
          <pc:docMk/>
          <pc:sldMk cId="602561004" sldId="286"/>
        </pc:sldMkLst>
        <pc:spChg chg="mod">
          <ac:chgData name="Anthony Priest (Public Health Wales - No. 2 Capital Quarter)" userId="S::anthony.priest2@wales.nhs.uk::46692481-554a-429c-bc03-d4cca9c03c2b" providerId="AD" clId="Web-{A237AC97-3F02-ACB9-BC2A-2BFFC9E86DF8}" dt="2024-11-12T11:10:24.055" v="317" actId="20577"/>
          <ac:spMkLst>
            <pc:docMk/>
            <pc:sldMk cId="602561004" sldId="286"/>
            <ac:spMk id="4" creationId="{3FB77E92-2EB8-0B64-125F-B18DD5DE9B5B}"/>
          </ac:spMkLst>
        </pc:spChg>
        <pc:spChg chg="mod">
          <ac:chgData name="Anthony Priest (Public Health Wales - No. 2 Capital Quarter)" userId="S::anthony.priest2@wales.nhs.uk::46692481-554a-429c-bc03-d4cca9c03c2b" providerId="AD" clId="Web-{A237AC97-3F02-ACB9-BC2A-2BFFC9E86DF8}" dt="2024-11-12T11:10:28.977" v="318" actId="20577"/>
          <ac:spMkLst>
            <pc:docMk/>
            <pc:sldMk cId="602561004" sldId="286"/>
            <ac:spMk id="5" creationId="{A6F8CC23-BFB3-940C-A129-5ED6D0790522}"/>
          </ac:spMkLst>
        </pc:spChg>
        <pc:picChg chg="mod">
          <ac:chgData name="Anthony Priest (Public Health Wales - No. 2 Capital Quarter)" userId="S::anthony.priest2@wales.nhs.uk::46692481-554a-429c-bc03-d4cca9c03c2b" providerId="AD" clId="Web-{A237AC97-3F02-ACB9-BC2A-2BFFC9E86DF8}" dt="2024-11-12T10:43:57.229" v="264" actId="1076"/>
          <ac:picMkLst>
            <pc:docMk/>
            <pc:sldMk cId="602561004" sldId="286"/>
            <ac:picMk id="11" creationId="{6B5BEE72-0ACF-2073-56A3-8D130E924C95}"/>
          </ac:picMkLst>
        </pc:picChg>
      </pc:sldChg>
      <pc:sldChg chg="modSp">
        <pc:chgData name="Anthony Priest (Public Health Wales - No. 2 Capital Quarter)" userId="S::anthony.priest2@wales.nhs.uk::46692481-554a-429c-bc03-d4cca9c03c2b" providerId="AD" clId="Web-{A237AC97-3F02-ACB9-BC2A-2BFFC9E86DF8}" dt="2024-11-12T10:41:26.315" v="232" actId="1076"/>
        <pc:sldMkLst>
          <pc:docMk/>
          <pc:sldMk cId="1078699685" sldId="287"/>
        </pc:sldMkLst>
        <pc:spChg chg="mod">
          <ac:chgData name="Anthony Priest (Public Health Wales - No. 2 Capital Quarter)" userId="S::anthony.priest2@wales.nhs.uk::46692481-554a-429c-bc03-d4cca9c03c2b" providerId="AD" clId="Web-{A237AC97-3F02-ACB9-BC2A-2BFFC9E86DF8}" dt="2024-11-12T10:41:21.846" v="231" actId="20577"/>
          <ac:spMkLst>
            <pc:docMk/>
            <pc:sldMk cId="1078699685" sldId="287"/>
            <ac:spMk id="4" creationId="{3FB77E92-2EB8-0B64-125F-B18DD5DE9B5B}"/>
          </ac:spMkLst>
        </pc:spChg>
        <pc:spChg chg="mod">
          <ac:chgData name="Anthony Priest (Public Health Wales - No. 2 Capital Quarter)" userId="S::anthony.priest2@wales.nhs.uk::46692481-554a-429c-bc03-d4cca9c03c2b" providerId="AD" clId="Web-{A237AC97-3F02-ACB9-BC2A-2BFFC9E86DF8}" dt="2024-11-12T10:41:26.315" v="232" actId="1076"/>
          <ac:spMkLst>
            <pc:docMk/>
            <pc:sldMk cId="1078699685" sldId="287"/>
            <ac:spMk id="6" creationId="{1C84F16D-302F-5DFA-53E9-B6D5BF040151}"/>
          </ac:spMkLst>
        </pc:spChg>
      </pc:sldChg>
      <pc:sldChg chg="modSp">
        <pc:chgData name="Anthony Priest (Public Health Wales - No. 2 Capital Quarter)" userId="S::anthony.priest2@wales.nhs.uk::46692481-554a-429c-bc03-d4cca9c03c2b" providerId="AD" clId="Web-{A237AC97-3F02-ACB9-BC2A-2BFFC9E86DF8}" dt="2024-11-12T10:41:51.488" v="238" actId="1076"/>
        <pc:sldMkLst>
          <pc:docMk/>
          <pc:sldMk cId="2196410363" sldId="288"/>
        </pc:sldMkLst>
        <pc:spChg chg="mod">
          <ac:chgData name="Anthony Priest (Public Health Wales - No. 2 Capital Quarter)" userId="S::anthony.priest2@wales.nhs.uk::46692481-554a-429c-bc03-d4cca9c03c2b" providerId="AD" clId="Web-{A237AC97-3F02-ACB9-BC2A-2BFFC9E86DF8}" dt="2024-11-12T10:41:48.535" v="237" actId="1076"/>
          <ac:spMkLst>
            <pc:docMk/>
            <pc:sldMk cId="2196410363" sldId="288"/>
            <ac:spMk id="3" creationId="{67E7BA7B-F13B-2766-10BE-5DE759116889}"/>
          </ac:spMkLst>
        </pc:spChg>
        <pc:spChg chg="mod">
          <ac:chgData name="Anthony Priest (Public Health Wales - No. 2 Capital Quarter)" userId="S::anthony.priest2@wales.nhs.uk::46692481-554a-429c-bc03-d4cca9c03c2b" providerId="AD" clId="Web-{A237AC97-3F02-ACB9-BC2A-2BFFC9E86DF8}" dt="2024-11-12T10:41:51.488" v="238" actId="1076"/>
          <ac:spMkLst>
            <pc:docMk/>
            <pc:sldMk cId="2196410363" sldId="288"/>
            <ac:spMk id="4" creationId="{3FB77E92-2EB8-0B64-125F-B18DD5DE9B5B}"/>
          </ac:spMkLst>
        </pc:spChg>
        <pc:picChg chg="mod">
          <ac:chgData name="Anthony Priest (Public Health Wales - No. 2 Capital Quarter)" userId="S::anthony.priest2@wales.nhs.uk::46692481-554a-429c-bc03-d4cca9c03c2b" providerId="AD" clId="Web-{A237AC97-3F02-ACB9-BC2A-2BFFC9E86DF8}" dt="2024-11-12T10:41:44.081" v="236" actId="1076"/>
          <ac:picMkLst>
            <pc:docMk/>
            <pc:sldMk cId="2196410363" sldId="288"/>
            <ac:picMk id="5" creationId="{34C09A32-C7DF-B446-8C30-7E8D80D8C033}"/>
          </ac:picMkLst>
        </pc:picChg>
      </pc:sldChg>
      <pc:sldChg chg="modSp">
        <pc:chgData name="Anthony Priest (Public Health Wales - No. 2 Capital Quarter)" userId="S::anthony.priest2@wales.nhs.uk::46692481-554a-429c-bc03-d4cca9c03c2b" providerId="AD" clId="Web-{A237AC97-3F02-ACB9-BC2A-2BFFC9E86DF8}" dt="2024-11-12T11:10:00.726" v="311" actId="20577"/>
        <pc:sldMkLst>
          <pc:docMk/>
          <pc:sldMk cId="3293037567" sldId="289"/>
        </pc:sldMkLst>
        <pc:spChg chg="mod">
          <ac:chgData name="Anthony Priest (Public Health Wales - No. 2 Capital Quarter)" userId="S::anthony.priest2@wales.nhs.uk::46692481-554a-429c-bc03-d4cca9c03c2b" providerId="AD" clId="Web-{A237AC97-3F02-ACB9-BC2A-2BFFC9E86DF8}" dt="2024-11-12T11:09:58.945" v="308" actId="1076"/>
          <ac:spMkLst>
            <pc:docMk/>
            <pc:sldMk cId="3293037567" sldId="289"/>
            <ac:spMk id="4" creationId="{3FB77E92-2EB8-0B64-125F-B18DD5DE9B5B}"/>
          </ac:spMkLst>
        </pc:spChg>
        <pc:spChg chg="mod">
          <ac:chgData name="Anthony Priest (Public Health Wales - No. 2 Capital Quarter)" userId="S::anthony.priest2@wales.nhs.uk::46692481-554a-429c-bc03-d4cca9c03c2b" providerId="AD" clId="Web-{A237AC97-3F02-ACB9-BC2A-2BFFC9E86DF8}" dt="2024-11-12T11:10:00.726" v="311" actId="20577"/>
          <ac:spMkLst>
            <pc:docMk/>
            <pc:sldMk cId="3293037567" sldId="289"/>
            <ac:spMk id="5" creationId="{A6F8CC23-BFB3-940C-A129-5ED6D0790522}"/>
          </ac:spMkLst>
        </pc:spChg>
        <pc:picChg chg="mod">
          <ac:chgData name="Anthony Priest (Public Health Wales - No. 2 Capital Quarter)" userId="S::anthony.priest2@wales.nhs.uk::46692481-554a-429c-bc03-d4cca9c03c2b" providerId="AD" clId="Web-{A237AC97-3F02-ACB9-BC2A-2BFFC9E86DF8}" dt="2024-11-12T10:40:58.032" v="225" actId="1076"/>
          <ac:picMkLst>
            <pc:docMk/>
            <pc:sldMk cId="3293037567" sldId="289"/>
            <ac:picMk id="2" creationId="{E71C255A-88B1-91E9-D8E8-96272D5CAA97}"/>
          </ac:picMkLst>
        </pc:picChg>
        <pc:picChg chg="mod">
          <ac:chgData name="Anthony Priest (Public Health Wales - No. 2 Capital Quarter)" userId="S::anthony.priest2@wales.nhs.uk::46692481-554a-429c-bc03-d4cca9c03c2b" providerId="AD" clId="Web-{A237AC97-3F02-ACB9-BC2A-2BFFC9E86DF8}" dt="2024-11-12T10:41:03.892" v="227" actId="14100"/>
          <ac:picMkLst>
            <pc:docMk/>
            <pc:sldMk cId="3293037567" sldId="289"/>
            <ac:picMk id="6" creationId="{8EB1B330-C136-1F52-B616-015D47117769}"/>
          </ac:picMkLst>
        </pc:picChg>
      </pc:sldChg>
      <pc:sldChg chg="modSp">
        <pc:chgData name="Anthony Priest (Public Health Wales - No. 2 Capital Quarter)" userId="S::anthony.priest2@wales.nhs.uk::46692481-554a-429c-bc03-d4cca9c03c2b" providerId="AD" clId="Web-{A237AC97-3F02-ACB9-BC2A-2BFFC9E86DF8}" dt="2024-11-12T10:45:14.592" v="276" actId="1076"/>
        <pc:sldMkLst>
          <pc:docMk/>
          <pc:sldMk cId="3111945994" sldId="290"/>
        </pc:sldMkLst>
        <pc:spChg chg="mod">
          <ac:chgData name="Anthony Priest (Public Health Wales - No. 2 Capital Quarter)" userId="S::anthony.priest2@wales.nhs.uk::46692481-554a-429c-bc03-d4cca9c03c2b" providerId="AD" clId="Web-{A237AC97-3F02-ACB9-BC2A-2BFFC9E86DF8}" dt="2024-11-12T10:45:03.419" v="274" actId="1076"/>
          <ac:spMkLst>
            <pc:docMk/>
            <pc:sldMk cId="3111945994" sldId="290"/>
            <ac:spMk id="4" creationId="{3FB77E92-2EB8-0B64-125F-B18DD5DE9B5B}"/>
          </ac:spMkLst>
        </pc:spChg>
        <pc:spChg chg="mod">
          <ac:chgData name="Anthony Priest (Public Health Wales - No. 2 Capital Quarter)" userId="S::anthony.priest2@wales.nhs.uk::46692481-554a-429c-bc03-d4cca9c03c2b" providerId="AD" clId="Web-{A237AC97-3F02-ACB9-BC2A-2BFFC9E86DF8}" dt="2024-11-12T10:45:09.904" v="275" actId="14100"/>
          <ac:spMkLst>
            <pc:docMk/>
            <pc:sldMk cId="3111945994" sldId="290"/>
            <ac:spMk id="6" creationId="{1C84F16D-302F-5DFA-53E9-B6D5BF040151}"/>
          </ac:spMkLst>
        </pc:spChg>
        <pc:picChg chg="mod">
          <ac:chgData name="Anthony Priest (Public Health Wales - No. 2 Capital Quarter)" userId="S::anthony.priest2@wales.nhs.uk::46692481-554a-429c-bc03-d4cca9c03c2b" providerId="AD" clId="Web-{A237AC97-3F02-ACB9-BC2A-2BFFC9E86DF8}" dt="2024-11-12T10:45:14.592" v="276" actId="1076"/>
          <ac:picMkLst>
            <pc:docMk/>
            <pc:sldMk cId="3111945994" sldId="290"/>
            <ac:picMk id="7" creationId="{C260446C-D02B-CE2E-9BD4-6DA84CCFF501}"/>
          </ac:picMkLst>
        </pc:picChg>
      </pc:sldChg>
      <pc:sldChg chg="addSp delSp modSp">
        <pc:chgData name="Anthony Priest (Public Health Wales - No. 2 Capital Quarter)" userId="S::anthony.priest2@wales.nhs.uk::46692481-554a-429c-bc03-d4cca9c03c2b" providerId="AD" clId="Web-{A237AC97-3F02-ACB9-BC2A-2BFFC9E86DF8}" dt="2024-11-12T10:27:33.929" v="105" actId="1076"/>
        <pc:sldMkLst>
          <pc:docMk/>
          <pc:sldMk cId="2308967033" sldId="291"/>
        </pc:sldMkLst>
        <pc:spChg chg="add mod">
          <ac:chgData name="Anthony Priest (Public Health Wales - No. 2 Capital Quarter)" userId="S::anthony.priest2@wales.nhs.uk::46692481-554a-429c-bc03-d4cca9c03c2b" providerId="AD" clId="Web-{A237AC97-3F02-ACB9-BC2A-2BFFC9E86DF8}" dt="2024-11-12T10:27:10.272" v="100" actId="1076"/>
          <ac:spMkLst>
            <pc:docMk/>
            <pc:sldMk cId="2308967033" sldId="291"/>
            <ac:spMk id="5" creationId="{C516F586-8AB9-F356-A3BC-574CA0B15F22}"/>
          </ac:spMkLst>
        </pc:spChg>
        <pc:spChg chg="add mod">
          <ac:chgData name="Anthony Priest (Public Health Wales - No. 2 Capital Quarter)" userId="S::anthony.priest2@wales.nhs.uk::46692481-554a-429c-bc03-d4cca9c03c2b" providerId="AD" clId="Web-{A237AC97-3F02-ACB9-BC2A-2BFFC9E86DF8}" dt="2024-11-12T10:26:53.412" v="94" actId="1076"/>
          <ac:spMkLst>
            <pc:docMk/>
            <pc:sldMk cId="2308967033" sldId="291"/>
            <ac:spMk id="8" creationId="{6B6A6F1D-C2AB-A846-7F4C-EA8C3A32B9D7}"/>
          </ac:spMkLst>
        </pc:spChg>
        <pc:spChg chg="add mod">
          <ac:chgData name="Anthony Priest (Public Health Wales - No. 2 Capital Quarter)" userId="S::anthony.priest2@wales.nhs.uk::46692481-554a-429c-bc03-d4cca9c03c2b" providerId="AD" clId="Web-{A237AC97-3F02-ACB9-BC2A-2BFFC9E86DF8}" dt="2024-11-12T10:24:42.624" v="58" actId="14100"/>
          <ac:spMkLst>
            <pc:docMk/>
            <pc:sldMk cId="2308967033" sldId="291"/>
            <ac:spMk id="11" creationId="{B56421AD-A2A1-D80A-FB73-1AD02183B49B}"/>
          </ac:spMkLst>
        </pc:spChg>
        <pc:spChg chg="add mod">
          <ac:chgData name="Anthony Priest (Public Health Wales - No. 2 Capital Quarter)" userId="S::anthony.priest2@wales.nhs.uk::46692481-554a-429c-bc03-d4cca9c03c2b" providerId="AD" clId="Web-{A237AC97-3F02-ACB9-BC2A-2BFFC9E86DF8}" dt="2024-11-12T10:26:43.302" v="91" actId="1076"/>
          <ac:spMkLst>
            <pc:docMk/>
            <pc:sldMk cId="2308967033" sldId="291"/>
            <ac:spMk id="14" creationId="{4A8089A5-CFF7-EB10-9B7B-B691E3691902}"/>
          </ac:spMkLst>
        </pc:spChg>
        <pc:spChg chg="add mod">
          <ac:chgData name="Anthony Priest (Public Health Wales - No. 2 Capital Quarter)" userId="S::anthony.priest2@wales.nhs.uk::46692481-554a-429c-bc03-d4cca9c03c2b" providerId="AD" clId="Web-{A237AC97-3F02-ACB9-BC2A-2BFFC9E86DF8}" dt="2024-11-12T10:27:33.929" v="105" actId="1076"/>
          <ac:spMkLst>
            <pc:docMk/>
            <pc:sldMk cId="2308967033" sldId="291"/>
            <ac:spMk id="15" creationId="{F94B5548-5BED-C483-D968-E4A9C3B58D8C}"/>
          </ac:spMkLst>
        </pc:spChg>
        <pc:picChg chg="add mod">
          <ac:chgData name="Anthony Priest (Public Health Wales - No. 2 Capital Quarter)" userId="S::anthony.priest2@wales.nhs.uk::46692481-554a-429c-bc03-d4cca9c03c2b" providerId="AD" clId="Web-{A237AC97-3F02-ACB9-BC2A-2BFFC9E86DF8}" dt="2024-11-12T10:26:58.396" v="96" actId="1076"/>
          <ac:picMkLst>
            <pc:docMk/>
            <pc:sldMk cId="2308967033" sldId="291"/>
            <ac:picMk id="2" creationId="{99BC9A6E-165D-4ACA-7E89-FF52807CFD30}"/>
          </ac:picMkLst>
        </pc:picChg>
        <pc:picChg chg="add mod">
          <ac:chgData name="Anthony Priest (Public Health Wales - No. 2 Capital Quarter)" userId="S::anthony.priest2@wales.nhs.uk::46692481-554a-429c-bc03-d4cca9c03c2b" providerId="AD" clId="Web-{A237AC97-3F02-ACB9-BC2A-2BFFC9E86DF8}" dt="2024-11-12T10:26:50.271" v="93" actId="1076"/>
          <ac:picMkLst>
            <pc:docMk/>
            <pc:sldMk cId="2308967033" sldId="291"/>
            <ac:picMk id="6" creationId="{FAC77A6C-116E-5A5B-DD06-7AED96ECC4F2}"/>
          </ac:picMkLst>
        </pc:picChg>
        <pc:picChg chg="add mod">
          <ac:chgData name="Anthony Priest (Public Health Wales - No. 2 Capital Quarter)" userId="S::anthony.priest2@wales.nhs.uk::46692481-554a-429c-bc03-d4cca9c03c2b" providerId="AD" clId="Web-{A237AC97-3F02-ACB9-BC2A-2BFFC9E86DF8}" dt="2024-11-12T10:24:22.357" v="47" actId="1076"/>
          <ac:picMkLst>
            <pc:docMk/>
            <pc:sldMk cId="2308967033" sldId="291"/>
            <ac:picMk id="10" creationId="{AA74489F-7126-3D12-C658-1B1B94B0A189}"/>
          </ac:picMkLst>
        </pc:picChg>
        <pc:picChg chg="add mod">
          <ac:chgData name="Anthony Priest (Public Health Wales - No. 2 Capital Quarter)" userId="S::anthony.priest2@wales.nhs.uk::46692481-554a-429c-bc03-d4cca9c03c2b" providerId="AD" clId="Web-{A237AC97-3F02-ACB9-BC2A-2BFFC9E86DF8}" dt="2024-11-12T10:26:40.599" v="90" actId="1076"/>
          <ac:picMkLst>
            <pc:docMk/>
            <pc:sldMk cId="2308967033" sldId="291"/>
            <ac:picMk id="13" creationId="{C1DE6E3B-7A08-8D7D-3F49-E1D77D353ED2}"/>
          </ac:picMkLst>
        </pc:picChg>
        <pc:picChg chg="add mod ord">
          <ac:chgData name="Anthony Priest (Public Health Wales - No. 2 Capital Quarter)" userId="S::anthony.priest2@wales.nhs.uk::46692481-554a-429c-bc03-d4cca9c03c2b" providerId="AD" clId="Web-{A237AC97-3F02-ACB9-BC2A-2BFFC9E86DF8}" dt="2024-11-12T10:27:29.648" v="104" actId="1076"/>
          <ac:picMkLst>
            <pc:docMk/>
            <pc:sldMk cId="2308967033" sldId="291"/>
            <ac:picMk id="16" creationId="{61CC9E10-6DEA-6687-7763-A06A35E6F643}"/>
          </ac:picMkLst>
        </pc:picChg>
      </pc:sldChg>
      <pc:sldChg chg="addSp delSp modSp new mod modClrScheme chgLayout">
        <pc:chgData name="Anthony Priest (Public Health Wales - No. 2 Capital Quarter)" userId="S::anthony.priest2@wales.nhs.uk::46692481-554a-429c-bc03-d4cca9c03c2b" providerId="AD" clId="Web-{A237AC97-3F02-ACB9-BC2A-2BFFC9E86DF8}" dt="2024-11-12T10:37:33.788" v="218" actId="1076"/>
        <pc:sldMkLst>
          <pc:docMk/>
          <pc:sldMk cId="931783584" sldId="292"/>
        </pc:sldMkLst>
      </pc:sldChg>
      <pc:sldChg chg="addSp modSp new mod modClrScheme chgLayout">
        <pc:chgData name="Anthony Priest (Public Health Wales - No. 2 Capital Quarter)" userId="S::anthony.priest2@wales.nhs.uk::46692481-554a-429c-bc03-d4cca9c03c2b" providerId="AD" clId="Web-{A237AC97-3F02-ACB9-BC2A-2BFFC9E86DF8}" dt="2024-11-12T10:47:27.380" v="302"/>
        <pc:sldMkLst>
          <pc:docMk/>
          <pc:sldMk cId="3669988564" sldId="293"/>
        </pc:sldMkLst>
      </pc:sldChg>
    </pc:docChg>
  </pc:docChgLst>
  <pc:docChgLst>
    <pc:chgData name="Leanne Small (Public Health Wales - No. 2 Capital Quarter)" userId="S::leanne.small@wales.nhs.uk::d76cf426-005f-434f-ac47-a5eb582e6007" providerId="AD" clId="Web-{9945FBE8-5F92-490D-B515-4CA529FED333}"/>
    <pc:docChg chg="mod">
      <pc:chgData name="Leanne Small (Public Health Wales - No. 2 Capital Quarter)" userId="S::leanne.small@wales.nhs.uk::d76cf426-005f-434f-ac47-a5eb582e6007" providerId="AD" clId="Web-{9945FBE8-5F92-490D-B515-4CA529FED333}" dt="2024-07-15T09:00:19.221" v="6"/>
      <pc:docMkLst>
        <pc:docMk/>
      </pc:docMkLst>
      <pc:sldChg chg="modCm">
        <pc:chgData name="Leanne Small (Public Health Wales - No. 2 Capital Quarter)" userId="S::leanne.small@wales.nhs.uk::d76cf426-005f-434f-ac47-a5eb582e6007" providerId="AD" clId="Web-{9945FBE8-5F92-490D-B515-4CA529FED333}" dt="2024-07-15T08:49:22.447" v="1"/>
        <pc:sldMkLst>
          <pc:docMk/>
          <pc:sldMk cId="2167396426" sldId="257"/>
        </pc:sldMkLst>
        <pc:extLst>
          <p:ext xmlns:p="http://schemas.openxmlformats.org/presentationml/2006/main" uri="{D6D511B9-2390-475A-947B-AFAB55BFBCF1}">
            <pc226:cmChg xmlns:pc226="http://schemas.microsoft.com/office/powerpoint/2022/06/main/command" chg="">
              <pc226:chgData name="Leanne Small (Public Health Wales - No. 2 Capital Quarter)" userId="S::leanne.small@wales.nhs.uk::d76cf426-005f-434f-ac47-a5eb582e6007" providerId="AD" clId="Web-{9945FBE8-5F92-490D-B515-4CA529FED333}" dt="2024-07-15T08:49:22.447" v="1"/>
              <pc2:cmMkLst xmlns:pc2="http://schemas.microsoft.com/office/powerpoint/2019/9/main/command">
                <pc:docMk/>
                <pc:sldMk cId="2167396426" sldId="257"/>
                <pc2:cmMk id="{6A8D0461-5B36-4ACD-84AB-7940BE46FFF1}"/>
              </pc2:cmMkLst>
              <pc226:cmRplyChg chg="add">
                <pc226:chgData name="Leanne Small (Public Health Wales - No. 2 Capital Quarter)" userId="S::leanne.small@wales.nhs.uk::d76cf426-005f-434f-ac47-a5eb582e6007" providerId="AD" clId="Web-{9945FBE8-5F92-490D-B515-4CA529FED333}" dt="2024-07-15T08:49:22.447" v="1"/>
                <pc2:cmRplyMkLst xmlns:pc2="http://schemas.microsoft.com/office/powerpoint/2019/9/main/command">
                  <pc:docMk/>
                  <pc:sldMk cId="2167396426" sldId="257"/>
                  <pc2:cmMk id="{6A8D0461-5B36-4ACD-84AB-7940BE46FFF1}"/>
                  <pc2:cmRplyMk id="{61D2AF83-2840-4DC1-B86F-B55475165963}"/>
                </pc2:cmRplyMkLst>
              </pc226:cmRplyChg>
            </pc226:cmChg>
          </p:ext>
        </pc:extLst>
      </pc:sldChg>
      <pc:sldChg chg="modCm">
        <pc:chgData name="Leanne Small (Public Health Wales - No. 2 Capital Quarter)" userId="S::leanne.small@wales.nhs.uk::d76cf426-005f-434f-ac47-a5eb582e6007" providerId="AD" clId="Web-{9945FBE8-5F92-490D-B515-4CA529FED333}" dt="2024-07-15T08:55:09.710" v="3"/>
        <pc:sldMkLst>
          <pc:docMk/>
          <pc:sldMk cId="3477410222" sldId="266"/>
        </pc:sldMkLst>
        <pc:extLst>
          <p:ext xmlns:p="http://schemas.openxmlformats.org/presentationml/2006/main" uri="{D6D511B9-2390-475A-947B-AFAB55BFBCF1}">
            <pc226:cmChg xmlns:pc226="http://schemas.microsoft.com/office/powerpoint/2022/06/main/command" chg="mod modRxn">
              <pc226:chgData name="Leanne Small (Public Health Wales - No. 2 Capital Quarter)" userId="S::leanne.small@wales.nhs.uk::d76cf426-005f-434f-ac47-a5eb582e6007" providerId="AD" clId="Web-{9945FBE8-5F92-490D-B515-4CA529FED333}" dt="2024-07-15T08:55:09.710" v="3"/>
              <pc2:cmMkLst xmlns:pc2="http://schemas.microsoft.com/office/powerpoint/2019/9/main/command">
                <pc:docMk/>
                <pc:sldMk cId="3477410222" sldId="266"/>
                <pc2:cmMk id="{87F56A99-4A85-4FA1-919A-CBFD7E5E9322}"/>
              </pc2:cmMkLst>
            </pc226:cmChg>
          </p:ext>
        </pc:extLst>
      </pc:sldChg>
      <pc:sldChg chg="modCm">
        <pc:chgData name="Leanne Small (Public Health Wales - No. 2 Capital Quarter)" userId="S::leanne.small@wales.nhs.uk::d76cf426-005f-434f-ac47-a5eb582e6007" providerId="AD" clId="Web-{9945FBE8-5F92-490D-B515-4CA529FED333}" dt="2024-07-15T09:00:19.221" v="6"/>
        <pc:sldMkLst>
          <pc:docMk/>
          <pc:sldMk cId="1709012864" sldId="280"/>
        </pc:sldMkLst>
        <pc:extLst>
          <p:ext xmlns:p="http://schemas.openxmlformats.org/presentationml/2006/main" uri="{D6D511B9-2390-475A-947B-AFAB55BFBCF1}">
            <pc226:cmChg xmlns:pc226="http://schemas.microsoft.com/office/powerpoint/2022/06/main/command" chg="">
              <pc226:chgData name="Leanne Small (Public Health Wales - No. 2 Capital Quarter)" userId="S::leanne.small@wales.nhs.uk::d76cf426-005f-434f-ac47-a5eb582e6007" providerId="AD" clId="Web-{9945FBE8-5F92-490D-B515-4CA529FED333}" dt="2024-07-15T09:00:19.221" v="6"/>
              <pc2:cmMkLst xmlns:pc2="http://schemas.microsoft.com/office/powerpoint/2019/9/main/command">
                <pc:docMk/>
                <pc:sldMk cId="1709012864" sldId="280"/>
                <pc2:cmMk id="{34297FD2-C557-44DF-AB8B-C0EFEB6C5A41}"/>
              </pc2:cmMkLst>
              <pc226:cmRplyChg chg="add">
                <pc226:chgData name="Leanne Small (Public Health Wales - No. 2 Capital Quarter)" userId="S::leanne.small@wales.nhs.uk::d76cf426-005f-434f-ac47-a5eb582e6007" providerId="AD" clId="Web-{9945FBE8-5F92-490D-B515-4CA529FED333}" dt="2024-07-15T09:00:19.221" v="6"/>
                <pc2:cmRplyMkLst xmlns:pc2="http://schemas.microsoft.com/office/powerpoint/2019/9/main/command">
                  <pc:docMk/>
                  <pc:sldMk cId="1709012864" sldId="280"/>
                  <pc2:cmMk id="{34297FD2-C557-44DF-AB8B-C0EFEB6C5A41}"/>
                  <pc2:cmRplyMk id="{658F29C7-8F8D-41AE-90F9-E2C4D7372D70}"/>
                </pc2:cmRplyMkLst>
              </pc226:cmRplyChg>
            </pc226:cmChg>
          </p:ext>
        </pc:extLst>
      </pc:sldChg>
      <pc:sldChg chg="modCm">
        <pc:chgData name="Leanne Small (Public Health Wales - No. 2 Capital Quarter)" userId="S::leanne.small@wales.nhs.uk::d76cf426-005f-434f-ac47-a5eb582e6007" providerId="AD" clId="Web-{9945FBE8-5F92-490D-B515-4CA529FED333}" dt="2024-07-15T08:58:01.584" v="5"/>
        <pc:sldMkLst>
          <pc:docMk/>
          <pc:sldMk cId="2236068483" sldId="281"/>
        </pc:sldMkLst>
        <pc:extLst>
          <p:ext xmlns:p="http://schemas.openxmlformats.org/presentationml/2006/main" uri="{D6D511B9-2390-475A-947B-AFAB55BFBCF1}">
            <pc226:cmChg xmlns:pc226="http://schemas.microsoft.com/office/powerpoint/2022/06/main/command" chg="mod modRxn">
              <pc226:chgData name="Leanne Small (Public Health Wales - No. 2 Capital Quarter)" userId="S::leanne.small@wales.nhs.uk::d76cf426-005f-434f-ac47-a5eb582e6007" providerId="AD" clId="Web-{9945FBE8-5F92-490D-B515-4CA529FED333}" dt="2024-07-15T08:58:01.584" v="5"/>
              <pc2:cmMkLst xmlns:pc2="http://schemas.microsoft.com/office/powerpoint/2019/9/main/command">
                <pc:docMk/>
                <pc:sldMk cId="2236068483" sldId="281"/>
                <pc2:cmMk id="{1F2AA1D7-AA1F-46C8-92BB-06B8BF4C9F85}"/>
              </pc2:cmMkLst>
              <pc226:cmRplyChg chg="add">
                <pc226:chgData name="Leanne Small (Public Health Wales - No. 2 Capital Quarter)" userId="S::leanne.small@wales.nhs.uk::d76cf426-005f-434f-ac47-a5eb582e6007" providerId="AD" clId="Web-{9945FBE8-5F92-490D-B515-4CA529FED333}" dt="2024-07-15T08:58:01.584" v="5"/>
                <pc2:cmRplyMkLst xmlns:pc2="http://schemas.microsoft.com/office/powerpoint/2019/9/main/command">
                  <pc:docMk/>
                  <pc:sldMk cId="2236068483" sldId="281"/>
                  <pc2:cmMk id="{1F2AA1D7-AA1F-46C8-92BB-06B8BF4C9F85}"/>
                  <pc2:cmRplyMk id="{49E78612-809C-430C-B4DA-30621A437727}"/>
                </pc2:cmRplyMkLst>
              </pc226:cmRplyChg>
              <pc226:cmRplyChg chg="add">
                <pc226:chgData name="Leanne Small (Public Health Wales - No. 2 Capital Quarter)" userId="S::leanne.small@wales.nhs.uk::d76cf426-005f-434f-ac47-a5eb582e6007" providerId="AD" clId="Web-{9945FBE8-5F92-490D-B515-4CA529FED333}" dt="2024-07-15T08:56:38.249" v="4"/>
                <pc2:cmRplyMkLst xmlns:pc2="http://schemas.microsoft.com/office/powerpoint/2019/9/main/command">
                  <pc:docMk/>
                  <pc:sldMk cId="2236068483" sldId="281"/>
                  <pc2:cmMk id="{1F2AA1D7-AA1F-46C8-92BB-06B8BF4C9F85}"/>
                  <pc2:cmRplyMk id="{72A419CA-DC9F-4A08-945A-4AA8765904D5}"/>
                </pc2:cmRplyMkLst>
              </pc226:cmRplyChg>
            </pc226:cmChg>
          </p:ext>
        </pc:extLst>
      </pc:sldChg>
    </pc:docChg>
  </pc:docChgLst>
  <pc:docChgLst>
    <pc:chgData name="Leanne Small (Public Health Wales - No. 2 Capital Quarter)" userId="S::leanne.small@wales.nhs.uk::d76cf426-005f-434f-ac47-a5eb582e6007" providerId="AD" clId="Web-{8C36D210-9F81-4C3A-8329-972E8DC35BD6}"/>
    <pc:docChg chg="delSld">
      <pc:chgData name="Leanne Small (Public Health Wales - No. 2 Capital Quarter)" userId="S::leanne.small@wales.nhs.uk::d76cf426-005f-434f-ac47-a5eb582e6007" providerId="AD" clId="Web-{8C36D210-9F81-4C3A-8329-972E8DC35BD6}" dt="2024-07-01T09:09:47.916" v="0"/>
      <pc:docMkLst>
        <pc:docMk/>
      </pc:docMkLst>
      <pc:sldChg chg="del">
        <pc:chgData name="Leanne Small (Public Health Wales - No. 2 Capital Quarter)" userId="S::leanne.small@wales.nhs.uk::d76cf426-005f-434f-ac47-a5eb582e6007" providerId="AD" clId="Web-{8C36D210-9F81-4C3A-8329-972E8DC35BD6}" dt="2024-07-01T09:09:47.916" v="0"/>
        <pc:sldMkLst>
          <pc:docMk/>
          <pc:sldMk cId="2214870792" sldId="276"/>
        </pc:sldMkLst>
      </pc:sldChg>
    </pc:docChg>
  </pc:docChgLst>
  <pc:docChgLst>
    <pc:chgData name="Almaz Wong (Public Health Wales - No. 2 Capital Quarter)" userId="S::almaz.wong@wales.nhs.uk::ea748972-8fa9-44ab-8b63-a8fb3618c257" providerId="AD" clId="Web-{4FCF84C6-3A7B-E88E-25FD-465FAE8EE685}"/>
    <pc:docChg chg="addSld delSld modSld">
      <pc:chgData name="Almaz Wong (Public Health Wales - No. 2 Capital Quarter)" userId="S::almaz.wong@wales.nhs.uk::ea748972-8fa9-44ab-8b63-a8fb3618c257" providerId="AD" clId="Web-{4FCF84C6-3A7B-E88E-25FD-465FAE8EE685}" dt="2025-06-23T09:45:22.886" v="80" actId="1076"/>
      <pc:docMkLst>
        <pc:docMk/>
      </pc:docMkLst>
      <pc:sldChg chg="addSp delSp modSp">
        <pc:chgData name="Almaz Wong (Public Health Wales - No. 2 Capital Quarter)" userId="S::almaz.wong@wales.nhs.uk::ea748972-8fa9-44ab-8b63-a8fb3618c257" providerId="AD" clId="Web-{4FCF84C6-3A7B-E88E-25FD-465FAE8EE685}" dt="2025-06-23T09:39:37.156" v="2" actId="1076"/>
        <pc:sldMkLst>
          <pc:docMk/>
          <pc:sldMk cId="2926879243" sldId="256"/>
        </pc:sldMkLst>
        <pc:picChg chg="add mod">
          <ac:chgData name="Almaz Wong (Public Health Wales - No. 2 Capital Quarter)" userId="S::almaz.wong@wales.nhs.uk::ea748972-8fa9-44ab-8b63-a8fb3618c257" providerId="AD" clId="Web-{4FCF84C6-3A7B-E88E-25FD-465FAE8EE685}" dt="2025-06-23T09:39:37.156" v="2" actId="1076"/>
          <ac:picMkLst>
            <pc:docMk/>
            <pc:sldMk cId="2926879243" sldId="256"/>
            <ac:picMk id="2" creationId="{B0DE3AE7-B950-8C14-4AD1-C9027DF3BEB9}"/>
          </ac:picMkLst>
        </pc:picChg>
        <pc:picChg chg="del">
          <ac:chgData name="Almaz Wong (Public Health Wales - No. 2 Capital Quarter)" userId="S::almaz.wong@wales.nhs.uk::ea748972-8fa9-44ab-8b63-a8fb3618c257" providerId="AD" clId="Web-{4FCF84C6-3A7B-E88E-25FD-465FAE8EE685}" dt="2025-06-23T09:39:32.562" v="0"/>
          <ac:picMkLst>
            <pc:docMk/>
            <pc:sldMk cId="2926879243" sldId="256"/>
            <ac:picMk id="3" creationId="{70EE9B54-0446-C53E-11EB-59F3C927A778}"/>
          </ac:picMkLst>
        </pc:picChg>
      </pc:sldChg>
      <pc:sldChg chg="addSp delSp modSp">
        <pc:chgData name="Almaz Wong (Public Health Wales - No. 2 Capital Quarter)" userId="S::almaz.wong@wales.nhs.uk::ea748972-8fa9-44ab-8b63-a8fb3618c257" providerId="AD" clId="Web-{4FCF84C6-3A7B-E88E-25FD-465FAE8EE685}" dt="2025-06-23T09:40:01.641" v="8" actId="1076"/>
        <pc:sldMkLst>
          <pc:docMk/>
          <pc:sldMk cId="103795229" sldId="263"/>
        </pc:sldMkLst>
        <pc:picChg chg="del">
          <ac:chgData name="Almaz Wong (Public Health Wales - No. 2 Capital Quarter)" userId="S::almaz.wong@wales.nhs.uk::ea748972-8fa9-44ab-8b63-a8fb3618c257" providerId="AD" clId="Web-{4FCF84C6-3A7B-E88E-25FD-465FAE8EE685}" dt="2025-06-23T09:39:48.156" v="3"/>
          <ac:picMkLst>
            <pc:docMk/>
            <pc:sldMk cId="103795229" sldId="263"/>
            <ac:picMk id="2" creationId="{DD8436C6-8DF7-3BCB-D44C-04E90D745738}"/>
          </ac:picMkLst>
        </pc:picChg>
        <pc:picChg chg="add mod">
          <ac:chgData name="Almaz Wong (Public Health Wales - No. 2 Capital Quarter)" userId="S::almaz.wong@wales.nhs.uk::ea748972-8fa9-44ab-8b63-a8fb3618c257" providerId="AD" clId="Web-{4FCF84C6-3A7B-E88E-25FD-465FAE8EE685}" dt="2025-06-23T09:39:54.141" v="5" actId="1076"/>
          <ac:picMkLst>
            <pc:docMk/>
            <pc:sldMk cId="103795229" sldId="263"/>
            <ac:picMk id="5" creationId="{0400FAD9-0488-B4CE-F6DF-2F7219964416}"/>
          </ac:picMkLst>
        </pc:picChg>
        <pc:picChg chg="add mod">
          <ac:chgData name="Almaz Wong (Public Health Wales - No. 2 Capital Quarter)" userId="S::almaz.wong@wales.nhs.uk::ea748972-8fa9-44ab-8b63-a8fb3618c257" providerId="AD" clId="Web-{4FCF84C6-3A7B-E88E-25FD-465FAE8EE685}" dt="2025-06-23T09:40:01.641" v="8" actId="1076"/>
          <ac:picMkLst>
            <pc:docMk/>
            <pc:sldMk cId="103795229" sldId="263"/>
            <ac:picMk id="6" creationId="{E2B064AF-1674-C8E6-4DEB-9DF7B946DE98}"/>
          </ac:picMkLst>
        </pc:picChg>
        <pc:picChg chg="del">
          <ac:chgData name="Almaz Wong (Public Health Wales - No. 2 Capital Quarter)" userId="S::almaz.wong@wales.nhs.uk::ea748972-8fa9-44ab-8b63-a8fb3618c257" providerId="AD" clId="Web-{4FCF84C6-3A7B-E88E-25FD-465FAE8EE685}" dt="2025-06-23T09:39:57.329" v="6"/>
          <ac:picMkLst>
            <pc:docMk/>
            <pc:sldMk cId="103795229" sldId="263"/>
            <ac:picMk id="7" creationId="{AC4761B0-4919-B099-0B7D-F1711D6F118E}"/>
          </ac:picMkLst>
        </pc:picChg>
      </pc:sldChg>
      <pc:sldChg chg="addSp delSp modSp">
        <pc:chgData name="Almaz Wong (Public Health Wales - No. 2 Capital Quarter)" userId="S::almaz.wong@wales.nhs.uk::ea748972-8fa9-44ab-8b63-a8fb3618c257" providerId="AD" clId="Web-{4FCF84C6-3A7B-E88E-25FD-465FAE8EE685}" dt="2025-06-23T09:40:23.579" v="14" actId="1076"/>
        <pc:sldMkLst>
          <pc:docMk/>
          <pc:sldMk cId="4288474238" sldId="264"/>
        </pc:sldMkLst>
        <pc:picChg chg="add mod">
          <ac:chgData name="Almaz Wong (Public Health Wales - No. 2 Capital Quarter)" userId="S::almaz.wong@wales.nhs.uk::ea748972-8fa9-44ab-8b63-a8fb3618c257" providerId="AD" clId="Web-{4FCF84C6-3A7B-E88E-25FD-465FAE8EE685}" dt="2025-06-23T09:40:14.079" v="11" actId="1076"/>
          <ac:picMkLst>
            <pc:docMk/>
            <pc:sldMk cId="4288474238" sldId="264"/>
            <ac:picMk id="2" creationId="{F948CD84-F8F0-1803-C374-A380FFFEAFD8}"/>
          </ac:picMkLst>
        </pc:picChg>
        <pc:picChg chg="del">
          <ac:chgData name="Almaz Wong (Public Health Wales - No. 2 Capital Quarter)" userId="S::almaz.wong@wales.nhs.uk::ea748972-8fa9-44ab-8b63-a8fb3618c257" providerId="AD" clId="Web-{4FCF84C6-3A7B-E88E-25FD-465FAE8EE685}" dt="2025-06-23T09:40:09.626" v="9"/>
          <ac:picMkLst>
            <pc:docMk/>
            <pc:sldMk cId="4288474238" sldId="264"/>
            <ac:picMk id="6" creationId="{660DCE9E-C49F-837E-ACD8-A71C85832CBF}"/>
          </ac:picMkLst>
        </pc:picChg>
        <pc:picChg chg="add mod">
          <ac:chgData name="Almaz Wong (Public Health Wales - No. 2 Capital Quarter)" userId="S::almaz.wong@wales.nhs.uk::ea748972-8fa9-44ab-8b63-a8fb3618c257" providerId="AD" clId="Web-{4FCF84C6-3A7B-E88E-25FD-465FAE8EE685}" dt="2025-06-23T09:40:23.579" v="14" actId="1076"/>
          <ac:picMkLst>
            <pc:docMk/>
            <pc:sldMk cId="4288474238" sldId="264"/>
            <ac:picMk id="7" creationId="{D71525A3-CCDB-6C96-A953-FB315C137113}"/>
          </ac:picMkLst>
        </pc:picChg>
        <pc:picChg chg="del">
          <ac:chgData name="Almaz Wong (Public Health Wales - No. 2 Capital Quarter)" userId="S::almaz.wong@wales.nhs.uk::ea748972-8fa9-44ab-8b63-a8fb3618c257" providerId="AD" clId="Web-{4FCF84C6-3A7B-E88E-25FD-465FAE8EE685}" dt="2025-06-23T09:40:19.814" v="12"/>
          <ac:picMkLst>
            <pc:docMk/>
            <pc:sldMk cId="4288474238" sldId="264"/>
            <ac:picMk id="9" creationId="{3BFD9B42-EFCC-2609-612D-120E2A91FBB6}"/>
          </ac:picMkLst>
        </pc:picChg>
      </pc:sldChg>
      <pc:sldChg chg="addSp delSp modSp">
        <pc:chgData name="Almaz Wong (Public Health Wales - No. 2 Capital Quarter)" userId="S::almaz.wong@wales.nhs.uk::ea748972-8fa9-44ab-8b63-a8fb3618c257" providerId="AD" clId="Web-{4FCF84C6-3A7B-E88E-25FD-465FAE8EE685}" dt="2025-06-23T09:44:26.212" v="68" actId="1076"/>
        <pc:sldMkLst>
          <pc:docMk/>
          <pc:sldMk cId="3365150371" sldId="265"/>
        </pc:sldMkLst>
        <pc:picChg chg="del">
          <ac:chgData name="Almaz Wong (Public Health Wales - No. 2 Capital Quarter)" userId="S::almaz.wong@wales.nhs.uk::ea748972-8fa9-44ab-8b63-a8fb3618c257" providerId="AD" clId="Web-{4FCF84C6-3A7B-E88E-25FD-465FAE8EE685}" dt="2025-06-23T09:44:21.868" v="66"/>
          <ac:picMkLst>
            <pc:docMk/>
            <pc:sldMk cId="3365150371" sldId="265"/>
            <ac:picMk id="2" creationId="{55E21486-BCA3-5C18-0A85-546054D6465B}"/>
          </ac:picMkLst>
        </pc:picChg>
        <pc:picChg chg="add mod">
          <ac:chgData name="Almaz Wong (Public Health Wales - No. 2 Capital Quarter)" userId="S::almaz.wong@wales.nhs.uk::ea748972-8fa9-44ab-8b63-a8fb3618c257" providerId="AD" clId="Web-{4FCF84C6-3A7B-E88E-25FD-465FAE8EE685}" dt="2025-06-23T09:44:26.212" v="68" actId="1076"/>
          <ac:picMkLst>
            <pc:docMk/>
            <pc:sldMk cId="3365150371" sldId="265"/>
            <ac:picMk id="5" creationId="{816376D4-5701-E053-904C-71AEBC1CE1E0}"/>
          </ac:picMkLst>
        </pc:picChg>
      </pc:sldChg>
      <pc:sldChg chg="addSp delSp modSp">
        <pc:chgData name="Almaz Wong (Public Health Wales - No. 2 Capital Quarter)" userId="S::almaz.wong@wales.nhs.uk::ea748972-8fa9-44ab-8b63-a8fb3618c257" providerId="AD" clId="Web-{4FCF84C6-3A7B-E88E-25FD-465FAE8EE685}" dt="2025-06-23T09:44:40.259" v="71" actId="1076"/>
        <pc:sldMkLst>
          <pc:docMk/>
          <pc:sldMk cId="3477410222" sldId="266"/>
        </pc:sldMkLst>
        <pc:picChg chg="add mod">
          <ac:chgData name="Almaz Wong (Public Health Wales - No. 2 Capital Quarter)" userId="S::almaz.wong@wales.nhs.uk::ea748972-8fa9-44ab-8b63-a8fb3618c257" providerId="AD" clId="Web-{4FCF84C6-3A7B-E88E-25FD-465FAE8EE685}" dt="2025-06-23T09:44:40.259" v="71" actId="1076"/>
          <ac:picMkLst>
            <pc:docMk/>
            <pc:sldMk cId="3477410222" sldId="266"/>
            <ac:picMk id="2" creationId="{606A3BE9-CD5F-CDE1-E4EF-E36D1724DE17}"/>
          </ac:picMkLst>
        </pc:picChg>
        <pc:picChg chg="del">
          <ac:chgData name="Almaz Wong (Public Health Wales - No. 2 Capital Quarter)" userId="S::almaz.wong@wales.nhs.uk::ea748972-8fa9-44ab-8b63-a8fb3618c257" providerId="AD" clId="Web-{4FCF84C6-3A7B-E88E-25FD-465FAE8EE685}" dt="2025-06-23T09:44:34.931" v="69"/>
          <ac:picMkLst>
            <pc:docMk/>
            <pc:sldMk cId="3477410222" sldId="266"/>
            <ac:picMk id="6" creationId="{A369B807-EFE3-6E26-EE6A-0C292415A6F4}"/>
          </ac:picMkLst>
        </pc:picChg>
      </pc:sldChg>
      <pc:sldChg chg="addSp delSp modSp">
        <pc:chgData name="Almaz Wong (Public Health Wales - No. 2 Capital Quarter)" userId="S::almaz.wong@wales.nhs.uk::ea748972-8fa9-44ab-8b63-a8fb3618c257" providerId="AD" clId="Web-{4FCF84C6-3A7B-E88E-25FD-465FAE8EE685}" dt="2025-06-23T09:40:57.659" v="23" actId="1076"/>
        <pc:sldMkLst>
          <pc:docMk/>
          <pc:sldMk cId="1645345932" sldId="276"/>
        </pc:sldMkLst>
        <pc:picChg chg="add mod">
          <ac:chgData name="Almaz Wong (Public Health Wales - No. 2 Capital Quarter)" userId="S::almaz.wong@wales.nhs.uk::ea748972-8fa9-44ab-8b63-a8fb3618c257" providerId="AD" clId="Web-{4FCF84C6-3A7B-E88E-25FD-465FAE8EE685}" dt="2025-06-23T09:40:48.205" v="20" actId="1076"/>
          <ac:picMkLst>
            <pc:docMk/>
            <pc:sldMk cId="1645345932" sldId="276"/>
            <ac:picMk id="2" creationId="{62D31712-FDFA-3381-4DB9-D347738C7A6A}"/>
          </ac:picMkLst>
        </pc:picChg>
        <pc:picChg chg="del">
          <ac:chgData name="Almaz Wong (Public Health Wales - No. 2 Capital Quarter)" userId="S::almaz.wong@wales.nhs.uk::ea748972-8fa9-44ab-8b63-a8fb3618c257" providerId="AD" clId="Web-{4FCF84C6-3A7B-E88E-25FD-465FAE8EE685}" dt="2025-06-23T09:40:45.752" v="18"/>
          <ac:picMkLst>
            <pc:docMk/>
            <pc:sldMk cId="1645345932" sldId="276"/>
            <ac:picMk id="5" creationId="{A3EFB1BE-87A7-3F2C-C257-09309F5BDA44}"/>
          </ac:picMkLst>
        </pc:picChg>
        <pc:picChg chg="add mod">
          <ac:chgData name="Almaz Wong (Public Health Wales - No. 2 Capital Quarter)" userId="S::almaz.wong@wales.nhs.uk::ea748972-8fa9-44ab-8b63-a8fb3618c257" providerId="AD" clId="Web-{4FCF84C6-3A7B-E88E-25FD-465FAE8EE685}" dt="2025-06-23T09:40:57.659" v="23" actId="1076"/>
          <ac:picMkLst>
            <pc:docMk/>
            <pc:sldMk cId="1645345932" sldId="276"/>
            <ac:picMk id="6" creationId="{4D1F39FA-C253-2837-CCBB-8757B1E0FF4A}"/>
          </ac:picMkLst>
        </pc:picChg>
        <pc:picChg chg="del">
          <ac:chgData name="Almaz Wong (Public Health Wales - No. 2 Capital Quarter)" userId="S::almaz.wong@wales.nhs.uk::ea748972-8fa9-44ab-8b63-a8fb3618c257" providerId="AD" clId="Web-{4FCF84C6-3A7B-E88E-25FD-465FAE8EE685}" dt="2025-06-23T09:40:54.002" v="21"/>
          <ac:picMkLst>
            <pc:docMk/>
            <pc:sldMk cId="1645345932" sldId="276"/>
            <ac:picMk id="8" creationId="{2811F962-4F6D-3238-BB69-938EB5F6EEB1}"/>
          </ac:picMkLst>
        </pc:picChg>
      </pc:sldChg>
      <pc:sldChg chg="addSp delSp modSp">
        <pc:chgData name="Almaz Wong (Public Health Wales - No. 2 Capital Quarter)" userId="S::almaz.wong@wales.nhs.uk::ea748972-8fa9-44ab-8b63-a8fb3618c257" providerId="AD" clId="Web-{4FCF84C6-3A7B-E88E-25FD-465FAE8EE685}" dt="2025-06-23T09:41:16.909" v="29" actId="1076"/>
        <pc:sldMkLst>
          <pc:docMk/>
          <pc:sldMk cId="3554746902" sldId="277"/>
        </pc:sldMkLst>
        <pc:picChg chg="add mod">
          <ac:chgData name="Almaz Wong (Public Health Wales - No. 2 Capital Quarter)" userId="S::almaz.wong@wales.nhs.uk::ea748972-8fa9-44ab-8b63-a8fb3618c257" providerId="AD" clId="Web-{4FCF84C6-3A7B-E88E-25FD-465FAE8EE685}" dt="2025-06-23T09:41:08.175" v="26" actId="1076"/>
          <ac:picMkLst>
            <pc:docMk/>
            <pc:sldMk cId="3554746902" sldId="277"/>
            <ac:picMk id="2" creationId="{1AFA320B-03A0-FC53-7CF7-B9CABD437798}"/>
          </ac:picMkLst>
        </pc:picChg>
        <pc:picChg chg="add mod">
          <ac:chgData name="Almaz Wong (Public Health Wales - No. 2 Capital Quarter)" userId="S::almaz.wong@wales.nhs.uk::ea748972-8fa9-44ab-8b63-a8fb3618c257" providerId="AD" clId="Web-{4FCF84C6-3A7B-E88E-25FD-465FAE8EE685}" dt="2025-06-23T09:41:16.909" v="29" actId="1076"/>
          <ac:picMkLst>
            <pc:docMk/>
            <pc:sldMk cId="3554746902" sldId="277"/>
            <ac:picMk id="6" creationId="{50E8F94B-3C4F-3A68-883D-9636B80EF90A}"/>
          </ac:picMkLst>
        </pc:picChg>
        <pc:picChg chg="del">
          <ac:chgData name="Almaz Wong (Public Health Wales - No. 2 Capital Quarter)" userId="S::almaz.wong@wales.nhs.uk::ea748972-8fa9-44ab-8b63-a8fb3618c257" providerId="AD" clId="Web-{4FCF84C6-3A7B-E88E-25FD-465FAE8EE685}" dt="2025-06-23T09:41:04.174" v="24"/>
          <ac:picMkLst>
            <pc:docMk/>
            <pc:sldMk cId="3554746902" sldId="277"/>
            <ac:picMk id="8" creationId="{34A28B76-1F8C-BD9F-CFEC-1AABA3A8F40E}"/>
          </ac:picMkLst>
        </pc:picChg>
        <pc:picChg chg="del">
          <ac:chgData name="Almaz Wong (Public Health Wales - No. 2 Capital Quarter)" userId="S::almaz.wong@wales.nhs.uk::ea748972-8fa9-44ab-8b63-a8fb3618c257" providerId="AD" clId="Web-{4FCF84C6-3A7B-E88E-25FD-465FAE8EE685}" dt="2025-06-23T09:41:13.050" v="27"/>
          <ac:picMkLst>
            <pc:docMk/>
            <pc:sldMk cId="3554746902" sldId="277"/>
            <ac:picMk id="10" creationId="{1BBB46BC-5C23-7682-4B93-5A18E1CBDAB5}"/>
          </ac:picMkLst>
        </pc:picChg>
      </pc:sldChg>
      <pc:sldChg chg="addSp delSp modSp">
        <pc:chgData name="Almaz Wong (Public Health Wales - No. 2 Capital Quarter)" userId="S::almaz.wong@wales.nhs.uk::ea748972-8fa9-44ab-8b63-a8fb3618c257" providerId="AD" clId="Web-{4FCF84C6-3A7B-E88E-25FD-465FAE8EE685}" dt="2025-06-23T09:41:45.254" v="36" actId="14100"/>
        <pc:sldMkLst>
          <pc:docMk/>
          <pc:sldMk cId="3102144934" sldId="278"/>
        </pc:sldMkLst>
        <pc:picChg chg="del">
          <ac:chgData name="Almaz Wong (Public Health Wales - No. 2 Capital Quarter)" userId="S::almaz.wong@wales.nhs.uk::ea748972-8fa9-44ab-8b63-a8fb3618c257" providerId="AD" clId="Web-{4FCF84C6-3A7B-E88E-25FD-465FAE8EE685}" dt="2025-06-23T09:41:36.910" v="33"/>
          <ac:picMkLst>
            <pc:docMk/>
            <pc:sldMk cId="3102144934" sldId="278"/>
            <ac:picMk id="2" creationId="{2A5EBFDE-839C-F9D0-B8D5-75399A10EFF2}"/>
          </ac:picMkLst>
        </pc:picChg>
        <pc:picChg chg="add mod">
          <ac:chgData name="Almaz Wong (Public Health Wales - No. 2 Capital Quarter)" userId="S::almaz.wong@wales.nhs.uk::ea748972-8fa9-44ab-8b63-a8fb3618c257" providerId="AD" clId="Web-{4FCF84C6-3A7B-E88E-25FD-465FAE8EE685}" dt="2025-06-23T09:41:45.254" v="36" actId="14100"/>
          <ac:picMkLst>
            <pc:docMk/>
            <pc:sldMk cId="3102144934" sldId="278"/>
            <ac:picMk id="5" creationId="{8B67DB1B-141C-849F-3D4E-B5194745AC39}"/>
          </ac:picMkLst>
        </pc:picChg>
      </pc:sldChg>
      <pc:sldChg chg="addSp delSp modSp">
        <pc:chgData name="Almaz Wong (Public Health Wales - No. 2 Capital Quarter)" userId="S::almaz.wong@wales.nhs.uk::ea748972-8fa9-44ab-8b63-a8fb3618c257" providerId="AD" clId="Web-{4FCF84C6-3A7B-E88E-25FD-465FAE8EE685}" dt="2025-06-23T09:40:36.642" v="17" actId="1076"/>
        <pc:sldMkLst>
          <pc:docMk/>
          <pc:sldMk cId="1709012864" sldId="280"/>
        </pc:sldMkLst>
        <pc:picChg chg="add mod">
          <ac:chgData name="Almaz Wong (Public Health Wales - No. 2 Capital Quarter)" userId="S::almaz.wong@wales.nhs.uk::ea748972-8fa9-44ab-8b63-a8fb3618c257" providerId="AD" clId="Web-{4FCF84C6-3A7B-E88E-25FD-465FAE8EE685}" dt="2025-06-23T09:40:36.642" v="17" actId="1076"/>
          <ac:picMkLst>
            <pc:docMk/>
            <pc:sldMk cId="1709012864" sldId="280"/>
            <ac:picMk id="2" creationId="{51EBD75C-2D3C-0D8B-4D6E-3C740BCC73B2}"/>
          </ac:picMkLst>
        </pc:picChg>
        <pc:picChg chg="del">
          <ac:chgData name="Almaz Wong (Public Health Wales - No. 2 Capital Quarter)" userId="S::almaz.wong@wales.nhs.uk::ea748972-8fa9-44ab-8b63-a8fb3618c257" providerId="AD" clId="Web-{4FCF84C6-3A7B-E88E-25FD-465FAE8EE685}" dt="2025-06-23T09:40:32.689" v="15"/>
          <ac:picMkLst>
            <pc:docMk/>
            <pc:sldMk cId="1709012864" sldId="280"/>
            <ac:picMk id="6" creationId="{660DCE9E-C49F-837E-ACD8-A71C85832CBF}"/>
          </ac:picMkLst>
        </pc:picChg>
      </pc:sldChg>
      <pc:sldChg chg="addSp delSp modSp">
        <pc:chgData name="Almaz Wong (Public Health Wales - No. 2 Capital Quarter)" userId="S::almaz.wong@wales.nhs.uk::ea748972-8fa9-44ab-8b63-a8fb3618c257" providerId="AD" clId="Web-{4FCF84C6-3A7B-E88E-25FD-465FAE8EE685}" dt="2025-06-23T09:41:29.113" v="32" actId="1076"/>
        <pc:sldMkLst>
          <pc:docMk/>
          <pc:sldMk cId="2236068483" sldId="281"/>
        </pc:sldMkLst>
        <pc:picChg chg="add mod">
          <ac:chgData name="Almaz Wong (Public Health Wales - No. 2 Capital Quarter)" userId="S::almaz.wong@wales.nhs.uk::ea748972-8fa9-44ab-8b63-a8fb3618c257" providerId="AD" clId="Web-{4FCF84C6-3A7B-E88E-25FD-465FAE8EE685}" dt="2025-06-23T09:41:29.113" v="32" actId="1076"/>
          <ac:picMkLst>
            <pc:docMk/>
            <pc:sldMk cId="2236068483" sldId="281"/>
            <ac:picMk id="5" creationId="{8BA8DD56-5030-263F-A5E2-B201D81F22A0}"/>
          </ac:picMkLst>
        </pc:picChg>
        <pc:picChg chg="del">
          <ac:chgData name="Almaz Wong (Public Health Wales - No. 2 Capital Quarter)" userId="S::almaz.wong@wales.nhs.uk::ea748972-8fa9-44ab-8b63-a8fb3618c257" providerId="AD" clId="Web-{4FCF84C6-3A7B-E88E-25FD-465FAE8EE685}" dt="2025-06-23T09:41:24.628" v="30"/>
          <ac:picMkLst>
            <pc:docMk/>
            <pc:sldMk cId="2236068483" sldId="281"/>
            <ac:picMk id="8" creationId="{34A28B76-1F8C-BD9F-CFEC-1AABA3A8F40E}"/>
          </ac:picMkLst>
        </pc:picChg>
      </pc:sldChg>
      <pc:sldChg chg="addSp delSp modSp">
        <pc:chgData name="Almaz Wong (Public Health Wales - No. 2 Capital Quarter)" userId="S::almaz.wong@wales.nhs.uk::ea748972-8fa9-44ab-8b63-a8fb3618c257" providerId="AD" clId="Web-{4FCF84C6-3A7B-E88E-25FD-465FAE8EE685}" dt="2025-06-23T09:44:51.135" v="74" actId="1076"/>
        <pc:sldMkLst>
          <pc:docMk/>
          <pc:sldMk cId="3814279461" sldId="282"/>
        </pc:sldMkLst>
        <pc:picChg chg="add mod">
          <ac:chgData name="Almaz Wong (Public Health Wales - No. 2 Capital Quarter)" userId="S::almaz.wong@wales.nhs.uk::ea748972-8fa9-44ab-8b63-a8fb3618c257" providerId="AD" clId="Web-{4FCF84C6-3A7B-E88E-25FD-465FAE8EE685}" dt="2025-06-23T09:44:51.135" v="74" actId="1076"/>
          <ac:picMkLst>
            <pc:docMk/>
            <pc:sldMk cId="3814279461" sldId="282"/>
            <ac:picMk id="2" creationId="{68E21503-B156-0144-82FC-A9934FBB4EB6}"/>
          </ac:picMkLst>
        </pc:picChg>
        <pc:picChg chg="del">
          <ac:chgData name="Almaz Wong (Public Health Wales - No. 2 Capital Quarter)" userId="S::almaz.wong@wales.nhs.uk::ea748972-8fa9-44ab-8b63-a8fb3618c257" providerId="AD" clId="Web-{4FCF84C6-3A7B-E88E-25FD-465FAE8EE685}" dt="2025-06-23T09:44:47.775" v="72"/>
          <ac:picMkLst>
            <pc:docMk/>
            <pc:sldMk cId="3814279461" sldId="282"/>
            <ac:picMk id="8" creationId="{625BE943-5305-CC8B-BC9A-78E0523FD400}"/>
          </ac:picMkLst>
        </pc:picChg>
      </pc:sldChg>
      <pc:sldChg chg="addSp delSp modSp">
        <pc:chgData name="Almaz Wong (Public Health Wales - No. 2 Capital Quarter)" userId="S::almaz.wong@wales.nhs.uk::ea748972-8fa9-44ab-8b63-a8fb3618c257" providerId="AD" clId="Web-{4FCF84C6-3A7B-E88E-25FD-465FAE8EE685}" dt="2025-06-23T09:45:03.885" v="77" actId="1076"/>
        <pc:sldMkLst>
          <pc:docMk/>
          <pc:sldMk cId="2232801781" sldId="284"/>
        </pc:sldMkLst>
        <pc:picChg chg="del">
          <ac:chgData name="Almaz Wong (Public Health Wales - No. 2 Capital Quarter)" userId="S::almaz.wong@wales.nhs.uk::ea748972-8fa9-44ab-8b63-a8fb3618c257" providerId="AD" clId="Web-{4FCF84C6-3A7B-E88E-25FD-465FAE8EE685}" dt="2025-06-23T09:44:59.416" v="75"/>
          <ac:picMkLst>
            <pc:docMk/>
            <pc:sldMk cId="2232801781" sldId="284"/>
            <ac:picMk id="3" creationId="{C5127319-71AD-DE6F-B3CA-8A957F3906C5}"/>
          </ac:picMkLst>
        </pc:picChg>
        <pc:picChg chg="add mod">
          <ac:chgData name="Almaz Wong (Public Health Wales - No. 2 Capital Quarter)" userId="S::almaz.wong@wales.nhs.uk::ea748972-8fa9-44ab-8b63-a8fb3618c257" providerId="AD" clId="Web-{4FCF84C6-3A7B-E88E-25FD-465FAE8EE685}" dt="2025-06-23T09:45:03.885" v="77" actId="1076"/>
          <ac:picMkLst>
            <pc:docMk/>
            <pc:sldMk cId="2232801781" sldId="284"/>
            <ac:picMk id="5" creationId="{454B3BE6-B374-FF82-6620-95337E083862}"/>
          </ac:picMkLst>
        </pc:picChg>
      </pc:sldChg>
      <pc:sldChg chg="addSp delSp modSp">
        <pc:chgData name="Almaz Wong (Public Health Wales - No. 2 Capital Quarter)" userId="S::almaz.wong@wales.nhs.uk::ea748972-8fa9-44ab-8b63-a8fb3618c257" providerId="AD" clId="Web-{4FCF84C6-3A7B-E88E-25FD-465FAE8EE685}" dt="2025-06-23T09:42:43.318" v="44" actId="1076"/>
        <pc:sldMkLst>
          <pc:docMk/>
          <pc:sldMk cId="3134280992" sldId="285"/>
        </pc:sldMkLst>
        <pc:picChg chg="del">
          <ac:chgData name="Almaz Wong (Public Health Wales - No. 2 Capital Quarter)" userId="S::almaz.wong@wales.nhs.uk::ea748972-8fa9-44ab-8b63-a8fb3618c257" providerId="AD" clId="Web-{4FCF84C6-3A7B-E88E-25FD-465FAE8EE685}" dt="2025-06-23T09:41:53.785" v="37"/>
          <ac:picMkLst>
            <pc:docMk/>
            <pc:sldMk cId="3134280992" sldId="285"/>
            <ac:picMk id="2" creationId="{66A68F7E-C9A0-B93A-3DE6-24CA71521E44}"/>
          </ac:picMkLst>
        </pc:picChg>
        <pc:picChg chg="add mod">
          <ac:chgData name="Almaz Wong (Public Health Wales - No. 2 Capital Quarter)" userId="S::almaz.wong@wales.nhs.uk::ea748972-8fa9-44ab-8b63-a8fb3618c257" providerId="AD" clId="Web-{4FCF84C6-3A7B-E88E-25FD-465FAE8EE685}" dt="2025-06-23T09:42:34.334" v="41" actId="1076"/>
          <ac:picMkLst>
            <pc:docMk/>
            <pc:sldMk cId="3134280992" sldId="285"/>
            <ac:picMk id="5" creationId="{8D73DAB8-B4DC-2A07-B95E-550729E4D663}"/>
          </ac:picMkLst>
        </pc:picChg>
        <pc:picChg chg="del">
          <ac:chgData name="Almaz Wong (Public Health Wales - No. 2 Capital Quarter)" userId="S::almaz.wong@wales.nhs.uk::ea748972-8fa9-44ab-8b63-a8fb3618c257" providerId="AD" clId="Web-{4FCF84C6-3A7B-E88E-25FD-465FAE8EE685}" dt="2025-06-23T09:42:38.990" v="42"/>
          <ac:picMkLst>
            <pc:docMk/>
            <pc:sldMk cId="3134280992" sldId="285"/>
            <ac:picMk id="6" creationId="{B619712F-CCA5-C7B0-55ED-7B3100BE88EA}"/>
          </ac:picMkLst>
        </pc:picChg>
        <pc:picChg chg="add mod">
          <ac:chgData name="Almaz Wong (Public Health Wales - No. 2 Capital Quarter)" userId="S::almaz.wong@wales.nhs.uk::ea748972-8fa9-44ab-8b63-a8fb3618c257" providerId="AD" clId="Web-{4FCF84C6-3A7B-E88E-25FD-465FAE8EE685}" dt="2025-06-23T09:42:43.318" v="44" actId="1076"/>
          <ac:picMkLst>
            <pc:docMk/>
            <pc:sldMk cId="3134280992" sldId="285"/>
            <ac:picMk id="7" creationId="{3BA60C30-CE39-8B49-C16C-F9568EA80558}"/>
          </ac:picMkLst>
        </pc:picChg>
      </pc:sldChg>
      <pc:sldChg chg="addSp delSp modSp">
        <pc:chgData name="Almaz Wong (Public Health Wales - No. 2 Capital Quarter)" userId="S::almaz.wong@wales.nhs.uk::ea748972-8fa9-44ab-8b63-a8fb3618c257" providerId="AD" clId="Web-{4FCF84C6-3A7B-E88E-25FD-465FAE8EE685}" dt="2025-06-23T09:43:57.399" v="62" actId="1076"/>
        <pc:sldMkLst>
          <pc:docMk/>
          <pc:sldMk cId="602561004" sldId="286"/>
        </pc:sldMkLst>
        <pc:picChg chg="add mod">
          <ac:chgData name="Almaz Wong (Public Health Wales - No. 2 Capital Quarter)" userId="S::almaz.wong@wales.nhs.uk::ea748972-8fa9-44ab-8b63-a8fb3618c257" providerId="AD" clId="Web-{4FCF84C6-3A7B-E88E-25FD-465FAE8EE685}" dt="2025-06-23T09:43:57.399" v="62" actId="1076"/>
          <ac:picMkLst>
            <pc:docMk/>
            <pc:sldMk cId="602561004" sldId="286"/>
            <ac:picMk id="2" creationId="{4894764C-A517-88E0-6AF0-5D221CFA87E6}"/>
          </ac:picMkLst>
        </pc:picChg>
        <pc:picChg chg="del">
          <ac:chgData name="Almaz Wong (Public Health Wales - No. 2 Capital Quarter)" userId="S::almaz.wong@wales.nhs.uk::ea748972-8fa9-44ab-8b63-a8fb3618c257" providerId="AD" clId="Web-{4FCF84C6-3A7B-E88E-25FD-465FAE8EE685}" dt="2025-06-23T09:43:52.742" v="60"/>
          <ac:picMkLst>
            <pc:docMk/>
            <pc:sldMk cId="602561004" sldId="286"/>
            <ac:picMk id="11" creationId="{6B5BEE72-0ACF-2073-56A3-8D130E924C95}"/>
          </ac:picMkLst>
        </pc:picChg>
      </pc:sldChg>
      <pc:sldChg chg="addSp delSp modSp">
        <pc:chgData name="Almaz Wong (Public Health Wales - No. 2 Capital Quarter)" userId="S::almaz.wong@wales.nhs.uk::ea748972-8fa9-44ab-8b63-a8fb3618c257" providerId="AD" clId="Web-{4FCF84C6-3A7B-E88E-25FD-465FAE8EE685}" dt="2025-06-23T09:43:33.351" v="56" actId="1076"/>
        <pc:sldMkLst>
          <pc:docMk/>
          <pc:sldMk cId="1078699685" sldId="287"/>
        </pc:sldMkLst>
        <pc:picChg chg="add mod">
          <ac:chgData name="Almaz Wong (Public Health Wales - No. 2 Capital Quarter)" userId="S::almaz.wong@wales.nhs.uk::ea748972-8fa9-44ab-8b63-a8fb3618c257" providerId="AD" clId="Web-{4FCF84C6-3A7B-E88E-25FD-465FAE8EE685}" dt="2025-06-23T09:43:24.585" v="53" actId="1076"/>
          <ac:picMkLst>
            <pc:docMk/>
            <pc:sldMk cId="1078699685" sldId="287"/>
            <ac:picMk id="2" creationId="{017E5339-CC5C-8252-33A1-3F1FCDC7808A}"/>
          </ac:picMkLst>
        </pc:picChg>
        <pc:picChg chg="del">
          <ac:chgData name="Almaz Wong (Public Health Wales - No. 2 Capital Quarter)" userId="S::almaz.wong@wales.nhs.uk::ea748972-8fa9-44ab-8b63-a8fb3618c257" providerId="AD" clId="Web-{4FCF84C6-3A7B-E88E-25FD-465FAE8EE685}" dt="2025-06-23T09:43:29.054" v="54"/>
          <ac:picMkLst>
            <pc:docMk/>
            <pc:sldMk cId="1078699685" sldId="287"/>
            <ac:picMk id="5" creationId="{87ED1297-EC9D-FF3C-445C-3289B390F1FD}"/>
          </ac:picMkLst>
        </pc:picChg>
        <pc:picChg chg="del">
          <ac:chgData name="Almaz Wong (Public Health Wales - No. 2 Capital Quarter)" userId="S::almaz.wong@wales.nhs.uk::ea748972-8fa9-44ab-8b63-a8fb3618c257" providerId="AD" clId="Web-{4FCF84C6-3A7B-E88E-25FD-465FAE8EE685}" dt="2025-06-23T09:43:18.835" v="51"/>
          <ac:picMkLst>
            <pc:docMk/>
            <pc:sldMk cId="1078699685" sldId="287"/>
            <ac:picMk id="7" creationId="{50529679-BD3E-1761-CFC4-73D04CEDE735}"/>
          </ac:picMkLst>
        </pc:picChg>
        <pc:picChg chg="add mod">
          <ac:chgData name="Almaz Wong (Public Health Wales - No. 2 Capital Quarter)" userId="S::almaz.wong@wales.nhs.uk::ea748972-8fa9-44ab-8b63-a8fb3618c257" providerId="AD" clId="Web-{4FCF84C6-3A7B-E88E-25FD-465FAE8EE685}" dt="2025-06-23T09:43:33.351" v="56" actId="1076"/>
          <ac:picMkLst>
            <pc:docMk/>
            <pc:sldMk cId="1078699685" sldId="287"/>
            <ac:picMk id="8" creationId="{51CFC621-AAAB-8D6B-20A8-0EB3337EEED6}"/>
          </ac:picMkLst>
        </pc:picChg>
      </pc:sldChg>
      <pc:sldChg chg="addSp delSp modSp">
        <pc:chgData name="Almaz Wong (Public Health Wales - No. 2 Capital Quarter)" userId="S::almaz.wong@wales.nhs.uk::ea748972-8fa9-44ab-8b63-a8fb3618c257" providerId="AD" clId="Web-{4FCF84C6-3A7B-E88E-25FD-465FAE8EE685}" dt="2025-06-23T09:43:44.758" v="59" actId="1076"/>
        <pc:sldMkLst>
          <pc:docMk/>
          <pc:sldMk cId="2196410363" sldId="288"/>
        </pc:sldMkLst>
        <pc:picChg chg="add mod">
          <ac:chgData name="Almaz Wong (Public Health Wales - No. 2 Capital Quarter)" userId="S::almaz.wong@wales.nhs.uk::ea748972-8fa9-44ab-8b63-a8fb3618c257" providerId="AD" clId="Web-{4FCF84C6-3A7B-E88E-25FD-465FAE8EE685}" dt="2025-06-23T09:43:44.758" v="59" actId="1076"/>
          <ac:picMkLst>
            <pc:docMk/>
            <pc:sldMk cId="2196410363" sldId="288"/>
            <ac:picMk id="2" creationId="{7DDF549B-0390-BE19-6320-2F307CCDD3BA}"/>
          </ac:picMkLst>
        </pc:picChg>
        <pc:picChg chg="del">
          <ac:chgData name="Almaz Wong (Public Health Wales - No. 2 Capital Quarter)" userId="S::almaz.wong@wales.nhs.uk::ea748972-8fa9-44ab-8b63-a8fb3618c257" providerId="AD" clId="Web-{4FCF84C6-3A7B-E88E-25FD-465FAE8EE685}" dt="2025-06-23T09:43:40.617" v="57"/>
          <ac:picMkLst>
            <pc:docMk/>
            <pc:sldMk cId="2196410363" sldId="288"/>
            <ac:picMk id="5" creationId="{34C09A32-C7DF-B446-8C30-7E8D80D8C033}"/>
          </ac:picMkLst>
        </pc:picChg>
      </pc:sldChg>
      <pc:sldChg chg="addSp delSp modSp">
        <pc:chgData name="Almaz Wong (Public Health Wales - No. 2 Capital Quarter)" userId="S::almaz.wong@wales.nhs.uk::ea748972-8fa9-44ab-8b63-a8fb3618c257" providerId="AD" clId="Web-{4FCF84C6-3A7B-E88E-25FD-465FAE8EE685}" dt="2025-06-23T09:43:09.241" v="50" actId="1076"/>
        <pc:sldMkLst>
          <pc:docMk/>
          <pc:sldMk cId="3293037567" sldId="289"/>
        </pc:sldMkLst>
        <pc:picChg chg="del">
          <ac:chgData name="Almaz Wong (Public Health Wales - No. 2 Capital Quarter)" userId="S::almaz.wong@wales.nhs.uk::ea748972-8fa9-44ab-8b63-a8fb3618c257" providerId="AD" clId="Web-{4FCF84C6-3A7B-E88E-25FD-465FAE8EE685}" dt="2025-06-23T09:42:54.725" v="45"/>
          <ac:picMkLst>
            <pc:docMk/>
            <pc:sldMk cId="3293037567" sldId="289"/>
            <ac:picMk id="2" creationId="{E71C255A-88B1-91E9-D8E8-96272D5CAA97}"/>
          </ac:picMkLst>
        </pc:picChg>
        <pc:picChg chg="del">
          <ac:chgData name="Almaz Wong (Public Health Wales - No. 2 Capital Quarter)" userId="S::almaz.wong@wales.nhs.uk::ea748972-8fa9-44ab-8b63-a8fb3618c257" providerId="AD" clId="Web-{4FCF84C6-3A7B-E88E-25FD-465FAE8EE685}" dt="2025-06-23T09:43:04.835" v="48"/>
          <ac:picMkLst>
            <pc:docMk/>
            <pc:sldMk cId="3293037567" sldId="289"/>
            <ac:picMk id="6" creationId="{8EB1B330-C136-1F52-B616-015D47117769}"/>
          </ac:picMkLst>
        </pc:picChg>
        <pc:picChg chg="add mod">
          <ac:chgData name="Almaz Wong (Public Health Wales - No. 2 Capital Quarter)" userId="S::almaz.wong@wales.nhs.uk::ea748972-8fa9-44ab-8b63-a8fb3618c257" providerId="AD" clId="Web-{4FCF84C6-3A7B-E88E-25FD-465FAE8EE685}" dt="2025-06-23T09:42:59.537" v="47" actId="1076"/>
          <ac:picMkLst>
            <pc:docMk/>
            <pc:sldMk cId="3293037567" sldId="289"/>
            <ac:picMk id="7" creationId="{4C0E0845-3EB9-B671-2DC3-A98AD561A049}"/>
          </ac:picMkLst>
        </pc:picChg>
        <pc:picChg chg="add mod">
          <ac:chgData name="Almaz Wong (Public Health Wales - No. 2 Capital Quarter)" userId="S::almaz.wong@wales.nhs.uk::ea748972-8fa9-44ab-8b63-a8fb3618c257" providerId="AD" clId="Web-{4FCF84C6-3A7B-E88E-25FD-465FAE8EE685}" dt="2025-06-23T09:43:09.241" v="50" actId="1076"/>
          <ac:picMkLst>
            <pc:docMk/>
            <pc:sldMk cId="3293037567" sldId="289"/>
            <ac:picMk id="8" creationId="{18764CB2-4EC5-9970-8556-A51B33E2B138}"/>
          </ac:picMkLst>
        </pc:picChg>
      </pc:sldChg>
      <pc:sldChg chg="addSp delSp modSp">
        <pc:chgData name="Almaz Wong (Public Health Wales - No. 2 Capital Quarter)" userId="S::almaz.wong@wales.nhs.uk::ea748972-8fa9-44ab-8b63-a8fb3618c257" providerId="AD" clId="Web-{4FCF84C6-3A7B-E88E-25FD-465FAE8EE685}" dt="2025-06-23T09:44:11.102" v="65" actId="1076"/>
        <pc:sldMkLst>
          <pc:docMk/>
          <pc:sldMk cId="3111945994" sldId="290"/>
        </pc:sldMkLst>
        <pc:picChg chg="add mod">
          <ac:chgData name="Almaz Wong (Public Health Wales - No. 2 Capital Quarter)" userId="S::almaz.wong@wales.nhs.uk::ea748972-8fa9-44ab-8b63-a8fb3618c257" providerId="AD" clId="Web-{4FCF84C6-3A7B-E88E-25FD-465FAE8EE685}" dt="2025-06-23T09:44:11.102" v="65" actId="1076"/>
          <ac:picMkLst>
            <pc:docMk/>
            <pc:sldMk cId="3111945994" sldId="290"/>
            <ac:picMk id="2" creationId="{9F845BE4-F0B8-4724-6C5A-A87EDB7D37B1}"/>
          </ac:picMkLst>
        </pc:picChg>
        <pc:picChg chg="del">
          <ac:chgData name="Almaz Wong (Public Health Wales - No. 2 Capital Quarter)" userId="S::almaz.wong@wales.nhs.uk::ea748972-8fa9-44ab-8b63-a8fb3618c257" providerId="AD" clId="Web-{4FCF84C6-3A7B-E88E-25FD-465FAE8EE685}" dt="2025-06-23T09:44:06.133" v="63"/>
          <ac:picMkLst>
            <pc:docMk/>
            <pc:sldMk cId="3111945994" sldId="290"/>
            <ac:picMk id="7" creationId="{C260446C-D02B-CE2E-9BD4-6DA84CCFF501}"/>
          </ac:picMkLst>
        </pc:picChg>
      </pc:sldChg>
      <pc:sldChg chg="addSp delSp modSp">
        <pc:chgData name="Almaz Wong (Public Health Wales - No. 2 Capital Quarter)" userId="S::almaz.wong@wales.nhs.uk::ea748972-8fa9-44ab-8b63-a8fb3618c257" providerId="AD" clId="Web-{4FCF84C6-3A7B-E88E-25FD-465FAE8EE685}" dt="2025-06-23T09:45:22.886" v="80" actId="1076"/>
        <pc:sldMkLst>
          <pc:docMk/>
          <pc:sldMk cId="3206318145" sldId="306"/>
        </pc:sldMkLst>
        <pc:picChg chg="del">
          <ac:chgData name="Almaz Wong (Public Health Wales - No. 2 Capital Quarter)" userId="S::almaz.wong@wales.nhs.uk::ea748972-8fa9-44ab-8b63-a8fb3618c257" providerId="AD" clId="Web-{4FCF84C6-3A7B-E88E-25FD-465FAE8EE685}" dt="2025-06-23T09:45:12.182" v="78"/>
          <ac:picMkLst>
            <pc:docMk/>
            <pc:sldMk cId="3206318145" sldId="306"/>
            <ac:picMk id="2" creationId="{0C8FCCCE-696A-AEC9-AA3C-0ECAA5B31A47}"/>
          </ac:picMkLst>
        </pc:picChg>
        <pc:picChg chg="add mod">
          <ac:chgData name="Almaz Wong (Public Health Wales - No. 2 Capital Quarter)" userId="S::almaz.wong@wales.nhs.uk::ea748972-8fa9-44ab-8b63-a8fb3618c257" providerId="AD" clId="Web-{4FCF84C6-3A7B-E88E-25FD-465FAE8EE685}" dt="2025-06-23T09:45:22.886" v="80" actId="1076"/>
          <ac:picMkLst>
            <pc:docMk/>
            <pc:sldMk cId="3206318145" sldId="306"/>
            <ac:picMk id="4" creationId="{B1C19FCE-41B0-C281-7DD1-23CD5F1388F6}"/>
          </ac:picMkLst>
        </pc:picChg>
      </pc:sldChg>
      <pc:sldChg chg="add del replId">
        <pc:chgData name="Almaz Wong (Public Health Wales - No. 2 Capital Quarter)" userId="S::almaz.wong@wales.nhs.uk::ea748972-8fa9-44ab-8b63-a8fb3618c257" providerId="AD" clId="Web-{4FCF84C6-3A7B-E88E-25FD-465FAE8EE685}" dt="2025-06-23T09:42:06.723" v="39"/>
        <pc:sldMkLst>
          <pc:docMk/>
          <pc:sldMk cId="83828245" sldId="307"/>
        </pc:sldMkLst>
      </pc:sldChg>
    </pc:docChg>
  </pc:docChgLst>
  <pc:docChgLst>
    <pc:chgData name="Lucy Jayne (Public Health Wales - No. 2 Capital Quarter)" userId="S::lucy.jayne@wales.nhs.uk::7eb58db9-16aa-42b3-9796-7f97c022edec" providerId="AD" clId="Web-{30E69C27-9E71-0383-2761-7C4BF6D830DD}"/>
    <pc:docChg chg="modSld">
      <pc:chgData name="Lucy Jayne (Public Health Wales - No. 2 Capital Quarter)" userId="S::lucy.jayne@wales.nhs.uk::7eb58db9-16aa-42b3-9796-7f97c022edec" providerId="AD" clId="Web-{30E69C27-9E71-0383-2761-7C4BF6D830DD}" dt="2024-08-02T09:47:47.733" v="458" actId="1076"/>
      <pc:docMkLst>
        <pc:docMk/>
      </pc:docMkLst>
      <pc:sldChg chg="modSp">
        <pc:chgData name="Lucy Jayne (Public Health Wales - No. 2 Capital Quarter)" userId="S::lucy.jayne@wales.nhs.uk::7eb58db9-16aa-42b3-9796-7f97c022edec" providerId="AD" clId="Web-{30E69C27-9E71-0383-2761-7C4BF6D830DD}" dt="2024-08-02T09:47:47.733" v="458" actId="1076"/>
        <pc:sldMkLst>
          <pc:docMk/>
          <pc:sldMk cId="3990787115" sldId="275"/>
        </pc:sldMkLst>
      </pc:sldChg>
      <pc:sldChg chg="modSp">
        <pc:chgData name="Lucy Jayne (Public Health Wales - No. 2 Capital Quarter)" userId="S::lucy.jayne@wales.nhs.uk::7eb58db9-16aa-42b3-9796-7f97c022edec" providerId="AD" clId="Web-{30E69C27-9E71-0383-2761-7C4BF6D830DD}" dt="2024-08-02T09:31:34.584" v="114" actId="20577"/>
        <pc:sldMkLst>
          <pc:docMk/>
          <pc:sldMk cId="3814279461" sldId="282"/>
        </pc:sldMkLst>
      </pc:sldChg>
      <pc:sldChg chg="modSp">
        <pc:chgData name="Lucy Jayne (Public Health Wales - No. 2 Capital Quarter)" userId="S::lucy.jayne@wales.nhs.uk::7eb58db9-16aa-42b3-9796-7f97c022edec" providerId="AD" clId="Web-{30E69C27-9E71-0383-2761-7C4BF6D830DD}" dt="2024-08-02T09:38:43.876" v="119" actId="20577"/>
        <pc:sldMkLst>
          <pc:docMk/>
          <pc:sldMk cId="2232801781" sldId="284"/>
        </pc:sldMkLst>
      </pc:sldChg>
    </pc:docChg>
  </pc:docChgLst>
  <pc:docChgLst>
    <pc:chgData name="Sophie Flood (Public Health Wales - Matrix House)" userId="S::sophie.flood@wales.nhs.uk::f1b68508-ff1d-4a78-a875-f6aa95017de1" providerId="AD" clId="Web-{F362EFC9-9EFD-CAE7-DEC8-5EC8A861BE70}"/>
    <pc:docChg chg="modSld">
      <pc:chgData name="Sophie Flood (Public Health Wales - Matrix House)" userId="S::sophie.flood@wales.nhs.uk::f1b68508-ff1d-4a78-a875-f6aa95017de1" providerId="AD" clId="Web-{F362EFC9-9EFD-CAE7-DEC8-5EC8A861BE70}" dt="2025-01-22T14:20:37.197" v="1" actId="20577"/>
      <pc:docMkLst>
        <pc:docMk/>
      </pc:docMkLst>
      <pc:sldChg chg="modSp">
        <pc:chgData name="Sophie Flood (Public Health Wales - Matrix House)" userId="S::sophie.flood@wales.nhs.uk::f1b68508-ff1d-4a78-a875-f6aa95017de1" providerId="AD" clId="Web-{F362EFC9-9EFD-CAE7-DEC8-5EC8A861BE70}" dt="2025-01-22T14:20:37.197" v="1" actId="20577"/>
        <pc:sldMkLst>
          <pc:docMk/>
          <pc:sldMk cId="2629694126" sldId="305"/>
        </pc:sldMkLst>
        <pc:spChg chg="mod">
          <ac:chgData name="Sophie Flood (Public Health Wales - Matrix House)" userId="S::sophie.flood@wales.nhs.uk::f1b68508-ff1d-4a78-a875-f6aa95017de1" providerId="AD" clId="Web-{F362EFC9-9EFD-CAE7-DEC8-5EC8A861BE70}" dt="2025-01-22T14:20:37.197" v="1" actId="20577"/>
          <ac:spMkLst>
            <pc:docMk/>
            <pc:sldMk cId="2629694126" sldId="305"/>
            <ac:spMk id="5" creationId="{9D16C461-1705-953C-AA71-3B5B6C0B4ECB}"/>
          </ac:spMkLst>
        </pc:spChg>
      </pc:sldChg>
    </pc:docChg>
  </pc:docChgLst>
  <pc:docChgLst>
    <pc:chgData name="Leanne Small (Public Health Wales - No. 2 Capital Quarter)" userId="S::leanne.small@wales.nhs.uk::d76cf426-005f-434f-ac47-a5eb582e6007" providerId="AD" clId="Web-{D03B230D-B0C4-42B6-B3ED-CFB300176542}"/>
    <pc:docChg chg="modSld">
      <pc:chgData name="Leanne Small (Public Health Wales - No. 2 Capital Quarter)" userId="S::leanne.small@wales.nhs.uk::d76cf426-005f-434f-ac47-a5eb582e6007" providerId="AD" clId="Web-{D03B230D-B0C4-42B6-B3ED-CFB300176542}" dt="2024-07-01T14:16:40.963" v="0" actId="1076"/>
      <pc:docMkLst>
        <pc:docMk/>
      </pc:docMkLst>
      <pc:sldChg chg="modSp">
        <pc:chgData name="Leanne Small (Public Health Wales - No. 2 Capital Quarter)" userId="S::leanne.small@wales.nhs.uk::d76cf426-005f-434f-ac47-a5eb582e6007" providerId="AD" clId="Web-{D03B230D-B0C4-42B6-B3ED-CFB300176542}" dt="2024-07-01T14:16:40.963" v="0" actId="1076"/>
        <pc:sldMkLst>
          <pc:docMk/>
          <pc:sldMk cId="4288474238" sldId="264"/>
        </pc:sldMkLst>
      </pc:sldChg>
    </pc:docChg>
  </pc:docChgLst>
  <pc:docChgLst>
    <pc:chgData name="Almaz Wong (Public Health Wales - No. 2 Capital Quarter)" userId="S::almaz.wong@wales.nhs.uk::ea748972-8fa9-44ab-8b63-a8fb3618c257" providerId="AD" clId="Web-{E35C90C8-AC5E-5F83-B7F9-5639CE532A80}"/>
    <pc:docChg chg="modSld">
      <pc:chgData name="Almaz Wong (Public Health Wales - No. 2 Capital Quarter)" userId="S::almaz.wong@wales.nhs.uk::ea748972-8fa9-44ab-8b63-a8fb3618c257" providerId="AD" clId="Web-{E35C90C8-AC5E-5F83-B7F9-5639CE532A80}" dt="2025-06-24T08:20:42.118" v="21" actId="20577"/>
      <pc:docMkLst>
        <pc:docMk/>
      </pc:docMkLst>
      <pc:sldChg chg="modSp">
        <pc:chgData name="Almaz Wong (Public Health Wales - No. 2 Capital Quarter)" userId="S::almaz.wong@wales.nhs.uk::ea748972-8fa9-44ab-8b63-a8fb3618c257" providerId="AD" clId="Web-{E35C90C8-AC5E-5F83-B7F9-5639CE532A80}" dt="2025-06-24T08:20:42.118" v="21" actId="20577"/>
        <pc:sldMkLst>
          <pc:docMk/>
          <pc:sldMk cId="2629694126" sldId="305"/>
        </pc:sldMkLst>
        <pc:spChg chg="mod">
          <ac:chgData name="Almaz Wong (Public Health Wales - No. 2 Capital Quarter)" userId="S::almaz.wong@wales.nhs.uk::ea748972-8fa9-44ab-8b63-a8fb3618c257" providerId="AD" clId="Web-{E35C90C8-AC5E-5F83-B7F9-5639CE532A80}" dt="2025-06-24T08:20:42.118" v="21" actId="20577"/>
          <ac:spMkLst>
            <pc:docMk/>
            <pc:sldMk cId="2629694126" sldId="305"/>
            <ac:spMk id="3" creationId="{CF67C87D-D479-CDB1-4ED3-582FF7BABB23}"/>
          </ac:spMkLst>
        </pc:spChg>
        <pc:spChg chg="mod">
          <ac:chgData name="Almaz Wong (Public Health Wales - No. 2 Capital Quarter)" userId="S::almaz.wong@wales.nhs.uk::ea748972-8fa9-44ab-8b63-a8fb3618c257" providerId="AD" clId="Web-{E35C90C8-AC5E-5F83-B7F9-5639CE532A80}" dt="2025-06-24T08:20:35.930" v="17" actId="20577"/>
          <ac:spMkLst>
            <pc:docMk/>
            <pc:sldMk cId="2629694126" sldId="305"/>
            <ac:spMk id="4" creationId="{7281CADA-E834-5793-61B6-C5FC6EC16E69}"/>
          </ac:spMkLst>
        </pc:spChg>
        <pc:spChg chg="mod">
          <ac:chgData name="Almaz Wong (Public Health Wales - No. 2 Capital Quarter)" userId="S::almaz.wong@wales.nhs.uk::ea748972-8fa9-44ab-8b63-a8fb3618c257" providerId="AD" clId="Web-{E35C90C8-AC5E-5F83-B7F9-5639CE532A80}" dt="2025-06-24T08:20:23.367" v="10" actId="20577"/>
          <ac:spMkLst>
            <pc:docMk/>
            <pc:sldMk cId="2629694126" sldId="305"/>
            <ac:spMk id="8" creationId="{12D83889-0442-1959-F86D-9314EE1CFC28}"/>
          </ac:spMkLst>
        </pc:spChg>
      </pc:sldChg>
    </pc:docChg>
  </pc:docChgLst>
  <pc:docChgLst>
    <pc:chgData name="Leanne Small (Public Health Wales - No. 2 Capital Quarter)" userId="S::leanne.small@wales.nhs.uk::d76cf426-005f-434f-ac47-a5eb582e6007" providerId="AD" clId="Web-{779313B8-D7C9-4836-8EEC-E7BF156F0D4C}"/>
    <pc:docChg chg="addSld delSld modSld sldOrd">
      <pc:chgData name="Leanne Small (Public Health Wales - No. 2 Capital Quarter)" userId="S::leanne.small@wales.nhs.uk::d76cf426-005f-434f-ac47-a5eb582e6007" providerId="AD" clId="Web-{779313B8-D7C9-4836-8EEC-E7BF156F0D4C}" dt="2024-07-01T09:32:46.239" v="291" actId="20577"/>
      <pc:docMkLst>
        <pc:docMk/>
      </pc:docMkLst>
      <pc:sldChg chg="modSp">
        <pc:chgData name="Leanne Small (Public Health Wales - No. 2 Capital Quarter)" userId="S::leanne.small@wales.nhs.uk::d76cf426-005f-434f-ac47-a5eb582e6007" providerId="AD" clId="Web-{779313B8-D7C9-4836-8EEC-E7BF156F0D4C}" dt="2024-07-01T09:15:37.760" v="55" actId="1076"/>
        <pc:sldMkLst>
          <pc:docMk/>
          <pc:sldMk cId="2167396426" sldId="257"/>
        </pc:sldMkLst>
      </pc:sldChg>
      <pc:sldChg chg="del">
        <pc:chgData name="Leanne Small (Public Health Wales - No. 2 Capital Quarter)" userId="S::leanne.small@wales.nhs.uk::d76cf426-005f-434f-ac47-a5eb582e6007" providerId="AD" clId="Web-{779313B8-D7C9-4836-8EEC-E7BF156F0D4C}" dt="2024-07-01T09:11:44.575" v="0"/>
        <pc:sldMkLst>
          <pc:docMk/>
          <pc:sldMk cId="4107502223" sldId="259"/>
        </pc:sldMkLst>
      </pc:sldChg>
      <pc:sldChg chg="del">
        <pc:chgData name="Leanne Small (Public Health Wales - No. 2 Capital Quarter)" userId="S::leanne.small@wales.nhs.uk::d76cf426-005f-434f-ac47-a5eb582e6007" providerId="AD" clId="Web-{779313B8-D7C9-4836-8EEC-E7BF156F0D4C}" dt="2024-07-01T09:11:45.122" v="1"/>
        <pc:sldMkLst>
          <pc:docMk/>
          <pc:sldMk cId="221665732" sldId="261"/>
        </pc:sldMkLst>
      </pc:sldChg>
      <pc:sldChg chg="addSp delSp modSp">
        <pc:chgData name="Leanne Small (Public Health Wales - No. 2 Capital Quarter)" userId="S::leanne.small@wales.nhs.uk::d76cf426-005f-434f-ac47-a5eb582e6007" providerId="AD" clId="Web-{779313B8-D7C9-4836-8EEC-E7BF156F0D4C}" dt="2024-07-01T09:22:08.948" v="110"/>
        <pc:sldMkLst>
          <pc:docMk/>
          <pc:sldMk cId="103795229" sldId="263"/>
        </pc:sldMkLst>
      </pc:sldChg>
      <pc:sldChg chg="addSp delSp modSp">
        <pc:chgData name="Leanne Small (Public Health Wales - No. 2 Capital Quarter)" userId="S::leanne.small@wales.nhs.uk::d76cf426-005f-434f-ac47-a5eb582e6007" providerId="AD" clId="Web-{779313B8-D7C9-4836-8EEC-E7BF156F0D4C}" dt="2024-07-01T09:26:04.363" v="170" actId="1076"/>
        <pc:sldMkLst>
          <pc:docMk/>
          <pc:sldMk cId="4288474238" sldId="264"/>
        </pc:sldMkLst>
      </pc:sldChg>
      <pc:sldChg chg="delSp modSp">
        <pc:chgData name="Leanne Small (Public Health Wales - No. 2 Capital Quarter)" userId="S::leanne.small@wales.nhs.uk::d76cf426-005f-434f-ac47-a5eb582e6007" providerId="AD" clId="Web-{779313B8-D7C9-4836-8EEC-E7BF156F0D4C}" dt="2024-07-01T09:15:58.964" v="76"/>
        <pc:sldMkLst>
          <pc:docMk/>
          <pc:sldMk cId="3990787115" sldId="275"/>
        </pc:sldMkLst>
      </pc:sldChg>
      <pc:sldChg chg="add ord replId">
        <pc:chgData name="Leanne Small (Public Health Wales - No. 2 Capital Quarter)" userId="S::leanne.small@wales.nhs.uk::d76cf426-005f-434f-ac47-a5eb582e6007" providerId="AD" clId="Web-{779313B8-D7C9-4836-8EEC-E7BF156F0D4C}" dt="2024-07-01T09:12:14.389" v="5"/>
        <pc:sldMkLst>
          <pc:docMk/>
          <pc:sldMk cId="1645345932" sldId="276"/>
        </pc:sldMkLst>
      </pc:sldChg>
      <pc:sldChg chg="add replId">
        <pc:chgData name="Leanne Small (Public Health Wales - No. 2 Capital Quarter)" userId="S::leanne.small@wales.nhs.uk::d76cf426-005f-434f-ac47-a5eb582e6007" providerId="AD" clId="Web-{779313B8-D7C9-4836-8EEC-E7BF156F0D4C}" dt="2024-07-01T09:12:04.529" v="3"/>
        <pc:sldMkLst>
          <pc:docMk/>
          <pc:sldMk cId="3554746902" sldId="277"/>
        </pc:sldMkLst>
      </pc:sldChg>
      <pc:sldChg chg="addSp modSp add replId">
        <pc:chgData name="Leanne Small (Public Health Wales - No. 2 Capital Quarter)" userId="S::leanne.small@wales.nhs.uk::d76cf426-005f-434f-ac47-a5eb582e6007" providerId="AD" clId="Web-{779313B8-D7C9-4836-8EEC-E7BF156F0D4C}" dt="2024-07-01T09:16:31.951" v="79" actId="14100"/>
        <pc:sldMkLst>
          <pc:docMk/>
          <pc:sldMk cId="3102144934" sldId="278"/>
        </pc:sldMkLst>
      </pc:sldChg>
      <pc:sldChg chg="delSp modSp add replId">
        <pc:chgData name="Leanne Small (Public Health Wales - No. 2 Capital Quarter)" userId="S::leanne.small@wales.nhs.uk::d76cf426-005f-434f-ac47-a5eb582e6007" providerId="AD" clId="Web-{779313B8-D7C9-4836-8EEC-E7BF156F0D4C}" dt="2024-07-01T09:17:30.703" v="90" actId="14100"/>
        <pc:sldMkLst>
          <pc:docMk/>
          <pc:sldMk cId="3645467941" sldId="279"/>
        </pc:sldMkLst>
      </pc:sldChg>
      <pc:sldChg chg="addSp delSp modSp add replId">
        <pc:chgData name="Leanne Small (Public Health Wales - No. 2 Capital Quarter)" userId="S::leanne.small@wales.nhs.uk::d76cf426-005f-434f-ac47-a5eb582e6007" providerId="AD" clId="Web-{779313B8-D7C9-4836-8EEC-E7BF156F0D4C}" dt="2024-07-01T09:32:28.770" v="287" actId="20577"/>
        <pc:sldMkLst>
          <pc:docMk/>
          <pc:sldMk cId="1709012864" sldId="280"/>
        </pc:sldMkLst>
      </pc:sldChg>
      <pc:sldChg chg="addSp delSp modSp add replId">
        <pc:chgData name="Leanne Small (Public Health Wales - No. 2 Capital Quarter)" userId="S::leanne.small@wales.nhs.uk::d76cf426-005f-434f-ac47-a5eb582e6007" providerId="AD" clId="Web-{779313B8-D7C9-4836-8EEC-E7BF156F0D4C}" dt="2024-07-01T09:32:21.238" v="285" actId="20577"/>
        <pc:sldMkLst>
          <pc:docMk/>
          <pc:sldMk cId="2236068483" sldId="281"/>
        </pc:sldMkLst>
      </pc:sldChg>
      <pc:sldChg chg="addSp delSp modSp add ord replId">
        <pc:chgData name="Leanne Small (Public Health Wales - No. 2 Capital Quarter)" userId="S::leanne.small@wales.nhs.uk::d76cf426-005f-434f-ac47-a5eb582e6007" providerId="AD" clId="Web-{779313B8-D7C9-4836-8EEC-E7BF156F0D4C}" dt="2024-07-01T09:32:46.239" v="291" actId="20577"/>
        <pc:sldMkLst>
          <pc:docMk/>
          <pc:sldMk cId="3814279461" sldId="282"/>
        </pc:sldMkLst>
      </pc:sldChg>
    </pc:docChg>
  </pc:docChgLst>
  <pc:docChgLst>
    <pc:chgData name="Leanne Small (Public Health Wales - No. 2 Capital Quarter)" userId="S::leanne.small@wales.nhs.uk::d76cf426-005f-434f-ac47-a5eb582e6007" providerId="AD" clId="Web-{FE89CF8B-13E8-4D5F-9200-52B68EEE5716}"/>
    <pc:docChg chg="addSld modSld sldOrd">
      <pc:chgData name="Leanne Small (Public Health Wales - No. 2 Capital Quarter)" userId="S::leanne.small@wales.nhs.uk::d76cf426-005f-434f-ac47-a5eb582e6007" providerId="AD" clId="Web-{FE89CF8B-13E8-4D5F-9200-52B68EEE5716}" dt="2024-06-25T14:37:41.998" v="426" actId="14100"/>
      <pc:docMkLst>
        <pc:docMk/>
      </pc:docMkLst>
      <pc:sldChg chg="addSp delSp modSp mod modClrScheme chgLayout">
        <pc:chgData name="Leanne Small (Public Health Wales - No. 2 Capital Quarter)" userId="S::leanne.small@wales.nhs.uk::d76cf426-005f-434f-ac47-a5eb582e6007" providerId="AD" clId="Web-{FE89CF8B-13E8-4D5F-9200-52B68EEE5716}" dt="2024-06-25T13:59:28.855" v="76" actId="20577"/>
        <pc:sldMkLst>
          <pc:docMk/>
          <pc:sldMk cId="2167396426" sldId="257"/>
        </pc:sldMkLst>
      </pc:sldChg>
      <pc:sldChg chg="addSp delSp modSp">
        <pc:chgData name="Leanne Small (Public Health Wales - No. 2 Capital Quarter)" userId="S::leanne.small@wales.nhs.uk::d76cf426-005f-434f-ac47-a5eb582e6007" providerId="AD" clId="Web-{FE89CF8B-13E8-4D5F-9200-52B68EEE5716}" dt="2024-06-25T14:06:26.506" v="136" actId="1076"/>
        <pc:sldMkLst>
          <pc:docMk/>
          <pc:sldMk cId="4107502223" sldId="259"/>
        </pc:sldMkLst>
      </pc:sldChg>
      <pc:sldChg chg="addSp delSp modSp add replId">
        <pc:chgData name="Leanne Small (Public Health Wales - No. 2 Capital Quarter)" userId="S::leanne.small@wales.nhs.uk::d76cf426-005f-434f-ac47-a5eb582e6007" providerId="AD" clId="Web-{FE89CF8B-13E8-4D5F-9200-52B68EEE5716}" dt="2024-06-25T14:04:34.253" v="132" actId="1076"/>
        <pc:sldMkLst>
          <pc:docMk/>
          <pc:sldMk cId="2501879858" sldId="260"/>
        </pc:sldMkLst>
      </pc:sldChg>
      <pc:sldChg chg="addSp delSp modSp new">
        <pc:chgData name="Leanne Small (Public Health Wales - No. 2 Capital Quarter)" userId="S::leanne.small@wales.nhs.uk::d76cf426-005f-434f-ac47-a5eb582e6007" providerId="AD" clId="Web-{FE89CF8B-13E8-4D5F-9200-52B68EEE5716}" dt="2024-06-25T14:34:44.807" v="358" actId="20577"/>
        <pc:sldMkLst>
          <pc:docMk/>
          <pc:sldMk cId="221665732" sldId="261"/>
        </pc:sldMkLst>
      </pc:sldChg>
      <pc:sldChg chg="addSp modSp add mod ord replId modClrScheme chgLayout">
        <pc:chgData name="Leanne Small (Public Health Wales - No. 2 Capital Quarter)" userId="S::leanne.small@wales.nhs.uk::d76cf426-005f-434f-ac47-a5eb582e6007" providerId="AD" clId="Web-{FE89CF8B-13E8-4D5F-9200-52B68EEE5716}" dt="2024-06-25T14:20:25.473" v="273"/>
        <pc:sldMkLst>
          <pc:docMk/>
          <pc:sldMk cId="369995828" sldId="262"/>
        </pc:sldMkLst>
      </pc:sldChg>
      <pc:sldChg chg="addSp delSp modSp add ord replId">
        <pc:chgData name="Leanne Small (Public Health Wales - No. 2 Capital Quarter)" userId="S::leanne.small@wales.nhs.uk::d76cf426-005f-434f-ac47-a5eb582e6007" providerId="AD" clId="Web-{FE89CF8B-13E8-4D5F-9200-52B68EEE5716}" dt="2024-06-25T14:34:53.447" v="362" actId="20577"/>
        <pc:sldMkLst>
          <pc:docMk/>
          <pc:sldMk cId="103795229" sldId="263"/>
        </pc:sldMkLst>
      </pc:sldChg>
      <pc:sldChg chg="addSp delSp modSp add replId">
        <pc:chgData name="Leanne Small (Public Health Wales - No. 2 Capital Quarter)" userId="S::leanne.small@wales.nhs.uk::d76cf426-005f-434f-ac47-a5eb582e6007" providerId="AD" clId="Web-{FE89CF8B-13E8-4D5F-9200-52B68EEE5716}" dt="2024-06-25T14:33:29.180" v="355" actId="1076"/>
        <pc:sldMkLst>
          <pc:docMk/>
          <pc:sldMk cId="4288474238" sldId="264"/>
        </pc:sldMkLst>
      </pc:sldChg>
      <pc:sldChg chg="addSp delSp modSp add ord replId">
        <pc:chgData name="Leanne Small (Public Health Wales - No. 2 Capital Quarter)" userId="S::leanne.small@wales.nhs.uk::d76cf426-005f-434f-ac47-a5eb582e6007" providerId="AD" clId="Web-{FE89CF8B-13E8-4D5F-9200-52B68EEE5716}" dt="2024-06-25T14:36:08.074" v="370" actId="1076"/>
        <pc:sldMkLst>
          <pc:docMk/>
          <pc:sldMk cId="3365150371" sldId="265"/>
        </pc:sldMkLst>
      </pc:sldChg>
      <pc:sldChg chg="addSp delSp modSp add ord replId">
        <pc:chgData name="Leanne Small (Public Health Wales - No. 2 Capital Quarter)" userId="S::leanne.small@wales.nhs.uk::d76cf426-005f-434f-ac47-a5eb582e6007" providerId="AD" clId="Web-{FE89CF8B-13E8-4D5F-9200-52B68EEE5716}" dt="2024-06-25T14:37:41.998" v="426" actId="14100"/>
        <pc:sldMkLst>
          <pc:docMk/>
          <pc:sldMk cId="3477410222" sldId="266"/>
        </pc:sldMkLst>
      </pc:sldChg>
    </pc:docChg>
  </pc:docChgLst>
  <pc:docChgLst>
    <pc:chgData name="Grace Lawson (Public Health Wales - No. 2 Capital Quarter)" userId="S::grace.lawson@wales.nhs.uk::88c6baf7-06f7-4e16-85cb-71260126bd16" providerId="AD" clId="Web-{4E60632E-3F36-0815-E64E-C6BD3445BBE1}"/>
    <pc:docChg chg="modSld">
      <pc:chgData name="Grace Lawson (Public Health Wales - No. 2 Capital Quarter)" userId="S::grace.lawson@wales.nhs.uk::88c6baf7-06f7-4e16-85cb-71260126bd16" providerId="AD" clId="Web-{4E60632E-3F36-0815-E64E-C6BD3445BBE1}" dt="2024-07-31T15:32:10.055" v="1" actId="20577"/>
      <pc:docMkLst>
        <pc:docMk/>
      </pc:docMkLst>
      <pc:sldChg chg="modSp">
        <pc:chgData name="Grace Lawson (Public Health Wales - No. 2 Capital Quarter)" userId="S::grace.lawson@wales.nhs.uk::88c6baf7-06f7-4e16-85cb-71260126bd16" providerId="AD" clId="Web-{4E60632E-3F36-0815-E64E-C6BD3445BBE1}" dt="2024-07-31T15:32:10.055" v="1" actId="20577"/>
        <pc:sldMkLst>
          <pc:docMk/>
          <pc:sldMk cId="2167396426" sldId="257"/>
        </pc:sldMkLst>
      </pc:sldChg>
    </pc:docChg>
  </pc:docChgLst>
  <pc:docChgLst>
    <pc:chgData name="Anthony Priest (Public Health Wales - No. 2 Capital Quarter)" userId="S::anthony.priest2@wales.nhs.uk::46692481-554a-429c-bc03-d4cca9c03c2b" providerId="AD" clId="Web-{BAF743C6-BDEE-18CB-101D-9642ED2E595F}"/>
    <pc:docChg chg="addSld modSld">
      <pc:chgData name="Anthony Priest (Public Health Wales - No. 2 Capital Quarter)" userId="S::anthony.priest2@wales.nhs.uk::46692481-554a-429c-bc03-d4cca9c03c2b" providerId="AD" clId="Web-{BAF743C6-BDEE-18CB-101D-9642ED2E595F}" dt="2025-01-15T14:55:51.262" v="178" actId="14100"/>
      <pc:docMkLst>
        <pc:docMk/>
      </pc:docMkLst>
      <pc:sldChg chg="modSp">
        <pc:chgData name="Anthony Priest (Public Health Wales - No. 2 Capital Quarter)" userId="S::anthony.priest2@wales.nhs.uk::46692481-554a-429c-bc03-d4cca9c03c2b" providerId="AD" clId="Web-{BAF743C6-BDEE-18CB-101D-9642ED2E595F}" dt="2025-01-15T14:51:51.582" v="9" actId="14100"/>
        <pc:sldMkLst>
          <pc:docMk/>
          <pc:sldMk cId="1078699685" sldId="287"/>
        </pc:sldMkLst>
        <pc:picChg chg="mod">
          <ac:chgData name="Anthony Priest (Public Health Wales - No. 2 Capital Quarter)" userId="S::anthony.priest2@wales.nhs.uk::46692481-554a-429c-bc03-d4cca9c03c2b" providerId="AD" clId="Web-{BAF743C6-BDEE-18CB-101D-9642ED2E595F}" dt="2025-01-15T14:51:51.582" v="9" actId="14100"/>
          <ac:picMkLst>
            <pc:docMk/>
            <pc:sldMk cId="1078699685" sldId="287"/>
            <ac:picMk id="5" creationId="{87ED1297-EC9D-FF3C-445C-3289B390F1FD}"/>
          </ac:picMkLst>
        </pc:picChg>
      </pc:sldChg>
      <pc:sldChg chg="modSp add">
        <pc:chgData name="Anthony Priest (Public Health Wales - No. 2 Capital Quarter)" userId="S::anthony.priest2@wales.nhs.uk::46692481-554a-429c-bc03-d4cca9c03c2b" providerId="AD" clId="Web-{BAF743C6-BDEE-18CB-101D-9642ED2E595F}" dt="2025-01-15T14:55:51.262" v="178" actId="14100"/>
        <pc:sldMkLst>
          <pc:docMk/>
          <pc:sldMk cId="2837543079" sldId="304"/>
        </pc:sldMkLst>
      </pc:sldChg>
    </pc:docChg>
  </pc:docChgLst>
  <pc:docChgLst>
    <pc:chgData name="Sophie Flood (Public Health Wales - Matrix House)" userId="S::sophie.flood@wales.nhs.uk::f1b68508-ff1d-4a78-a875-f6aa95017de1" providerId="AD" clId="Web-{1845C396-285C-AF93-6BDC-ED5B4D9D6BDB}"/>
    <pc:docChg chg="mod modSld">
      <pc:chgData name="Sophie Flood (Public Health Wales - Matrix House)" userId="S::sophie.flood@wales.nhs.uk::f1b68508-ff1d-4a78-a875-f6aa95017de1" providerId="AD" clId="Web-{1845C396-285C-AF93-6BDC-ED5B4D9D6BDB}" dt="2025-01-27T11:19:43.655" v="595"/>
      <pc:docMkLst>
        <pc:docMk/>
      </pc:docMkLst>
      <pc:sldChg chg="modSp">
        <pc:chgData name="Sophie Flood (Public Health Wales - Matrix House)" userId="S::sophie.flood@wales.nhs.uk::f1b68508-ff1d-4a78-a875-f6aa95017de1" providerId="AD" clId="Web-{1845C396-285C-AF93-6BDC-ED5B4D9D6BDB}" dt="2025-01-27T10:42:00.599" v="159" actId="20577"/>
        <pc:sldMkLst>
          <pc:docMk/>
          <pc:sldMk cId="2232801781" sldId="284"/>
        </pc:sldMkLst>
        <pc:spChg chg="mod">
          <ac:chgData name="Sophie Flood (Public Health Wales - Matrix House)" userId="S::sophie.flood@wales.nhs.uk::f1b68508-ff1d-4a78-a875-f6aa95017de1" providerId="AD" clId="Web-{1845C396-285C-AF93-6BDC-ED5B4D9D6BDB}" dt="2025-01-27T10:42:00.599" v="159" actId="20577"/>
          <ac:spMkLst>
            <pc:docMk/>
            <pc:sldMk cId="2232801781" sldId="284"/>
            <ac:spMk id="2" creationId="{E80EC453-1271-180B-95CB-9E036122E7B5}"/>
          </ac:spMkLst>
        </pc:spChg>
      </pc:sldChg>
      <pc:sldChg chg="modSp">
        <pc:chgData name="Sophie Flood (Public Health Wales - Matrix House)" userId="S::sophie.flood@wales.nhs.uk::f1b68508-ff1d-4a78-a875-f6aa95017de1" providerId="AD" clId="Web-{1845C396-285C-AF93-6BDC-ED5B4D9D6BDB}" dt="2025-01-27T11:17:21.448" v="594" actId="20577"/>
        <pc:sldMkLst>
          <pc:docMk/>
          <pc:sldMk cId="3206318145" sldId="306"/>
        </pc:sldMkLst>
        <pc:spChg chg="mod">
          <ac:chgData name="Sophie Flood (Public Health Wales - Matrix House)" userId="S::sophie.flood@wales.nhs.uk::f1b68508-ff1d-4a78-a875-f6aa95017de1" providerId="AD" clId="Web-{1845C396-285C-AF93-6BDC-ED5B4D9D6BDB}" dt="2025-01-27T11:17:21.448" v="594" actId="20577"/>
          <ac:spMkLst>
            <pc:docMk/>
            <pc:sldMk cId="3206318145" sldId="306"/>
            <ac:spMk id="3" creationId="{CF67C87D-D479-CDB1-4ED3-582FF7BABB23}"/>
          </ac:spMkLst>
        </pc:spChg>
      </pc:sldChg>
    </pc:docChg>
  </pc:docChgLst>
  <pc:docChgLst>
    <pc:chgData name="Leanne Small (Public Health Wales - No. 2 Capital Quarter)" userId="S::leanne.small@wales.nhs.uk::d76cf426-005f-434f-ac47-a5eb582e6007" providerId="AD" clId="Web-{7C6F83A2-2A4F-40C3-9002-0C1967EE9B3B}"/>
    <pc:docChg chg="modSld">
      <pc:chgData name="Leanne Small (Public Health Wales - No. 2 Capital Quarter)" userId="S::leanne.small@wales.nhs.uk::d76cf426-005f-434f-ac47-a5eb582e6007" providerId="AD" clId="Web-{7C6F83A2-2A4F-40C3-9002-0C1967EE9B3B}" dt="2024-09-02T13:46:33.136" v="87"/>
      <pc:docMkLst>
        <pc:docMk/>
      </pc:docMkLst>
      <pc:sldChg chg="modSp">
        <pc:chgData name="Leanne Small (Public Health Wales - No. 2 Capital Quarter)" userId="S::leanne.small@wales.nhs.uk::d76cf426-005f-434f-ac47-a5eb582e6007" providerId="AD" clId="Web-{7C6F83A2-2A4F-40C3-9002-0C1967EE9B3B}" dt="2024-09-02T13:46:33.136" v="87"/>
        <pc:sldMkLst>
          <pc:docMk/>
          <pc:sldMk cId="3990787115" sldId="275"/>
        </pc:sldMkLst>
      </pc:sldChg>
    </pc:docChg>
  </pc:docChgLst>
  <pc:docChgLst>
    <pc:chgData name="Leanne Small (Public Health Wales - No. 2 Capital Quarter)" userId="S::leanne.small@wales.nhs.uk::d76cf426-005f-434f-ac47-a5eb582e6007" providerId="AD" clId="Web-{EC4FE718-DE5B-4EE9-9DF8-FD7A055812E8}"/>
    <pc:docChg chg="delSld modSld">
      <pc:chgData name="Leanne Small (Public Health Wales - No. 2 Capital Quarter)" userId="S::leanne.small@wales.nhs.uk::d76cf426-005f-434f-ac47-a5eb582e6007" providerId="AD" clId="Web-{EC4FE718-DE5B-4EE9-9DF8-FD7A055812E8}" dt="2024-07-15T13:51:42.725" v="354" actId="20577"/>
      <pc:docMkLst>
        <pc:docMk/>
      </pc:docMkLst>
      <pc:sldChg chg="addSp delSp modSp">
        <pc:chgData name="Leanne Small (Public Health Wales - No. 2 Capital Quarter)" userId="S::leanne.small@wales.nhs.uk::d76cf426-005f-434f-ac47-a5eb582e6007" providerId="AD" clId="Web-{EC4FE718-DE5B-4EE9-9DF8-FD7A055812E8}" dt="2024-07-15T13:51:42.725" v="354" actId="20577"/>
        <pc:sldMkLst>
          <pc:docMk/>
          <pc:sldMk cId="3814279461" sldId="282"/>
        </pc:sldMkLst>
      </pc:sldChg>
      <pc:sldChg chg="del">
        <pc:chgData name="Leanne Small (Public Health Wales - No. 2 Capital Quarter)" userId="S::leanne.small@wales.nhs.uk::d76cf426-005f-434f-ac47-a5eb582e6007" providerId="AD" clId="Web-{EC4FE718-DE5B-4EE9-9DF8-FD7A055812E8}" dt="2024-07-15T13:47:45.263" v="200"/>
        <pc:sldMkLst>
          <pc:docMk/>
          <pc:sldMk cId="4057147311" sldId="283"/>
        </pc:sldMkLst>
      </pc:sldChg>
    </pc:docChg>
  </pc:docChgLst>
  <pc:docChgLst>
    <pc:chgData name="Lillie Price (Public Health Wales - No. 2 Capital Quarter)" userId="S::lillie.price@wales.nhs.uk::032d964d-be01-4d8a-8a44-d1d16ba64254" providerId="AD" clId="Web-{6D2EC37A-0F4C-9174-0FC2-3A7ABBE25F9B}"/>
    <pc:docChg chg="delSld modSld">
      <pc:chgData name="Lillie Price (Public Health Wales - No. 2 Capital Quarter)" userId="S::lillie.price@wales.nhs.uk::032d964d-be01-4d8a-8a44-d1d16ba64254" providerId="AD" clId="Web-{6D2EC37A-0F4C-9174-0FC2-3A7ABBE25F9B}" dt="2024-11-06T12:50:10.707" v="79" actId="20577"/>
      <pc:docMkLst>
        <pc:docMk/>
      </pc:docMkLst>
      <pc:sldChg chg="del">
        <pc:chgData name="Lillie Price (Public Health Wales - No. 2 Capital Quarter)" userId="S::lillie.price@wales.nhs.uk::032d964d-be01-4d8a-8a44-d1d16ba64254" providerId="AD" clId="Web-{6D2EC37A-0F4C-9174-0FC2-3A7ABBE25F9B}" dt="2024-11-06T12:44:21.666" v="1"/>
        <pc:sldMkLst>
          <pc:docMk/>
          <pc:sldMk cId="2167396426" sldId="257"/>
        </pc:sldMkLst>
      </pc:sldChg>
      <pc:sldChg chg="del">
        <pc:chgData name="Lillie Price (Public Health Wales - No. 2 Capital Quarter)" userId="S::lillie.price@wales.nhs.uk::032d964d-be01-4d8a-8a44-d1d16ba64254" providerId="AD" clId="Web-{6D2EC37A-0F4C-9174-0FC2-3A7ABBE25F9B}" dt="2024-11-06T12:44:18.776" v="0"/>
        <pc:sldMkLst>
          <pc:docMk/>
          <pc:sldMk cId="3990787115" sldId="275"/>
        </pc:sldMkLst>
      </pc:sldChg>
      <pc:sldChg chg="modSp">
        <pc:chgData name="Lillie Price (Public Health Wales - No. 2 Capital Quarter)" userId="S::lillie.price@wales.nhs.uk::032d964d-be01-4d8a-8a44-d1d16ba64254" providerId="AD" clId="Web-{6D2EC37A-0F4C-9174-0FC2-3A7ABBE25F9B}" dt="2024-11-06T12:48:03.469" v="59" actId="20577"/>
        <pc:sldMkLst>
          <pc:docMk/>
          <pc:sldMk cId="3102144934" sldId="278"/>
        </pc:sldMkLst>
        <pc:spChg chg="mod">
          <ac:chgData name="Lillie Price (Public Health Wales - No. 2 Capital Quarter)" userId="S::lillie.price@wales.nhs.uk::032d964d-be01-4d8a-8a44-d1d16ba64254" providerId="AD" clId="Web-{6D2EC37A-0F4C-9174-0FC2-3A7ABBE25F9B}" dt="2024-11-06T12:48:03.469" v="59" actId="20577"/>
          <ac:spMkLst>
            <pc:docMk/>
            <pc:sldMk cId="3102144934" sldId="278"/>
            <ac:spMk id="3" creationId="{02EF2E79-6571-37F7-59A0-4CABDA7D4E46}"/>
          </ac:spMkLst>
        </pc:spChg>
      </pc:sldChg>
      <pc:sldChg chg="modSp">
        <pc:chgData name="Lillie Price (Public Health Wales - No. 2 Capital Quarter)" userId="S::lillie.price@wales.nhs.uk::032d964d-be01-4d8a-8a44-d1d16ba64254" providerId="AD" clId="Web-{6D2EC37A-0F4C-9174-0FC2-3A7ABBE25F9B}" dt="2024-11-06T12:44:33.464" v="2" actId="1076"/>
        <pc:sldMkLst>
          <pc:docMk/>
          <pc:sldMk cId="3645467941" sldId="279"/>
        </pc:sldMkLst>
        <pc:spChg chg="mod">
          <ac:chgData name="Lillie Price (Public Health Wales - No. 2 Capital Quarter)" userId="S::lillie.price@wales.nhs.uk::032d964d-be01-4d8a-8a44-d1d16ba64254" providerId="AD" clId="Web-{6D2EC37A-0F4C-9174-0FC2-3A7ABBE25F9B}" dt="2024-11-06T12:44:33.464" v="2" actId="1076"/>
          <ac:spMkLst>
            <pc:docMk/>
            <pc:sldMk cId="3645467941" sldId="279"/>
            <ac:spMk id="4" creationId="{2FEE4DDC-976B-99BD-2119-D9AFFE511B9B}"/>
          </ac:spMkLst>
        </pc:spChg>
      </pc:sldChg>
      <pc:sldChg chg="modSp modCm">
        <pc:chgData name="Lillie Price (Public Health Wales - No. 2 Capital Quarter)" userId="S::lillie.price@wales.nhs.uk::032d964d-be01-4d8a-8a44-d1d16ba64254" providerId="AD" clId="Web-{6D2EC37A-0F4C-9174-0FC2-3A7ABBE25F9B}" dt="2024-11-06T12:46:03.872" v="8" actId="1076"/>
        <pc:sldMkLst>
          <pc:docMk/>
          <pc:sldMk cId="1709012864" sldId="280"/>
        </pc:sldMkLst>
        <pc:spChg chg="mod">
          <ac:chgData name="Lillie Price (Public Health Wales - No. 2 Capital Quarter)" userId="S::lillie.price@wales.nhs.uk::032d964d-be01-4d8a-8a44-d1d16ba64254" providerId="AD" clId="Web-{6D2EC37A-0F4C-9174-0FC2-3A7ABBE25F9B}" dt="2024-11-06T12:46:01.279" v="7" actId="1076"/>
          <ac:spMkLst>
            <pc:docMk/>
            <pc:sldMk cId="1709012864" sldId="280"/>
            <ac:spMk id="4" creationId="{3FB77E92-2EB8-0B64-125F-B18DD5DE9B5B}"/>
          </ac:spMkLst>
        </pc:spChg>
        <pc:spChg chg="mod">
          <ac:chgData name="Lillie Price (Public Health Wales - No. 2 Capital Quarter)" userId="S::lillie.price@wales.nhs.uk::032d964d-be01-4d8a-8a44-d1d16ba64254" providerId="AD" clId="Web-{6D2EC37A-0F4C-9174-0FC2-3A7ABBE25F9B}" dt="2024-11-06T12:45:54.341" v="6" actId="20577"/>
          <ac:spMkLst>
            <pc:docMk/>
            <pc:sldMk cId="1709012864" sldId="280"/>
            <ac:spMk id="7" creationId="{CED69F48-24AD-DCEB-8846-9FAFCA2E7F8B}"/>
          </ac:spMkLst>
        </pc:spChg>
        <pc:picChg chg="mod">
          <ac:chgData name="Lillie Price (Public Health Wales - No. 2 Capital Quarter)" userId="S::lillie.price@wales.nhs.uk::032d964d-be01-4d8a-8a44-d1d16ba64254" providerId="AD" clId="Web-{6D2EC37A-0F4C-9174-0FC2-3A7ABBE25F9B}" dt="2024-11-06T12:46:03.872" v="8" actId="1076"/>
          <ac:picMkLst>
            <pc:docMk/>
            <pc:sldMk cId="1709012864" sldId="280"/>
            <ac:picMk id="6" creationId="{660DCE9E-C49F-837E-ACD8-A71C85832CBF}"/>
          </ac:picMkLst>
        </pc:picChg>
        <pc:extLst>
          <p:ext xmlns:p="http://schemas.openxmlformats.org/presentationml/2006/main" uri="{D6D511B9-2390-475A-947B-AFAB55BFBCF1}">
            <pc226:cmChg xmlns:pc226="http://schemas.microsoft.com/office/powerpoint/2022/06/main/command" chg="mod">
              <pc226:chgData name="Lillie Price (Public Health Wales - No. 2 Capital Quarter)" userId="S::lillie.price@wales.nhs.uk::032d964d-be01-4d8a-8a44-d1d16ba64254" providerId="AD" clId="Web-{6D2EC37A-0F4C-9174-0FC2-3A7ABBE25F9B}" dt="2024-11-06T12:45:54.341" v="6" actId="20577"/>
              <pc2:cmMkLst xmlns:pc2="http://schemas.microsoft.com/office/powerpoint/2019/9/main/command">
                <pc:docMk/>
                <pc:sldMk cId="1709012864" sldId="280"/>
                <pc2:cmMk id="{34297FD2-C557-44DF-AB8B-C0EFEB6C5A41}"/>
              </pc2:cmMkLst>
            </pc226:cmChg>
          </p:ext>
        </pc:extLst>
      </pc:sldChg>
      <pc:sldChg chg="modSp">
        <pc:chgData name="Lillie Price (Public Health Wales - No. 2 Capital Quarter)" userId="S::lillie.price@wales.nhs.uk::032d964d-be01-4d8a-8a44-d1d16ba64254" providerId="AD" clId="Web-{6D2EC37A-0F4C-9174-0FC2-3A7ABBE25F9B}" dt="2024-11-06T12:46:43.686" v="14" actId="20577"/>
        <pc:sldMkLst>
          <pc:docMk/>
          <pc:sldMk cId="2236068483" sldId="281"/>
        </pc:sldMkLst>
        <pc:spChg chg="mod">
          <ac:chgData name="Lillie Price (Public Health Wales - No. 2 Capital Quarter)" userId="S::lillie.price@wales.nhs.uk::032d964d-be01-4d8a-8a44-d1d16ba64254" providerId="AD" clId="Web-{6D2EC37A-0F4C-9174-0FC2-3A7ABBE25F9B}" dt="2024-11-06T12:46:43.686" v="14" actId="20577"/>
          <ac:spMkLst>
            <pc:docMk/>
            <pc:sldMk cId="2236068483" sldId="281"/>
            <ac:spMk id="6" creationId="{1C84F16D-302F-5DFA-53E9-B6D5BF040151}"/>
          </ac:spMkLst>
        </pc:spChg>
      </pc:sldChg>
      <pc:sldChg chg="modSp">
        <pc:chgData name="Lillie Price (Public Health Wales - No. 2 Capital Quarter)" userId="S::lillie.price@wales.nhs.uk::032d964d-be01-4d8a-8a44-d1d16ba64254" providerId="AD" clId="Web-{6D2EC37A-0F4C-9174-0FC2-3A7ABBE25F9B}" dt="2024-11-06T12:50:10.707" v="79" actId="20577"/>
        <pc:sldMkLst>
          <pc:docMk/>
          <pc:sldMk cId="3814279461" sldId="282"/>
        </pc:sldMkLst>
        <pc:spChg chg="mod">
          <ac:chgData name="Lillie Price (Public Health Wales - No. 2 Capital Quarter)" userId="S::lillie.price@wales.nhs.uk::032d964d-be01-4d8a-8a44-d1d16ba64254" providerId="AD" clId="Web-{6D2EC37A-0F4C-9174-0FC2-3A7ABBE25F9B}" dt="2024-11-06T12:50:10.707" v="79" actId="20577"/>
          <ac:spMkLst>
            <pc:docMk/>
            <pc:sldMk cId="3814279461" sldId="282"/>
            <ac:spMk id="4" creationId="{20E255BE-868A-D5DC-CE9D-3A9DB48A82BB}"/>
          </ac:spMkLst>
        </pc:spChg>
      </pc:sldChg>
      <pc:sldChg chg="modSp">
        <pc:chgData name="Lillie Price (Public Health Wales - No. 2 Capital Quarter)" userId="S::lillie.price@wales.nhs.uk::032d964d-be01-4d8a-8a44-d1d16ba64254" providerId="AD" clId="Web-{6D2EC37A-0F4C-9174-0FC2-3A7ABBE25F9B}" dt="2024-11-06T12:49:31.269" v="77" actId="20577"/>
        <pc:sldMkLst>
          <pc:docMk/>
          <pc:sldMk cId="3111945994" sldId="290"/>
        </pc:sldMkLst>
        <pc:spChg chg="mod">
          <ac:chgData name="Lillie Price (Public Health Wales - No. 2 Capital Quarter)" userId="S::lillie.price@wales.nhs.uk::032d964d-be01-4d8a-8a44-d1d16ba64254" providerId="AD" clId="Web-{6D2EC37A-0F4C-9174-0FC2-3A7ABBE25F9B}" dt="2024-11-06T12:49:31.269" v="77" actId="20577"/>
          <ac:spMkLst>
            <pc:docMk/>
            <pc:sldMk cId="3111945994" sldId="290"/>
            <ac:spMk id="6" creationId="{1C84F16D-302F-5DFA-53E9-B6D5BF040151}"/>
          </ac:spMkLst>
        </pc:spChg>
      </pc:sldChg>
      <pc:sldChg chg="modSp modCm">
        <pc:chgData name="Lillie Price (Public Health Wales - No. 2 Capital Quarter)" userId="S::lillie.price@wales.nhs.uk::032d964d-be01-4d8a-8a44-d1d16ba64254" providerId="AD" clId="Web-{6D2EC37A-0F4C-9174-0FC2-3A7ABBE25F9B}" dt="2024-11-06T12:45:09.605" v="5" actId="20577"/>
        <pc:sldMkLst>
          <pc:docMk/>
          <pc:sldMk cId="2308967033" sldId="291"/>
        </pc:sldMkLst>
        <pc:extLst>
          <p:ext xmlns:p="http://schemas.openxmlformats.org/presentationml/2006/main" uri="{D6D511B9-2390-475A-947B-AFAB55BFBCF1}">
            <pc226:cmChg xmlns:pc226="http://schemas.microsoft.com/office/powerpoint/2022/06/main/command" chg="mod">
              <pc226:chgData name="Lillie Price (Public Health Wales - No. 2 Capital Quarter)" userId="S::lillie.price@wales.nhs.uk::032d964d-be01-4d8a-8a44-d1d16ba64254" providerId="AD" clId="Web-{6D2EC37A-0F4C-9174-0FC2-3A7ABBE25F9B}" dt="2024-11-06T12:45:05.652" v="3" actId="20577"/>
              <pc2:cmMkLst xmlns:pc2="http://schemas.microsoft.com/office/powerpoint/2019/9/main/command">
                <pc:docMk/>
                <pc:sldMk cId="2308967033" sldId="291"/>
                <pc2:cmMk id="{69A13A81-4C51-483A-A795-52ED0ED13694}"/>
              </pc2:cmMkLst>
            </pc226:cmChg>
          </p:ext>
        </pc:extLst>
      </pc:sldChg>
    </pc:docChg>
  </pc:docChgLst>
  <pc:docChgLst>
    <pc:chgData name="Sophie Flood (Public Health Wales - Matrix House)" userId="S::sophie.flood@wales.nhs.uk::f1b68508-ff1d-4a78-a875-f6aa95017de1" providerId="AD" clId="Web-{5DACC292-142F-DE00-7A49-314665EDF055}"/>
    <pc:docChg chg="addSld modSld">
      <pc:chgData name="Sophie Flood (Public Health Wales - Matrix House)" userId="S::sophie.flood@wales.nhs.uk::f1b68508-ff1d-4a78-a875-f6aa95017de1" providerId="AD" clId="Web-{5DACC292-142F-DE00-7A49-314665EDF055}" dt="2025-01-21T15:58:02.239" v="123" actId="20577"/>
      <pc:docMkLst>
        <pc:docMk/>
      </pc:docMkLst>
      <pc:sldChg chg="modSp add">
        <pc:chgData name="Sophie Flood (Public Health Wales - Matrix House)" userId="S::sophie.flood@wales.nhs.uk::f1b68508-ff1d-4a78-a875-f6aa95017de1" providerId="AD" clId="Web-{5DACC292-142F-DE00-7A49-314665EDF055}" dt="2025-01-21T15:58:02.239" v="123" actId="20577"/>
        <pc:sldMkLst>
          <pc:docMk/>
          <pc:sldMk cId="2629694126" sldId="305"/>
        </pc:sldMkLst>
        <pc:spChg chg="mod">
          <ac:chgData name="Sophie Flood (Public Health Wales - Matrix House)" userId="S::sophie.flood@wales.nhs.uk::f1b68508-ff1d-4a78-a875-f6aa95017de1" providerId="AD" clId="Web-{5DACC292-142F-DE00-7A49-314665EDF055}" dt="2025-01-21T13:50:46.309" v="84" actId="20577"/>
          <ac:spMkLst>
            <pc:docMk/>
            <pc:sldMk cId="2629694126" sldId="305"/>
            <ac:spMk id="3" creationId="{CF67C87D-D479-CDB1-4ED3-582FF7BABB23}"/>
          </ac:spMkLst>
        </pc:spChg>
        <pc:spChg chg="mod">
          <ac:chgData name="Sophie Flood (Public Health Wales - Matrix House)" userId="S::sophie.flood@wales.nhs.uk::f1b68508-ff1d-4a78-a875-f6aa95017de1" providerId="AD" clId="Web-{5DACC292-142F-DE00-7A49-314665EDF055}" dt="2025-01-21T15:58:02.239" v="123" actId="20577"/>
          <ac:spMkLst>
            <pc:docMk/>
            <pc:sldMk cId="2629694126" sldId="305"/>
            <ac:spMk id="8" creationId="{12D83889-0442-1959-F86D-9314EE1CFC28}"/>
          </ac:spMkLst>
        </pc:spChg>
      </pc:sldChg>
    </pc:docChg>
  </pc:docChgLst>
  <pc:docChgLst>
    <pc:chgData name="Sophie Flood (Public Health Wales - Matrix House)" userId="S::sophie.flood@wales.nhs.uk::f1b68508-ff1d-4a78-a875-f6aa95017de1" providerId="AD" clId="Web-{C930F2EA-178C-A714-2E2A-FCC7D99002A8}"/>
    <pc:docChg chg="modSld">
      <pc:chgData name="Sophie Flood (Public Health Wales - Matrix House)" userId="S::sophie.flood@wales.nhs.uk::f1b68508-ff1d-4a78-a875-f6aa95017de1" providerId="AD" clId="Web-{C930F2EA-178C-A714-2E2A-FCC7D99002A8}" dt="2025-06-03T13:45:21.534" v="0"/>
      <pc:docMkLst>
        <pc:docMk/>
      </pc:docMkLst>
      <pc:sldChg chg="delSp">
        <pc:chgData name="Sophie Flood (Public Health Wales - Matrix House)" userId="S::sophie.flood@wales.nhs.uk::f1b68508-ff1d-4a78-a875-f6aa95017de1" providerId="AD" clId="Web-{C930F2EA-178C-A714-2E2A-FCC7D99002A8}" dt="2025-06-03T13:45:21.534" v="0"/>
        <pc:sldMkLst>
          <pc:docMk/>
          <pc:sldMk cId="3982800032" sldId="294"/>
        </pc:sldMkLst>
        <pc:spChg chg="del">
          <ac:chgData name="Sophie Flood (Public Health Wales - Matrix House)" userId="S::sophie.flood@wales.nhs.uk::f1b68508-ff1d-4a78-a875-f6aa95017de1" providerId="AD" clId="Web-{C930F2EA-178C-A714-2E2A-FCC7D99002A8}" dt="2025-06-03T13:45:21.534" v="0"/>
          <ac:spMkLst>
            <pc:docMk/>
            <pc:sldMk cId="3982800032" sldId="294"/>
            <ac:spMk id="3" creationId="{6708EDB1-C00D-36D0-87E5-712A6B64F948}"/>
          </ac:spMkLst>
        </pc:spChg>
      </pc:sldChg>
    </pc:docChg>
  </pc:docChgLst>
  <pc:docChgLst>
    <pc:chgData name="Grace Lawson (Public Health Wales - No. 2 Capital Quarter)" userId="S::grace.lawson@wales.nhs.uk::88c6baf7-06f7-4e16-85cb-71260126bd16" providerId="AD" clId="Web-{5149F991-5FAE-6F5D-C327-6768FB3D8659}"/>
    <pc:docChg chg="addSld modSld">
      <pc:chgData name="Grace Lawson (Public Health Wales - No. 2 Capital Quarter)" userId="S::grace.lawson@wales.nhs.uk::88c6baf7-06f7-4e16-85cb-71260126bd16" providerId="AD" clId="Web-{5149F991-5FAE-6F5D-C327-6768FB3D8659}" dt="2024-06-26T13:09:01.300" v="19" actId="20577"/>
      <pc:docMkLst>
        <pc:docMk/>
      </pc:docMkLst>
      <pc:sldChg chg="modSp add">
        <pc:chgData name="Grace Lawson (Public Health Wales - No. 2 Capital Quarter)" userId="S::grace.lawson@wales.nhs.uk::88c6baf7-06f7-4e16-85cb-71260126bd16" providerId="AD" clId="Web-{5149F991-5FAE-6F5D-C327-6768FB3D8659}" dt="2024-06-26T13:09:01.300" v="19" actId="20577"/>
        <pc:sldMkLst>
          <pc:docMk/>
          <pc:sldMk cId="3990787115" sldId="275"/>
        </pc:sldMkLst>
      </pc:sldChg>
    </pc:docChg>
  </pc:docChgLst>
  <pc:docChgLst>
    <pc:chgData name="Lillie Price (Public Health Wales - No. 2 Capital Quarter)" userId="S::lillie.price@wales.nhs.uk::032d964d-be01-4d8a-8a44-d1d16ba64254" providerId="AD" clId="Web-{633917C8-C1F9-B5A5-86F6-0B69BC5AD4CB}"/>
    <pc:docChg chg="modSld">
      <pc:chgData name="Lillie Price (Public Health Wales - No. 2 Capital Quarter)" userId="S::lillie.price@wales.nhs.uk::032d964d-be01-4d8a-8a44-d1d16ba64254" providerId="AD" clId="Web-{633917C8-C1F9-B5A5-86F6-0B69BC5AD4CB}" dt="2025-01-29T10:19:02.455" v="585" actId="20577"/>
      <pc:docMkLst>
        <pc:docMk/>
      </pc:docMkLst>
      <pc:sldChg chg="addSp modSp">
        <pc:chgData name="Lillie Price (Public Health Wales - No. 2 Capital Quarter)" userId="S::lillie.price@wales.nhs.uk::032d964d-be01-4d8a-8a44-d1d16ba64254" providerId="AD" clId="Web-{633917C8-C1F9-B5A5-86F6-0B69BC5AD4CB}" dt="2025-01-29T10:19:02.455" v="585" actId="20577"/>
        <pc:sldMkLst>
          <pc:docMk/>
          <pc:sldMk cId="3206318145" sldId="306"/>
        </pc:sldMkLst>
        <pc:spChg chg="mod">
          <ac:chgData name="Lillie Price (Public Health Wales - No. 2 Capital Quarter)" userId="S::lillie.price@wales.nhs.uk::032d964d-be01-4d8a-8a44-d1d16ba64254" providerId="AD" clId="Web-{633917C8-C1F9-B5A5-86F6-0B69BC5AD4CB}" dt="2025-01-29T10:19:02.455" v="585" actId="20577"/>
          <ac:spMkLst>
            <pc:docMk/>
            <pc:sldMk cId="3206318145" sldId="306"/>
            <ac:spMk id="3" creationId="{CF67C87D-D479-CDB1-4ED3-582FF7BABB23}"/>
          </ac:spMkLst>
        </pc:spChg>
        <pc:picChg chg="add mod">
          <ac:chgData name="Lillie Price (Public Health Wales - No. 2 Capital Quarter)" userId="S::lillie.price@wales.nhs.uk::032d964d-be01-4d8a-8a44-d1d16ba64254" providerId="AD" clId="Web-{633917C8-C1F9-B5A5-86F6-0B69BC5AD4CB}" dt="2025-01-29T10:15:28.665" v="161" actId="1076"/>
          <ac:picMkLst>
            <pc:docMk/>
            <pc:sldMk cId="3206318145" sldId="306"/>
            <ac:picMk id="2" creationId="{0C8FCCCE-696A-AEC9-AA3C-0ECAA5B31A47}"/>
          </ac:picMkLst>
        </pc:picChg>
      </pc:sldChg>
    </pc:docChg>
  </pc:docChgLst>
  <pc:docChgLst>
    <pc:chgData name="Lillie Price (Public Health Wales - No. 2 Capital Quarter)" userId="S::lillie.price@wales.nhs.uk::032d964d-be01-4d8a-8a44-d1d16ba64254" providerId="AD" clId="Web-{B3263740-0A71-AFB9-0C68-CB97A02F9504}"/>
    <pc:docChg chg="delSld">
      <pc:chgData name="Lillie Price (Public Health Wales - No. 2 Capital Quarter)" userId="S::lillie.price@wales.nhs.uk::032d964d-be01-4d8a-8a44-d1d16ba64254" providerId="AD" clId="Web-{B3263740-0A71-AFB9-0C68-CB97A02F9504}" dt="2024-08-06T08:57:18.191" v="0"/>
      <pc:docMkLst>
        <pc:docMk/>
      </pc:docMkLst>
      <pc:sldChg chg="del">
        <pc:chgData name="Lillie Price (Public Health Wales - No. 2 Capital Quarter)" userId="S::lillie.price@wales.nhs.uk::032d964d-be01-4d8a-8a44-d1d16ba64254" providerId="AD" clId="Web-{B3263740-0A71-AFB9-0C68-CB97A02F9504}" dt="2024-08-06T08:57:18.191" v="0"/>
        <pc:sldMkLst>
          <pc:docMk/>
          <pc:sldMk cId="2658855223" sldId="283"/>
        </pc:sldMkLst>
      </pc:sldChg>
    </pc:docChg>
  </pc:docChgLst>
  <pc:docChgLst>
    <pc:chgData name="Leanne Small (Public Health Wales - No. 2 Capital Quarter)" userId="S::leanne.small@wales.nhs.uk::d76cf426-005f-434f-ac47-a5eb582e6007" providerId="AD" clId="Web-{7B353DAD-AA5C-499D-8B45-30525275E37D}"/>
    <pc:docChg chg="addSld delSld modSld">
      <pc:chgData name="Leanne Small (Public Health Wales - No. 2 Capital Quarter)" userId="S::leanne.small@wales.nhs.uk::d76cf426-005f-434f-ac47-a5eb582e6007" providerId="AD" clId="Web-{7B353DAD-AA5C-499D-8B45-30525275E37D}" dt="2024-09-02T12:28:13.730" v="137" actId="20577"/>
      <pc:docMkLst>
        <pc:docMk/>
      </pc:docMkLst>
      <pc:sldChg chg="addSp modSp modCm">
        <pc:chgData name="Leanne Small (Public Health Wales - No. 2 Capital Quarter)" userId="S::leanne.small@wales.nhs.uk::d76cf426-005f-434f-ac47-a5eb582e6007" providerId="AD" clId="Web-{7B353DAD-AA5C-499D-8B45-30525275E37D}" dt="2024-09-02T12:28:13.730" v="137" actId="20577"/>
        <pc:sldMkLst>
          <pc:docMk/>
          <pc:sldMk cId="2308967033" sldId="291"/>
        </pc:sldMkLst>
        <pc:extLst>
          <p:ext xmlns:p="http://schemas.openxmlformats.org/presentationml/2006/main" uri="{D6D511B9-2390-475A-947B-AFAB55BFBCF1}">
            <pc226:cmChg xmlns:pc226="http://schemas.microsoft.com/office/powerpoint/2022/06/main/command" chg="mod">
              <pc226:chgData name="Leanne Small (Public Health Wales - No. 2 Capital Quarter)" userId="S::leanne.small@wales.nhs.uk::d76cf426-005f-434f-ac47-a5eb582e6007" providerId="AD" clId="Web-{7B353DAD-AA5C-499D-8B45-30525275E37D}" dt="2024-09-02T12:28:13.730" v="137" actId="20577"/>
              <pc2:cmMkLst xmlns:pc2="http://schemas.microsoft.com/office/powerpoint/2019/9/main/command">
                <pc:docMk/>
                <pc:sldMk cId="2308967033" sldId="291"/>
                <pc2:cmMk id="{69A13A81-4C51-483A-A795-52ED0ED13694}"/>
              </pc2:cmMkLst>
            </pc226:cmChg>
          </p:ext>
        </pc:extLst>
      </pc:sldChg>
      <pc:sldChg chg="del">
        <pc:chgData name="Leanne Small (Public Health Wales - No. 2 Capital Quarter)" userId="S::leanne.small@wales.nhs.uk::d76cf426-005f-434f-ac47-a5eb582e6007" providerId="AD" clId="Web-{7B353DAD-AA5C-499D-8B45-30525275E37D}" dt="2024-09-02T12:23:42.097" v="0"/>
        <pc:sldMkLst>
          <pc:docMk/>
          <pc:sldMk cId="493996048" sldId="292"/>
        </pc:sldMkLst>
      </pc:sldChg>
      <pc:sldChg chg="add del">
        <pc:chgData name="Leanne Small (Public Health Wales - No. 2 Capital Quarter)" userId="S::leanne.small@wales.nhs.uk::d76cf426-005f-434f-ac47-a5eb582e6007" providerId="AD" clId="Web-{7B353DAD-AA5C-499D-8B45-30525275E37D}" dt="2024-09-02T12:23:48.707" v="2"/>
        <pc:sldMkLst>
          <pc:docMk/>
          <pc:sldMk cId="3915007414" sldId="292"/>
        </pc:sldMkLst>
      </pc:sldChg>
    </pc:docChg>
  </pc:docChgLst>
  <pc:docChgLst>
    <pc:chgData name="Sophie Flood (Public Health Wales - Matrix House)" userId="S::sophie.flood@wales.nhs.uk::f1b68508-ff1d-4a78-a875-f6aa95017de1" providerId="AD" clId="Web-{6DE2E450-0003-96D4-CBB4-CCD55799D88F}"/>
    <pc:docChg chg="modSld">
      <pc:chgData name="Sophie Flood (Public Health Wales - Matrix House)" userId="S::sophie.flood@wales.nhs.uk::f1b68508-ff1d-4a78-a875-f6aa95017de1" providerId="AD" clId="Web-{6DE2E450-0003-96D4-CBB4-CCD55799D88F}" dt="2025-06-03T13:01:44.661" v="43" actId="20577"/>
      <pc:docMkLst>
        <pc:docMk/>
      </pc:docMkLst>
      <pc:sldChg chg="modSp">
        <pc:chgData name="Sophie Flood (Public Health Wales - Matrix House)" userId="S::sophie.flood@wales.nhs.uk::f1b68508-ff1d-4a78-a875-f6aa95017de1" providerId="AD" clId="Web-{6DE2E450-0003-96D4-CBB4-CCD55799D88F}" dt="2025-06-03T11:56:32.075" v="15" actId="20577"/>
        <pc:sldMkLst>
          <pc:docMk/>
          <pc:sldMk cId="4288474238" sldId="264"/>
        </pc:sldMkLst>
        <pc:spChg chg="mod">
          <ac:chgData name="Sophie Flood (Public Health Wales - Matrix House)" userId="S::sophie.flood@wales.nhs.uk::f1b68508-ff1d-4a78-a875-f6aa95017de1" providerId="AD" clId="Web-{6DE2E450-0003-96D4-CBB4-CCD55799D88F}" dt="2025-06-03T11:56:24.809" v="13" actId="20577"/>
          <ac:spMkLst>
            <pc:docMk/>
            <pc:sldMk cId="4288474238" sldId="264"/>
            <ac:spMk id="4" creationId="{3FB77E92-2EB8-0B64-125F-B18DD5DE9B5B}"/>
          </ac:spMkLst>
        </pc:spChg>
        <pc:spChg chg="mod">
          <ac:chgData name="Sophie Flood (Public Health Wales - Matrix House)" userId="S::sophie.flood@wales.nhs.uk::f1b68508-ff1d-4a78-a875-f6aa95017de1" providerId="AD" clId="Web-{6DE2E450-0003-96D4-CBB4-CCD55799D88F}" dt="2025-06-03T11:56:32.075" v="15" actId="20577"/>
          <ac:spMkLst>
            <pc:docMk/>
            <pc:sldMk cId="4288474238" sldId="264"/>
            <ac:spMk id="5" creationId="{A6F8CC23-BFB3-940C-A129-5ED6D0790522}"/>
          </ac:spMkLst>
        </pc:spChg>
      </pc:sldChg>
      <pc:sldChg chg="modSp">
        <pc:chgData name="Sophie Flood (Public Health Wales - Matrix House)" userId="S::sophie.flood@wales.nhs.uk::f1b68508-ff1d-4a78-a875-f6aa95017de1" providerId="AD" clId="Web-{6DE2E450-0003-96D4-CBB4-CCD55799D88F}" dt="2025-06-03T12:46:52.250" v="21" actId="20577"/>
        <pc:sldMkLst>
          <pc:docMk/>
          <pc:sldMk cId="3554746902" sldId="277"/>
        </pc:sldMkLst>
        <pc:spChg chg="mod">
          <ac:chgData name="Sophie Flood (Public Health Wales - Matrix House)" userId="S::sophie.flood@wales.nhs.uk::f1b68508-ff1d-4a78-a875-f6aa95017de1" providerId="AD" clId="Web-{6DE2E450-0003-96D4-CBB4-CCD55799D88F}" dt="2025-06-03T12:46:44.766" v="19" actId="20577"/>
          <ac:spMkLst>
            <pc:docMk/>
            <pc:sldMk cId="3554746902" sldId="277"/>
            <ac:spMk id="4" creationId="{3FB77E92-2EB8-0B64-125F-B18DD5DE9B5B}"/>
          </ac:spMkLst>
        </pc:spChg>
        <pc:spChg chg="mod">
          <ac:chgData name="Sophie Flood (Public Health Wales - Matrix House)" userId="S::sophie.flood@wales.nhs.uk::f1b68508-ff1d-4a78-a875-f6aa95017de1" providerId="AD" clId="Web-{6DE2E450-0003-96D4-CBB4-CCD55799D88F}" dt="2025-06-03T12:46:52.250" v="21" actId="20577"/>
          <ac:spMkLst>
            <pc:docMk/>
            <pc:sldMk cId="3554746902" sldId="277"/>
            <ac:spMk id="5" creationId="{A6F8CC23-BFB3-940C-A129-5ED6D0790522}"/>
          </ac:spMkLst>
        </pc:spChg>
      </pc:sldChg>
      <pc:sldChg chg="modSp">
        <pc:chgData name="Sophie Flood (Public Health Wales - Matrix House)" userId="S::sophie.flood@wales.nhs.uk::f1b68508-ff1d-4a78-a875-f6aa95017de1" providerId="AD" clId="Web-{6DE2E450-0003-96D4-CBB4-CCD55799D88F}" dt="2025-06-03T12:47:31.346" v="25" actId="20577"/>
        <pc:sldMkLst>
          <pc:docMk/>
          <pc:sldMk cId="3102144934" sldId="278"/>
        </pc:sldMkLst>
        <pc:spChg chg="mod">
          <ac:chgData name="Sophie Flood (Public Health Wales - Matrix House)" userId="S::sophie.flood@wales.nhs.uk::f1b68508-ff1d-4a78-a875-f6aa95017de1" providerId="AD" clId="Web-{6DE2E450-0003-96D4-CBB4-CCD55799D88F}" dt="2025-06-03T12:47:24.814" v="24" actId="20577"/>
          <ac:spMkLst>
            <pc:docMk/>
            <pc:sldMk cId="3102144934" sldId="278"/>
            <ac:spMk id="3" creationId="{02EF2E79-6571-37F7-59A0-4CABDA7D4E46}"/>
          </ac:spMkLst>
        </pc:spChg>
        <pc:spChg chg="mod">
          <ac:chgData name="Sophie Flood (Public Health Wales - Matrix House)" userId="S::sophie.flood@wales.nhs.uk::f1b68508-ff1d-4a78-a875-f6aa95017de1" providerId="AD" clId="Web-{6DE2E450-0003-96D4-CBB4-CCD55799D88F}" dt="2025-06-03T12:47:31.346" v="25" actId="20577"/>
          <ac:spMkLst>
            <pc:docMk/>
            <pc:sldMk cId="3102144934" sldId="278"/>
            <ac:spMk id="4" creationId="{9A52861D-735C-01CD-A960-16F3AE60F4F5}"/>
          </ac:spMkLst>
        </pc:spChg>
      </pc:sldChg>
      <pc:sldChg chg="modSp">
        <pc:chgData name="Sophie Flood (Public Health Wales - Matrix House)" userId="S::sophie.flood@wales.nhs.uk::f1b68508-ff1d-4a78-a875-f6aa95017de1" providerId="AD" clId="Web-{6DE2E450-0003-96D4-CBB4-CCD55799D88F}" dt="2025-06-03T11:54:21.977" v="11" actId="20577"/>
        <pc:sldMkLst>
          <pc:docMk/>
          <pc:sldMk cId="3645467941" sldId="279"/>
        </pc:sldMkLst>
        <pc:spChg chg="mod">
          <ac:chgData name="Sophie Flood (Public Health Wales - Matrix House)" userId="S::sophie.flood@wales.nhs.uk::f1b68508-ff1d-4a78-a875-f6aa95017de1" providerId="AD" clId="Web-{6DE2E450-0003-96D4-CBB4-CCD55799D88F}" dt="2025-06-03T11:54:02.992" v="8" actId="20577"/>
          <ac:spMkLst>
            <pc:docMk/>
            <pc:sldMk cId="3645467941" sldId="279"/>
            <ac:spMk id="3" creationId="{02EF2E79-6571-37F7-59A0-4CABDA7D4E46}"/>
          </ac:spMkLst>
        </pc:spChg>
        <pc:spChg chg="mod">
          <ac:chgData name="Sophie Flood (Public Health Wales - Matrix House)" userId="S::sophie.flood@wales.nhs.uk::f1b68508-ff1d-4a78-a875-f6aa95017de1" providerId="AD" clId="Web-{6DE2E450-0003-96D4-CBB4-CCD55799D88F}" dt="2025-06-03T11:54:14.367" v="10" actId="20577"/>
          <ac:spMkLst>
            <pc:docMk/>
            <pc:sldMk cId="3645467941" sldId="279"/>
            <ac:spMk id="4" creationId="{2FEE4DDC-976B-99BD-2119-D9AFFE511B9B}"/>
          </ac:spMkLst>
        </pc:spChg>
        <pc:spChg chg="mod">
          <ac:chgData name="Sophie Flood (Public Health Wales - Matrix House)" userId="S::sophie.flood@wales.nhs.uk::f1b68508-ff1d-4a78-a875-f6aa95017de1" providerId="AD" clId="Web-{6DE2E450-0003-96D4-CBB4-CCD55799D88F}" dt="2025-06-03T11:54:21.977" v="11" actId="20577"/>
          <ac:spMkLst>
            <pc:docMk/>
            <pc:sldMk cId="3645467941" sldId="279"/>
            <ac:spMk id="5" creationId="{2403F34A-A5AD-46FC-B44C-B8EEE44C5E82}"/>
          </ac:spMkLst>
        </pc:spChg>
      </pc:sldChg>
      <pc:sldChg chg="modSp">
        <pc:chgData name="Sophie Flood (Public Health Wales - Matrix House)" userId="S::sophie.flood@wales.nhs.uk::f1b68508-ff1d-4a78-a875-f6aa95017de1" providerId="AD" clId="Web-{6DE2E450-0003-96D4-CBB4-CCD55799D88F}" dt="2025-06-03T11:57:07.545" v="17" actId="20577"/>
        <pc:sldMkLst>
          <pc:docMk/>
          <pc:sldMk cId="1709012864" sldId="280"/>
        </pc:sldMkLst>
        <pc:spChg chg="mod">
          <ac:chgData name="Sophie Flood (Public Health Wales - Matrix House)" userId="S::sophie.flood@wales.nhs.uk::f1b68508-ff1d-4a78-a875-f6aa95017de1" providerId="AD" clId="Web-{6DE2E450-0003-96D4-CBB4-CCD55799D88F}" dt="2025-06-03T11:57:07.545" v="17" actId="20577"/>
          <ac:spMkLst>
            <pc:docMk/>
            <pc:sldMk cId="1709012864" sldId="280"/>
            <ac:spMk id="4" creationId="{3FB77E92-2EB8-0B64-125F-B18DD5DE9B5B}"/>
          </ac:spMkLst>
        </pc:spChg>
      </pc:sldChg>
      <pc:sldChg chg="modSp">
        <pc:chgData name="Sophie Flood (Public Health Wales - Matrix House)" userId="S::sophie.flood@wales.nhs.uk::f1b68508-ff1d-4a78-a875-f6aa95017de1" providerId="AD" clId="Web-{6DE2E450-0003-96D4-CBB4-CCD55799D88F}" dt="2025-06-03T12:47:11.189" v="22" actId="20577"/>
        <pc:sldMkLst>
          <pc:docMk/>
          <pc:sldMk cId="2236068483" sldId="281"/>
        </pc:sldMkLst>
        <pc:spChg chg="mod">
          <ac:chgData name="Sophie Flood (Public Health Wales - Matrix House)" userId="S::sophie.flood@wales.nhs.uk::f1b68508-ff1d-4a78-a875-f6aa95017de1" providerId="AD" clId="Web-{6DE2E450-0003-96D4-CBB4-CCD55799D88F}" dt="2025-06-03T12:47:11.189" v="22" actId="20577"/>
          <ac:spMkLst>
            <pc:docMk/>
            <pc:sldMk cId="2236068483" sldId="281"/>
            <ac:spMk id="4" creationId="{3FB77E92-2EB8-0B64-125F-B18DD5DE9B5B}"/>
          </ac:spMkLst>
        </pc:spChg>
      </pc:sldChg>
      <pc:sldChg chg="modSp">
        <pc:chgData name="Sophie Flood (Public Health Wales - Matrix House)" userId="S::sophie.flood@wales.nhs.uk::f1b68508-ff1d-4a78-a875-f6aa95017de1" providerId="AD" clId="Web-{6DE2E450-0003-96D4-CBB4-CCD55799D88F}" dt="2025-06-03T12:49:14.709" v="39" actId="20577"/>
        <pc:sldMkLst>
          <pc:docMk/>
          <pc:sldMk cId="3814279461" sldId="282"/>
        </pc:sldMkLst>
        <pc:spChg chg="mod">
          <ac:chgData name="Sophie Flood (Public Health Wales - Matrix House)" userId="S::sophie.flood@wales.nhs.uk::f1b68508-ff1d-4a78-a875-f6aa95017de1" providerId="AD" clId="Web-{6DE2E450-0003-96D4-CBB4-CCD55799D88F}" dt="2025-06-03T12:49:14.709" v="39" actId="20577"/>
          <ac:spMkLst>
            <pc:docMk/>
            <pc:sldMk cId="3814279461" sldId="282"/>
            <ac:spMk id="4" creationId="{20E255BE-868A-D5DC-CE9D-3A9DB48A82BB}"/>
          </ac:spMkLst>
        </pc:spChg>
      </pc:sldChg>
      <pc:sldChg chg="modSp">
        <pc:chgData name="Sophie Flood (Public Health Wales - Matrix House)" userId="S::sophie.flood@wales.nhs.uk::f1b68508-ff1d-4a78-a875-f6aa95017de1" providerId="AD" clId="Web-{6DE2E450-0003-96D4-CBB4-CCD55799D88F}" dt="2025-06-03T13:01:44.661" v="43" actId="20577"/>
        <pc:sldMkLst>
          <pc:docMk/>
          <pc:sldMk cId="2232801781" sldId="284"/>
        </pc:sldMkLst>
        <pc:spChg chg="mod">
          <ac:chgData name="Sophie Flood (Public Health Wales - Matrix House)" userId="S::sophie.flood@wales.nhs.uk::f1b68508-ff1d-4a78-a875-f6aa95017de1" providerId="AD" clId="Web-{6DE2E450-0003-96D4-CBB4-CCD55799D88F}" dt="2025-06-03T12:49:22.631" v="40" actId="20577"/>
          <ac:spMkLst>
            <pc:docMk/>
            <pc:sldMk cId="2232801781" sldId="284"/>
            <ac:spMk id="2" creationId="{E80EC453-1271-180B-95CB-9E036122E7B5}"/>
          </ac:spMkLst>
        </pc:spChg>
        <pc:spChg chg="mod">
          <ac:chgData name="Sophie Flood (Public Health Wales - Matrix House)" userId="S::sophie.flood@wales.nhs.uk::f1b68508-ff1d-4a78-a875-f6aa95017de1" providerId="AD" clId="Web-{6DE2E450-0003-96D4-CBB4-CCD55799D88F}" dt="2025-06-03T13:01:44.661" v="43" actId="20577"/>
          <ac:spMkLst>
            <pc:docMk/>
            <pc:sldMk cId="2232801781" sldId="284"/>
            <ac:spMk id="4" creationId="{C6BD5FB4-4736-0EB0-9BB2-03602221744B}"/>
          </ac:spMkLst>
        </pc:spChg>
      </pc:sldChg>
      <pc:sldChg chg="modSp">
        <pc:chgData name="Sophie Flood (Public Health Wales - Matrix House)" userId="S::sophie.flood@wales.nhs.uk::f1b68508-ff1d-4a78-a875-f6aa95017de1" providerId="AD" clId="Web-{6DE2E450-0003-96D4-CBB4-CCD55799D88F}" dt="2025-06-03T12:48:29.457" v="34" actId="20577"/>
        <pc:sldMkLst>
          <pc:docMk/>
          <pc:sldMk cId="602561004" sldId="286"/>
        </pc:sldMkLst>
        <pc:spChg chg="mod">
          <ac:chgData name="Sophie Flood (Public Health Wales - Matrix House)" userId="S::sophie.flood@wales.nhs.uk::f1b68508-ff1d-4a78-a875-f6aa95017de1" providerId="AD" clId="Web-{6DE2E450-0003-96D4-CBB4-CCD55799D88F}" dt="2025-06-03T12:48:29.457" v="34" actId="20577"/>
          <ac:spMkLst>
            <pc:docMk/>
            <pc:sldMk cId="602561004" sldId="286"/>
            <ac:spMk id="4" creationId="{3FB77E92-2EB8-0B64-125F-B18DD5DE9B5B}"/>
          </ac:spMkLst>
        </pc:spChg>
      </pc:sldChg>
      <pc:sldChg chg="modSp">
        <pc:chgData name="Sophie Flood (Public Health Wales - Matrix House)" userId="S::sophie.flood@wales.nhs.uk::f1b68508-ff1d-4a78-a875-f6aa95017de1" providerId="AD" clId="Web-{6DE2E450-0003-96D4-CBB4-CCD55799D88F}" dt="2025-06-03T12:48:16.160" v="32" actId="20577"/>
        <pc:sldMkLst>
          <pc:docMk/>
          <pc:sldMk cId="1078699685" sldId="287"/>
        </pc:sldMkLst>
        <pc:spChg chg="mod">
          <ac:chgData name="Sophie Flood (Public Health Wales - Matrix House)" userId="S::sophie.flood@wales.nhs.uk::f1b68508-ff1d-4a78-a875-f6aa95017de1" providerId="AD" clId="Web-{6DE2E450-0003-96D4-CBB4-CCD55799D88F}" dt="2025-06-03T12:48:16.160" v="32" actId="20577"/>
          <ac:spMkLst>
            <pc:docMk/>
            <pc:sldMk cId="1078699685" sldId="287"/>
            <ac:spMk id="4" creationId="{3FB77E92-2EB8-0B64-125F-B18DD5DE9B5B}"/>
          </ac:spMkLst>
        </pc:spChg>
        <pc:spChg chg="mod">
          <ac:chgData name="Sophie Flood (Public Health Wales - Matrix House)" userId="S::sophie.flood@wales.nhs.uk::f1b68508-ff1d-4a78-a875-f6aa95017de1" providerId="AD" clId="Web-{6DE2E450-0003-96D4-CBB4-CCD55799D88F}" dt="2025-06-03T12:48:04.675" v="30" actId="20577"/>
          <ac:spMkLst>
            <pc:docMk/>
            <pc:sldMk cId="1078699685" sldId="287"/>
            <ac:spMk id="6" creationId="{1C84F16D-302F-5DFA-53E9-B6D5BF040151}"/>
          </ac:spMkLst>
        </pc:spChg>
      </pc:sldChg>
      <pc:sldChg chg="modSp">
        <pc:chgData name="Sophie Flood (Public Health Wales - Matrix House)" userId="S::sophie.flood@wales.nhs.uk::f1b68508-ff1d-4a78-a875-f6aa95017de1" providerId="AD" clId="Web-{6DE2E450-0003-96D4-CBB4-CCD55799D88F}" dt="2025-06-03T12:47:57.612" v="29" actId="20577"/>
        <pc:sldMkLst>
          <pc:docMk/>
          <pc:sldMk cId="3293037567" sldId="289"/>
        </pc:sldMkLst>
        <pc:spChg chg="mod">
          <ac:chgData name="Sophie Flood (Public Health Wales - Matrix House)" userId="S::sophie.flood@wales.nhs.uk::f1b68508-ff1d-4a78-a875-f6aa95017de1" providerId="AD" clId="Web-{6DE2E450-0003-96D4-CBB4-CCD55799D88F}" dt="2025-06-03T12:47:50.909" v="27" actId="20577"/>
          <ac:spMkLst>
            <pc:docMk/>
            <pc:sldMk cId="3293037567" sldId="289"/>
            <ac:spMk id="4" creationId="{3FB77E92-2EB8-0B64-125F-B18DD5DE9B5B}"/>
          </ac:spMkLst>
        </pc:spChg>
        <pc:spChg chg="mod">
          <ac:chgData name="Sophie Flood (Public Health Wales - Matrix House)" userId="S::sophie.flood@wales.nhs.uk::f1b68508-ff1d-4a78-a875-f6aa95017de1" providerId="AD" clId="Web-{6DE2E450-0003-96D4-CBB4-CCD55799D88F}" dt="2025-06-03T12:47:57.612" v="29" actId="20577"/>
          <ac:spMkLst>
            <pc:docMk/>
            <pc:sldMk cId="3293037567" sldId="289"/>
            <ac:spMk id="5" creationId="{A6F8CC23-BFB3-940C-A129-5ED6D0790522}"/>
          </ac:spMkLst>
        </pc:spChg>
      </pc:sldChg>
      <pc:sldChg chg="modSp">
        <pc:chgData name="Sophie Flood (Public Health Wales - Matrix House)" userId="S::sophie.flood@wales.nhs.uk::f1b68508-ff1d-4a78-a875-f6aa95017de1" providerId="AD" clId="Web-{6DE2E450-0003-96D4-CBB4-CCD55799D88F}" dt="2025-06-03T12:48:59.631" v="37" actId="20577"/>
        <pc:sldMkLst>
          <pc:docMk/>
          <pc:sldMk cId="3111945994" sldId="290"/>
        </pc:sldMkLst>
        <pc:spChg chg="mod">
          <ac:chgData name="Sophie Flood (Public Health Wales - Matrix House)" userId="S::sophie.flood@wales.nhs.uk::f1b68508-ff1d-4a78-a875-f6aa95017de1" providerId="AD" clId="Web-{6DE2E450-0003-96D4-CBB4-CCD55799D88F}" dt="2025-06-03T12:48:59.631" v="37" actId="20577"/>
          <ac:spMkLst>
            <pc:docMk/>
            <pc:sldMk cId="3111945994" sldId="290"/>
            <ac:spMk id="4" creationId="{3FB77E92-2EB8-0B64-125F-B18DD5DE9B5B}"/>
          </ac:spMkLst>
        </pc:spChg>
        <pc:spChg chg="mod">
          <ac:chgData name="Sophie Flood (Public Health Wales - Matrix House)" userId="S::sophie.flood@wales.nhs.uk::f1b68508-ff1d-4a78-a875-f6aa95017de1" providerId="AD" clId="Web-{6DE2E450-0003-96D4-CBB4-CCD55799D88F}" dt="2025-06-03T12:48:46.067" v="35" actId="20577"/>
          <ac:spMkLst>
            <pc:docMk/>
            <pc:sldMk cId="3111945994" sldId="290"/>
            <ac:spMk id="6" creationId="{1C84F16D-302F-5DFA-53E9-B6D5BF040151}"/>
          </ac:spMkLst>
        </pc:spChg>
      </pc:sldChg>
      <pc:sldChg chg="modSp">
        <pc:chgData name="Sophie Flood (Public Health Wales - Matrix House)" userId="S::sophie.flood@wales.nhs.uk::f1b68508-ff1d-4a78-a875-f6aa95017de1" providerId="AD" clId="Web-{6DE2E450-0003-96D4-CBB4-CCD55799D88F}" dt="2025-06-03T11:53:25.725" v="4" actId="20577"/>
        <pc:sldMkLst>
          <pc:docMk/>
          <pc:sldMk cId="2629694126" sldId="305"/>
        </pc:sldMkLst>
        <pc:spChg chg="mod">
          <ac:chgData name="Sophie Flood (Public Health Wales - Matrix House)" userId="S::sophie.flood@wales.nhs.uk::f1b68508-ff1d-4a78-a875-f6aa95017de1" providerId="AD" clId="Web-{6DE2E450-0003-96D4-CBB4-CCD55799D88F}" dt="2025-06-03T11:53:25.725" v="4" actId="20577"/>
          <ac:spMkLst>
            <pc:docMk/>
            <pc:sldMk cId="2629694126" sldId="305"/>
            <ac:spMk id="8" creationId="{12D83889-0442-1959-F86D-9314EE1CFC28}"/>
          </ac:spMkLst>
        </pc:spChg>
      </pc:sldChg>
    </pc:docChg>
  </pc:docChgLst>
  <pc:docChgLst>
    <pc:chgData name="Anthony Priest (Public Health Wales - No. 2 Capital Quarter)" userId="S::anthony.priest2@wales.nhs.uk::46692481-554a-429c-bc03-d4cca9c03c2b" providerId="AD" clId="Web-{EDF44FF1-9409-EBA5-3CC1-8C92D95D9719}"/>
    <pc:docChg chg="modSld">
      <pc:chgData name="Anthony Priest (Public Health Wales - No. 2 Capital Quarter)" userId="S::anthony.priest2@wales.nhs.uk::46692481-554a-429c-bc03-d4cca9c03c2b" providerId="AD" clId="Web-{EDF44FF1-9409-EBA5-3CC1-8C92D95D9719}" dt="2024-11-14T14:07:06.029" v="4" actId="1076"/>
      <pc:docMkLst>
        <pc:docMk/>
      </pc:docMkLst>
      <pc:sldChg chg="addSp modSp">
        <pc:chgData name="Anthony Priest (Public Health Wales - No. 2 Capital Quarter)" userId="S::anthony.priest2@wales.nhs.uk::46692481-554a-429c-bc03-d4cca9c03c2b" providerId="AD" clId="Web-{EDF44FF1-9409-EBA5-3CC1-8C92D95D9719}" dt="2024-11-14T14:07:06.029" v="4" actId="1076"/>
        <pc:sldMkLst>
          <pc:docMk/>
          <pc:sldMk cId="2926879243" sldId="256"/>
        </pc:sldMkLst>
        <pc:spChg chg="mod">
          <ac:chgData name="Anthony Priest (Public Health Wales - No. 2 Capital Quarter)" userId="S::anthony.priest2@wales.nhs.uk::46692481-554a-429c-bc03-d4cca9c03c2b" providerId="AD" clId="Web-{EDF44FF1-9409-EBA5-3CC1-8C92D95D9719}" dt="2024-11-14T14:06:22.980" v="0" actId="1076"/>
          <ac:spMkLst>
            <pc:docMk/>
            <pc:sldMk cId="2926879243" sldId="256"/>
            <ac:spMk id="6" creationId="{49561BF0-1EE0-F350-32FC-16AB73C6A3DB}"/>
          </ac:spMkLst>
        </pc:spChg>
        <pc:picChg chg="add mod">
          <ac:chgData name="Anthony Priest (Public Health Wales - No. 2 Capital Quarter)" userId="S::anthony.priest2@wales.nhs.uk::46692481-554a-429c-bc03-d4cca9c03c2b" providerId="AD" clId="Web-{EDF44FF1-9409-EBA5-3CC1-8C92D95D9719}" dt="2024-11-14T14:07:06.029" v="4" actId="1076"/>
          <ac:picMkLst>
            <pc:docMk/>
            <pc:sldMk cId="2926879243" sldId="256"/>
            <ac:picMk id="3" creationId="{70EE9B54-0446-C53E-11EB-59F3C927A778}"/>
          </ac:picMkLst>
        </pc:picChg>
      </pc:sldChg>
    </pc:docChg>
  </pc:docChgLst>
  <pc:docChgLst>
    <pc:chgData name="Anthony Priest (Public Health Wales - No. 2 Capital Quarter)" userId="S::anthony.priest2@wales.nhs.uk::46692481-554a-429c-bc03-d4cca9c03c2b" providerId="AD" clId="Web-{BE43AE55-4F06-E9CA-2871-7421D29A4D9C}"/>
    <pc:docChg chg="modSld">
      <pc:chgData name="Anthony Priest (Public Health Wales - No. 2 Capital Quarter)" userId="S::anthony.priest2@wales.nhs.uk::46692481-554a-429c-bc03-d4cca9c03c2b" providerId="AD" clId="Web-{BE43AE55-4F06-E9CA-2871-7421D29A4D9C}" dt="2024-11-11T14:58:56.653" v="21" actId="1076"/>
      <pc:docMkLst>
        <pc:docMk/>
      </pc:docMkLst>
      <pc:sldChg chg="modSp">
        <pc:chgData name="Anthony Priest (Public Health Wales - No. 2 Capital Quarter)" userId="S::anthony.priest2@wales.nhs.uk::46692481-554a-429c-bc03-d4cca9c03c2b" providerId="AD" clId="Web-{BE43AE55-4F06-E9CA-2871-7421D29A4D9C}" dt="2024-11-11T14:58:15.918" v="19" actId="1076"/>
        <pc:sldMkLst>
          <pc:docMk/>
          <pc:sldMk cId="3645467941" sldId="279"/>
        </pc:sldMkLst>
        <pc:spChg chg="mod">
          <ac:chgData name="Anthony Priest (Public Health Wales - No. 2 Capital Quarter)" userId="S::anthony.priest2@wales.nhs.uk::46692481-554a-429c-bc03-d4cca9c03c2b" providerId="AD" clId="Web-{BE43AE55-4F06-E9CA-2871-7421D29A4D9C}" dt="2024-11-11T14:57:59.699" v="14" actId="14100"/>
          <ac:spMkLst>
            <pc:docMk/>
            <pc:sldMk cId="3645467941" sldId="279"/>
            <ac:spMk id="3" creationId="{02EF2E79-6571-37F7-59A0-4CABDA7D4E46}"/>
          </ac:spMkLst>
        </pc:spChg>
        <pc:spChg chg="mod">
          <ac:chgData name="Anthony Priest (Public Health Wales - No. 2 Capital Quarter)" userId="S::anthony.priest2@wales.nhs.uk::46692481-554a-429c-bc03-d4cca9c03c2b" providerId="AD" clId="Web-{BE43AE55-4F06-E9CA-2871-7421D29A4D9C}" dt="2024-11-11T14:58:15.918" v="19" actId="1076"/>
          <ac:spMkLst>
            <pc:docMk/>
            <pc:sldMk cId="3645467941" sldId="279"/>
            <ac:spMk id="4" creationId="{2FEE4DDC-976B-99BD-2119-D9AFFE511B9B}"/>
          </ac:spMkLst>
        </pc:spChg>
        <pc:spChg chg="mod">
          <ac:chgData name="Anthony Priest (Public Health Wales - No. 2 Capital Quarter)" userId="S::anthony.priest2@wales.nhs.uk::46692481-554a-429c-bc03-d4cca9c03c2b" providerId="AD" clId="Web-{BE43AE55-4F06-E9CA-2871-7421D29A4D9C}" dt="2024-11-11T14:58:12.996" v="18" actId="1076"/>
          <ac:spMkLst>
            <pc:docMk/>
            <pc:sldMk cId="3645467941" sldId="279"/>
            <ac:spMk id="5" creationId="{2403F34A-A5AD-46FC-B44C-B8EEE44C5E82}"/>
          </ac:spMkLst>
        </pc:spChg>
      </pc:sldChg>
      <pc:sldChg chg="modSp">
        <pc:chgData name="Anthony Priest (Public Health Wales - No. 2 Capital Quarter)" userId="S::anthony.priest2@wales.nhs.uk::46692481-554a-429c-bc03-d4cca9c03c2b" providerId="AD" clId="Web-{BE43AE55-4F06-E9CA-2871-7421D29A4D9C}" dt="2024-11-11T14:58:56.653" v="21" actId="1076"/>
        <pc:sldMkLst>
          <pc:docMk/>
          <pc:sldMk cId="2308967033" sldId="291"/>
        </pc:sldMkLst>
      </pc:sldChg>
    </pc:docChg>
  </pc:docChgLst>
  <pc:docChgLst>
    <pc:chgData name="Sophie Flood (Public Health Wales - Matrix House)" userId="S::sophie.flood@wales.nhs.uk::f1b68508-ff1d-4a78-a875-f6aa95017de1" providerId="AD" clId="Web-{8E495D0F-DF5B-4440-D9CA-69CC9B3436D1}"/>
    <pc:docChg chg="modSld">
      <pc:chgData name="Sophie Flood (Public Health Wales - Matrix House)" userId="S::sophie.flood@wales.nhs.uk::f1b68508-ff1d-4a78-a875-f6aa95017de1" providerId="AD" clId="Web-{8E495D0F-DF5B-4440-D9CA-69CC9B3436D1}" dt="2025-02-06T12:17:12.516" v="29" actId="1076"/>
      <pc:docMkLst>
        <pc:docMk/>
      </pc:docMkLst>
      <pc:sldChg chg="modSp">
        <pc:chgData name="Sophie Flood (Public Health Wales - Matrix House)" userId="S::sophie.flood@wales.nhs.uk::f1b68508-ff1d-4a78-a875-f6aa95017de1" providerId="AD" clId="Web-{8E495D0F-DF5B-4440-D9CA-69CC9B3436D1}" dt="2025-02-06T12:14:34.197" v="2" actId="20577"/>
        <pc:sldMkLst>
          <pc:docMk/>
          <pc:sldMk cId="2232801781" sldId="284"/>
        </pc:sldMkLst>
        <pc:spChg chg="mod">
          <ac:chgData name="Sophie Flood (Public Health Wales - Matrix House)" userId="S::sophie.flood@wales.nhs.uk::f1b68508-ff1d-4a78-a875-f6aa95017de1" providerId="AD" clId="Web-{8E495D0F-DF5B-4440-D9CA-69CC9B3436D1}" dt="2025-02-06T12:14:34.197" v="2" actId="20577"/>
          <ac:spMkLst>
            <pc:docMk/>
            <pc:sldMk cId="2232801781" sldId="284"/>
            <ac:spMk id="2" creationId="{E80EC453-1271-180B-95CB-9E036122E7B5}"/>
          </ac:spMkLst>
        </pc:spChg>
      </pc:sldChg>
      <pc:sldChg chg="modSp">
        <pc:chgData name="Sophie Flood (Public Health Wales - Matrix House)" userId="S::sophie.flood@wales.nhs.uk::f1b68508-ff1d-4a78-a875-f6aa95017de1" providerId="AD" clId="Web-{8E495D0F-DF5B-4440-D9CA-69CC9B3436D1}" dt="2025-02-06T12:17:12.516" v="29" actId="1076"/>
        <pc:sldMkLst>
          <pc:docMk/>
          <pc:sldMk cId="2629694126" sldId="305"/>
        </pc:sldMkLst>
        <pc:spChg chg="mod">
          <ac:chgData name="Sophie Flood (Public Health Wales - Matrix House)" userId="S::sophie.flood@wales.nhs.uk::f1b68508-ff1d-4a78-a875-f6aa95017de1" providerId="AD" clId="Web-{8E495D0F-DF5B-4440-D9CA-69CC9B3436D1}" dt="2025-02-06T12:16:08.841" v="10" actId="1076"/>
          <ac:spMkLst>
            <pc:docMk/>
            <pc:sldMk cId="2629694126" sldId="305"/>
            <ac:spMk id="4" creationId="{7281CADA-E834-5793-61B6-C5FC6EC16E69}"/>
          </ac:spMkLst>
        </pc:spChg>
        <pc:spChg chg="mod">
          <ac:chgData name="Sophie Flood (Public Health Wales - Matrix House)" userId="S::sophie.flood@wales.nhs.uk::f1b68508-ff1d-4a78-a875-f6aa95017de1" providerId="AD" clId="Web-{8E495D0F-DF5B-4440-D9CA-69CC9B3436D1}" dt="2025-02-06T12:16:27.670" v="12" actId="1076"/>
          <ac:spMkLst>
            <pc:docMk/>
            <pc:sldMk cId="2629694126" sldId="305"/>
            <ac:spMk id="5" creationId="{9D16C461-1705-953C-AA71-3B5B6C0B4ECB}"/>
          </ac:spMkLst>
        </pc:spChg>
        <pc:spChg chg="mod">
          <ac:chgData name="Sophie Flood (Public Health Wales - Matrix House)" userId="S::sophie.flood@wales.nhs.uk::f1b68508-ff1d-4a78-a875-f6aa95017de1" providerId="AD" clId="Web-{8E495D0F-DF5B-4440-D9CA-69CC9B3436D1}" dt="2025-02-06T12:15:40.590" v="9" actId="20577"/>
          <ac:spMkLst>
            <pc:docMk/>
            <pc:sldMk cId="2629694126" sldId="305"/>
            <ac:spMk id="8" creationId="{12D83889-0442-1959-F86D-9314EE1CFC28}"/>
          </ac:spMkLst>
        </pc:spChg>
        <pc:graphicFrameChg chg="mod modGraphic">
          <ac:chgData name="Sophie Flood (Public Health Wales - Matrix House)" userId="S::sophie.flood@wales.nhs.uk::f1b68508-ff1d-4a78-a875-f6aa95017de1" providerId="AD" clId="Web-{8E495D0F-DF5B-4440-D9CA-69CC9B3436D1}" dt="2025-02-06T12:17:12.516" v="29" actId="1076"/>
          <ac:graphicFrameMkLst>
            <pc:docMk/>
            <pc:sldMk cId="2629694126" sldId="305"/>
            <ac:graphicFrameMk id="9" creationId="{C44939F1-56C1-C2BB-4B4A-460F01D5AD8C}"/>
          </ac:graphicFrameMkLst>
        </pc:graphicFrameChg>
      </pc:sldChg>
    </pc:docChg>
  </pc:docChgLst>
  <pc:docChgLst>
    <pc:chgData name="Leanne Small (Public Health Wales - No. 2 Capital Quarter)" userId="S::leanne.small@wales.nhs.uk::d76cf426-005f-434f-ac47-a5eb582e6007" providerId="AD" clId="Web-{2A1A904F-414D-4C4A-9EA8-41DA7F21284D}"/>
    <pc:docChg chg="delSld modSld">
      <pc:chgData name="Leanne Small (Public Health Wales - No. 2 Capital Quarter)" userId="S::leanne.small@wales.nhs.uk::d76cf426-005f-434f-ac47-a5eb582e6007" providerId="AD" clId="Web-{2A1A904F-414D-4C4A-9EA8-41DA7F21284D}" dt="2024-06-25T13:54:46.722" v="8" actId="20577"/>
      <pc:docMkLst>
        <pc:docMk/>
      </pc:docMkLst>
      <pc:sldChg chg="modSp">
        <pc:chgData name="Leanne Small (Public Health Wales - No. 2 Capital Quarter)" userId="S::leanne.small@wales.nhs.uk::d76cf426-005f-434f-ac47-a5eb582e6007" providerId="AD" clId="Web-{2A1A904F-414D-4C4A-9EA8-41DA7F21284D}" dt="2024-06-25T13:54:46.722" v="8" actId="20577"/>
        <pc:sldMkLst>
          <pc:docMk/>
          <pc:sldMk cId="2926879243" sldId="256"/>
        </pc:sldMkLst>
      </pc:sldChg>
      <pc:sldChg chg="del">
        <pc:chgData name="Leanne Small (Public Health Wales - No. 2 Capital Quarter)" userId="S::leanne.small@wales.nhs.uk::d76cf426-005f-434f-ac47-a5eb582e6007" providerId="AD" clId="Web-{2A1A904F-414D-4C4A-9EA8-41DA7F21284D}" dt="2024-06-25T13:54:38.300" v="4"/>
        <pc:sldMkLst>
          <pc:docMk/>
          <pc:sldMk cId="1096698909" sldId="258"/>
        </pc:sldMkLst>
      </pc:sldChg>
      <pc:sldChg chg="del">
        <pc:chgData name="Leanne Small (Public Health Wales - No. 2 Capital Quarter)" userId="S::leanne.small@wales.nhs.uk::d76cf426-005f-434f-ac47-a5eb582e6007" providerId="AD" clId="Web-{2A1A904F-414D-4C4A-9EA8-41DA7F21284D}" dt="2024-06-25T13:54:37.394" v="3"/>
        <pc:sldMkLst>
          <pc:docMk/>
          <pc:sldMk cId="3082546045" sldId="260"/>
        </pc:sldMkLst>
      </pc:sldChg>
      <pc:sldChg chg="del">
        <pc:chgData name="Leanne Small (Public Health Wales - No. 2 Capital Quarter)" userId="S::leanne.small@wales.nhs.uk::d76cf426-005f-434f-ac47-a5eb582e6007" providerId="AD" clId="Web-{2A1A904F-414D-4C4A-9EA8-41DA7F21284D}" dt="2024-06-25T13:54:34.784" v="0"/>
        <pc:sldMkLst>
          <pc:docMk/>
          <pc:sldMk cId="915121716" sldId="261"/>
        </pc:sldMkLst>
      </pc:sldChg>
      <pc:sldChg chg="del">
        <pc:chgData name="Leanne Small (Public Health Wales - No. 2 Capital Quarter)" userId="S::leanne.small@wales.nhs.uk::d76cf426-005f-434f-ac47-a5eb582e6007" providerId="AD" clId="Web-{2A1A904F-414D-4C4A-9EA8-41DA7F21284D}" dt="2024-06-25T13:54:36.784" v="2"/>
        <pc:sldMkLst>
          <pc:docMk/>
          <pc:sldMk cId="640337454" sldId="262"/>
        </pc:sldMkLst>
      </pc:sldChg>
      <pc:sldChg chg="del">
        <pc:chgData name="Leanne Small (Public Health Wales - No. 2 Capital Quarter)" userId="S::leanne.small@wales.nhs.uk::d76cf426-005f-434f-ac47-a5eb582e6007" providerId="AD" clId="Web-{2A1A904F-414D-4C4A-9EA8-41DA7F21284D}" dt="2024-06-25T13:54:36.081" v="1"/>
        <pc:sldMkLst>
          <pc:docMk/>
          <pc:sldMk cId="383478240" sldId="263"/>
        </pc:sldMkLst>
      </pc:sldChg>
    </pc:docChg>
  </pc:docChgLst>
  <pc:docChgLst>
    <pc:chgData name="Grace Lawson (Public Health Wales - No. 2 Capital Quarter)" userId="S::grace.lawson@wales.nhs.uk::88c6baf7-06f7-4e16-85cb-71260126bd16" providerId="AD" clId="Web-{4C2FD049-F4CC-4B7A-52C3-D09606F3D2C6}"/>
    <pc:docChg chg="addSld modSld sldOrd">
      <pc:chgData name="Grace Lawson (Public Health Wales - No. 2 Capital Quarter)" userId="S::grace.lawson@wales.nhs.uk::88c6baf7-06f7-4e16-85cb-71260126bd16" providerId="AD" clId="Web-{4C2FD049-F4CC-4B7A-52C3-D09606F3D2C6}" dt="2024-08-06T16:01:10.928" v="595"/>
      <pc:docMkLst>
        <pc:docMk/>
      </pc:docMkLst>
      <pc:sldChg chg="modSp">
        <pc:chgData name="Grace Lawson (Public Health Wales - No. 2 Capital Quarter)" userId="S::grace.lawson@wales.nhs.uk::88c6baf7-06f7-4e16-85cb-71260126bd16" providerId="AD" clId="Web-{4C2FD049-F4CC-4B7A-52C3-D09606F3D2C6}" dt="2024-08-06T15:18:14.704" v="460" actId="20577"/>
        <pc:sldMkLst>
          <pc:docMk/>
          <pc:sldMk cId="3365150371" sldId="265"/>
        </pc:sldMkLst>
      </pc:sldChg>
      <pc:sldChg chg="modSp">
        <pc:chgData name="Grace Lawson (Public Health Wales - No. 2 Capital Quarter)" userId="S::grace.lawson@wales.nhs.uk::88c6baf7-06f7-4e16-85cb-71260126bd16" providerId="AD" clId="Web-{4C2FD049-F4CC-4B7A-52C3-D09606F3D2C6}" dt="2024-08-06T14:25:56.408" v="233" actId="20577"/>
        <pc:sldMkLst>
          <pc:docMk/>
          <pc:sldMk cId="3477410222" sldId="266"/>
        </pc:sldMkLst>
      </pc:sldChg>
      <pc:sldChg chg="modSp">
        <pc:chgData name="Grace Lawson (Public Health Wales - No. 2 Capital Quarter)" userId="S::grace.lawson@wales.nhs.uk::88c6baf7-06f7-4e16-85cb-71260126bd16" providerId="AD" clId="Web-{4C2FD049-F4CC-4B7A-52C3-D09606F3D2C6}" dt="2024-08-06T13:32:39.977" v="26"/>
        <pc:sldMkLst>
          <pc:docMk/>
          <pc:sldMk cId="3990787115" sldId="275"/>
        </pc:sldMkLst>
      </pc:sldChg>
      <pc:sldChg chg="modSp modCm">
        <pc:chgData name="Grace Lawson (Public Health Wales - No. 2 Capital Quarter)" userId="S::grace.lawson@wales.nhs.uk::88c6baf7-06f7-4e16-85cb-71260126bd16" providerId="AD" clId="Web-{4C2FD049-F4CC-4B7A-52C3-D09606F3D2C6}" dt="2024-08-06T09:56:34.783" v="23" actId="1076"/>
        <pc:sldMkLst>
          <pc:docMk/>
          <pc:sldMk cId="1709012864" sldId="280"/>
        </pc:sldMkLst>
        <pc:extLst>
          <p:ext xmlns:p="http://schemas.openxmlformats.org/presentationml/2006/main" uri="{D6D511B9-2390-475A-947B-AFAB55BFBCF1}">
            <pc226:cmChg xmlns:pc226="http://schemas.microsoft.com/office/powerpoint/2022/06/main/command" chg="mod">
              <pc226:chgData name="Grace Lawson (Public Health Wales - No. 2 Capital Quarter)" userId="S::grace.lawson@wales.nhs.uk::88c6baf7-06f7-4e16-85cb-71260126bd16" providerId="AD" clId="Web-{4C2FD049-F4CC-4B7A-52C3-D09606F3D2C6}" dt="2024-08-06T09:56:25.892" v="21" actId="20577"/>
              <pc2:cmMkLst xmlns:pc2="http://schemas.microsoft.com/office/powerpoint/2019/9/main/command">
                <pc:docMk/>
                <pc:sldMk cId="1709012864" sldId="280"/>
                <pc2:cmMk id="{34297FD2-C557-44DF-AB8B-C0EFEB6C5A41}"/>
              </pc2:cmMkLst>
            </pc226:cmChg>
          </p:ext>
        </pc:extLst>
      </pc:sldChg>
      <pc:sldChg chg="modSp modCm">
        <pc:chgData name="Grace Lawson (Public Health Wales - No. 2 Capital Quarter)" userId="S::grace.lawson@wales.nhs.uk::88c6baf7-06f7-4e16-85cb-71260126bd16" providerId="AD" clId="Web-{4C2FD049-F4CC-4B7A-52C3-D09606F3D2C6}" dt="2024-08-06T14:46:28.286" v="425" actId="20577"/>
        <pc:sldMkLst>
          <pc:docMk/>
          <pc:sldMk cId="2236068483" sldId="281"/>
        </pc:sldMkLst>
        <pc:extLst>
          <p:ext xmlns:p="http://schemas.openxmlformats.org/presentationml/2006/main" uri="{D6D511B9-2390-475A-947B-AFAB55BFBCF1}">
            <pc226:cmChg xmlns:pc226="http://schemas.microsoft.com/office/powerpoint/2022/06/main/command" chg="mod">
              <pc226:chgData name="Grace Lawson (Public Health Wales - No. 2 Capital Quarter)" userId="S::grace.lawson@wales.nhs.uk::88c6baf7-06f7-4e16-85cb-71260126bd16" providerId="AD" clId="Web-{4C2FD049-F4CC-4B7A-52C3-D09606F3D2C6}" dt="2024-08-06T14:46:28.286" v="425" actId="20577"/>
              <pc2:cmMkLst xmlns:pc2="http://schemas.microsoft.com/office/powerpoint/2019/9/main/command">
                <pc:docMk/>
                <pc:sldMk cId="2236068483" sldId="281"/>
                <pc2:cmMk id="{1F2AA1D7-AA1F-46C8-92BB-06B8BF4C9F85}"/>
              </pc2:cmMkLst>
            </pc226:cmChg>
          </p:ext>
        </pc:extLst>
      </pc:sldChg>
      <pc:sldChg chg="modSp">
        <pc:chgData name="Grace Lawson (Public Health Wales - No. 2 Capital Quarter)" userId="S::grace.lawson@wales.nhs.uk::88c6baf7-06f7-4e16-85cb-71260126bd16" providerId="AD" clId="Web-{4C2FD049-F4CC-4B7A-52C3-D09606F3D2C6}" dt="2024-08-06T15:22:25.476" v="489" actId="1076"/>
        <pc:sldMkLst>
          <pc:docMk/>
          <pc:sldMk cId="3814279461" sldId="282"/>
        </pc:sldMkLst>
      </pc:sldChg>
      <pc:sldChg chg="modSp ord">
        <pc:chgData name="Grace Lawson (Public Health Wales - No. 2 Capital Quarter)" userId="S::grace.lawson@wales.nhs.uk::88c6baf7-06f7-4e16-85cb-71260126bd16" providerId="AD" clId="Web-{4C2FD049-F4CC-4B7A-52C3-D09606F3D2C6}" dt="2024-08-06T15:24:44.370" v="514" actId="20577"/>
        <pc:sldMkLst>
          <pc:docMk/>
          <pc:sldMk cId="2232801781" sldId="284"/>
        </pc:sldMkLst>
      </pc:sldChg>
      <pc:sldChg chg="addSp delSp modSp add ord replId">
        <pc:chgData name="Grace Lawson (Public Health Wales - No. 2 Capital Quarter)" userId="S::grace.lawson@wales.nhs.uk::88c6baf7-06f7-4e16-85cb-71260126bd16" providerId="AD" clId="Web-{4C2FD049-F4CC-4B7A-52C3-D09606F3D2C6}" dt="2024-08-06T15:38:54.891" v="537" actId="14100"/>
        <pc:sldMkLst>
          <pc:docMk/>
          <pc:sldMk cId="3134280992" sldId="285"/>
        </pc:sldMkLst>
      </pc:sldChg>
      <pc:sldChg chg="addSp delSp modSp add ord replId">
        <pc:chgData name="Grace Lawson (Public Health Wales - No. 2 Capital Quarter)" userId="S::grace.lawson@wales.nhs.uk::88c6baf7-06f7-4e16-85cb-71260126bd16" providerId="AD" clId="Web-{4C2FD049-F4CC-4B7A-52C3-D09606F3D2C6}" dt="2024-08-06T14:35:11.361" v="294" actId="20577"/>
        <pc:sldMkLst>
          <pc:docMk/>
          <pc:sldMk cId="602561004" sldId="286"/>
        </pc:sldMkLst>
      </pc:sldChg>
      <pc:sldChg chg="addSp delSp modSp add ord replId">
        <pc:chgData name="Grace Lawson (Public Health Wales - No. 2 Capital Quarter)" userId="S::grace.lawson@wales.nhs.uk::88c6baf7-06f7-4e16-85cb-71260126bd16" providerId="AD" clId="Web-{4C2FD049-F4CC-4B7A-52C3-D09606F3D2C6}" dt="2024-08-06T16:01:10.928" v="595"/>
        <pc:sldMkLst>
          <pc:docMk/>
          <pc:sldMk cId="1078699685" sldId="287"/>
        </pc:sldMkLst>
      </pc:sldChg>
      <pc:sldChg chg="addSp delSp modSp add ord replId">
        <pc:chgData name="Grace Lawson (Public Health Wales - No. 2 Capital Quarter)" userId="S::grace.lawson@wales.nhs.uk::88c6baf7-06f7-4e16-85cb-71260126bd16" providerId="AD" clId="Web-{4C2FD049-F4CC-4B7A-52C3-D09606F3D2C6}" dt="2024-08-06T14:28:34.569" v="241" actId="1076"/>
        <pc:sldMkLst>
          <pc:docMk/>
          <pc:sldMk cId="2196410363" sldId="288"/>
        </pc:sldMkLst>
      </pc:sldChg>
      <pc:sldChg chg="addSp modSp add ord replId">
        <pc:chgData name="Grace Lawson (Public Health Wales - No. 2 Capital Quarter)" userId="S::grace.lawson@wales.nhs.uk::88c6baf7-06f7-4e16-85cb-71260126bd16" providerId="AD" clId="Web-{4C2FD049-F4CC-4B7A-52C3-D09606F3D2C6}" dt="2024-08-06T15:45:03.244" v="567"/>
        <pc:sldMkLst>
          <pc:docMk/>
          <pc:sldMk cId="3293037567" sldId="289"/>
        </pc:sldMkLst>
      </pc:sldChg>
      <pc:sldChg chg="addSp delSp modSp add replId modCm modNotes">
        <pc:chgData name="Grace Lawson (Public Health Wales - No. 2 Capital Quarter)" userId="S::grace.lawson@wales.nhs.uk::88c6baf7-06f7-4e16-85cb-71260126bd16" providerId="AD" clId="Web-{4C2FD049-F4CC-4B7A-52C3-D09606F3D2C6}" dt="2024-08-06T15:18:04.517" v="459" actId="20577"/>
        <pc:sldMkLst>
          <pc:docMk/>
          <pc:sldMk cId="3111945994" sldId="290"/>
        </pc:sldMkLst>
        <pc:extLst>
          <p:ext xmlns:p="http://schemas.openxmlformats.org/presentationml/2006/main" uri="{D6D511B9-2390-475A-947B-AFAB55BFBCF1}">
            <pc226:cmChg xmlns:pc226="http://schemas.microsoft.com/office/powerpoint/2022/06/main/command" chg="mod">
              <pc226:chgData name="Grace Lawson (Public Health Wales - No. 2 Capital Quarter)" userId="S::grace.lawson@wales.nhs.uk::88c6baf7-06f7-4e16-85cb-71260126bd16" providerId="AD" clId="Web-{4C2FD049-F4CC-4B7A-52C3-D09606F3D2C6}" dt="2024-08-06T15:17:54.735" v="458" actId="20577"/>
              <pc2:cmMkLst xmlns:pc2="http://schemas.microsoft.com/office/powerpoint/2019/9/main/command">
                <pc:docMk/>
                <pc:sldMk cId="3111945994" sldId="290"/>
                <pc2:cmMk id="{3D3E0413-FAA7-4937-8DB8-E08CD94B6AA7}"/>
              </pc2:cmMkLst>
            </pc226:cmChg>
          </p:ext>
        </pc:extLst>
      </pc:sldChg>
    </pc:docChg>
  </pc:docChgLst>
  <pc:docChgLst>
    <pc:chgData name="Grace Lawson (Public Health Wales - No. 2 Capital Quarter)" userId="S::grace.lawson@wales.nhs.uk::88c6baf7-06f7-4e16-85cb-71260126bd16" providerId="AD" clId="Web-{9C55C101-23C9-4FEF-C5B3-4291888443F9}"/>
    <pc:docChg chg="modSld sldOrd">
      <pc:chgData name="Grace Lawson (Public Health Wales - No. 2 Capital Quarter)" userId="S::grace.lawson@wales.nhs.uk::88c6baf7-06f7-4e16-85cb-71260126bd16" providerId="AD" clId="Web-{9C55C101-23C9-4FEF-C5B3-4291888443F9}" dt="2024-08-07T11:44:53.720" v="507" actId="1076"/>
      <pc:docMkLst>
        <pc:docMk/>
      </pc:docMkLst>
      <pc:sldChg chg="modSp">
        <pc:chgData name="Grace Lawson (Public Health Wales - No. 2 Capital Quarter)" userId="S::grace.lawson@wales.nhs.uk::88c6baf7-06f7-4e16-85cb-71260126bd16" providerId="AD" clId="Web-{9C55C101-23C9-4FEF-C5B3-4291888443F9}" dt="2024-08-07T10:44:41.747" v="1" actId="20577"/>
        <pc:sldMkLst>
          <pc:docMk/>
          <pc:sldMk cId="2167396426" sldId="257"/>
        </pc:sldMkLst>
      </pc:sldChg>
      <pc:sldChg chg="modSp">
        <pc:chgData name="Grace Lawson (Public Health Wales - No. 2 Capital Quarter)" userId="S::grace.lawson@wales.nhs.uk::88c6baf7-06f7-4e16-85cb-71260126bd16" providerId="AD" clId="Web-{9C55C101-23C9-4FEF-C5B3-4291888443F9}" dt="2024-08-07T11:44:53.720" v="507" actId="1076"/>
        <pc:sldMkLst>
          <pc:docMk/>
          <pc:sldMk cId="3990787115" sldId="275"/>
        </pc:sldMkLst>
      </pc:sldChg>
      <pc:sldChg chg="addSp modSp ord">
        <pc:chgData name="Grace Lawson (Public Health Wales - No. 2 Capital Quarter)" userId="S::grace.lawson@wales.nhs.uk::88c6baf7-06f7-4e16-85cb-71260126bd16" providerId="AD" clId="Web-{9C55C101-23C9-4FEF-C5B3-4291888443F9}" dt="2024-08-07T11:20:39.993" v="284" actId="20577"/>
        <pc:sldMkLst>
          <pc:docMk/>
          <pc:sldMk cId="3102144934" sldId="278"/>
        </pc:sldMkLst>
      </pc:sldChg>
      <pc:sldChg chg="addSp modSp">
        <pc:chgData name="Grace Lawson (Public Health Wales - No. 2 Capital Quarter)" userId="S::grace.lawson@wales.nhs.uk::88c6baf7-06f7-4e16-85cb-71260126bd16" providerId="AD" clId="Web-{9C55C101-23C9-4FEF-C5B3-4291888443F9}" dt="2024-08-07T10:47:41.970" v="82" actId="20577"/>
        <pc:sldMkLst>
          <pc:docMk/>
          <pc:sldMk cId="3645467941" sldId="279"/>
        </pc:sldMkLst>
      </pc:sldChg>
      <pc:sldChg chg="addSp modSp modCm">
        <pc:chgData name="Grace Lawson (Public Health Wales - No. 2 Capital Quarter)" userId="S::grace.lawson@wales.nhs.uk::88c6baf7-06f7-4e16-85cb-71260126bd16" providerId="AD" clId="Web-{9C55C101-23C9-4FEF-C5B3-4291888443F9}" dt="2024-08-07T11:42:20.778" v="414" actId="20577"/>
        <pc:sldMkLst>
          <pc:docMk/>
          <pc:sldMk cId="2236068483" sldId="281"/>
        </pc:sldMkLst>
        <pc:extLst>
          <p:ext xmlns:p="http://schemas.openxmlformats.org/presentationml/2006/main" uri="{D6D511B9-2390-475A-947B-AFAB55BFBCF1}">
            <pc226:cmChg xmlns:pc226="http://schemas.microsoft.com/office/powerpoint/2022/06/main/command" chg="mod">
              <pc226:chgData name="Grace Lawson (Public Health Wales - No. 2 Capital Quarter)" userId="S::grace.lawson@wales.nhs.uk::88c6baf7-06f7-4e16-85cb-71260126bd16" providerId="AD" clId="Web-{9C55C101-23C9-4FEF-C5B3-4291888443F9}" dt="2024-08-07T11:14:19.092" v="240" actId="20577"/>
              <pc2:cmMkLst xmlns:pc2="http://schemas.microsoft.com/office/powerpoint/2019/9/main/command">
                <pc:docMk/>
                <pc:sldMk cId="2236068483" sldId="281"/>
                <pc2:cmMk id="{1F2AA1D7-AA1F-46C8-92BB-06B8BF4C9F85}"/>
              </pc2:cmMkLst>
            </pc226:cmChg>
          </p:ext>
        </pc:extLst>
      </pc:sldChg>
      <pc:sldChg chg="addSp modSp">
        <pc:chgData name="Grace Lawson (Public Health Wales - No. 2 Capital Quarter)" userId="S::grace.lawson@wales.nhs.uk::88c6baf7-06f7-4e16-85cb-71260126bd16" providerId="AD" clId="Web-{9C55C101-23C9-4FEF-C5B3-4291888443F9}" dt="2024-08-07T11:06:01.735" v="227" actId="20577"/>
        <pc:sldMkLst>
          <pc:docMk/>
          <pc:sldMk cId="2232801781" sldId="284"/>
        </pc:sldMkLst>
      </pc:sldChg>
      <pc:sldChg chg="addSp modSp">
        <pc:chgData name="Grace Lawson (Public Health Wales - No. 2 Capital Quarter)" userId="S::grace.lawson@wales.nhs.uk::88c6baf7-06f7-4e16-85cb-71260126bd16" providerId="AD" clId="Web-{9C55C101-23C9-4FEF-C5B3-4291888443F9}" dt="2024-08-07T10:54:29.997" v="184" actId="14100"/>
        <pc:sldMkLst>
          <pc:docMk/>
          <pc:sldMk cId="3134280992" sldId="285"/>
        </pc:sldMkLst>
      </pc:sldChg>
      <pc:sldChg chg="modSp">
        <pc:chgData name="Grace Lawson (Public Health Wales - No. 2 Capital Quarter)" userId="S::grace.lawson@wales.nhs.uk::88c6baf7-06f7-4e16-85cb-71260126bd16" providerId="AD" clId="Web-{9C55C101-23C9-4FEF-C5B3-4291888443F9}" dt="2024-08-07T11:22:32.746" v="287" actId="14100"/>
        <pc:sldMkLst>
          <pc:docMk/>
          <pc:sldMk cId="602561004" sldId="286"/>
        </pc:sldMkLst>
      </pc:sldChg>
      <pc:sldChg chg="modSp">
        <pc:chgData name="Grace Lawson (Public Health Wales - No. 2 Capital Quarter)" userId="S::grace.lawson@wales.nhs.uk::88c6baf7-06f7-4e16-85cb-71260126bd16" providerId="AD" clId="Web-{9C55C101-23C9-4FEF-C5B3-4291888443F9}" dt="2024-08-07T11:21:59.839" v="286" actId="20577"/>
        <pc:sldMkLst>
          <pc:docMk/>
          <pc:sldMk cId="1078699685" sldId="287"/>
        </pc:sldMkLst>
      </pc:sldChg>
    </pc:docChg>
  </pc:docChgLst>
  <pc:docChgLst>
    <pc:chgData name="Lorna Bennett (Public Health Wales - No. 2 Capital Quarter)" userId="S::lorna.bennett3@wales.nhs.uk::41cbff77-5434-42c9-8874-6f16723207f9" providerId="AD" clId="Web-{9B73C3A4-B629-829D-20F2-2E14A8AF3E39}"/>
    <pc:docChg chg="modSld">
      <pc:chgData name="Lorna Bennett (Public Health Wales - No. 2 Capital Quarter)" userId="S::lorna.bennett3@wales.nhs.uk::41cbff77-5434-42c9-8874-6f16723207f9" providerId="AD" clId="Web-{9B73C3A4-B629-829D-20F2-2E14A8AF3E39}" dt="2025-01-30T17:37:23.916" v="12" actId="20577"/>
      <pc:docMkLst>
        <pc:docMk/>
      </pc:docMkLst>
      <pc:sldChg chg="modSp">
        <pc:chgData name="Lorna Bennett (Public Health Wales - No. 2 Capital Quarter)" userId="S::lorna.bennett3@wales.nhs.uk::41cbff77-5434-42c9-8874-6f16723207f9" providerId="AD" clId="Web-{9B73C3A4-B629-829D-20F2-2E14A8AF3E39}" dt="2025-01-30T17:37:23.916" v="12" actId="20577"/>
        <pc:sldMkLst>
          <pc:docMk/>
          <pc:sldMk cId="2629694126" sldId="305"/>
        </pc:sldMkLst>
        <pc:spChg chg="mod">
          <ac:chgData name="Lorna Bennett (Public Health Wales - No. 2 Capital Quarter)" userId="S::lorna.bennett3@wales.nhs.uk::41cbff77-5434-42c9-8874-6f16723207f9" providerId="AD" clId="Web-{9B73C3A4-B629-829D-20F2-2E14A8AF3E39}" dt="2025-01-30T17:37:23.916" v="12" actId="20577"/>
          <ac:spMkLst>
            <pc:docMk/>
            <pc:sldMk cId="2629694126" sldId="305"/>
            <ac:spMk id="8" creationId="{12D83889-0442-1959-F86D-9314EE1CFC28}"/>
          </ac:spMkLst>
        </pc:spChg>
      </pc:sldChg>
    </pc:docChg>
  </pc:docChgLst>
  <pc:docChgLst>
    <pc:chgData name="Leanne Small (Public Health Wales - No. 2 Capital Quarter)" userId="S::leanne.small@wales.nhs.uk::d76cf426-005f-434f-ac47-a5eb582e6007" providerId="AD" clId="Web-{7993F01A-6D3B-4A1D-AE87-E7B9372F90BE}"/>
    <pc:docChg chg="addSld delSld modSld">
      <pc:chgData name="Leanne Small (Public Health Wales - No. 2 Capital Quarter)" userId="S::leanne.small@wales.nhs.uk::d76cf426-005f-434f-ac47-a5eb582e6007" providerId="AD" clId="Web-{7993F01A-6D3B-4A1D-AE87-E7B9372F90BE}" dt="2024-09-02T12:23:15.445" v="9"/>
      <pc:docMkLst>
        <pc:docMk/>
      </pc:docMkLst>
      <pc:sldChg chg="delSp modSp add replId">
        <pc:chgData name="Leanne Small (Public Health Wales - No. 2 Capital Quarter)" userId="S::leanne.small@wales.nhs.uk::d76cf426-005f-434f-ac47-a5eb582e6007" providerId="AD" clId="Web-{7993F01A-6D3B-4A1D-AE87-E7B9372F90BE}" dt="2024-09-02T12:23:10.773" v="8"/>
        <pc:sldMkLst>
          <pc:docMk/>
          <pc:sldMk cId="2308967033" sldId="291"/>
        </pc:sldMkLst>
      </pc:sldChg>
      <pc:sldChg chg="add del replId">
        <pc:chgData name="Leanne Small (Public Health Wales - No. 2 Capital Quarter)" userId="S::leanne.small@wales.nhs.uk::d76cf426-005f-434f-ac47-a5eb582e6007" providerId="AD" clId="Web-{7993F01A-6D3B-4A1D-AE87-E7B9372F90BE}" dt="2024-09-02T12:23:07.210" v="7"/>
        <pc:sldMkLst>
          <pc:docMk/>
          <pc:sldMk cId="163334067" sldId="292"/>
        </pc:sldMkLst>
      </pc:sldChg>
      <pc:sldChg chg="add replId">
        <pc:chgData name="Leanne Small (Public Health Wales - No. 2 Capital Quarter)" userId="S::leanne.small@wales.nhs.uk::d76cf426-005f-434f-ac47-a5eb582e6007" providerId="AD" clId="Web-{7993F01A-6D3B-4A1D-AE87-E7B9372F90BE}" dt="2024-09-02T12:23:15.445" v="9"/>
        <pc:sldMkLst>
          <pc:docMk/>
          <pc:sldMk cId="493996048" sldId="292"/>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3C5D82-122C-8E42-B3D6-67347C6BA68D}" type="datetimeFigureOut">
              <a:rPr lang="en-US" smtClean="0"/>
              <a:t>6/24/2025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BF1F24-30D7-5740-9F64-AE7FBFFC8324}" type="slidenum">
              <a:rPr lang="en-US" smtClean="0"/>
              <a:t>‹#›</a:t>
            </a:fld>
            <a:endParaRPr lang="en-US"/>
          </a:p>
        </p:txBody>
      </p:sp>
    </p:spTree>
    <p:extLst>
      <p:ext uri="{BB962C8B-B14F-4D97-AF65-F5344CB8AC3E}">
        <p14:creationId xmlns:p14="http://schemas.microsoft.com/office/powerpoint/2010/main" val="27734585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"Hyper-palatable" refers to foods engineered to have especially strong appeal due to high levels of sugar, fat, salt, and other additives. These foods are designed to be highly desirable and often stimulate the reward centers in the brain more intensely than naturally occurring foods. As a result, they can lead to overeating and contribute to obesity and other health issues. Examples of hyper-palatable foods include fast food, snacks like chips and cookies, sugary beverages, and many processed foods.</a:t>
            </a:r>
          </a:p>
          <a:p>
            <a:endParaRPr lang="en-US">
              <a:ea typeface="Calibri"/>
              <a:cs typeface="Calibri"/>
            </a:endParaRPr>
          </a:p>
        </p:txBody>
      </p:sp>
      <p:sp>
        <p:nvSpPr>
          <p:cNvPr id="4" name="Slide Number Placeholder 3"/>
          <p:cNvSpPr>
            <a:spLocks noGrp="1"/>
          </p:cNvSpPr>
          <p:nvPr>
            <p:ph type="sldNum" sz="quarter" idx="5"/>
          </p:nvPr>
        </p:nvSpPr>
        <p:spPr/>
        <p:txBody>
          <a:bodyPr/>
          <a:lstStyle/>
          <a:p>
            <a:fld id="{C6BF1F24-30D7-5740-9F64-AE7FBFFC8324}" type="slidenum">
              <a:rPr lang="en-US" smtClean="0"/>
              <a:t>17</a:t>
            </a:fld>
            <a:endParaRPr lang="en-US"/>
          </a:p>
        </p:txBody>
      </p:sp>
    </p:spTree>
    <p:extLst>
      <p:ext uri="{BB962C8B-B14F-4D97-AF65-F5344CB8AC3E}">
        <p14:creationId xmlns:p14="http://schemas.microsoft.com/office/powerpoint/2010/main" val="407985607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Orang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BDC0EE8-50B0-E896-5852-F4B8BFA0274B}"/>
              </a:ext>
            </a:extLst>
          </p:cNvPr>
          <p:cNvPicPr>
            <a:picLocks noChangeAspect="1"/>
          </p:cNvPicPr>
          <p:nvPr userDrawn="1"/>
        </p:nvPicPr>
        <p:blipFill>
          <a:blip r:embed="rId2"/>
          <a:srcRect/>
          <a:stretch/>
        </p:blipFill>
        <p:spPr>
          <a:xfrm>
            <a:off x="0" y="0"/>
            <a:ext cx="12192000" cy="6858000"/>
          </a:xfrm>
          <a:prstGeom prst="rect">
            <a:avLst/>
          </a:prstGeom>
        </p:spPr>
      </p:pic>
      <p:pic>
        <p:nvPicPr>
          <p:cNvPr id="11" name="Picture 10" descr="A black and white logo&#10;&#10;Description automatically generated">
            <a:extLst>
              <a:ext uri="{FF2B5EF4-FFF2-40B4-BE49-F238E27FC236}">
                <a16:creationId xmlns:a16="http://schemas.microsoft.com/office/drawing/2014/main" id="{8D59E697-43E9-29BA-4D8B-B1E926BCE746}"/>
              </a:ext>
            </a:extLst>
          </p:cNvPr>
          <p:cNvPicPr>
            <a:picLocks noChangeAspect="1"/>
          </p:cNvPicPr>
          <p:nvPr userDrawn="1"/>
        </p:nvPicPr>
        <p:blipFill>
          <a:blip r:embed="rId3"/>
          <a:stretch>
            <a:fillRect/>
          </a:stretch>
        </p:blipFill>
        <p:spPr>
          <a:xfrm>
            <a:off x="285750" y="275383"/>
            <a:ext cx="2365080" cy="726621"/>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bg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4" name="Text Placeholder 13">
            <a:extLst>
              <a:ext uri="{FF2B5EF4-FFF2-40B4-BE49-F238E27FC236}">
                <a16:creationId xmlns:a16="http://schemas.microsoft.com/office/drawing/2014/main" id="{103AC217-C30D-89C1-4460-322363FEBF75}"/>
              </a:ext>
            </a:extLst>
          </p:cNvPr>
          <p:cNvSpPr>
            <a:spLocks noGrp="1"/>
          </p:cNvSpPr>
          <p:nvPr>
            <p:ph type="body" sz="quarter" idx="10" hasCustomPrompt="1"/>
          </p:nvPr>
        </p:nvSpPr>
        <p:spPr>
          <a:xfrm>
            <a:off x="285750" y="2710836"/>
            <a:ext cx="6327775" cy="726622"/>
          </a:xfrm>
          <a:prstGeom prst="rect">
            <a:avLst/>
          </a:prstGeom>
        </p:spPr>
        <p:txBody>
          <a:bodyPr anchor="b">
            <a:noAutofit/>
          </a:bodyPr>
          <a:lstStyle>
            <a:lvl1pPr marL="0" indent="0">
              <a:buNone/>
              <a:defRPr sz="3600" b="1">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Presentation Title</a:t>
            </a:r>
            <a:endParaRPr lang="en-US"/>
          </a:p>
        </p:txBody>
      </p:sp>
      <p:sp>
        <p:nvSpPr>
          <p:cNvPr id="15" name="Text Placeholder 13">
            <a:extLst>
              <a:ext uri="{FF2B5EF4-FFF2-40B4-BE49-F238E27FC236}">
                <a16:creationId xmlns:a16="http://schemas.microsoft.com/office/drawing/2014/main" id="{66D54DB3-E380-84BD-93B3-8BA649F37B65}"/>
              </a:ext>
            </a:extLst>
          </p:cNvPr>
          <p:cNvSpPr>
            <a:spLocks noGrp="1"/>
          </p:cNvSpPr>
          <p:nvPr>
            <p:ph type="body" sz="quarter" idx="11" hasCustomPrompt="1"/>
          </p:nvPr>
        </p:nvSpPr>
        <p:spPr>
          <a:xfrm>
            <a:off x="285750" y="3387964"/>
            <a:ext cx="6327775" cy="453119"/>
          </a:xfrm>
          <a:prstGeom prst="rect">
            <a:avLst/>
          </a:prstGeom>
        </p:spPr>
        <p:txBody>
          <a:bodyPr anchor="t">
            <a:noAutofit/>
          </a:bodyPr>
          <a:lstStyle>
            <a:lvl1pPr marL="0" indent="0">
              <a:buNone/>
              <a:defRPr sz="2200">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Subtitle</a:t>
            </a:r>
            <a:endParaRPr lang="en-US"/>
          </a:p>
        </p:txBody>
      </p:sp>
      <p:sp>
        <p:nvSpPr>
          <p:cNvPr id="16" name="Text Placeholder 13">
            <a:extLst>
              <a:ext uri="{FF2B5EF4-FFF2-40B4-BE49-F238E27FC236}">
                <a16:creationId xmlns:a16="http://schemas.microsoft.com/office/drawing/2014/main" id="{13832E92-EF7C-04E7-8DBD-C53D35568A6F}"/>
              </a:ext>
            </a:extLst>
          </p:cNvPr>
          <p:cNvSpPr>
            <a:spLocks noGrp="1"/>
          </p:cNvSpPr>
          <p:nvPr>
            <p:ph type="body" sz="quarter" idx="12" hasCustomPrompt="1"/>
          </p:nvPr>
        </p:nvSpPr>
        <p:spPr>
          <a:xfrm>
            <a:off x="285750" y="4204682"/>
            <a:ext cx="6327775" cy="453119"/>
          </a:xfrm>
          <a:prstGeom prst="rect">
            <a:avLst/>
          </a:prstGeom>
        </p:spPr>
        <p:txBody>
          <a:bodyPr anchor="t">
            <a:noAutofit/>
          </a:bodyPr>
          <a:lstStyle>
            <a:lvl1pPr marL="0" indent="0">
              <a:buNone/>
              <a:defRPr sz="1400">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Date</a:t>
            </a:r>
            <a:endParaRPr lang="en-US"/>
          </a:p>
        </p:txBody>
      </p:sp>
    </p:spTree>
    <p:extLst>
      <p:ext uri="{BB962C8B-B14F-4D97-AF65-F5344CB8AC3E}">
        <p14:creationId xmlns:p14="http://schemas.microsoft.com/office/powerpoint/2010/main" val="4186661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eader and Text only - Orang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2"/>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2" name="Picture 1" descr="A blue rectangle on a black background&#10;&#10;Description automatically generated">
            <a:extLst>
              <a:ext uri="{FF2B5EF4-FFF2-40B4-BE49-F238E27FC236}">
                <a16:creationId xmlns:a16="http://schemas.microsoft.com/office/drawing/2014/main" id="{701B4431-6E99-FB30-9E4A-E84060F127FB}"/>
              </a:ext>
            </a:extLst>
          </p:cNvPr>
          <p:cNvPicPr>
            <a:picLocks noChangeAspect="1"/>
          </p:cNvPicPr>
          <p:nvPr userDrawn="1"/>
        </p:nvPicPr>
        <p:blipFill rotWithShape="1">
          <a:blip r:embed="rId3"/>
          <a:srcRect l="25437" t="2543" r="5912" b="3059"/>
          <a:stretch/>
        </p:blipFill>
        <p:spPr>
          <a:xfrm rot="5400000">
            <a:off x="6649025" y="-657741"/>
            <a:ext cx="2405273" cy="3720755"/>
          </a:xfrm>
          <a:prstGeom prst="rect">
            <a:avLst/>
          </a:prstGeom>
        </p:spPr>
      </p:pic>
      <p:pic>
        <p:nvPicPr>
          <p:cNvPr id="3" name="Picture 2">
            <a:extLst>
              <a:ext uri="{FF2B5EF4-FFF2-40B4-BE49-F238E27FC236}">
                <a16:creationId xmlns:a16="http://schemas.microsoft.com/office/drawing/2014/main" id="{3D1E15D4-58F0-B835-2EDB-5B041DEA7E6E}"/>
              </a:ext>
            </a:extLst>
          </p:cNvPr>
          <p:cNvPicPr>
            <a:picLocks noChangeAspect="1"/>
          </p:cNvPicPr>
          <p:nvPr userDrawn="1"/>
        </p:nvPicPr>
        <p:blipFill>
          <a:blip r:embed="rId4"/>
          <a:srcRect/>
          <a:stretch/>
        </p:blipFill>
        <p:spPr>
          <a:xfrm>
            <a:off x="8359749" y="2620284"/>
            <a:ext cx="3527371" cy="3968293"/>
          </a:xfrm>
          <a:prstGeom prst="rect">
            <a:avLst/>
          </a:prstGeom>
        </p:spPr>
      </p:pic>
      <p:sp>
        <p:nvSpPr>
          <p:cNvPr id="4" name="Text Placeholder 16">
            <a:extLst>
              <a:ext uri="{FF2B5EF4-FFF2-40B4-BE49-F238E27FC236}">
                <a16:creationId xmlns:a16="http://schemas.microsoft.com/office/drawing/2014/main" id="{2D62E1EC-A6F5-D23A-565E-A7AF64CD9368}"/>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CE7DE11A-7B6A-14CA-A499-F25F2F9AF822}"/>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6" name="Text Placeholder 19">
            <a:extLst>
              <a:ext uri="{FF2B5EF4-FFF2-40B4-BE49-F238E27FC236}">
                <a16:creationId xmlns:a16="http://schemas.microsoft.com/office/drawing/2014/main" id="{AF447B3A-3F6B-32F0-90F8-3CEF5AAF4EB9}"/>
              </a:ext>
            </a:extLst>
          </p:cNvPr>
          <p:cNvSpPr>
            <a:spLocks noGrp="1"/>
          </p:cNvSpPr>
          <p:nvPr>
            <p:ph type="body" sz="quarter" idx="13"/>
          </p:nvPr>
        </p:nvSpPr>
        <p:spPr>
          <a:xfrm>
            <a:off x="304879" y="2926024"/>
            <a:ext cx="6710362"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763103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 Col. text - Orange">
    <p:spTree>
      <p:nvGrpSpPr>
        <p:cNvPr id="1" name=""/>
        <p:cNvGrpSpPr/>
        <p:nvPr/>
      </p:nvGrpSpPr>
      <p:grpSpPr>
        <a:xfrm>
          <a:off x="0" y="0"/>
          <a:ext cx="0" cy="0"/>
          <a:chOff x="0" y="0"/>
          <a:chExt cx="0" cy="0"/>
        </a:xfrm>
      </p:grpSpPr>
      <p:pic>
        <p:nvPicPr>
          <p:cNvPr id="14" name="Picture 13" descr="An orange curved object on a black background&#10;&#10;Description automatically generated">
            <a:extLst>
              <a:ext uri="{FF2B5EF4-FFF2-40B4-BE49-F238E27FC236}">
                <a16:creationId xmlns:a16="http://schemas.microsoft.com/office/drawing/2014/main" id="{24D3D47D-7075-66E1-8396-F4103DF0112F}"/>
              </a:ext>
            </a:extLst>
          </p:cNvPr>
          <p:cNvPicPr>
            <a:picLocks noChangeAspect="1"/>
          </p:cNvPicPr>
          <p:nvPr userDrawn="1"/>
        </p:nvPicPr>
        <p:blipFill rotWithShape="1">
          <a:blip r:embed="rId2"/>
          <a:srcRect l="13065" b="50000"/>
          <a:stretch/>
        </p:blipFill>
        <p:spPr>
          <a:xfrm>
            <a:off x="8685957" y="4843391"/>
            <a:ext cx="3113591" cy="2014609"/>
          </a:xfrm>
          <a:prstGeom prst="rect">
            <a:avLst/>
          </a:prstGeom>
        </p:spPr>
      </p:pic>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3"/>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8" name="Picture 7" descr="A blue rectangle on a black background&#10;&#10;Description automatically generated">
            <a:extLst>
              <a:ext uri="{FF2B5EF4-FFF2-40B4-BE49-F238E27FC236}">
                <a16:creationId xmlns:a16="http://schemas.microsoft.com/office/drawing/2014/main" id="{FD5D17FF-AF1C-545F-E3DC-DDD6BD78E5AE}"/>
              </a:ext>
            </a:extLst>
          </p:cNvPr>
          <p:cNvPicPr>
            <a:picLocks noChangeAspect="1"/>
          </p:cNvPicPr>
          <p:nvPr userDrawn="1"/>
        </p:nvPicPr>
        <p:blipFill rotWithShape="1">
          <a:blip r:embed="rId4"/>
          <a:srcRect l="11058" t="2107" r="2991" b="47971"/>
          <a:stretch/>
        </p:blipFill>
        <p:spPr>
          <a:xfrm rot="10800000" flipH="1">
            <a:off x="4995863" y="0"/>
            <a:ext cx="3011357" cy="1967696"/>
          </a:xfrm>
          <a:prstGeom prst="rect">
            <a:avLst/>
          </a:prstGeom>
        </p:spPr>
      </p:pic>
      <p:sp>
        <p:nvSpPr>
          <p:cNvPr id="2" name="Text Placeholder 19">
            <a:extLst>
              <a:ext uri="{FF2B5EF4-FFF2-40B4-BE49-F238E27FC236}">
                <a16:creationId xmlns:a16="http://schemas.microsoft.com/office/drawing/2014/main" id="{CF8766FF-E3F7-54FE-61D9-A29B5C42AF4B}"/>
              </a:ext>
            </a:extLst>
          </p:cNvPr>
          <p:cNvSpPr>
            <a:spLocks noGrp="1"/>
          </p:cNvSpPr>
          <p:nvPr>
            <p:ph type="body" sz="quarter" idx="14"/>
          </p:nvPr>
        </p:nvSpPr>
        <p:spPr>
          <a:xfrm>
            <a:off x="5816081" y="2925582"/>
            <a:ext cx="5020807"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 name="Text Placeholder 16">
            <a:extLst>
              <a:ext uri="{FF2B5EF4-FFF2-40B4-BE49-F238E27FC236}">
                <a16:creationId xmlns:a16="http://schemas.microsoft.com/office/drawing/2014/main" id="{4E25F6C2-19E2-B16F-2ECE-F7248C893CC7}"/>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08B8FB3E-8875-A86C-9BA3-D0129447E8DA}"/>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9" name="Text Placeholder 19">
            <a:extLst>
              <a:ext uri="{FF2B5EF4-FFF2-40B4-BE49-F238E27FC236}">
                <a16:creationId xmlns:a16="http://schemas.microsoft.com/office/drawing/2014/main" id="{AAB91901-4FF0-2D7E-65B2-9DF4E55D78F8}"/>
              </a:ext>
            </a:extLst>
          </p:cNvPr>
          <p:cNvSpPr>
            <a:spLocks noGrp="1"/>
          </p:cNvSpPr>
          <p:nvPr>
            <p:ph type="body" sz="quarter" idx="13"/>
          </p:nvPr>
        </p:nvSpPr>
        <p:spPr>
          <a:xfrm>
            <a:off x="304879" y="2926024"/>
            <a:ext cx="5266653"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4054539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Slide - Orang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BDC0EE8-50B0-E896-5852-F4B8BFA0274B}"/>
              </a:ext>
            </a:extLst>
          </p:cNvPr>
          <p:cNvPicPr>
            <a:picLocks noChangeAspect="1"/>
          </p:cNvPicPr>
          <p:nvPr userDrawn="1"/>
        </p:nvPicPr>
        <p:blipFill>
          <a:blip r:embed="rId2"/>
          <a:srcRect/>
          <a:stretch/>
        </p:blipFill>
        <p:spPr>
          <a:xfrm>
            <a:off x="0" y="3175"/>
            <a:ext cx="12192000" cy="6851650"/>
          </a:xfrm>
          <a:prstGeom prst="rect">
            <a:avLst/>
          </a:prstGeom>
        </p:spPr>
      </p:pic>
      <p:pic>
        <p:nvPicPr>
          <p:cNvPr id="11" name="Picture 10" descr="A black and white logo&#10;&#10;Description automatically generated">
            <a:extLst>
              <a:ext uri="{FF2B5EF4-FFF2-40B4-BE49-F238E27FC236}">
                <a16:creationId xmlns:a16="http://schemas.microsoft.com/office/drawing/2014/main" id="{8D59E697-43E9-29BA-4D8B-B1E926BCE746}"/>
              </a:ext>
            </a:extLst>
          </p:cNvPr>
          <p:cNvPicPr>
            <a:picLocks noChangeAspect="1"/>
          </p:cNvPicPr>
          <p:nvPr userDrawn="1"/>
        </p:nvPicPr>
        <p:blipFill>
          <a:blip r:embed="rId3"/>
          <a:stretch>
            <a:fillRect/>
          </a:stretch>
        </p:blipFill>
        <p:spPr>
          <a:xfrm>
            <a:off x="285750" y="275383"/>
            <a:ext cx="2365080" cy="726621"/>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bg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3" name="Text Placeholder 13">
            <a:extLst>
              <a:ext uri="{FF2B5EF4-FFF2-40B4-BE49-F238E27FC236}">
                <a16:creationId xmlns:a16="http://schemas.microsoft.com/office/drawing/2014/main" id="{5F8C3108-99AA-BE1B-0102-55204CAE5262}"/>
              </a:ext>
            </a:extLst>
          </p:cNvPr>
          <p:cNvSpPr>
            <a:spLocks noGrp="1"/>
          </p:cNvSpPr>
          <p:nvPr>
            <p:ph type="body" sz="quarter" idx="10" hasCustomPrompt="1"/>
          </p:nvPr>
        </p:nvSpPr>
        <p:spPr>
          <a:xfrm>
            <a:off x="285750" y="3065689"/>
            <a:ext cx="6327775" cy="726622"/>
          </a:xfrm>
          <a:prstGeom prst="rect">
            <a:avLst/>
          </a:prstGeom>
        </p:spPr>
        <p:txBody>
          <a:bodyPr anchor="ctr">
            <a:noAutofit/>
          </a:bodyPr>
          <a:lstStyle>
            <a:lvl1pPr marL="0" indent="0">
              <a:buNone/>
              <a:defRPr sz="3600" b="1">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Divider title</a:t>
            </a:r>
            <a:endParaRPr lang="en-US"/>
          </a:p>
        </p:txBody>
      </p:sp>
    </p:spTree>
    <p:extLst>
      <p:ext uri="{BB962C8B-B14F-4D97-AF65-F5344CB8AC3E}">
        <p14:creationId xmlns:p14="http://schemas.microsoft.com/office/powerpoint/2010/main" val="22951558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and Image - Orange">
    <p:spTree>
      <p:nvGrpSpPr>
        <p:cNvPr id="1" name=""/>
        <p:cNvGrpSpPr/>
        <p:nvPr/>
      </p:nvGrpSpPr>
      <p:grpSpPr>
        <a:xfrm>
          <a:off x="0" y="0"/>
          <a:ext cx="0" cy="0"/>
          <a:chOff x="0" y="0"/>
          <a:chExt cx="0" cy="0"/>
        </a:xfrm>
      </p:grpSpPr>
      <p:sp>
        <p:nvSpPr>
          <p:cNvPr id="2" name="Picture Placeholder 4">
            <a:extLst>
              <a:ext uri="{FF2B5EF4-FFF2-40B4-BE49-F238E27FC236}">
                <a16:creationId xmlns:a16="http://schemas.microsoft.com/office/drawing/2014/main" id="{C75D8DA0-FA5D-E4A4-348F-1B27185447F4}"/>
              </a:ext>
            </a:extLst>
          </p:cNvPr>
          <p:cNvSpPr>
            <a:spLocks noGrp="1"/>
          </p:cNvSpPr>
          <p:nvPr>
            <p:ph type="pic" sz="quarter" idx="14"/>
          </p:nvPr>
        </p:nvSpPr>
        <p:spPr>
          <a:xfrm>
            <a:off x="6096000" y="333272"/>
            <a:ext cx="5718175" cy="6191457"/>
          </a:xfrm>
          <a:prstGeom prst="roundRect">
            <a:avLst>
              <a:gd name="adj" fmla="val 2233"/>
            </a:avLst>
          </a:prstGeom>
        </p:spPr>
        <p:txBody>
          <a:bodyPr/>
          <a:lstStyle/>
          <a:p>
            <a:endParaRPr lang="en-US"/>
          </a:p>
        </p:txBody>
      </p:sp>
      <p:pic>
        <p:nvPicPr>
          <p:cNvPr id="4" name="Picture 3">
            <a:extLst>
              <a:ext uri="{FF2B5EF4-FFF2-40B4-BE49-F238E27FC236}">
                <a16:creationId xmlns:a16="http://schemas.microsoft.com/office/drawing/2014/main" id="{D21D8264-1EB3-39E9-379D-1E494B0B89BE}"/>
              </a:ext>
            </a:extLst>
          </p:cNvPr>
          <p:cNvPicPr>
            <a:picLocks noChangeAspect="1"/>
          </p:cNvPicPr>
          <p:nvPr userDrawn="1"/>
        </p:nvPicPr>
        <p:blipFill>
          <a:blip r:embed="rId2"/>
          <a:src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5BB6815D-7426-E4F1-F536-CD871B71713E}"/>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6" name="Text Placeholder 11">
            <a:extLst>
              <a:ext uri="{FF2B5EF4-FFF2-40B4-BE49-F238E27FC236}">
                <a16:creationId xmlns:a16="http://schemas.microsoft.com/office/drawing/2014/main" id="{B88EED20-7E87-4DFD-D9CA-B1A1FAA85455}"/>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15" name="Picture 14">
            <a:extLst>
              <a:ext uri="{FF2B5EF4-FFF2-40B4-BE49-F238E27FC236}">
                <a16:creationId xmlns:a16="http://schemas.microsoft.com/office/drawing/2014/main" id="{1304FA74-24F0-045A-C516-E3564055D32B}"/>
              </a:ext>
            </a:extLst>
          </p:cNvPr>
          <p:cNvPicPr>
            <a:picLocks noChangeAspect="1"/>
          </p:cNvPicPr>
          <p:nvPr userDrawn="1"/>
        </p:nvPicPr>
        <p:blipFill rotWithShape="1">
          <a:blip r:embed="rId3"/>
          <a:srcRect b="34365"/>
          <a:stretch/>
        </p:blipFill>
        <p:spPr>
          <a:xfrm rot="10800000">
            <a:off x="5464465" y="-1"/>
            <a:ext cx="3010823" cy="2223164"/>
          </a:xfrm>
          <a:prstGeom prst="rect">
            <a:avLst/>
          </a:prstGeom>
        </p:spPr>
      </p:pic>
      <p:sp>
        <p:nvSpPr>
          <p:cNvPr id="3" name="Text Placeholder 16">
            <a:extLst>
              <a:ext uri="{FF2B5EF4-FFF2-40B4-BE49-F238E27FC236}">
                <a16:creationId xmlns:a16="http://schemas.microsoft.com/office/drawing/2014/main" id="{BB3D2668-6A46-5D77-93AC-94BF8FA300B3}"/>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7" name="Text Placeholder 16">
            <a:extLst>
              <a:ext uri="{FF2B5EF4-FFF2-40B4-BE49-F238E27FC236}">
                <a16:creationId xmlns:a16="http://schemas.microsoft.com/office/drawing/2014/main" id="{08E733D0-84C6-0B71-429D-6FE9FF42DEA4}"/>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10" name="Text Placeholder 19">
            <a:extLst>
              <a:ext uri="{FF2B5EF4-FFF2-40B4-BE49-F238E27FC236}">
                <a16:creationId xmlns:a16="http://schemas.microsoft.com/office/drawing/2014/main" id="{33D77F80-4716-8565-12CF-951888358537}"/>
              </a:ext>
            </a:extLst>
          </p:cNvPr>
          <p:cNvSpPr>
            <a:spLocks noGrp="1"/>
          </p:cNvSpPr>
          <p:nvPr>
            <p:ph type="body" sz="quarter" idx="13"/>
          </p:nvPr>
        </p:nvSpPr>
        <p:spPr>
          <a:xfrm>
            <a:off x="304879" y="2926024"/>
            <a:ext cx="5279491"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0206607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randed Slid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6AEBD5D-6322-B406-0D4B-2DC104931732}"/>
              </a:ext>
            </a:extLst>
          </p:cNvPr>
          <p:cNvPicPr>
            <a:picLocks noChangeAspect="1"/>
          </p:cNvPicPr>
          <p:nvPr userDrawn="1"/>
        </p:nvPicPr>
        <p:blipFill>
          <a:blip r:embed="rId2"/>
          <a:src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89DC72F6-8F17-9EF3-5DE2-AD7D14DDFBB4}"/>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Tree>
    <p:extLst>
      <p:ext uri="{BB962C8B-B14F-4D97-AF65-F5344CB8AC3E}">
        <p14:creationId xmlns:p14="http://schemas.microsoft.com/office/powerpoint/2010/main" val="1012884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Screen Imag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8EC966F-C3A2-10A4-74A3-25D0347C513C}"/>
              </a:ext>
            </a:extLst>
          </p:cNvPr>
          <p:cNvSpPr>
            <a:spLocks noGrp="1"/>
          </p:cNvSpPr>
          <p:nvPr>
            <p:ph type="pic"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1341353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Screen Video">
    <p:spTree>
      <p:nvGrpSpPr>
        <p:cNvPr id="1" name=""/>
        <p:cNvGrpSpPr/>
        <p:nvPr/>
      </p:nvGrpSpPr>
      <p:grpSpPr>
        <a:xfrm>
          <a:off x="0" y="0"/>
          <a:ext cx="0" cy="0"/>
          <a:chOff x="0" y="0"/>
          <a:chExt cx="0" cy="0"/>
        </a:xfrm>
      </p:grpSpPr>
      <p:sp>
        <p:nvSpPr>
          <p:cNvPr id="3" name="Media Placeholder 2">
            <a:extLst>
              <a:ext uri="{FF2B5EF4-FFF2-40B4-BE49-F238E27FC236}">
                <a16:creationId xmlns:a16="http://schemas.microsoft.com/office/drawing/2014/main" id="{040293FF-3E51-2EB7-6DBB-A815093091B2}"/>
              </a:ext>
            </a:extLst>
          </p:cNvPr>
          <p:cNvSpPr>
            <a:spLocks noGrp="1"/>
          </p:cNvSpPr>
          <p:nvPr>
            <p:ph type="media"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33980228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le Slide - Navy">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08849E8-9E1B-97A6-16F5-727C3313434E}"/>
              </a:ext>
            </a:extLst>
          </p:cNvPr>
          <p:cNvPicPr>
            <a:picLocks noChangeAspect="1"/>
          </p:cNvPicPr>
          <p:nvPr userDrawn="1"/>
        </p:nvPicPr>
        <p:blipFill>
          <a:blip r:embed="rId2"/>
          <a:srcRect/>
          <a:stretch/>
        </p:blipFill>
        <p:spPr>
          <a:xfrm>
            <a:off x="0" y="0"/>
            <a:ext cx="12192000" cy="6858000"/>
          </a:xfrm>
          <a:prstGeom prst="rect">
            <a:avLst/>
          </a:prstGeom>
        </p:spPr>
      </p:pic>
      <p:pic>
        <p:nvPicPr>
          <p:cNvPr id="4" name="Picture 3" descr="A black and white logo&#10;&#10;Description automatically generated">
            <a:extLst>
              <a:ext uri="{FF2B5EF4-FFF2-40B4-BE49-F238E27FC236}">
                <a16:creationId xmlns:a16="http://schemas.microsoft.com/office/drawing/2014/main" id="{757ECEED-71CF-563E-44EC-80FFD859756D}"/>
              </a:ext>
            </a:extLst>
          </p:cNvPr>
          <p:cNvPicPr>
            <a:picLocks noChangeAspect="1"/>
          </p:cNvPicPr>
          <p:nvPr userDrawn="1"/>
        </p:nvPicPr>
        <p:blipFill>
          <a:blip r:embed="rId3"/>
          <a:stretch>
            <a:fillRect/>
          </a:stretch>
        </p:blipFill>
        <p:spPr>
          <a:xfrm>
            <a:off x="285750" y="275383"/>
            <a:ext cx="2365080" cy="726621"/>
          </a:xfrm>
          <a:prstGeom prst="rect">
            <a:avLst/>
          </a:prstGeom>
        </p:spPr>
      </p:pic>
      <p:sp>
        <p:nvSpPr>
          <p:cNvPr id="5" name="TextBox 4">
            <a:extLst>
              <a:ext uri="{FF2B5EF4-FFF2-40B4-BE49-F238E27FC236}">
                <a16:creationId xmlns:a16="http://schemas.microsoft.com/office/drawing/2014/main" id="{A6CEE91C-570F-B1A8-8A99-CA82C9ED4788}"/>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bg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6" name="Text Placeholder 13">
            <a:extLst>
              <a:ext uri="{FF2B5EF4-FFF2-40B4-BE49-F238E27FC236}">
                <a16:creationId xmlns:a16="http://schemas.microsoft.com/office/drawing/2014/main" id="{9A0DC161-F583-C874-FD6C-D410169078F1}"/>
              </a:ext>
            </a:extLst>
          </p:cNvPr>
          <p:cNvSpPr>
            <a:spLocks noGrp="1"/>
          </p:cNvSpPr>
          <p:nvPr>
            <p:ph type="body" sz="quarter" idx="10" hasCustomPrompt="1"/>
          </p:nvPr>
        </p:nvSpPr>
        <p:spPr>
          <a:xfrm>
            <a:off x="285750" y="2399892"/>
            <a:ext cx="6327775" cy="1641245"/>
          </a:xfrm>
          <a:prstGeom prst="rect">
            <a:avLst/>
          </a:prstGeom>
        </p:spPr>
        <p:txBody>
          <a:bodyPr anchor="ctr">
            <a:noAutofit/>
          </a:bodyPr>
          <a:lstStyle>
            <a:lvl1pPr marL="0" indent="0">
              <a:buNone/>
              <a:defRPr sz="4800" b="1">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Thank you </a:t>
            </a:r>
            <a:br>
              <a:rPr lang="en-GB"/>
            </a:br>
            <a:r>
              <a:rPr lang="en-GB"/>
              <a:t>for listening.</a:t>
            </a:r>
            <a:endParaRPr lang="en-US"/>
          </a:p>
        </p:txBody>
      </p:sp>
      <p:sp>
        <p:nvSpPr>
          <p:cNvPr id="7" name="Text Placeholder 13">
            <a:extLst>
              <a:ext uri="{FF2B5EF4-FFF2-40B4-BE49-F238E27FC236}">
                <a16:creationId xmlns:a16="http://schemas.microsoft.com/office/drawing/2014/main" id="{4B627C22-1FB4-BAE3-8444-E2668100FF6D}"/>
              </a:ext>
            </a:extLst>
          </p:cNvPr>
          <p:cNvSpPr>
            <a:spLocks noGrp="1"/>
          </p:cNvSpPr>
          <p:nvPr>
            <p:ph type="body" sz="quarter" idx="11" hasCustomPrompt="1"/>
          </p:nvPr>
        </p:nvSpPr>
        <p:spPr>
          <a:xfrm>
            <a:off x="285750" y="4053871"/>
            <a:ext cx="6327775" cy="453119"/>
          </a:xfrm>
          <a:prstGeom prst="rect">
            <a:avLst/>
          </a:prstGeom>
        </p:spPr>
        <p:txBody>
          <a:bodyPr anchor="b">
            <a:noAutofit/>
          </a:bodyPr>
          <a:lstStyle>
            <a:lvl1pPr marL="0" indent="0">
              <a:buNone/>
              <a:defRPr sz="1400">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Further info or contact details to go here.</a:t>
            </a:r>
            <a:endParaRPr lang="en-US"/>
          </a:p>
        </p:txBody>
      </p:sp>
    </p:spTree>
    <p:extLst>
      <p:ext uri="{BB962C8B-B14F-4D97-AF65-F5344CB8AC3E}">
        <p14:creationId xmlns:p14="http://schemas.microsoft.com/office/powerpoint/2010/main" val="8677844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CC7A4B6-E657-EDCC-59CE-FE172E9D175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BF656F4-6DF7-415A-4697-2904325800D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A7D5691-D849-353F-2C40-B394ED7422A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accent1"/>
                </a:solidFill>
                <a:latin typeface="Ubuntu" panose="020B0504030602030204" pitchFamily="34" charset="0"/>
              </a:defRPr>
            </a:lvl1pPr>
          </a:lstStyle>
          <a:p>
            <a:fld id="{82B51D49-EE0F-5642-AE4A-D88F56CE5BD0}" type="datetimeFigureOut">
              <a:rPr lang="en-US" smtClean="0"/>
              <a:pPr/>
              <a:t>6/24/2025</a:t>
            </a:fld>
            <a:endParaRPr lang="en-US"/>
          </a:p>
        </p:txBody>
      </p:sp>
      <p:sp>
        <p:nvSpPr>
          <p:cNvPr id="5" name="Footer Placeholder 4">
            <a:extLst>
              <a:ext uri="{FF2B5EF4-FFF2-40B4-BE49-F238E27FC236}">
                <a16:creationId xmlns:a16="http://schemas.microsoft.com/office/drawing/2014/main" id="{9B0902D5-1DEE-9B02-E0A7-6B8BD7EADC7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accent1"/>
                </a:solidFill>
                <a:latin typeface="Ubuntu" panose="020B0504030602030204" pitchFamily="34" charset="0"/>
              </a:defRPr>
            </a:lvl1pPr>
          </a:lstStyle>
          <a:p>
            <a:endParaRPr lang="en-US"/>
          </a:p>
        </p:txBody>
      </p:sp>
      <p:sp>
        <p:nvSpPr>
          <p:cNvPr id="6" name="Slide Number Placeholder 5">
            <a:extLst>
              <a:ext uri="{FF2B5EF4-FFF2-40B4-BE49-F238E27FC236}">
                <a16:creationId xmlns:a16="http://schemas.microsoft.com/office/drawing/2014/main" id="{E8DC985D-423A-9E41-BE08-22CCE6FC184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accent1"/>
                </a:solidFill>
                <a:latin typeface="Ubuntu" panose="020B0504030602030204" pitchFamily="34" charset="0"/>
              </a:defRPr>
            </a:lvl1pPr>
          </a:lstStyle>
          <a:p>
            <a:fld id="{8BF3B2AA-8EE5-0E49-B5D5-F85568A574C4}" type="slidenum">
              <a:rPr lang="en-US" smtClean="0"/>
              <a:pPr/>
              <a:t>‹#›</a:t>
            </a:fld>
            <a:endParaRPr lang="en-US"/>
          </a:p>
        </p:txBody>
      </p:sp>
    </p:spTree>
    <p:extLst>
      <p:ext uri="{BB962C8B-B14F-4D97-AF65-F5344CB8AC3E}">
        <p14:creationId xmlns:p14="http://schemas.microsoft.com/office/powerpoint/2010/main" val="1333482334"/>
      </p:ext>
    </p:extLst>
  </p:cSld>
  <p:clrMap bg1="lt1" tx1="dk1" bg2="lt2" tx2="dk2" accent1="accent1" accent2="accent2" accent3="accent3" accent4="accent4" accent5="accent5" accent6="accent6" hlink="hlink" folHlink="folHlink"/>
  <p:sldLayoutIdLst>
    <p:sldLayoutId id="2147483652" r:id="rId1"/>
    <p:sldLayoutId id="2147483657" r:id="rId2"/>
    <p:sldLayoutId id="2147483662" r:id="rId3"/>
    <p:sldLayoutId id="2147483672" r:id="rId4"/>
    <p:sldLayoutId id="2147483667" r:id="rId5"/>
    <p:sldLayoutId id="2147483700" r:id="rId6"/>
    <p:sldLayoutId id="2147483689" r:id="rId7"/>
    <p:sldLayoutId id="2147483690" r:id="rId8"/>
    <p:sldLayoutId id="2147483699" r:id="rId9"/>
  </p:sldLayoutIdLst>
  <p:txStyles>
    <p:titleStyle>
      <a:lvl1pPr algn="l" defTabSz="914400" rtl="0" eaLnBrk="1" latinLnBrk="0" hangingPunct="1">
        <a:lnSpc>
          <a:spcPct val="90000"/>
        </a:lnSpc>
        <a:spcBef>
          <a:spcPct val="0"/>
        </a:spcBef>
        <a:buNone/>
        <a:defRPr sz="4400" kern="1200">
          <a:solidFill>
            <a:schemeClr val="accent1"/>
          </a:solidFill>
          <a:latin typeface="Ubuntu" panose="020B050403060203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s://www.food.gov.uk/safety-hygiene/food-additives" TargetMode="Externa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www.nhs.uk" TargetMode="Externa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https://www.gov.wales/eatwell-guide" TargetMode="Externa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hyperlink" Target="http://www.nhs.uk" TargetMode="Externa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www.nhs.uk" TargetMode="Externa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3CE1152D-6BB6-3080-954C-28D9314E6AD5}"/>
              </a:ext>
            </a:extLst>
          </p:cNvPr>
          <p:cNvSpPr>
            <a:spLocks noGrp="1"/>
          </p:cNvSpPr>
          <p:nvPr>
            <p:ph type="body" sz="quarter" idx="10"/>
          </p:nvPr>
        </p:nvSpPr>
        <p:spPr>
          <a:xfrm>
            <a:off x="632114" y="2664654"/>
            <a:ext cx="6327775" cy="726622"/>
          </a:xfrm>
        </p:spPr>
        <p:txBody>
          <a:bodyPr/>
          <a:lstStyle/>
          <a:p>
            <a:r>
              <a:rPr lang="en-US" sz="4000">
                <a:latin typeface="Ubuntu"/>
                <a:ea typeface="Verdana"/>
              </a:rPr>
              <a:t>What's in this?</a:t>
            </a:r>
            <a:endParaRPr lang="en-US" sz="4000"/>
          </a:p>
        </p:txBody>
      </p:sp>
      <p:sp>
        <p:nvSpPr>
          <p:cNvPr id="6" name="Text Placeholder 5">
            <a:extLst>
              <a:ext uri="{FF2B5EF4-FFF2-40B4-BE49-F238E27FC236}">
                <a16:creationId xmlns:a16="http://schemas.microsoft.com/office/drawing/2014/main" id="{49561BF0-1EE0-F350-32FC-16AB73C6A3DB}"/>
              </a:ext>
            </a:extLst>
          </p:cNvPr>
          <p:cNvSpPr>
            <a:spLocks noGrp="1"/>
          </p:cNvSpPr>
          <p:nvPr>
            <p:ph type="body" sz="quarter" idx="11"/>
          </p:nvPr>
        </p:nvSpPr>
        <p:spPr>
          <a:xfrm>
            <a:off x="632114" y="3434146"/>
            <a:ext cx="6327775" cy="453119"/>
          </a:xfrm>
        </p:spPr>
        <p:txBody>
          <a:bodyPr/>
          <a:lstStyle/>
          <a:p>
            <a:r>
              <a:rPr lang="en-US"/>
              <a:t>Food and Nutrition</a:t>
            </a:r>
          </a:p>
        </p:txBody>
      </p:sp>
      <p:pic>
        <p:nvPicPr>
          <p:cNvPr id="2" name="Picture 1" descr="A shelf with different colored packages&#10;&#10;AI-generated content may be incorrect.">
            <a:extLst>
              <a:ext uri="{FF2B5EF4-FFF2-40B4-BE49-F238E27FC236}">
                <a16:creationId xmlns:a16="http://schemas.microsoft.com/office/drawing/2014/main" id="{B0DE3AE7-B950-8C14-4AD1-C9027DF3BEB9}"/>
              </a:ext>
            </a:extLst>
          </p:cNvPr>
          <p:cNvPicPr>
            <a:picLocks noChangeAspect="1"/>
          </p:cNvPicPr>
          <p:nvPr/>
        </p:nvPicPr>
        <p:blipFill>
          <a:blip r:embed="rId2"/>
          <a:stretch>
            <a:fillRect/>
          </a:stretch>
        </p:blipFill>
        <p:spPr>
          <a:xfrm>
            <a:off x="5772150" y="1547813"/>
            <a:ext cx="5524500" cy="3762375"/>
          </a:xfrm>
          <a:prstGeom prst="rect">
            <a:avLst/>
          </a:prstGeom>
        </p:spPr>
      </p:pic>
    </p:spTree>
    <p:extLst>
      <p:ext uri="{BB962C8B-B14F-4D97-AF65-F5344CB8AC3E}">
        <p14:creationId xmlns:p14="http://schemas.microsoft.com/office/powerpoint/2010/main" val="2926879243"/>
      </p:ext>
    </p:extLst>
  </p:cSld>
  <p:clrMapOvr>
    <a:masterClrMapping/>
  </p:clrMapOvr>
  <p:transition spd="slow">
    <p:push/>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7E7BA7B-F13B-2766-10BE-5DE759116889}"/>
              </a:ext>
            </a:extLst>
          </p:cNvPr>
          <p:cNvSpPr>
            <a:spLocks noGrp="1"/>
          </p:cNvSpPr>
          <p:nvPr>
            <p:ph type="body" sz="quarter" idx="4294967295"/>
          </p:nvPr>
        </p:nvSpPr>
        <p:spPr>
          <a:xfrm>
            <a:off x="295701" y="934232"/>
            <a:ext cx="6053138" cy="649287"/>
          </a:xfrm>
        </p:spPr>
        <p:txBody>
          <a:bodyPr vert="horz" lIns="91440" tIns="45720" rIns="91440" bIns="45720" rtlCol="0" anchor="t">
            <a:normAutofit/>
          </a:bodyPr>
          <a:lstStyle/>
          <a:p>
            <a:pPr marL="0" indent="0">
              <a:buNone/>
            </a:pPr>
            <a:r>
              <a:rPr lang="en-US" sz="3200" b="1">
                <a:latin typeface="Ubuntu"/>
              </a:rPr>
              <a:t>What's in This?</a:t>
            </a:r>
            <a:endParaRPr lang="en-US" sz="3200" b="1"/>
          </a:p>
        </p:txBody>
      </p:sp>
      <p:sp>
        <p:nvSpPr>
          <p:cNvPr id="4" name="Text Placeholder 3">
            <a:extLst>
              <a:ext uri="{FF2B5EF4-FFF2-40B4-BE49-F238E27FC236}">
                <a16:creationId xmlns:a16="http://schemas.microsoft.com/office/drawing/2014/main" id="{3FB77E92-2EB8-0B64-125F-B18DD5DE9B5B}"/>
              </a:ext>
            </a:extLst>
          </p:cNvPr>
          <p:cNvSpPr>
            <a:spLocks noGrp="1"/>
          </p:cNvSpPr>
          <p:nvPr>
            <p:ph type="body" sz="quarter" idx="4294967295"/>
          </p:nvPr>
        </p:nvSpPr>
        <p:spPr>
          <a:xfrm>
            <a:off x="4070531" y="3851326"/>
            <a:ext cx="7105877" cy="2289824"/>
          </a:xfrm>
        </p:spPr>
        <p:txBody>
          <a:bodyPr vert="horz" lIns="91440" tIns="45720" rIns="91440" bIns="45720" rtlCol="0" anchor="t">
            <a:normAutofit/>
          </a:bodyPr>
          <a:lstStyle/>
          <a:p>
            <a:pPr marL="0" indent="0">
              <a:buNone/>
            </a:pPr>
            <a:r>
              <a:rPr lang="en-US" sz="2200">
                <a:latin typeface="Ubuntu"/>
              </a:rPr>
              <a:t>Fruits Skittle Giants 132g</a:t>
            </a:r>
            <a:endParaRPr lang="en-US"/>
          </a:p>
          <a:p>
            <a:pPr marL="0" indent="0">
              <a:buNone/>
            </a:pPr>
            <a:r>
              <a:rPr lang="en-US" sz="1800">
                <a:latin typeface="Ubuntu"/>
              </a:rPr>
              <a:t>Sugar, Glucose Syrup, Palm Fat, Acid (Malic Acid), Dextrin, Modified Starch, </a:t>
            </a:r>
            <a:r>
              <a:rPr lang="en-US" sz="1800" err="1">
                <a:latin typeface="Ubuntu"/>
              </a:rPr>
              <a:t>Flavourings</a:t>
            </a:r>
            <a:r>
              <a:rPr lang="en-US" sz="1800">
                <a:latin typeface="Ubuntu"/>
              </a:rPr>
              <a:t>, Maltodextrin, </a:t>
            </a:r>
            <a:r>
              <a:rPr lang="en-US" sz="1800" err="1">
                <a:latin typeface="Ubuntu"/>
              </a:rPr>
              <a:t>Colours</a:t>
            </a:r>
            <a:r>
              <a:rPr lang="en-US" sz="1800">
                <a:latin typeface="Ubuntu"/>
              </a:rPr>
              <a:t> (E162, E163, E160a, E170, E100, E153, E133), Acid (Citric Acid), Acidity Regulator (Trisodium Citrate), Glazing Agent (Carnauba Wax), Emulsifier (Lecithin).</a:t>
            </a:r>
            <a:endParaRPr lang="en-US" sz="1800"/>
          </a:p>
        </p:txBody>
      </p:sp>
      <p:sp>
        <p:nvSpPr>
          <p:cNvPr id="6" name="Text Placeholder 3">
            <a:extLst>
              <a:ext uri="{FF2B5EF4-FFF2-40B4-BE49-F238E27FC236}">
                <a16:creationId xmlns:a16="http://schemas.microsoft.com/office/drawing/2014/main" id="{1C84F16D-302F-5DFA-53E9-B6D5BF040151}"/>
              </a:ext>
            </a:extLst>
          </p:cNvPr>
          <p:cNvSpPr txBox="1">
            <a:spLocks/>
          </p:cNvSpPr>
          <p:nvPr/>
        </p:nvSpPr>
        <p:spPr>
          <a:xfrm>
            <a:off x="314862" y="1587700"/>
            <a:ext cx="11559436" cy="2229348"/>
          </a:xfrm>
          <a:prstGeom prst="rect">
            <a:avLst/>
          </a:prstGeom>
        </p:spPr>
        <p:txBody>
          <a:bodyPr vert="horz" lIns="91440" tIns="45720" rIns="91440" bIns="45720" rtlCol="0" anchor="t">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200">
                <a:latin typeface="Ubuntu"/>
              </a:rPr>
              <a:t>Take a closer look at some of the ingredients listed below.</a:t>
            </a:r>
            <a:br>
              <a:rPr lang="en-US" sz="2200">
                <a:solidFill>
                  <a:srgbClr val="15518B"/>
                </a:solidFill>
                <a:latin typeface="Ubuntu"/>
                <a:cs typeface="Segoe UI"/>
              </a:rPr>
            </a:br>
            <a:br>
              <a:rPr lang="en-US" sz="2200">
                <a:solidFill>
                  <a:srgbClr val="15518B"/>
                </a:solidFill>
                <a:latin typeface="Ubuntu"/>
                <a:cs typeface="Segoe UI"/>
              </a:rPr>
            </a:br>
            <a:r>
              <a:rPr lang="en-US" sz="1800">
                <a:solidFill>
                  <a:schemeClr val="tx2"/>
                </a:solidFill>
                <a:latin typeface="Ubuntu"/>
                <a:cs typeface="Segoe UI"/>
              </a:rPr>
              <a:t>What do you think about these ingredients? </a:t>
            </a:r>
          </a:p>
          <a:p>
            <a:pPr marL="0" indent="0">
              <a:buNone/>
            </a:pPr>
            <a:r>
              <a:rPr lang="en-US" sz="1800">
                <a:solidFill>
                  <a:schemeClr val="tx2"/>
                </a:solidFill>
                <a:latin typeface="Ubuntu"/>
                <a:cs typeface="Segoe UI"/>
              </a:rPr>
              <a:t>Do you know what they all are? </a:t>
            </a:r>
          </a:p>
          <a:p>
            <a:pPr marL="0" indent="0">
              <a:buNone/>
            </a:pPr>
            <a:r>
              <a:rPr lang="en-US" sz="1800">
                <a:solidFill>
                  <a:schemeClr val="tx2"/>
                </a:solidFill>
                <a:latin typeface="Ubuntu"/>
                <a:cs typeface="Segoe UI"/>
              </a:rPr>
              <a:t>What type of ingredients come first on the list? </a:t>
            </a:r>
          </a:p>
          <a:p>
            <a:pPr marL="0" indent="0">
              <a:buNone/>
            </a:pPr>
            <a:r>
              <a:rPr lang="en-US" sz="1800">
                <a:solidFill>
                  <a:schemeClr val="tx2"/>
                </a:solidFill>
                <a:latin typeface="Ubuntu"/>
                <a:cs typeface="Segoe UI"/>
              </a:rPr>
              <a:t>Do you think the energy you get from these ingredients would last a long time or would we want to keep coming back for more? </a:t>
            </a:r>
            <a:endParaRPr lang="en-US" sz="1800">
              <a:solidFill>
                <a:schemeClr val="tx2"/>
              </a:solidFill>
              <a:latin typeface="Ubuntu"/>
            </a:endParaRPr>
          </a:p>
        </p:txBody>
      </p:sp>
      <p:sp>
        <p:nvSpPr>
          <p:cNvPr id="2" name="TextBox 1">
            <a:extLst>
              <a:ext uri="{FF2B5EF4-FFF2-40B4-BE49-F238E27FC236}">
                <a16:creationId xmlns:a16="http://schemas.microsoft.com/office/drawing/2014/main" id="{77982D3B-327C-54EB-52F9-E92DE395F08D}"/>
              </a:ext>
            </a:extLst>
          </p:cNvPr>
          <p:cNvSpPr txBox="1"/>
          <p:nvPr/>
        </p:nvSpPr>
        <p:spPr>
          <a:xfrm>
            <a:off x="6655129" y="333169"/>
            <a:ext cx="5071752" cy="923330"/>
          </a:xfrm>
          <a:prstGeom prst="rect">
            <a:avLst/>
          </a:prstGeom>
          <a:solidFill>
            <a:schemeClr val="tx2"/>
          </a:solidFill>
          <a:ln>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solidFill>
                  <a:schemeClr val="bg1"/>
                </a:solidFill>
                <a:ea typeface="Calibri"/>
                <a:cs typeface="Calibri"/>
              </a:rPr>
              <a:t>Check out this link to find out more about some of the ingredients: </a:t>
            </a:r>
            <a:r>
              <a:rPr lang="en-US">
                <a:solidFill>
                  <a:schemeClr val="bg1"/>
                </a:solidFill>
                <a:latin typeface="Segoe UI"/>
                <a:ea typeface="Calibri"/>
                <a:cs typeface="Segoe UI"/>
                <a:hlinkClick r:id="rId2">
                  <a:extLst>
                    <a:ext uri="{A12FA001-AC4F-418D-AE19-62706E023703}">
                      <ahyp:hlinkClr xmlns:ahyp="http://schemas.microsoft.com/office/drawing/2018/hyperlinkcolor" val="tx"/>
                    </a:ext>
                  </a:extLst>
                </a:hlinkClick>
              </a:rPr>
              <a:t>https://www.food.gov.uk/safety-hygiene/food-additives</a:t>
            </a:r>
            <a:endParaRPr lang="en-US">
              <a:solidFill>
                <a:schemeClr val="bg1"/>
              </a:solidFill>
              <a:ea typeface="Calibri"/>
              <a:cs typeface="Calibri"/>
            </a:endParaRPr>
          </a:p>
        </p:txBody>
      </p:sp>
      <p:pic>
        <p:nvPicPr>
          <p:cNvPr id="5" name="Picture 4" descr="A shelf with different colored packages&#10;&#10;AI-generated content may be incorrect.">
            <a:extLst>
              <a:ext uri="{FF2B5EF4-FFF2-40B4-BE49-F238E27FC236}">
                <a16:creationId xmlns:a16="http://schemas.microsoft.com/office/drawing/2014/main" id="{8BA8DD56-5030-263F-A5E2-B201D81F22A0}"/>
              </a:ext>
            </a:extLst>
          </p:cNvPr>
          <p:cNvPicPr>
            <a:picLocks noChangeAspect="1"/>
          </p:cNvPicPr>
          <p:nvPr/>
        </p:nvPicPr>
        <p:blipFill>
          <a:blip r:embed="rId3"/>
          <a:stretch>
            <a:fillRect/>
          </a:stretch>
        </p:blipFill>
        <p:spPr>
          <a:xfrm>
            <a:off x="180135" y="3674689"/>
            <a:ext cx="3629025" cy="2466975"/>
          </a:xfrm>
          <a:prstGeom prst="rect">
            <a:avLst/>
          </a:prstGeom>
        </p:spPr>
      </p:pic>
    </p:spTree>
    <p:extLst>
      <p:ext uri="{BB962C8B-B14F-4D97-AF65-F5344CB8AC3E}">
        <p14:creationId xmlns:p14="http://schemas.microsoft.com/office/powerpoint/2010/main" val="22360684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4">
            <a:extLst>
              <a:ext uri="{FF2B5EF4-FFF2-40B4-BE49-F238E27FC236}">
                <a16:creationId xmlns:a16="http://schemas.microsoft.com/office/drawing/2014/main" id="{02EF2E79-6571-37F7-59A0-4CABDA7D4E46}"/>
              </a:ext>
            </a:extLst>
          </p:cNvPr>
          <p:cNvSpPr txBox="1">
            <a:spLocks/>
          </p:cNvSpPr>
          <p:nvPr/>
        </p:nvSpPr>
        <p:spPr>
          <a:xfrm>
            <a:off x="162837" y="982140"/>
            <a:ext cx="6914616" cy="5190902"/>
          </a:xfrm>
          <a:prstGeom prst="rect">
            <a:avLst/>
          </a:prstGeom>
          <a:ln>
            <a:noFill/>
          </a:ln>
        </p:spPr>
        <p:txBody>
          <a:bodyPr vert="horz" lIns="91440" tIns="45720" rIns="91440" bIns="45720" rtlCol="0" anchor="t">
            <a:normAutofit lnSpcReduction="10000"/>
          </a:bodyPr>
          <a:lstStyle>
            <a:lvl1pPr marL="0" indent="0" algn="l" defTabSz="914400" rtl="0" eaLnBrk="1" latinLnBrk="0" hangingPunct="1">
              <a:lnSpc>
                <a:spcPct val="90000"/>
              </a:lnSpc>
              <a:spcBef>
                <a:spcPts val="1000"/>
              </a:spcBef>
              <a:buFontTx/>
              <a:buNone/>
              <a:defRPr sz="1400" kern="1200">
                <a:solidFill>
                  <a:schemeClr val="accent1"/>
                </a:solidFill>
                <a:latin typeface="Ubuntu" panose="020B0504030602030204" pitchFamily="34" charset="0"/>
                <a:ea typeface="+mn-ea"/>
                <a:cs typeface="+mn-cs"/>
              </a:defRPr>
            </a:lvl1pPr>
            <a:lvl2pPr marL="4572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2pPr>
            <a:lvl3pPr marL="9144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3pPr>
            <a:lvl4pPr marL="13716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4pPr>
            <a:lvl5pPr marL="18288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a:latin typeface="Ubuntu"/>
              </a:rPr>
              <a:t>Some front-of-pack nutrition labels use red, amber and green </a:t>
            </a:r>
            <a:r>
              <a:rPr lang="en-US" sz="2400" err="1">
                <a:latin typeface="Ubuntu"/>
              </a:rPr>
              <a:t>colour</a:t>
            </a:r>
            <a:r>
              <a:rPr lang="en-US" sz="2400">
                <a:latin typeface="Ubuntu"/>
              </a:rPr>
              <a:t> coding.</a:t>
            </a:r>
            <a:endParaRPr lang="en-US" sz="2400"/>
          </a:p>
          <a:p>
            <a:r>
              <a:rPr lang="en-US" sz="2400" err="1">
                <a:latin typeface="Ubuntu"/>
              </a:rPr>
              <a:t>Colour</a:t>
            </a:r>
            <a:r>
              <a:rPr lang="en-US" sz="2400">
                <a:latin typeface="Ubuntu"/>
              </a:rPr>
              <a:t>-coded nutritional information tells you at a glance if the food has high, medium or low amounts of fat, saturated fat, sugars and salt:</a:t>
            </a:r>
            <a:endParaRPr lang="en-US" sz="2400"/>
          </a:p>
          <a:p>
            <a:pPr marL="285750" indent="-285750">
              <a:buFont typeface="Arial"/>
              <a:buChar char="•"/>
            </a:pPr>
            <a:r>
              <a:rPr lang="en-US" sz="2000" b="1">
                <a:solidFill>
                  <a:srgbClr val="FF0000"/>
                </a:solidFill>
                <a:latin typeface="Ubuntu"/>
              </a:rPr>
              <a:t>Red = high</a:t>
            </a:r>
            <a:endParaRPr lang="en-US" sz="2000" b="1">
              <a:solidFill>
                <a:srgbClr val="FF0000"/>
              </a:solidFill>
            </a:endParaRPr>
          </a:p>
          <a:p>
            <a:pPr marL="285750" indent="-285750">
              <a:buFont typeface="Arial"/>
              <a:buChar char="•"/>
            </a:pPr>
            <a:r>
              <a:rPr lang="en-US" sz="2000" b="1">
                <a:solidFill>
                  <a:srgbClr val="FFC000"/>
                </a:solidFill>
                <a:latin typeface="Ubuntu"/>
              </a:rPr>
              <a:t>Amber = medium</a:t>
            </a:r>
            <a:endParaRPr lang="en-US" sz="2000" b="1">
              <a:solidFill>
                <a:srgbClr val="FFC000"/>
              </a:solidFill>
            </a:endParaRPr>
          </a:p>
          <a:p>
            <a:pPr marL="285750" indent="-285750">
              <a:buFont typeface="Arial"/>
              <a:buChar char="•"/>
            </a:pPr>
            <a:r>
              <a:rPr lang="en-US" sz="2000" b="1">
                <a:solidFill>
                  <a:srgbClr val="00B050"/>
                </a:solidFill>
                <a:latin typeface="Ubuntu"/>
              </a:rPr>
              <a:t>Green = low</a:t>
            </a:r>
            <a:endParaRPr lang="en-US" sz="2000" b="1">
              <a:solidFill>
                <a:srgbClr val="00B050"/>
              </a:solidFill>
            </a:endParaRPr>
          </a:p>
          <a:p>
            <a:endParaRPr lang="en-US" sz="2000" b="1">
              <a:solidFill>
                <a:srgbClr val="00B050"/>
              </a:solidFill>
              <a:latin typeface="Ubuntu"/>
            </a:endParaRPr>
          </a:p>
          <a:p>
            <a:r>
              <a:rPr lang="en-US" sz="2000">
                <a:latin typeface="Ubuntu"/>
              </a:rPr>
              <a:t>I</a:t>
            </a:r>
            <a:r>
              <a:rPr lang="en-US" sz="2400">
                <a:latin typeface="Ubuntu"/>
              </a:rPr>
              <a:t>n general, a food or drink that has all or mostly green on the label is a healthier choice.</a:t>
            </a:r>
            <a:endParaRPr lang="en-US" sz="2400"/>
          </a:p>
          <a:p>
            <a:r>
              <a:rPr lang="en-US" sz="2400">
                <a:latin typeface="Ubuntu"/>
              </a:rPr>
              <a:t>Any red on the label means the food is high in fat, saturated fat, salt or sugars, and you should consume these less often and in smaller amounts. </a:t>
            </a:r>
            <a:endParaRPr lang="en-US" sz="2400">
              <a:solidFill>
                <a:srgbClr val="212B32"/>
              </a:solidFill>
            </a:endParaRPr>
          </a:p>
          <a:p>
            <a:endParaRPr lang="en-US" sz="2200">
              <a:latin typeface="Ubuntu"/>
            </a:endParaRPr>
          </a:p>
          <a:p>
            <a:endParaRPr lang="en-US" sz="2200"/>
          </a:p>
          <a:p>
            <a:endParaRPr lang="en-US" sz="2200"/>
          </a:p>
          <a:p>
            <a:endParaRPr lang="en-US"/>
          </a:p>
          <a:p>
            <a:endParaRPr lang="en-US"/>
          </a:p>
          <a:p>
            <a:endParaRPr lang="en-US"/>
          </a:p>
        </p:txBody>
      </p:sp>
      <p:sp>
        <p:nvSpPr>
          <p:cNvPr id="9" name="TextBox 8">
            <a:extLst>
              <a:ext uri="{FF2B5EF4-FFF2-40B4-BE49-F238E27FC236}">
                <a16:creationId xmlns:a16="http://schemas.microsoft.com/office/drawing/2014/main" id="{1F12BF59-A47D-2988-0180-9C21651B561D}"/>
              </a:ext>
            </a:extLst>
          </p:cNvPr>
          <p:cNvSpPr txBox="1"/>
          <p:nvPr/>
        </p:nvSpPr>
        <p:spPr>
          <a:xfrm>
            <a:off x="7823169" y="4960257"/>
            <a:ext cx="2743200" cy="49244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300" b="1">
                <a:solidFill>
                  <a:schemeClr val="accent1"/>
                </a:solidFill>
                <a:latin typeface="Ubuntu"/>
                <a:ea typeface="+mn-lt"/>
                <a:cs typeface="+mn-lt"/>
              </a:rPr>
              <a:t>Food labels - NHS (</a:t>
            </a:r>
            <a:r>
              <a:rPr lang="en-US" sz="1300" b="1">
                <a:solidFill>
                  <a:schemeClr val="accent1"/>
                </a:solidFill>
                <a:latin typeface="Ubuntu"/>
                <a:ea typeface="+mn-lt"/>
                <a:cs typeface="+mn-lt"/>
                <a:hlinkClick r:id="rId2">
                  <a:extLst>
                    <a:ext uri="{A12FA001-AC4F-418D-AE19-62706E023703}">
                      <ahyp:hlinkClr xmlns:ahyp="http://schemas.microsoft.com/office/drawing/2018/hyperlinkcolor" val="tx"/>
                    </a:ext>
                  </a:extLst>
                </a:hlinkClick>
              </a:rPr>
              <a:t>www.nhs.uk</a:t>
            </a:r>
            <a:r>
              <a:rPr lang="en-US" sz="1300" b="1">
                <a:solidFill>
                  <a:schemeClr val="accent1"/>
                </a:solidFill>
                <a:latin typeface="Ubuntu"/>
                <a:ea typeface="+mn-lt"/>
                <a:cs typeface="+mn-lt"/>
              </a:rPr>
              <a:t>)</a:t>
            </a:r>
          </a:p>
          <a:p>
            <a:endParaRPr lang="en-US" sz="1300" b="1" dirty="0">
              <a:solidFill>
                <a:schemeClr val="accent1"/>
              </a:solidFill>
              <a:latin typeface="Ubuntu"/>
              <a:ea typeface="+mn-lt"/>
              <a:cs typeface="+mn-lt"/>
            </a:endParaRPr>
          </a:p>
        </p:txBody>
      </p:sp>
      <p:sp>
        <p:nvSpPr>
          <p:cNvPr id="4" name="TextBox 3">
            <a:extLst>
              <a:ext uri="{FF2B5EF4-FFF2-40B4-BE49-F238E27FC236}">
                <a16:creationId xmlns:a16="http://schemas.microsoft.com/office/drawing/2014/main" id="{9A52861D-735C-01CD-A960-16F3AE60F4F5}"/>
              </a:ext>
            </a:extLst>
          </p:cNvPr>
          <p:cNvSpPr txBox="1"/>
          <p:nvPr/>
        </p:nvSpPr>
        <p:spPr>
          <a:xfrm>
            <a:off x="7728857" y="1395351"/>
            <a:ext cx="4205843" cy="1631216"/>
          </a:xfrm>
          <a:prstGeom prst="rect">
            <a:avLst/>
          </a:prstGeom>
          <a:solidFill>
            <a:schemeClr val="accent1">
              <a:lumMod val="75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a:solidFill>
                  <a:schemeClr val="bg1"/>
                </a:solidFill>
                <a:latin typeface="Ubuntu"/>
                <a:ea typeface="Calibri"/>
                <a:cs typeface="Calibri"/>
              </a:rPr>
              <a:t>This traffic light label is for one burger and is based on the amount of energy an adult needs in a day. What do you think about the way this information is presented?</a:t>
            </a:r>
            <a:endParaRPr lang="en-US" sz="2000">
              <a:solidFill>
                <a:schemeClr val="bg1"/>
              </a:solidFill>
              <a:latin typeface="Ubuntu"/>
            </a:endParaRPr>
          </a:p>
        </p:txBody>
      </p:sp>
      <p:pic>
        <p:nvPicPr>
          <p:cNvPr id="5" name="Picture 4" descr="A group of colorful labels with text&#10;&#10;AI-generated content may be incorrect.">
            <a:extLst>
              <a:ext uri="{FF2B5EF4-FFF2-40B4-BE49-F238E27FC236}">
                <a16:creationId xmlns:a16="http://schemas.microsoft.com/office/drawing/2014/main" id="{8B67DB1B-141C-849F-3D4E-B5194745AC39}"/>
              </a:ext>
            </a:extLst>
          </p:cNvPr>
          <p:cNvPicPr>
            <a:picLocks noChangeAspect="1"/>
          </p:cNvPicPr>
          <p:nvPr/>
        </p:nvPicPr>
        <p:blipFill>
          <a:blip r:embed="rId3"/>
          <a:stretch>
            <a:fillRect/>
          </a:stretch>
        </p:blipFill>
        <p:spPr>
          <a:xfrm>
            <a:off x="7787247" y="3213006"/>
            <a:ext cx="4215093" cy="1552575"/>
          </a:xfrm>
          <a:prstGeom prst="rect">
            <a:avLst/>
          </a:prstGeom>
        </p:spPr>
      </p:pic>
    </p:spTree>
    <p:extLst>
      <p:ext uri="{BB962C8B-B14F-4D97-AF65-F5344CB8AC3E}">
        <p14:creationId xmlns:p14="http://schemas.microsoft.com/office/powerpoint/2010/main" val="31021449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7E7BA7B-F13B-2766-10BE-5DE759116889}"/>
              </a:ext>
            </a:extLst>
          </p:cNvPr>
          <p:cNvSpPr>
            <a:spLocks noGrp="1"/>
          </p:cNvSpPr>
          <p:nvPr>
            <p:ph type="body" sz="quarter" idx="11"/>
          </p:nvPr>
        </p:nvSpPr>
        <p:spPr>
          <a:xfrm>
            <a:off x="304879" y="1072480"/>
            <a:ext cx="6052891" cy="648461"/>
          </a:xfrm>
        </p:spPr>
        <p:txBody>
          <a:bodyPr>
            <a:normAutofit/>
          </a:bodyPr>
          <a:lstStyle/>
          <a:p>
            <a:r>
              <a:rPr lang="en-US">
                <a:latin typeface="Ubuntu"/>
              </a:rPr>
              <a:t>Look at the Following Image</a:t>
            </a:r>
            <a:endParaRPr lang="en-US"/>
          </a:p>
        </p:txBody>
      </p:sp>
      <p:sp>
        <p:nvSpPr>
          <p:cNvPr id="4" name="Text Placeholder 3">
            <a:extLst>
              <a:ext uri="{FF2B5EF4-FFF2-40B4-BE49-F238E27FC236}">
                <a16:creationId xmlns:a16="http://schemas.microsoft.com/office/drawing/2014/main" id="{3FB77E92-2EB8-0B64-125F-B18DD5DE9B5B}"/>
              </a:ext>
            </a:extLst>
          </p:cNvPr>
          <p:cNvSpPr>
            <a:spLocks noGrp="1"/>
          </p:cNvSpPr>
          <p:nvPr>
            <p:ph type="body" sz="quarter" idx="12"/>
          </p:nvPr>
        </p:nvSpPr>
        <p:spPr>
          <a:xfrm>
            <a:off x="353259" y="1721407"/>
            <a:ext cx="8153759" cy="614462"/>
          </a:xfrm>
        </p:spPr>
        <p:txBody>
          <a:bodyPr>
            <a:noAutofit/>
          </a:bodyPr>
          <a:lstStyle/>
          <a:p>
            <a:r>
              <a:rPr lang="en-US" sz="2400">
                <a:latin typeface="Ubuntu"/>
              </a:rPr>
              <a:t>Discuss the ingredients you think are included in these products and the front of pack nutrition label.</a:t>
            </a:r>
            <a:endParaRPr lang="en-US" sz="2400"/>
          </a:p>
        </p:txBody>
      </p:sp>
      <p:pic>
        <p:nvPicPr>
          <p:cNvPr id="5" name="Picture 4" descr="A shelf with cereal boxes&#10;&#10;AI-generated content may be incorrect.">
            <a:extLst>
              <a:ext uri="{FF2B5EF4-FFF2-40B4-BE49-F238E27FC236}">
                <a16:creationId xmlns:a16="http://schemas.microsoft.com/office/drawing/2014/main" id="{8D73DAB8-B4DC-2A07-B95E-550729E4D663}"/>
              </a:ext>
            </a:extLst>
          </p:cNvPr>
          <p:cNvPicPr>
            <a:picLocks noChangeAspect="1"/>
          </p:cNvPicPr>
          <p:nvPr/>
        </p:nvPicPr>
        <p:blipFill>
          <a:blip r:embed="rId2"/>
          <a:stretch>
            <a:fillRect/>
          </a:stretch>
        </p:blipFill>
        <p:spPr>
          <a:xfrm>
            <a:off x="348223" y="2639266"/>
            <a:ext cx="6677025" cy="3686175"/>
          </a:xfrm>
          <a:prstGeom prst="rect">
            <a:avLst/>
          </a:prstGeom>
        </p:spPr>
      </p:pic>
      <p:pic>
        <p:nvPicPr>
          <p:cNvPr id="7" name="Picture 6" descr="A chart of food content&#10;&#10;AI-generated content may be incorrect.">
            <a:extLst>
              <a:ext uri="{FF2B5EF4-FFF2-40B4-BE49-F238E27FC236}">
                <a16:creationId xmlns:a16="http://schemas.microsoft.com/office/drawing/2014/main" id="{3BA60C30-CE39-8B49-C16C-F9568EA80558}"/>
              </a:ext>
            </a:extLst>
          </p:cNvPr>
          <p:cNvPicPr>
            <a:picLocks noChangeAspect="1"/>
          </p:cNvPicPr>
          <p:nvPr/>
        </p:nvPicPr>
        <p:blipFill>
          <a:blip r:embed="rId3"/>
          <a:stretch>
            <a:fillRect/>
          </a:stretch>
        </p:blipFill>
        <p:spPr>
          <a:xfrm>
            <a:off x="7415773" y="2638425"/>
            <a:ext cx="4352925" cy="2724150"/>
          </a:xfrm>
          <a:prstGeom prst="rect">
            <a:avLst/>
          </a:prstGeom>
        </p:spPr>
      </p:pic>
    </p:spTree>
    <p:extLst>
      <p:ext uri="{BB962C8B-B14F-4D97-AF65-F5344CB8AC3E}">
        <p14:creationId xmlns:p14="http://schemas.microsoft.com/office/powerpoint/2010/main" val="31342809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7E7BA7B-F13B-2766-10BE-5DE759116889}"/>
              </a:ext>
            </a:extLst>
          </p:cNvPr>
          <p:cNvSpPr>
            <a:spLocks noGrp="1"/>
          </p:cNvSpPr>
          <p:nvPr>
            <p:ph type="body" sz="quarter" idx="4294967295"/>
          </p:nvPr>
        </p:nvSpPr>
        <p:spPr>
          <a:xfrm>
            <a:off x="295701" y="934232"/>
            <a:ext cx="6053138" cy="649287"/>
          </a:xfrm>
        </p:spPr>
        <p:txBody>
          <a:bodyPr vert="horz" lIns="91440" tIns="45720" rIns="91440" bIns="45720" rtlCol="0" anchor="t">
            <a:normAutofit/>
          </a:bodyPr>
          <a:lstStyle/>
          <a:p>
            <a:pPr marL="0" indent="0">
              <a:buNone/>
            </a:pPr>
            <a:r>
              <a:rPr lang="en-US" sz="3200" b="1">
                <a:latin typeface="Ubuntu"/>
              </a:rPr>
              <a:t>Actual Ingredients:</a:t>
            </a:r>
            <a:endParaRPr lang="en-US" sz="3200" b="1"/>
          </a:p>
        </p:txBody>
      </p:sp>
      <p:sp>
        <p:nvSpPr>
          <p:cNvPr id="4" name="Text Placeholder 3">
            <a:extLst>
              <a:ext uri="{FF2B5EF4-FFF2-40B4-BE49-F238E27FC236}">
                <a16:creationId xmlns:a16="http://schemas.microsoft.com/office/drawing/2014/main" id="{3FB77E92-2EB8-0B64-125F-B18DD5DE9B5B}"/>
              </a:ext>
            </a:extLst>
          </p:cNvPr>
          <p:cNvSpPr>
            <a:spLocks noGrp="1"/>
          </p:cNvSpPr>
          <p:nvPr>
            <p:ph type="body" sz="quarter" idx="4294967295"/>
          </p:nvPr>
        </p:nvSpPr>
        <p:spPr>
          <a:xfrm>
            <a:off x="293296" y="1584372"/>
            <a:ext cx="7414305" cy="2431942"/>
          </a:xfrm>
        </p:spPr>
        <p:txBody>
          <a:bodyPr vert="horz" lIns="91440" tIns="45720" rIns="91440" bIns="45720" rtlCol="0" anchor="t">
            <a:normAutofit lnSpcReduction="10000"/>
          </a:bodyPr>
          <a:lstStyle/>
          <a:p>
            <a:pPr>
              <a:buNone/>
            </a:pPr>
            <a:r>
              <a:rPr lang="en-US" sz="2400" b="1">
                <a:latin typeface="Ubuntu"/>
              </a:rPr>
              <a:t>Kellogg's Coco Pops Choc Hazelnut </a:t>
            </a:r>
            <a:r>
              <a:rPr lang="en-US" sz="2400" b="1" err="1">
                <a:latin typeface="Ubuntu"/>
              </a:rPr>
              <a:t>Flavour</a:t>
            </a:r>
            <a:r>
              <a:rPr lang="en-US" sz="2400" b="1">
                <a:latin typeface="Ubuntu"/>
              </a:rPr>
              <a:t> </a:t>
            </a:r>
            <a:endParaRPr lang="en-US"/>
          </a:p>
          <a:p>
            <a:pPr>
              <a:buNone/>
            </a:pPr>
            <a:r>
              <a:rPr lang="en-US" sz="2400" b="1">
                <a:latin typeface="Ubuntu"/>
              </a:rPr>
              <a:t>Cereal 480g</a:t>
            </a:r>
          </a:p>
          <a:p>
            <a:pPr marL="0" indent="0">
              <a:buNone/>
            </a:pPr>
            <a:r>
              <a:rPr lang="en-US" sz="2200">
                <a:solidFill>
                  <a:schemeClr val="tx2"/>
                </a:solidFill>
                <a:latin typeface="Ubuntu"/>
              </a:rPr>
              <a:t>Rice, Sugar, Glucose Syrup, Fat Reduced Cocoa Powder, </a:t>
            </a:r>
            <a:r>
              <a:rPr lang="en-US" sz="2200" b="1">
                <a:solidFill>
                  <a:schemeClr val="tx2"/>
                </a:solidFill>
                <a:latin typeface="Ubuntu"/>
              </a:rPr>
              <a:t>Barley</a:t>
            </a:r>
            <a:r>
              <a:rPr lang="en-US" sz="2200">
                <a:solidFill>
                  <a:schemeClr val="tx2"/>
                </a:solidFill>
                <a:latin typeface="Ubuntu"/>
              </a:rPr>
              <a:t> Malt Extract, Cocoa Mass, Salt, Natural </a:t>
            </a:r>
            <a:r>
              <a:rPr lang="en-US" sz="2200" err="1">
                <a:solidFill>
                  <a:schemeClr val="tx2"/>
                </a:solidFill>
                <a:latin typeface="Ubuntu"/>
              </a:rPr>
              <a:t>Flavourings</a:t>
            </a:r>
            <a:r>
              <a:rPr lang="en-US" sz="2200">
                <a:solidFill>
                  <a:schemeClr val="tx2"/>
                </a:solidFill>
                <a:latin typeface="Ubuntu"/>
              </a:rPr>
              <a:t>, Niacin, Iron, Vitamin B6, Riboflavin, Thiamin, Folic Acid, Vitamin D, Vitamin B12</a:t>
            </a:r>
            <a:endParaRPr lang="en-US" sz="2200">
              <a:solidFill>
                <a:schemeClr val="tx2"/>
              </a:solidFill>
            </a:endParaRPr>
          </a:p>
        </p:txBody>
      </p:sp>
      <p:sp>
        <p:nvSpPr>
          <p:cNvPr id="5" name="Text Placeholder 3">
            <a:extLst>
              <a:ext uri="{FF2B5EF4-FFF2-40B4-BE49-F238E27FC236}">
                <a16:creationId xmlns:a16="http://schemas.microsoft.com/office/drawing/2014/main" id="{A6F8CC23-BFB3-940C-A129-5ED6D0790522}"/>
              </a:ext>
            </a:extLst>
          </p:cNvPr>
          <p:cNvSpPr txBox="1">
            <a:spLocks/>
          </p:cNvSpPr>
          <p:nvPr/>
        </p:nvSpPr>
        <p:spPr>
          <a:xfrm>
            <a:off x="297845" y="4015730"/>
            <a:ext cx="7432448" cy="2199111"/>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None/>
            </a:pPr>
            <a:r>
              <a:rPr lang="en-US" sz="2400" b="1">
                <a:latin typeface="Ubuntu"/>
              </a:rPr>
              <a:t>Honey Monster Wheat Puffs Cereal 520G</a:t>
            </a:r>
            <a:endParaRPr lang="en-US">
              <a:latin typeface="Ubuntu"/>
            </a:endParaRPr>
          </a:p>
          <a:p>
            <a:pPr marL="0" indent="0">
              <a:buNone/>
            </a:pPr>
            <a:r>
              <a:rPr lang="en-US" sz="2200" b="1">
                <a:solidFill>
                  <a:schemeClr val="tx2"/>
                </a:solidFill>
                <a:latin typeface="Ubuntu"/>
              </a:rPr>
              <a:t>Wheat</a:t>
            </a:r>
            <a:r>
              <a:rPr lang="en-US" sz="2200">
                <a:solidFill>
                  <a:schemeClr val="tx2"/>
                </a:solidFill>
                <a:latin typeface="Ubuntu"/>
              </a:rPr>
              <a:t> (60%), Glucose Syrup, Sugar (14%), Honey (3.6%), Soluble </a:t>
            </a:r>
            <a:r>
              <a:rPr lang="en-US" sz="2200" err="1">
                <a:solidFill>
                  <a:schemeClr val="tx2"/>
                </a:solidFill>
                <a:latin typeface="Ubuntu"/>
              </a:rPr>
              <a:t>Gluco</a:t>
            </a:r>
            <a:r>
              <a:rPr lang="en-US" sz="2200">
                <a:solidFill>
                  <a:schemeClr val="tx2"/>
                </a:solidFill>
                <a:latin typeface="Ubuntu"/>
              </a:rPr>
              <a:t> </a:t>
            </a:r>
            <a:r>
              <a:rPr lang="en-US" sz="2200" err="1">
                <a:solidFill>
                  <a:schemeClr val="tx2"/>
                </a:solidFill>
                <a:latin typeface="Ubuntu"/>
              </a:rPr>
              <a:t>Fibre</a:t>
            </a:r>
            <a:r>
              <a:rPr lang="en-US" sz="2200">
                <a:solidFill>
                  <a:schemeClr val="tx2"/>
                </a:solidFill>
                <a:latin typeface="Ubuntu"/>
              </a:rPr>
              <a:t>, </a:t>
            </a:r>
            <a:r>
              <a:rPr lang="en-US" sz="2200" err="1">
                <a:solidFill>
                  <a:schemeClr val="tx2"/>
                </a:solidFill>
                <a:latin typeface="Ubuntu"/>
              </a:rPr>
              <a:t>Stabiliser</a:t>
            </a:r>
            <a:r>
              <a:rPr lang="en-US" sz="2200">
                <a:solidFill>
                  <a:schemeClr val="tx2"/>
                </a:solidFill>
                <a:latin typeface="Ubuntu"/>
              </a:rPr>
              <a:t> (Calcium Carbonate), </a:t>
            </a:r>
            <a:r>
              <a:rPr lang="en-US" sz="2200" err="1">
                <a:solidFill>
                  <a:schemeClr val="tx2"/>
                </a:solidFill>
                <a:latin typeface="Ubuntu"/>
              </a:rPr>
              <a:t>Caramelised</a:t>
            </a:r>
            <a:r>
              <a:rPr lang="en-US" sz="2200">
                <a:solidFill>
                  <a:schemeClr val="tx2"/>
                </a:solidFill>
                <a:latin typeface="Ubuntu"/>
              </a:rPr>
              <a:t> Sugar Syrup, Sunflower Oil, Vitamins and Minerals (Iron, Niacin (B3), Riboflavin (B2), Thiamin (B1), Vitamin D)</a:t>
            </a:r>
            <a:r>
              <a:rPr lang="en-US" sz="2200">
                <a:solidFill>
                  <a:srgbClr val="FFFFFF"/>
                </a:solidFill>
                <a:latin typeface="Ubuntu"/>
              </a:rPr>
              <a:t>sorbate</a:t>
            </a:r>
            <a:r>
              <a:rPr lang="en-US" sz="1400">
                <a:solidFill>
                  <a:srgbClr val="FFFFFF"/>
                </a:solidFill>
                <a:latin typeface="Ubuntu"/>
              </a:rPr>
              <a:t>). Contains a Source of Phenylalanine.</a:t>
            </a:r>
            <a:endParaRPr lang="en-US" sz="1400">
              <a:solidFill>
                <a:srgbClr val="FFFFFF"/>
              </a:solidFill>
            </a:endParaRPr>
          </a:p>
        </p:txBody>
      </p:sp>
      <p:pic>
        <p:nvPicPr>
          <p:cNvPr id="7" name="Picture 6" descr="A chart of food content&#10;&#10;AI-generated content may be incorrect.">
            <a:extLst>
              <a:ext uri="{FF2B5EF4-FFF2-40B4-BE49-F238E27FC236}">
                <a16:creationId xmlns:a16="http://schemas.microsoft.com/office/drawing/2014/main" id="{4C0E0845-3EB9-B671-2DC3-A98AD561A049}"/>
              </a:ext>
            </a:extLst>
          </p:cNvPr>
          <p:cNvPicPr>
            <a:picLocks noChangeAspect="1"/>
          </p:cNvPicPr>
          <p:nvPr/>
        </p:nvPicPr>
        <p:blipFill>
          <a:blip r:embed="rId2"/>
          <a:stretch>
            <a:fillRect/>
          </a:stretch>
        </p:blipFill>
        <p:spPr>
          <a:xfrm>
            <a:off x="8034897" y="939334"/>
            <a:ext cx="3495675" cy="2200275"/>
          </a:xfrm>
          <a:prstGeom prst="rect">
            <a:avLst/>
          </a:prstGeom>
        </p:spPr>
      </p:pic>
      <p:pic>
        <p:nvPicPr>
          <p:cNvPr id="8" name="Picture 7" descr="A shelf with cereal boxes&#10;&#10;AI-generated content may be incorrect.">
            <a:extLst>
              <a:ext uri="{FF2B5EF4-FFF2-40B4-BE49-F238E27FC236}">
                <a16:creationId xmlns:a16="http://schemas.microsoft.com/office/drawing/2014/main" id="{18764CB2-4EC5-9970-8556-A51B33E2B138}"/>
              </a:ext>
            </a:extLst>
          </p:cNvPr>
          <p:cNvPicPr>
            <a:picLocks noChangeAspect="1"/>
          </p:cNvPicPr>
          <p:nvPr/>
        </p:nvPicPr>
        <p:blipFill>
          <a:blip r:embed="rId3"/>
          <a:stretch>
            <a:fillRect/>
          </a:stretch>
        </p:blipFill>
        <p:spPr>
          <a:xfrm>
            <a:off x="8029015" y="3426479"/>
            <a:ext cx="3619500" cy="2066925"/>
          </a:xfrm>
          <a:prstGeom prst="rect">
            <a:avLst/>
          </a:prstGeom>
        </p:spPr>
      </p:pic>
    </p:spTree>
    <p:extLst>
      <p:ext uri="{BB962C8B-B14F-4D97-AF65-F5344CB8AC3E}">
        <p14:creationId xmlns:p14="http://schemas.microsoft.com/office/powerpoint/2010/main" val="32930375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7E7BA7B-F13B-2766-10BE-5DE759116889}"/>
              </a:ext>
            </a:extLst>
          </p:cNvPr>
          <p:cNvSpPr>
            <a:spLocks noGrp="1"/>
          </p:cNvSpPr>
          <p:nvPr>
            <p:ph type="body" sz="quarter" idx="4294967295"/>
          </p:nvPr>
        </p:nvSpPr>
        <p:spPr>
          <a:xfrm>
            <a:off x="295701" y="934232"/>
            <a:ext cx="6053138" cy="649287"/>
          </a:xfrm>
        </p:spPr>
        <p:txBody>
          <a:bodyPr vert="horz" lIns="91440" tIns="45720" rIns="91440" bIns="45720" rtlCol="0" anchor="t">
            <a:normAutofit/>
          </a:bodyPr>
          <a:lstStyle/>
          <a:p>
            <a:pPr marL="0" indent="0">
              <a:buNone/>
            </a:pPr>
            <a:r>
              <a:rPr lang="en-US" sz="3200" b="1">
                <a:latin typeface="Ubuntu"/>
              </a:rPr>
              <a:t>What's in This?</a:t>
            </a:r>
            <a:endParaRPr lang="en-US" sz="3200" b="1"/>
          </a:p>
        </p:txBody>
      </p:sp>
      <p:sp>
        <p:nvSpPr>
          <p:cNvPr id="4" name="Text Placeholder 3">
            <a:extLst>
              <a:ext uri="{FF2B5EF4-FFF2-40B4-BE49-F238E27FC236}">
                <a16:creationId xmlns:a16="http://schemas.microsoft.com/office/drawing/2014/main" id="{3FB77E92-2EB8-0B64-125F-B18DD5DE9B5B}"/>
              </a:ext>
            </a:extLst>
          </p:cNvPr>
          <p:cNvSpPr>
            <a:spLocks noGrp="1"/>
          </p:cNvSpPr>
          <p:nvPr>
            <p:ph type="body" sz="quarter" idx="4294967295"/>
          </p:nvPr>
        </p:nvSpPr>
        <p:spPr>
          <a:xfrm>
            <a:off x="296816" y="4220230"/>
            <a:ext cx="8003948" cy="1929166"/>
          </a:xfrm>
        </p:spPr>
        <p:txBody>
          <a:bodyPr vert="horz" lIns="91440" tIns="45720" rIns="91440" bIns="45720" rtlCol="0" anchor="t">
            <a:normAutofit lnSpcReduction="10000"/>
          </a:bodyPr>
          <a:lstStyle/>
          <a:p>
            <a:pPr marL="0" indent="0">
              <a:buNone/>
            </a:pPr>
            <a:r>
              <a:rPr lang="en-US" sz="2200" b="1">
                <a:solidFill>
                  <a:schemeClr val="tx2"/>
                </a:solidFill>
                <a:latin typeface="Ubuntu"/>
              </a:rPr>
              <a:t>Honey Monster Wheat Puffs Cereal 520G</a:t>
            </a:r>
            <a:endParaRPr lang="en-US">
              <a:solidFill>
                <a:schemeClr val="tx2"/>
              </a:solidFill>
            </a:endParaRPr>
          </a:p>
          <a:p>
            <a:pPr marL="0" indent="0">
              <a:buNone/>
            </a:pPr>
            <a:r>
              <a:rPr lang="en-US" sz="2200" b="1">
                <a:solidFill>
                  <a:schemeClr val="tx2"/>
                </a:solidFill>
                <a:latin typeface="Ubuntu"/>
              </a:rPr>
              <a:t>Wheat</a:t>
            </a:r>
            <a:r>
              <a:rPr lang="en-US" sz="2200">
                <a:solidFill>
                  <a:schemeClr val="tx2"/>
                </a:solidFill>
                <a:latin typeface="Ubuntu"/>
              </a:rPr>
              <a:t> (60%), Glucose Syrup, Sugar (14%), Honey (3.6%), Soluble </a:t>
            </a:r>
            <a:r>
              <a:rPr lang="en-US" sz="2200" err="1">
                <a:solidFill>
                  <a:schemeClr val="tx2"/>
                </a:solidFill>
                <a:latin typeface="Ubuntu"/>
              </a:rPr>
              <a:t>Gluco</a:t>
            </a:r>
            <a:r>
              <a:rPr lang="en-US" sz="2200">
                <a:solidFill>
                  <a:schemeClr val="tx2"/>
                </a:solidFill>
                <a:latin typeface="Ubuntu"/>
              </a:rPr>
              <a:t> </a:t>
            </a:r>
            <a:r>
              <a:rPr lang="en-US" sz="2200" err="1">
                <a:solidFill>
                  <a:schemeClr val="tx2"/>
                </a:solidFill>
                <a:latin typeface="Ubuntu"/>
              </a:rPr>
              <a:t>Fibre</a:t>
            </a:r>
            <a:r>
              <a:rPr lang="en-US" sz="2200">
                <a:solidFill>
                  <a:schemeClr val="tx2"/>
                </a:solidFill>
                <a:latin typeface="Ubuntu"/>
              </a:rPr>
              <a:t>, </a:t>
            </a:r>
            <a:r>
              <a:rPr lang="en-US" sz="2200" err="1">
                <a:solidFill>
                  <a:schemeClr val="tx2"/>
                </a:solidFill>
                <a:latin typeface="Ubuntu"/>
              </a:rPr>
              <a:t>Stabiliser</a:t>
            </a:r>
            <a:r>
              <a:rPr lang="en-US" sz="2200">
                <a:solidFill>
                  <a:schemeClr val="tx2"/>
                </a:solidFill>
                <a:latin typeface="Ubuntu"/>
              </a:rPr>
              <a:t> (Calcium Carbonate), </a:t>
            </a:r>
            <a:r>
              <a:rPr lang="en-US" sz="2200" err="1">
                <a:solidFill>
                  <a:schemeClr val="tx2"/>
                </a:solidFill>
                <a:latin typeface="Ubuntu"/>
              </a:rPr>
              <a:t>Caramelised</a:t>
            </a:r>
            <a:r>
              <a:rPr lang="en-US" sz="2200">
                <a:solidFill>
                  <a:schemeClr val="tx2"/>
                </a:solidFill>
                <a:latin typeface="Ubuntu"/>
              </a:rPr>
              <a:t> Sugar Syrup, Sunflower Oil, Vitamins and Minerals (Iron, Niacin (B3), Riboflavin (B2), Thiamin (B1), Vitamin D)</a:t>
            </a:r>
            <a:endParaRPr lang="en-US" sz="1300">
              <a:solidFill>
                <a:schemeClr val="tx2"/>
              </a:solidFill>
            </a:endParaRPr>
          </a:p>
        </p:txBody>
      </p:sp>
      <p:sp>
        <p:nvSpPr>
          <p:cNvPr id="6" name="Text Placeholder 3">
            <a:extLst>
              <a:ext uri="{FF2B5EF4-FFF2-40B4-BE49-F238E27FC236}">
                <a16:creationId xmlns:a16="http://schemas.microsoft.com/office/drawing/2014/main" id="{1C84F16D-302F-5DFA-53E9-B6D5BF040151}"/>
              </a:ext>
            </a:extLst>
          </p:cNvPr>
          <p:cNvSpPr txBox="1">
            <a:spLocks/>
          </p:cNvSpPr>
          <p:nvPr/>
        </p:nvSpPr>
        <p:spPr>
          <a:xfrm>
            <a:off x="296719" y="1587700"/>
            <a:ext cx="8003437" cy="2229348"/>
          </a:xfrm>
          <a:prstGeom prst="rect">
            <a:avLst/>
          </a:prstGeom>
        </p:spPr>
        <p:txBody>
          <a:bodyPr vert="horz" lIns="91440" tIns="45720" rIns="91440" bIns="45720" rtlCol="0" anchor="t">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200">
                <a:latin typeface="Ubuntu"/>
              </a:rPr>
              <a:t>Take a closer look at some of the ingredients listed below. </a:t>
            </a:r>
            <a:endParaRPr lang="en-US" sz="2200" strike="sngStrike"/>
          </a:p>
          <a:p>
            <a:pPr marL="0" indent="0">
              <a:buNone/>
            </a:pPr>
            <a:r>
              <a:rPr lang="en-US" sz="2200">
                <a:latin typeface="Ubuntu"/>
              </a:rPr>
              <a:t>Why are some ingredients in bold? </a:t>
            </a:r>
            <a:endParaRPr lang="en-US" sz="2200"/>
          </a:p>
          <a:p>
            <a:pPr marL="0" indent="0">
              <a:buNone/>
            </a:pPr>
            <a:r>
              <a:rPr lang="en-US" sz="2200">
                <a:latin typeface="Ubuntu"/>
              </a:rPr>
              <a:t>What has been added to these products to make them seem healthier? </a:t>
            </a:r>
            <a:endParaRPr lang="en-US" sz="2200"/>
          </a:p>
          <a:p>
            <a:pPr marL="0" indent="0">
              <a:buNone/>
            </a:pPr>
            <a:r>
              <a:rPr lang="en-US" sz="2200">
                <a:latin typeface="Ubuntu"/>
              </a:rPr>
              <a:t>How many different types of sugar can you spot? </a:t>
            </a:r>
            <a:endParaRPr lang="en-US" sz="2200"/>
          </a:p>
          <a:p>
            <a:pPr marL="0" indent="0">
              <a:buNone/>
            </a:pPr>
            <a:r>
              <a:rPr lang="en-US" sz="2200">
                <a:latin typeface="Ubuntu"/>
              </a:rPr>
              <a:t>Is the front-of-pack nutrition label, based on a 30g serving, helpful? </a:t>
            </a:r>
            <a:endParaRPr lang="en-US" sz="2200"/>
          </a:p>
          <a:p>
            <a:pPr marL="0" indent="0">
              <a:buNone/>
            </a:pPr>
            <a:r>
              <a:rPr lang="en-US" sz="2200">
                <a:latin typeface="Ubuntu"/>
              </a:rPr>
              <a:t>How many servings would you typically have from a big box of cereal?</a:t>
            </a:r>
            <a:endParaRPr lang="en-US" sz="2200"/>
          </a:p>
        </p:txBody>
      </p:sp>
      <p:pic>
        <p:nvPicPr>
          <p:cNvPr id="2" name="Picture 1" descr="A chart of food content&#10;&#10;AI-generated content may be incorrect.">
            <a:extLst>
              <a:ext uri="{FF2B5EF4-FFF2-40B4-BE49-F238E27FC236}">
                <a16:creationId xmlns:a16="http://schemas.microsoft.com/office/drawing/2014/main" id="{017E5339-CC5C-8252-33A1-3F1FCDC7808A}"/>
              </a:ext>
            </a:extLst>
          </p:cNvPr>
          <p:cNvPicPr>
            <a:picLocks noChangeAspect="1"/>
          </p:cNvPicPr>
          <p:nvPr/>
        </p:nvPicPr>
        <p:blipFill>
          <a:blip r:embed="rId2"/>
          <a:stretch>
            <a:fillRect/>
          </a:stretch>
        </p:blipFill>
        <p:spPr>
          <a:xfrm>
            <a:off x="8516750" y="1264304"/>
            <a:ext cx="3495675" cy="2200275"/>
          </a:xfrm>
          <a:prstGeom prst="rect">
            <a:avLst/>
          </a:prstGeom>
        </p:spPr>
      </p:pic>
      <p:pic>
        <p:nvPicPr>
          <p:cNvPr id="8" name="Picture 7" descr="A shelf with cereal boxes&#10;&#10;AI-generated content may be incorrect.">
            <a:extLst>
              <a:ext uri="{FF2B5EF4-FFF2-40B4-BE49-F238E27FC236}">
                <a16:creationId xmlns:a16="http://schemas.microsoft.com/office/drawing/2014/main" id="{51CFC621-AAAB-8D6B-20A8-0EB3337EEED6}"/>
              </a:ext>
            </a:extLst>
          </p:cNvPr>
          <p:cNvPicPr>
            <a:picLocks noChangeAspect="1"/>
          </p:cNvPicPr>
          <p:nvPr/>
        </p:nvPicPr>
        <p:blipFill>
          <a:blip r:embed="rId3"/>
          <a:stretch>
            <a:fillRect/>
          </a:stretch>
        </p:blipFill>
        <p:spPr>
          <a:xfrm>
            <a:off x="8516750" y="3818685"/>
            <a:ext cx="3495675" cy="2066925"/>
          </a:xfrm>
          <a:prstGeom prst="rect">
            <a:avLst/>
          </a:prstGeom>
        </p:spPr>
      </p:pic>
    </p:spTree>
    <p:extLst>
      <p:ext uri="{BB962C8B-B14F-4D97-AF65-F5344CB8AC3E}">
        <p14:creationId xmlns:p14="http://schemas.microsoft.com/office/powerpoint/2010/main" val="10786996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7E7BA7B-F13B-2766-10BE-5DE759116889}"/>
              </a:ext>
            </a:extLst>
          </p:cNvPr>
          <p:cNvSpPr>
            <a:spLocks noGrp="1"/>
          </p:cNvSpPr>
          <p:nvPr>
            <p:ph type="body" sz="quarter" idx="11"/>
          </p:nvPr>
        </p:nvSpPr>
        <p:spPr>
          <a:xfrm>
            <a:off x="471188" y="936408"/>
            <a:ext cx="5968225" cy="648461"/>
          </a:xfrm>
        </p:spPr>
        <p:txBody>
          <a:bodyPr>
            <a:normAutofit/>
          </a:bodyPr>
          <a:lstStyle/>
          <a:p>
            <a:r>
              <a:rPr lang="en-US">
                <a:latin typeface="Ubuntu"/>
              </a:rPr>
              <a:t>Look at the Following Image</a:t>
            </a:r>
            <a:endParaRPr lang="en-US"/>
          </a:p>
        </p:txBody>
      </p:sp>
      <p:sp>
        <p:nvSpPr>
          <p:cNvPr id="4" name="Text Placeholder 3">
            <a:extLst>
              <a:ext uri="{FF2B5EF4-FFF2-40B4-BE49-F238E27FC236}">
                <a16:creationId xmlns:a16="http://schemas.microsoft.com/office/drawing/2014/main" id="{3FB77E92-2EB8-0B64-125F-B18DD5DE9B5B}"/>
              </a:ext>
            </a:extLst>
          </p:cNvPr>
          <p:cNvSpPr>
            <a:spLocks noGrp="1"/>
          </p:cNvSpPr>
          <p:nvPr>
            <p:ph type="body" sz="quarter" idx="12"/>
          </p:nvPr>
        </p:nvSpPr>
        <p:spPr>
          <a:xfrm>
            <a:off x="446998" y="1585336"/>
            <a:ext cx="8849785" cy="614462"/>
          </a:xfrm>
        </p:spPr>
        <p:txBody>
          <a:bodyPr>
            <a:noAutofit/>
          </a:bodyPr>
          <a:lstStyle/>
          <a:p>
            <a:r>
              <a:rPr lang="en-US" sz="2400">
                <a:latin typeface="Ubuntu"/>
              </a:rPr>
              <a:t>Discuss the ingredients you think are included in these products.</a:t>
            </a:r>
          </a:p>
        </p:txBody>
      </p:sp>
      <p:pic>
        <p:nvPicPr>
          <p:cNvPr id="2" name="Picture 1" descr="A shelf with bags of chips&#10;&#10;AI-generated content may be incorrect.">
            <a:extLst>
              <a:ext uri="{FF2B5EF4-FFF2-40B4-BE49-F238E27FC236}">
                <a16:creationId xmlns:a16="http://schemas.microsoft.com/office/drawing/2014/main" id="{7DDF549B-0390-BE19-6320-2F307CCDD3BA}"/>
              </a:ext>
            </a:extLst>
          </p:cNvPr>
          <p:cNvPicPr>
            <a:picLocks noChangeAspect="1"/>
          </p:cNvPicPr>
          <p:nvPr/>
        </p:nvPicPr>
        <p:blipFill>
          <a:blip r:embed="rId2"/>
          <a:stretch>
            <a:fillRect/>
          </a:stretch>
        </p:blipFill>
        <p:spPr>
          <a:xfrm>
            <a:off x="467285" y="2547657"/>
            <a:ext cx="5676900" cy="3600450"/>
          </a:xfrm>
          <a:prstGeom prst="rect">
            <a:avLst/>
          </a:prstGeom>
        </p:spPr>
      </p:pic>
    </p:spTree>
    <p:extLst>
      <p:ext uri="{BB962C8B-B14F-4D97-AF65-F5344CB8AC3E}">
        <p14:creationId xmlns:p14="http://schemas.microsoft.com/office/powerpoint/2010/main" val="21964103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7E7BA7B-F13B-2766-10BE-5DE759116889}"/>
              </a:ext>
            </a:extLst>
          </p:cNvPr>
          <p:cNvSpPr>
            <a:spLocks noGrp="1"/>
          </p:cNvSpPr>
          <p:nvPr>
            <p:ph type="body" sz="quarter" idx="4294967295"/>
          </p:nvPr>
        </p:nvSpPr>
        <p:spPr>
          <a:xfrm>
            <a:off x="295701" y="934232"/>
            <a:ext cx="6053138" cy="649287"/>
          </a:xfrm>
        </p:spPr>
        <p:txBody>
          <a:bodyPr vert="horz" lIns="91440" tIns="45720" rIns="91440" bIns="45720" rtlCol="0" anchor="t">
            <a:normAutofit/>
          </a:bodyPr>
          <a:lstStyle/>
          <a:p>
            <a:pPr marL="0" indent="0">
              <a:buNone/>
            </a:pPr>
            <a:r>
              <a:rPr lang="en-US" sz="3200" b="1">
                <a:latin typeface="Ubuntu"/>
              </a:rPr>
              <a:t>Actual Ingredients:</a:t>
            </a:r>
            <a:endParaRPr lang="en-US" sz="3200" b="1"/>
          </a:p>
        </p:txBody>
      </p:sp>
      <p:sp>
        <p:nvSpPr>
          <p:cNvPr id="4" name="Text Placeholder 3">
            <a:extLst>
              <a:ext uri="{FF2B5EF4-FFF2-40B4-BE49-F238E27FC236}">
                <a16:creationId xmlns:a16="http://schemas.microsoft.com/office/drawing/2014/main" id="{3FB77E92-2EB8-0B64-125F-B18DD5DE9B5B}"/>
              </a:ext>
            </a:extLst>
          </p:cNvPr>
          <p:cNvSpPr>
            <a:spLocks noGrp="1"/>
          </p:cNvSpPr>
          <p:nvPr>
            <p:ph type="body" sz="quarter" idx="4294967295"/>
          </p:nvPr>
        </p:nvSpPr>
        <p:spPr>
          <a:xfrm>
            <a:off x="293297" y="1578324"/>
            <a:ext cx="7341734" cy="3069966"/>
          </a:xfrm>
        </p:spPr>
        <p:txBody>
          <a:bodyPr vert="horz" lIns="91440" tIns="45720" rIns="91440" bIns="45720" rtlCol="0" anchor="t">
            <a:normAutofit fontScale="92500" lnSpcReduction="20000"/>
          </a:bodyPr>
          <a:lstStyle/>
          <a:p>
            <a:pPr>
              <a:buNone/>
            </a:pPr>
            <a:r>
              <a:rPr lang="en-US" b="1">
                <a:solidFill>
                  <a:schemeClr val="tx2"/>
                </a:solidFill>
                <a:latin typeface="Ubuntu"/>
              </a:rPr>
              <a:t>Walkers Monster Munch </a:t>
            </a:r>
          </a:p>
          <a:p>
            <a:pPr marL="0" indent="0">
              <a:buNone/>
            </a:pPr>
            <a:r>
              <a:rPr lang="en-US" sz="1800">
                <a:solidFill>
                  <a:schemeClr val="tx2"/>
                </a:solidFill>
                <a:latin typeface="Ubuntu"/>
                <a:cs typeface="Arial"/>
              </a:rPr>
              <a:t>Pickled </a:t>
            </a:r>
            <a:r>
              <a:rPr lang="en-US" sz="1800" err="1">
                <a:solidFill>
                  <a:schemeClr val="tx2"/>
                </a:solidFill>
                <a:latin typeface="Ubuntu"/>
                <a:cs typeface="Arial"/>
              </a:rPr>
              <a:t>OnionMaize</a:t>
            </a:r>
            <a:r>
              <a:rPr lang="en-US" sz="1800">
                <a:solidFill>
                  <a:schemeClr val="tx2"/>
                </a:solidFill>
                <a:latin typeface="Ubuntu"/>
                <a:cs typeface="Arial"/>
              </a:rPr>
              <a:t>, Rapeseed Oil, Pickled Onion Seasoning [</a:t>
            </a:r>
            <a:r>
              <a:rPr lang="en-US" sz="1800" err="1">
                <a:solidFill>
                  <a:schemeClr val="tx2"/>
                </a:solidFill>
                <a:latin typeface="Ubuntu"/>
                <a:cs typeface="Arial"/>
              </a:rPr>
              <a:t>Flavourings</a:t>
            </a:r>
            <a:r>
              <a:rPr lang="en-US" sz="1800">
                <a:solidFill>
                  <a:schemeClr val="tx2"/>
                </a:solidFill>
                <a:latin typeface="Ubuntu"/>
                <a:cs typeface="Arial"/>
              </a:rPr>
              <a:t>, Whey Permeate (from MILK), Onion Powder, Sugar, </a:t>
            </a:r>
            <a:r>
              <a:rPr lang="en-US" sz="1800" err="1">
                <a:solidFill>
                  <a:schemeClr val="tx2"/>
                </a:solidFill>
                <a:latin typeface="Ubuntu"/>
                <a:cs typeface="Arial"/>
              </a:rPr>
              <a:t>Flavour</a:t>
            </a:r>
            <a:r>
              <a:rPr lang="en-US" sz="1800">
                <a:solidFill>
                  <a:schemeClr val="tx2"/>
                </a:solidFill>
                <a:latin typeface="Ubuntu"/>
                <a:cs typeface="Arial"/>
              </a:rPr>
              <a:t> Enhancers (Monosodium Glutamate, Disodium 5-Ribonucleotide), Salt, Potassium Chloride, Garlic Powder, </a:t>
            </a:r>
            <a:r>
              <a:rPr lang="en-US" sz="1800" err="1">
                <a:solidFill>
                  <a:schemeClr val="tx2"/>
                </a:solidFill>
                <a:latin typeface="Ubuntu"/>
                <a:cs typeface="Arial"/>
              </a:rPr>
              <a:t>Hydrolysed</a:t>
            </a:r>
            <a:r>
              <a:rPr lang="en-US" sz="1800">
                <a:solidFill>
                  <a:schemeClr val="tx2"/>
                </a:solidFill>
                <a:latin typeface="Ubuntu"/>
                <a:cs typeface="Arial"/>
              </a:rPr>
              <a:t> SOYA Protein, Acid (Citric acid), Spices] [WHEAT Flour (contains Calcium, Iron, Niacin, Thiamin), </a:t>
            </a:r>
            <a:r>
              <a:rPr lang="en-US" sz="1800" err="1">
                <a:solidFill>
                  <a:schemeClr val="tx2"/>
                </a:solidFill>
                <a:latin typeface="Ubuntu"/>
                <a:cs typeface="Arial"/>
              </a:rPr>
              <a:t>Hydrolysed</a:t>
            </a:r>
            <a:r>
              <a:rPr lang="en-US" sz="1800">
                <a:solidFill>
                  <a:schemeClr val="tx2"/>
                </a:solidFill>
                <a:latin typeface="Ubuntu"/>
                <a:cs typeface="Arial"/>
              </a:rPr>
              <a:t> SOYA Protein, Whey Permeate (from MILK), </a:t>
            </a:r>
            <a:r>
              <a:rPr lang="en-US" sz="1800" err="1">
                <a:solidFill>
                  <a:schemeClr val="tx2"/>
                </a:solidFill>
                <a:latin typeface="Ubuntu"/>
                <a:cs typeface="Arial"/>
              </a:rPr>
              <a:t>Flavourings</a:t>
            </a:r>
            <a:r>
              <a:rPr lang="en-US" sz="1800">
                <a:solidFill>
                  <a:schemeClr val="tx2"/>
                </a:solidFill>
                <a:latin typeface="Ubuntu"/>
                <a:cs typeface="Arial"/>
              </a:rPr>
              <a:t>, Rusk (from WHEAT), Sugar, </a:t>
            </a:r>
            <a:r>
              <a:rPr lang="en-US" sz="1800" err="1">
                <a:solidFill>
                  <a:schemeClr val="tx2"/>
                </a:solidFill>
                <a:latin typeface="Ubuntu"/>
                <a:cs typeface="Arial"/>
              </a:rPr>
              <a:t>Flavour</a:t>
            </a:r>
            <a:r>
              <a:rPr lang="en-US" sz="1800">
                <a:solidFill>
                  <a:schemeClr val="tx2"/>
                </a:solidFill>
                <a:latin typeface="Ubuntu"/>
                <a:cs typeface="Arial"/>
              </a:rPr>
              <a:t> Enhancers (Monosodium Glutamate, Disodium 5-Ribonucleotides), Onion Powder, Salt, Garlic Powder, </a:t>
            </a:r>
            <a:r>
              <a:rPr lang="en-US" sz="1800" err="1">
                <a:solidFill>
                  <a:schemeClr val="tx2"/>
                </a:solidFill>
                <a:latin typeface="Ubuntu"/>
                <a:cs typeface="Arial"/>
              </a:rPr>
              <a:t>Colour</a:t>
            </a:r>
            <a:r>
              <a:rPr lang="en-US" sz="1800">
                <a:solidFill>
                  <a:schemeClr val="tx2"/>
                </a:solidFill>
                <a:latin typeface="Ubuntu"/>
                <a:cs typeface="Arial"/>
              </a:rPr>
              <a:t> (Ammonia Caramel), Spices]</a:t>
            </a:r>
            <a:r>
              <a:rPr lang="en-US" sz="1800" err="1">
                <a:solidFill>
                  <a:schemeClr val="tx2"/>
                </a:solidFill>
                <a:latin typeface="Ubuntu"/>
                <a:cs typeface="Arial"/>
              </a:rPr>
              <a:t>Flamin</a:t>
            </a:r>
            <a:r>
              <a:rPr lang="en-US" sz="1800">
                <a:solidFill>
                  <a:schemeClr val="tx2"/>
                </a:solidFill>
                <a:latin typeface="Ubuntu"/>
                <a:cs typeface="Arial"/>
              </a:rPr>
              <a:t>' </a:t>
            </a:r>
            <a:r>
              <a:rPr lang="en-US" sz="1800" err="1">
                <a:solidFill>
                  <a:schemeClr val="tx2"/>
                </a:solidFill>
                <a:latin typeface="Ubuntu"/>
                <a:cs typeface="Arial"/>
              </a:rPr>
              <a:t>HotMaize</a:t>
            </a:r>
            <a:r>
              <a:rPr lang="en-US" sz="1800">
                <a:solidFill>
                  <a:schemeClr val="tx2"/>
                </a:solidFill>
                <a:latin typeface="Ubuntu"/>
                <a:cs typeface="Arial"/>
              </a:rPr>
              <a:t>, Rapeseed Oil, [</a:t>
            </a:r>
            <a:r>
              <a:rPr lang="en-US" sz="1800" err="1">
                <a:solidFill>
                  <a:schemeClr val="tx2"/>
                </a:solidFill>
                <a:latin typeface="Ubuntu"/>
                <a:cs typeface="Arial"/>
              </a:rPr>
              <a:t>Flavourings</a:t>
            </a:r>
            <a:r>
              <a:rPr lang="en-US" sz="1800">
                <a:solidFill>
                  <a:schemeClr val="tx2"/>
                </a:solidFill>
                <a:latin typeface="Ubuntu"/>
                <a:cs typeface="Arial"/>
              </a:rPr>
              <a:t> (contains SOYA, MILK), Lactose (from MILK), </a:t>
            </a:r>
            <a:r>
              <a:rPr lang="en-US" sz="1800" err="1">
                <a:solidFill>
                  <a:schemeClr val="tx2"/>
                </a:solidFill>
                <a:latin typeface="Ubuntu"/>
                <a:cs typeface="Arial"/>
              </a:rPr>
              <a:t>Hydrolysed</a:t>
            </a:r>
            <a:r>
              <a:rPr lang="en-US" sz="1800">
                <a:solidFill>
                  <a:schemeClr val="tx2"/>
                </a:solidFill>
                <a:latin typeface="Ubuntu"/>
                <a:cs typeface="Arial"/>
              </a:rPr>
              <a:t> SOYA Protein, Fructose, </a:t>
            </a:r>
            <a:r>
              <a:rPr lang="en-US" sz="1800" err="1">
                <a:solidFill>
                  <a:schemeClr val="tx2"/>
                </a:solidFill>
                <a:latin typeface="Ubuntu"/>
                <a:cs typeface="Arial"/>
              </a:rPr>
              <a:t>Flavour</a:t>
            </a:r>
            <a:r>
              <a:rPr lang="en-US" sz="1800">
                <a:solidFill>
                  <a:schemeClr val="tx2"/>
                </a:solidFill>
                <a:latin typeface="Ubuntu"/>
                <a:cs typeface="Arial"/>
              </a:rPr>
              <a:t> Enhancers (Monosodium Glutamate, Disodium 5'Ribonucleotide), Sugar, Onion Powder, Potassium Chloride, Salt, Acids (Citric Acid, Malic Acid), Spice, </a:t>
            </a:r>
            <a:r>
              <a:rPr lang="en-US" sz="1800" err="1">
                <a:solidFill>
                  <a:schemeClr val="tx2"/>
                </a:solidFill>
                <a:latin typeface="Ubuntu"/>
                <a:cs typeface="Arial"/>
              </a:rPr>
              <a:t>Colours</a:t>
            </a:r>
            <a:r>
              <a:rPr lang="en-US" sz="1800">
                <a:solidFill>
                  <a:schemeClr val="tx2"/>
                </a:solidFill>
                <a:latin typeface="Ubuntu"/>
                <a:cs typeface="Arial"/>
              </a:rPr>
              <a:t> (</a:t>
            </a:r>
            <a:r>
              <a:rPr lang="en-US" sz="1800" err="1">
                <a:solidFill>
                  <a:schemeClr val="tx2"/>
                </a:solidFill>
                <a:latin typeface="Ubuntu"/>
                <a:cs typeface="Arial"/>
              </a:rPr>
              <a:t>Sulphite</a:t>
            </a:r>
            <a:r>
              <a:rPr lang="en-US" sz="1800">
                <a:solidFill>
                  <a:schemeClr val="tx2"/>
                </a:solidFill>
                <a:latin typeface="Ubuntu"/>
                <a:cs typeface="Arial"/>
              </a:rPr>
              <a:t> Ammonia Caramel, Paprika Extract, Curcumin), WHEAT Rusk]</a:t>
            </a:r>
            <a:endParaRPr lang="en-US" sz="1800">
              <a:solidFill>
                <a:schemeClr val="tx2"/>
              </a:solidFill>
              <a:latin typeface="Ubuntu"/>
            </a:endParaRPr>
          </a:p>
          <a:p>
            <a:pPr marL="0" indent="0">
              <a:buNone/>
            </a:pPr>
            <a:endParaRPr lang="en-US" sz="2200"/>
          </a:p>
        </p:txBody>
      </p:sp>
      <p:sp>
        <p:nvSpPr>
          <p:cNvPr id="5" name="Text Placeholder 3">
            <a:extLst>
              <a:ext uri="{FF2B5EF4-FFF2-40B4-BE49-F238E27FC236}">
                <a16:creationId xmlns:a16="http://schemas.microsoft.com/office/drawing/2014/main" id="{A6F8CC23-BFB3-940C-A129-5ED6D0790522}"/>
              </a:ext>
            </a:extLst>
          </p:cNvPr>
          <p:cNvSpPr txBox="1">
            <a:spLocks/>
          </p:cNvSpPr>
          <p:nvPr/>
        </p:nvSpPr>
        <p:spPr>
          <a:xfrm>
            <a:off x="288773" y="4956138"/>
            <a:ext cx="7632019" cy="1394777"/>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None/>
            </a:pPr>
            <a:r>
              <a:rPr lang="en-US" sz="2600" b="1">
                <a:solidFill>
                  <a:schemeClr val="tx2"/>
                </a:solidFill>
                <a:latin typeface="Ubuntu"/>
              </a:rPr>
              <a:t>Walkers French Fries Ready Salted</a:t>
            </a:r>
          </a:p>
          <a:p>
            <a:pPr>
              <a:buNone/>
            </a:pPr>
            <a:r>
              <a:rPr lang="en-US" sz="1700">
                <a:solidFill>
                  <a:schemeClr val="tx2"/>
                </a:solidFill>
                <a:latin typeface="Ubuntu"/>
                <a:cs typeface="Arial"/>
              </a:rPr>
              <a:t>Potato Granules, Potato Starch, Sunflower Oil, Salt, </a:t>
            </a:r>
            <a:r>
              <a:rPr lang="en-US" sz="1700" err="1">
                <a:solidFill>
                  <a:schemeClr val="tx2"/>
                </a:solidFill>
                <a:latin typeface="Ubuntu"/>
                <a:cs typeface="Arial"/>
              </a:rPr>
              <a:t>Flavour</a:t>
            </a:r>
            <a:r>
              <a:rPr lang="en-US" sz="1700">
                <a:solidFill>
                  <a:schemeClr val="tx2"/>
                </a:solidFill>
                <a:latin typeface="Ubuntu"/>
                <a:cs typeface="Arial"/>
              </a:rPr>
              <a:t> Enhancer </a:t>
            </a:r>
          </a:p>
          <a:p>
            <a:pPr>
              <a:buNone/>
            </a:pPr>
            <a:r>
              <a:rPr lang="en-US" sz="1700">
                <a:solidFill>
                  <a:schemeClr val="tx2"/>
                </a:solidFill>
                <a:latin typeface="Ubuntu"/>
                <a:cs typeface="Arial"/>
              </a:rPr>
              <a:t>(Monosodium Glutamate), </a:t>
            </a:r>
            <a:r>
              <a:rPr lang="en-US" sz="1700" err="1">
                <a:solidFill>
                  <a:schemeClr val="tx2"/>
                </a:solidFill>
                <a:latin typeface="Ubuntu"/>
                <a:cs typeface="Arial"/>
              </a:rPr>
              <a:t>Colour</a:t>
            </a:r>
            <a:r>
              <a:rPr lang="en-US" sz="1700">
                <a:solidFill>
                  <a:schemeClr val="tx2"/>
                </a:solidFill>
                <a:latin typeface="Ubuntu"/>
                <a:cs typeface="Arial"/>
              </a:rPr>
              <a:t> (Annatto Norbixin)</a:t>
            </a:r>
            <a:endParaRPr lang="en-US" sz="1700">
              <a:solidFill>
                <a:schemeClr val="tx2"/>
              </a:solidFill>
              <a:latin typeface="Ubuntu"/>
            </a:endParaRPr>
          </a:p>
        </p:txBody>
      </p:sp>
      <p:pic>
        <p:nvPicPr>
          <p:cNvPr id="2" name="Picture 1" descr="A shelf with bags of chips&#10;&#10;AI-generated content may be incorrect.">
            <a:extLst>
              <a:ext uri="{FF2B5EF4-FFF2-40B4-BE49-F238E27FC236}">
                <a16:creationId xmlns:a16="http://schemas.microsoft.com/office/drawing/2014/main" id="{4894764C-A517-88E0-6AF0-5D221CFA87E6}"/>
              </a:ext>
            </a:extLst>
          </p:cNvPr>
          <p:cNvPicPr>
            <a:picLocks noChangeAspect="1"/>
          </p:cNvPicPr>
          <p:nvPr/>
        </p:nvPicPr>
        <p:blipFill>
          <a:blip r:embed="rId2"/>
          <a:stretch>
            <a:fillRect/>
          </a:stretch>
        </p:blipFill>
        <p:spPr>
          <a:xfrm>
            <a:off x="7637650" y="1983441"/>
            <a:ext cx="4200525" cy="2667000"/>
          </a:xfrm>
          <a:prstGeom prst="rect">
            <a:avLst/>
          </a:prstGeom>
        </p:spPr>
      </p:pic>
    </p:spTree>
    <p:extLst>
      <p:ext uri="{BB962C8B-B14F-4D97-AF65-F5344CB8AC3E}">
        <p14:creationId xmlns:p14="http://schemas.microsoft.com/office/powerpoint/2010/main" val="6025610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7E7BA7B-F13B-2766-10BE-5DE759116889}"/>
              </a:ext>
            </a:extLst>
          </p:cNvPr>
          <p:cNvSpPr>
            <a:spLocks noGrp="1"/>
          </p:cNvSpPr>
          <p:nvPr>
            <p:ph type="body" sz="quarter" idx="4294967295"/>
          </p:nvPr>
        </p:nvSpPr>
        <p:spPr>
          <a:xfrm>
            <a:off x="295701" y="934232"/>
            <a:ext cx="6053138" cy="649287"/>
          </a:xfrm>
        </p:spPr>
        <p:txBody>
          <a:bodyPr vert="horz" lIns="91440" tIns="45720" rIns="91440" bIns="45720" rtlCol="0" anchor="t">
            <a:normAutofit/>
          </a:bodyPr>
          <a:lstStyle/>
          <a:p>
            <a:pPr marL="0" indent="0">
              <a:buNone/>
            </a:pPr>
            <a:r>
              <a:rPr lang="en-US" sz="3200" b="1">
                <a:latin typeface="Ubuntu"/>
              </a:rPr>
              <a:t>What's in This?</a:t>
            </a:r>
            <a:endParaRPr lang="en-US" sz="3200" b="1"/>
          </a:p>
        </p:txBody>
      </p:sp>
      <p:sp>
        <p:nvSpPr>
          <p:cNvPr id="4" name="Text Placeholder 3">
            <a:extLst>
              <a:ext uri="{FF2B5EF4-FFF2-40B4-BE49-F238E27FC236}">
                <a16:creationId xmlns:a16="http://schemas.microsoft.com/office/drawing/2014/main" id="{3FB77E92-2EB8-0B64-125F-B18DD5DE9B5B}"/>
              </a:ext>
            </a:extLst>
          </p:cNvPr>
          <p:cNvSpPr>
            <a:spLocks noGrp="1"/>
          </p:cNvSpPr>
          <p:nvPr>
            <p:ph type="body" sz="quarter" idx="4294967295"/>
          </p:nvPr>
        </p:nvSpPr>
        <p:spPr>
          <a:xfrm>
            <a:off x="296816" y="3784803"/>
            <a:ext cx="7659234" cy="2607323"/>
          </a:xfrm>
        </p:spPr>
        <p:txBody>
          <a:bodyPr vert="horz" lIns="91440" tIns="45720" rIns="91440" bIns="45720" rtlCol="0" anchor="t">
            <a:normAutofit fontScale="92500" lnSpcReduction="20000"/>
          </a:bodyPr>
          <a:lstStyle/>
          <a:p>
            <a:pPr marL="0" indent="0">
              <a:buNone/>
            </a:pPr>
            <a:r>
              <a:rPr lang="en-US" sz="2600" b="1">
                <a:solidFill>
                  <a:schemeClr val="tx2"/>
                </a:solidFill>
                <a:latin typeface="Ubuntu"/>
              </a:rPr>
              <a:t>Walkers Monster Munch </a:t>
            </a:r>
            <a:endParaRPr lang="en-US" b="1">
              <a:solidFill>
                <a:schemeClr val="tx2"/>
              </a:solidFill>
            </a:endParaRPr>
          </a:p>
          <a:p>
            <a:pPr marL="0" indent="0">
              <a:buNone/>
            </a:pPr>
            <a:r>
              <a:rPr lang="en-US" sz="1600">
                <a:solidFill>
                  <a:schemeClr val="tx2"/>
                </a:solidFill>
                <a:latin typeface="Ubuntu"/>
                <a:cs typeface="Arial"/>
              </a:rPr>
              <a:t>Pickled </a:t>
            </a:r>
            <a:r>
              <a:rPr lang="en-US" sz="1600" err="1">
                <a:solidFill>
                  <a:schemeClr val="tx2"/>
                </a:solidFill>
                <a:latin typeface="Ubuntu"/>
                <a:cs typeface="Arial"/>
              </a:rPr>
              <a:t>OnionMaize</a:t>
            </a:r>
            <a:r>
              <a:rPr lang="en-US" sz="1600">
                <a:solidFill>
                  <a:schemeClr val="tx2"/>
                </a:solidFill>
                <a:latin typeface="Ubuntu"/>
                <a:cs typeface="Arial"/>
              </a:rPr>
              <a:t>, Rapeseed Oil, Pickled Onion Seasoning [</a:t>
            </a:r>
            <a:r>
              <a:rPr lang="en-US" sz="1600" err="1">
                <a:solidFill>
                  <a:schemeClr val="tx2"/>
                </a:solidFill>
                <a:latin typeface="Ubuntu"/>
                <a:cs typeface="Arial"/>
              </a:rPr>
              <a:t>Flavourings</a:t>
            </a:r>
            <a:r>
              <a:rPr lang="en-US" sz="1600">
                <a:solidFill>
                  <a:schemeClr val="tx2"/>
                </a:solidFill>
                <a:latin typeface="Ubuntu"/>
                <a:cs typeface="Arial"/>
              </a:rPr>
              <a:t>, Whey Permeate (from MILK), Onion Powder, Sugar, </a:t>
            </a:r>
            <a:r>
              <a:rPr lang="en-US" sz="1600" err="1">
                <a:solidFill>
                  <a:schemeClr val="tx2"/>
                </a:solidFill>
                <a:latin typeface="Ubuntu"/>
                <a:cs typeface="Arial"/>
              </a:rPr>
              <a:t>Flavour</a:t>
            </a:r>
            <a:r>
              <a:rPr lang="en-US" sz="1600">
                <a:solidFill>
                  <a:schemeClr val="tx2"/>
                </a:solidFill>
                <a:latin typeface="Ubuntu"/>
                <a:cs typeface="Arial"/>
              </a:rPr>
              <a:t> Enhancers (Monosodium Glutamate, Disodium 5-Ribonucleotide), Salt, Potassium Chloride, Garlic Powder, </a:t>
            </a:r>
            <a:r>
              <a:rPr lang="en-US" sz="1600" err="1">
                <a:solidFill>
                  <a:schemeClr val="tx2"/>
                </a:solidFill>
                <a:latin typeface="Ubuntu"/>
                <a:cs typeface="Arial"/>
              </a:rPr>
              <a:t>Hydrolysed</a:t>
            </a:r>
            <a:r>
              <a:rPr lang="en-US" sz="1600">
                <a:solidFill>
                  <a:schemeClr val="tx2"/>
                </a:solidFill>
                <a:latin typeface="Ubuntu"/>
                <a:cs typeface="Arial"/>
              </a:rPr>
              <a:t> SOYA Protein, Acid (Citric acid), Spices] [WHEAT Flour (contains Calcium, Iron, Niacin, Thiamin), </a:t>
            </a:r>
            <a:r>
              <a:rPr lang="en-US" sz="1600" err="1">
                <a:solidFill>
                  <a:schemeClr val="tx2"/>
                </a:solidFill>
                <a:latin typeface="Ubuntu"/>
                <a:cs typeface="Arial"/>
              </a:rPr>
              <a:t>Hydrolysed</a:t>
            </a:r>
            <a:r>
              <a:rPr lang="en-US" sz="1600">
                <a:solidFill>
                  <a:schemeClr val="tx2"/>
                </a:solidFill>
                <a:latin typeface="Ubuntu"/>
                <a:cs typeface="Arial"/>
              </a:rPr>
              <a:t> SOYA Protein, Whey Permeate (from MILK), </a:t>
            </a:r>
            <a:r>
              <a:rPr lang="en-US" sz="1600" err="1">
                <a:solidFill>
                  <a:schemeClr val="tx2"/>
                </a:solidFill>
                <a:latin typeface="Ubuntu"/>
                <a:cs typeface="Arial"/>
              </a:rPr>
              <a:t>Flavourings</a:t>
            </a:r>
            <a:r>
              <a:rPr lang="en-US" sz="1600">
                <a:solidFill>
                  <a:schemeClr val="tx2"/>
                </a:solidFill>
                <a:latin typeface="Ubuntu"/>
                <a:cs typeface="Arial"/>
              </a:rPr>
              <a:t>, Rusk (from WHEAT), Sugar, </a:t>
            </a:r>
            <a:r>
              <a:rPr lang="en-US" sz="1600" err="1">
                <a:solidFill>
                  <a:schemeClr val="tx2"/>
                </a:solidFill>
                <a:latin typeface="Ubuntu"/>
                <a:cs typeface="Arial"/>
              </a:rPr>
              <a:t>Flavour</a:t>
            </a:r>
            <a:r>
              <a:rPr lang="en-US" sz="1600">
                <a:solidFill>
                  <a:schemeClr val="tx2"/>
                </a:solidFill>
                <a:latin typeface="Ubuntu"/>
                <a:cs typeface="Arial"/>
              </a:rPr>
              <a:t> Enhancers (Monosodium Glutamate, Disodium 5-Ribonucleotides), Onion Powder, Salt, Garlic Powder, </a:t>
            </a:r>
            <a:r>
              <a:rPr lang="en-US" sz="1600" err="1">
                <a:solidFill>
                  <a:schemeClr val="tx2"/>
                </a:solidFill>
                <a:latin typeface="Ubuntu"/>
                <a:cs typeface="Arial"/>
              </a:rPr>
              <a:t>Colour</a:t>
            </a:r>
            <a:r>
              <a:rPr lang="en-US" sz="1600">
                <a:solidFill>
                  <a:schemeClr val="tx2"/>
                </a:solidFill>
                <a:latin typeface="Ubuntu"/>
                <a:cs typeface="Arial"/>
              </a:rPr>
              <a:t> (Ammonia Caramel), Spices]</a:t>
            </a:r>
            <a:r>
              <a:rPr lang="en-US" sz="1600" err="1">
                <a:solidFill>
                  <a:schemeClr val="tx2"/>
                </a:solidFill>
                <a:latin typeface="Ubuntu"/>
                <a:cs typeface="Arial"/>
              </a:rPr>
              <a:t>Flamin</a:t>
            </a:r>
            <a:r>
              <a:rPr lang="en-US" sz="1600">
                <a:solidFill>
                  <a:schemeClr val="tx2"/>
                </a:solidFill>
                <a:latin typeface="Ubuntu"/>
                <a:cs typeface="Arial"/>
              </a:rPr>
              <a:t>' </a:t>
            </a:r>
            <a:r>
              <a:rPr lang="en-US" sz="1600" err="1">
                <a:solidFill>
                  <a:schemeClr val="tx2"/>
                </a:solidFill>
                <a:latin typeface="Ubuntu"/>
                <a:cs typeface="Arial"/>
              </a:rPr>
              <a:t>HotMaize</a:t>
            </a:r>
            <a:r>
              <a:rPr lang="en-US" sz="1600">
                <a:solidFill>
                  <a:schemeClr val="tx2"/>
                </a:solidFill>
                <a:latin typeface="Ubuntu"/>
                <a:cs typeface="Arial"/>
              </a:rPr>
              <a:t>, Rapeseed Oil, [</a:t>
            </a:r>
            <a:r>
              <a:rPr lang="en-US" sz="1600" err="1">
                <a:solidFill>
                  <a:schemeClr val="tx2"/>
                </a:solidFill>
                <a:latin typeface="Ubuntu"/>
                <a:cs typeface="Arial"/>
              </a:rPr>
              <a:t>Flavourings</a:t>
            </a:r>
            <a:r>
              <a:rPr lang="en-US" sz="1600">
                <a:solidFill>
                  <a:schemeClr val="tx2"/>
                </a:solidFill>
                <a:latin typeface="Ubuntu"/>
                <a:cs typeface="Arial"/>
              </a:rPr>
              <a:t> (contains SOYA, MILK), Lactose (from MILK), </a:t>
            </a:r>
            <a:r>
              <a:rPr lang="en-US" sz="1600" err="1">
                <a:solidFill>
                  <a:schemeClr val="tx2"/>
                </a:solidFill>
                <a:latin typeface="Ubuntu"/>
                <a:cs typeface="Arial"/>
              </a:rPr>
              <a:t>Hydrolysed</a:t>
            </a:r>
            <a:r>
              <a:rPr lang="en-US" sz="1600">
                <a:solidFill>
                  <a:schemeClr val="tx2"/>
                </a:solidFill>
                <a:latin typeface="Ubuntu"/>
                <a:cs typeface="Arial"/>
              </a:rPr>
              <a:t> SOYA Protein, Fructose, </a:t>
            </a:r>
            <a:r>
              <a:rPr lang="en-US" sz="1600" err="1">
                <a:solidFill>
                  <a:schemeClr val="tx2"/>
                </a:solidFill>
                <a:latin typeface="Ubuntu"/>
                <a:cs typeface="Arial"/>
              </a:rPr>
              <a:t>Flavour</a:t>
            </a:r>
            <a:r>
              <a:rPr lang="en-US" sz="1600">
                <a:solidFill>
                  <a:schemeClr val="tx2"/>
                </a:solidFill>
                <a:latin typeface="Ubuntu"/>
                <a:cs typeface="Arial"/>
              </a:rPr>
              <a:t> Enhancers (Monosodium Glutamate, Disodium 5'Ribonucleotide), Sugar, Onion Powder, Potassium Chloride, Salt, Acids (Citric Acid, Malic Acid), Spice, </a:t>
            </a:r>
            <a:r>
              <a:rPr lang="en-US" sz="1600" err="1">
                <a:solidFill>
                  <a:schemeClr val="tx2"/>
                </a:solidFill>
                <a:latin typeface="Ubuntu"/>
                <a:cs typeface="Arial"/>
              </a:rPr>
              <a:t>Colours</a:t>
            </a:r>
            <a:r>
              <a:rPr lang="en-US" sz="1600">
                <a:solidFill>
                  <a:schemeClr val="tx2"/>
                </a:solidFill>
                <a:latin typeface="Ubuntu"/>
                <a:cs typeface="Arial"/>
              </a:rPr>
              <a:t> (</a:t>
            </a:r>
            <a:r>
              <a:rPr lang="en-US" sz="1600" err="1">
                <a:solidFill>
                  <a:schemeClr val="tx2"/>
                </a:solidFill>
                <a:latin typeface="Ubuntu"/>
                <a:cs typeface="Arial"/>
              </a:rPr>
              <a:t>Sulphite</a:t>
            </a:r>
            <a:r>
              <a:rPr lang="en-US" sz="1600">
                <a:solidFill>
                  <a:schemeClr val="tx2"/>
                </a:solidFill>
                <a:latin typeface="Ubuntu"/>
                <a:cs typeface="Arial"/>
              </a:rPr>
              <a:t> Ammonia Caramel, Paprika Extract, Curcumin), WHEAT Rusk]</a:t>
            </a:r>
            <a:endParaRPr lang="en-US" sz="1600">
              <a:solidFill>
                <a:schemeClr val="tx2"/>
              </a:solidFill>
              <a:latin typeface="Ubuntu"/>
            </a:endParaRPr>
          </a:p>
        </p:txBody>
      </p:sp>
      <p:sp>
        <p:nvSpPr>
          <p:cNvPr id="6" name="Text Placeholder 3">
            <a:extLst>
              <a:ext uri="{FF2B5EF4-FFF2-40B4-BE49-F238E27FC236}">
                <a16:creationId xmlns:a16="http://schemas.microsoft.com/office/drawing/2014/main" id="{1C84F16D-302F-5DFA-53E9-B6D5BF040151}"/>
              </a:ext>
            </a:extLst>
          </p:cNvPr>
          <p:cNvSpPr txBox="1">
            <a:spLocks/>
          </p:cNvSpPr>
          <p:nvPr/>
        </p:nvSpPr>
        <p:spPr>
          <a:xfrm>
            <a:off x="296719" y="1575604"/>
            <a:ext cx="11145174" cy="2193063"/>
          </a:xfrm>
          <a:prstGeom prst="rect">
            <a:avLst/>
          </a:prstGeom>
        </p:spPr>
        <p:txBody>
          <a:bodyPr vert="horz" lIns="91440" tIns="45720" rIns="91440" bIns="45720" rtlCol="0" anchor="t">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200">
                <a:latin typeface="Ubuntu"/>
              </a:rPr>
              <a:t>Take a closer look at some of the ingredients listed below. </a:t>
            </a:r>
            <a:endParaRPr lang="en-US" sz="2200" strike="sngStrike"/>
          </a:p>
          <a:p>
            <a:pPr marL="0" indent="0">
              <a:buNone/>
            </a:pPr>
            <a:r>
              <a:rPr lang="en-US" sz="2200">
                <a:latin typeface="Ubuntu"/>
              </a:rPr>
              <a:t>What vegetable might you expect to see in crisps? </a:t>
            </a:r>
            <a:endParaRPr lang="en-US" sz="2200"/>
          </a:p>
          <a:p>
            <a:pPr marL="0" indent="0">
              <a:buNone/>
            </a:pPr>
            <a:r>
              <a:rPr lang="en-US" sz="2200">
                <a:latin typeface="Ubuntu"/>
              </a:rPr>
              <a:t>Do you think the ingredients are nutritious? </a:t>
            </a:r>
            <a:endParaRPr lang="en-US" sz="2200"/>
          </a:p>
          <a:p>
            <a:pPr marL="0" indent="0">
              <a:buNone/>
            </a:pPr>
            <a:r>
              <a:rPr lang="en-US" sz="2200">
                <a:latin typeface="Ubuntu"/>
              </a:rPr>
              <a:t>Would the </a:t>
            </a:r>
            <a:r>
              <a:rPr lang="en-US" sz="2400">
                <a:latin typeface="Ubuntu"/>
              </a:rPr>
              <a:t>ingredients</a:t>
            </a:r>
            <a:r>
              <a:rPr lang="en-US" sz="2200">
                <a:latin typeface="Ubuntu"/>
              </a:rPr>
              <a:t> help our bodies fight off a cold?</a:t>
            </a:r>
          </a:p>
          <a:p>
            <a:pPr marL="0" indent="0">
              <a:buNone/>
            </a:pPr>
            <a:r>
              <a:rPr lang="en-US" sz="2200">
                <a:latin typeface="Ubuntu"/>
              </a:rPr>
              <a:t>Do you think this combination of ingredients would make a product  </a:t>
            </a:r>
            <a:endParaRPr lang="en-US" sz="2200"/>
          </a:p>
          <a:p>
            <a:pPr marL="0" indent="0">
              <a:buNone/>
            </a:pPr>
            <a:r>
              <a:rPr lang="en-US" sz="2200">
                <a:latin typeface="Ubuntu"/>
              </a:rPr>
              <a:t>tastier?</a:t>
            </a:r>
            <a:endParaRPr lang="en-US" sz="2200"/>
          </a:p>
        </p:txBody>
      </p:sp>
      <p:pic>
        <p:nvPicPr>
          <p:cNvPr id="2" name="Picture 1" descr="A shelf with bags of chips&#10;&#10;AI-generated content may be incorrect.">
            <a:extLst>
              <a:ext uri="{FF2B5EF4-FFF2-40B4-BE49-F238E27FC236}">
                <a16:creationId xmlns:a16="http://schemas.microsoft.com/office/drawing/2014/main" id="{9F845BE4-F0B8-4724-6C5A-A87EDB7D37B1}"/>
              </a:ext>
            </a:extLst>
          </p:cNvPr>
          <p:cNvPicPr>
            <a:picLocks noChangeAspect="1"/>
          </p:cNvPicPr>
          <p:nvPr/>
        </p:nvPicPr>
        <p:blipFill>
          <a:blip r:embed="rId3"/>
          <a:stretch>
            <a:fillRect/>
          </a:stretch>
        </p:blipFill>
        <p:spPr>
          <a:xfrm>
            <a:off x="7960099" y="3433202"/>
            <a:ext cx="3981450" cy="2524125"/>
          </a:xfrm>
          <a:prstGeom prst="rect">
            <a:avLst/>
          </a:prstGeom>
        </p:spPr>
      </p:pic>
    </p:spTree>
    <p:extLst>
      <p:ext uri="{BB962C8B-B14F-4D97-AF65-F5344CB8AC3E}">
        <p14:creationId xmlns:p14="http://schemas.microsoft.com/office/powerpoint/2010/main" val="31119459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7E7BA7B-F13B-2766-10BE-5DE759116889}"/>
              </a:ext>
            </a:extLst>
          </p:cNvPr>
          <p:cNvSpPr>
            <a:spLocks noGrp="1"/>
          </p:cNvSpPr>
          <p:nvPr>
            <p:ph type="body" sz="quarter" idx="11"/>
          </p:nvPr>
        </p:nvSpPr>
        <p:spPr>
          <a:xfrm>
            <a:off x="304879" y="1072480"/>
            <a:ext cx="6052891" cy="648461"/>
          </a:xfrm>
        </p:spPr>
        <p:txBody>
          <a:bodyPr>
            <a:normAutofit/>
          </a:bodyPr>
          <a:lstStyle/>
          <a:p>
            <a:r>
              <a:rPr lang="en-US">
                <a:latin typeface="Ubuntu"/>
              </a:rPr>
              <a:t>Look at the Following Image</a:t>
            </a:r>
            <a:endParaRPr lang="en-US"/>
          </a:p>
        </p:txBody>
      </p:sp>
      <p:sp>
        <p:nvSpPr>
          <p:cNvPr id="4" name="Text Placeholder 3">
            <a:extLst>
              <a:ext uri="{FF2B5EF4-FFF2-40B4-BE49-F238E27FC236}">
                <a16:creationId xmlns:a16="http://schemas.microsoft.com/office/drawing/2014/main" id="{3FB77E92-2EB8-0B64-125F-B18DD5DE9B5B}"/>
              </a:ext>
            </a:extLst>
          </p:cNvPr>
          <p:cNvSpPr>
            <a:spLocks noGrp="1"/>
          </p:cNvSpPr>
          <p:nvPr>
            <p:ph type="body" sz="quarter" idx="12"/>
          </p:nvPr>
        </p:nvSpPr>
        <p:spPr>
          <a:xfrm>
            <a:off x="304879" y="1721407"/>
            <a:ext cx="7068762" cy="953128"/>
          </a:xfrm>
        </p:spPr>
        <p:txBody>
          <a:bodyPr>
            <a:normAutofit/>
          </a:bodyPr>
          <a:lstStyle/>
          <a:p>
            <a:r>
              <a:rPr lang="en-US" sz="2400">
                <a:latin typeface="Ubuntu"/>
              </a:rPr>
              <a:t>Discuss the ingredients you think are included in these products.</a:t>
            </a:r>
            <a:endParaRPr lang="en-US" sz="2400"/>
          </a:p>
        </p:txBody>
      </p:sp>
      <p:pic>
        <p:nvPicPr>
          <p:cNvPr id="5" name="Picture 4" descr="A grocery store with a sign and fruits&#10;&#10;AI-generated content may be incorrect.">
            <a:extLst>
              <a:ext uri="{FF2B5EF4-FFF2-40B4-BE49-F238E27FC236}">
                <a16:creationId xmlns:a16="http://schemas.microsoft.com/office/drawing/2014/main" id="{816376D4-5701-E053-904C-71AEBC1CE1E0}"/>
              </a:ext>
            </a:extLst>
          </p:cNvPr>
          <p:cNvPicPr>
            <a:picLocks noChangeAspect="1"/>
          </p:cNvPicPr>
          <p:nvPr/>
        </p:nvPicPr>
        <p:blipFill>
          <a:blip r:embed="rId2"/>
          <a:stretch>
            <a:fillRect/>
          </a:stretch>
        </p:blipFill>
        <p:spPr>
          <a:xfrm>
            <a:off x="1197629" y="2678486"/>
            <a:ext cx="5762625" cy="3495675"/>
          </a:xfrm>
          <a:prstGeom prst="rect">
            <a:avLst/>
          </a:prstGeom>
        </p:spPr>
      </p:pic>
    </p:spTree>
    <p:extLst>
      <p:ext uri="{BB962C8B-B14F-4D97-AF65-F5344CB8AC3E}">
        <p14:creationId xmlns:p14="http://schemas.microsoft.com/office/powerpoint/2010/main" val="33651503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7E7BA7B-F13B-2766-10BE-5DE759116889}"/>
              </a:ext>
            </a:extLst>
          </p:cNvPr>
          <p:cNvSpPr>
            <a:spLocks noGrp="1"/>
          </p:cNvSpPr>
          <p:nvPr>
            <p:ph type="body" sz="quarter" idx="4294967295"/>
          </p:nvPr>
        </p:nvSpPr>
        <p:spPr>
          <a:xfrm>
            <a:off x="295701" y="1061232"/>
            <a:ext cx="6053138" cy="649287"/>
          </a:xfrm>
        </p:spPr>
        <p:txBody>
          <a:bodyPr vert="horz" lIns="91440" tIns="45720" rIns="91440" bIns="45720" rtlCol="0" anchor="t">
            <a:normAutofit/>
          </a:bodyPr>
          <a:lstStyle/>
          <a:p>
            <a:pPr marL="0" indent="0">
              <a:buNone/>
            </a:pPr>
            <a:r>
              <a:rPr lang="en-US" sz="3200" b="1">
                <a:latin typeface="Ubuntu"/>
              </a:rPr>
              <a:t>Actual Ingredients:</a:t>
            </a:r>
            <a:endParaRPr lang="en-US" sz="3200" b="1"/>
          </a:p>
        </p:txBody>
      </p:sp>
      <p:sp>
        <p:nvSpPr>
          <p:cNvPr id="4" name="Text Placeholder 3">
            <a:extLst>
              <a:ext uri="{FF2B5EF4-FFF2-40B4-BE49-F238E27FC236}">
                <a16:creationId xmlns:a16="http://schemas.microsoft.com/office/drawing/2014/main" id="{3FB77E92-2EB8-0B64-125F-B18DD5DE9B5B}"/>
              </a:ext>
            </a:extLst>
          </p:cNvPr>
          <p:cNvSpPr>
            <a:spLocks noGrp="1"/>
          </p:cNvSpPr>
          <p:nvPr>
            <p:ph type="body" sz="quarter" idx="4294967295"/>
          </p:nvPr>
        </p:nvSpPr>
        <p:spPr>
          <a:xfrm>
            <a:off x="6677144" y="1720850"/>
            <a:ext cx="4877961" cy="4367496"/>
          </a:xfrm>
        </p:spPr>
        <p:txBody>
          <a:bodyPr vert="horz" lIns="91440" tIns="45720" rIns="91440" bIns="45720" rtlCol="0" anchor="t">
            <a:normAutofit/>
          </a:bodyPr>
          <a:lstStyle/>
          <a:p>
            <a:r>
              <a:rPr lang="en-US" sz="2400" b="1">
                <a:latin typeface="Ubuntu"/>
              </a:rPr>
              <a:t>Apples</a:t>
            </a:r>
            <a:endParaRPr lang="en-US" sz="2400" b="1"/>
          </a:p>
          <a:p>
            <a:r>
              <a:rPr lang="en-US" sz="2400" b="1">
                <a:latin typeface="Ubuntu"/>
              </a:rPr>
              <a:t>Oranges</a:t>
            </a:r>
          </a:p>
          <a:p>
            <a:r>
              <a:rPr lang="en-US" sz="2400" b="1">
                <a:latin typeface="Ubuntu"/>
              </a:rPr>
              <a:t>Pears</a:t>
            </a:r>
          </a:p>
          <a:p>
            <a:r>
              <a:rPr lang="en-US" sz="2400" b="1">
                <a:latin typeface="Ubuntu"/>
              </a:rPr>
              <a:t>Grapes</a:t>
            </a:r>
            <a:endParaRPr lang="en-US" sz="2400" b="1"/>
          </a:p>
          <a:p>
            <a:r>
              <a:rPr lang="en-US" sz="2400" b="1">
                <a:latin typeface="Ubuntu"/>
              </a:rPr>
              <a:t>Avocado</a:t>
            </a:r>
          </a:p>
          <a:p>
            <a:r>
              <a:rPr lang="en-US" sz="2400" b="1">
                <a:latin typeface="Ubuntu"/>
              </a:rPr>
              <a:t>Strawberries</a:t>
            </a:r>
          </a:p>
          <a:p>
            <a:r>
              <a:rPr lang="en-US" sz="2400" b="1">
                <a:latin typeface="Ubuntu"/>
              </a:rPr>
              <a:t>Blueberries</a:t>
            </a:r>
          </a:p>
        </p:txBody>
      </p:sp>
      <p:pic>
        <p:nvPicPr>
          <p:cNvPr id="2" name="Picture 1" descr="A grocery store with a sign and fruits&#10;&#10;AI-generated content may be incorrect.">
            <a:extLst>
              <a:ext uri="{FF2B5EF4-FFF2-40B4-BE49-F238E27FC236}">
                <a16:creationId xmlns:a16="http://schemas.microsoft.com/office/drawing/2014/main" id="{606A3BE9-CD5F-CDE1-E4EF-E36D1724DE17}"/>
              </a:ext>
            </a:extLst>
          </p:cNvPr>
          <p:cNvPicPr>
            <a:picLocks noChangeAspect="1"/>
          </p:cNvPicPr>
          <p:nvPr/>
        </p:nvPicPr>
        <p:blipFill>
          <a:blip r:embed="rId2"/>
          <a:stretch>
            <a:fillRect/>
          </a:stretch>
        </p:blipFill>
        <p:spPr>
          <a:xfrm>
            <a:off x="280147" y="1870822"/>
            <a:ext cx="6096000" cy="4057650"/>
          </a:xfrm>
          <a:prstGeom prst="rect">
            <a:avLst/>
          </a:prstGeom>
        </p:spPr>
      </p:pic>
    </p:spTree>
    <p:extLst>
      <p:ext uri="{BB962C8B-B14F-4D97-AF65-F5344CB8AC3E}">
        <p14:creationId xmlns:p14="http://schemas.microsoft.com/office/powerpoint/2010/main" val="34774102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F67C87D-D479-CDB1-4ED3-582FF7BABB23}"/>
              </a:ext>
            </a:extLst>
          </p:cNvPr>
          <p:cNvSpPr txBox="1"/>
          <p:nvPr/>
        </p:nvSpPr>
        <p:spPr>
          <a:xfrm>
            <a:off x="107196" y="792226"/>
            <a:ext cx="11982257" cy="584775"/>
          </a:xfrm>
          <a:prstGeom prst="rect">
            <a:avLst/>
          </a:prstGeom>
          <a:noFill/>
          <a:ln>
            <a:solidFill>
              <a:schemeClr val="tx2"/>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indent="-228600"/>
            <a:r>
              <a:rPr lang="en-US" sz="1600" b="1">
                <a:solidFill>
                  <a:schemeClr val="accent1"/>
                </a:solidFill>
                <a:latin typeface="Ubuntu"/>
                <a:ea typeface="+mn-lt"/>
                <a:cs typeface="+mn-lt"/>
              </a:rPr>
              <a:t>These activities have been developed for use with both primary and secondary aged learners. They should be used</a:t>
            </a:r>
            <a:endParaRPr lang="en-US" sz="1600" b="1" dirty="0">
              <a:solidFill>
                <a:schemeClr val="accent1"/>
              </a:solidFill>
              <a:latin typeface="Ubuntu"/>
              <a:ea typeface="+mn-lt"/>
              <a:cs typeface="+mn-lt"/>
            </a:endParaRPr>
          </a:p>
          <a:p>
            <a:pPr marL="228600" indent="-228600"/>
            <a:r>
              <a:rPr lang="en-US" sz="1600" b="1" dirty="0">
                <a:solidFill>
                  <a:schemeClr val="accent1"/>
                </a:solidFill>
                <a:latin typeface="Ubuntu"/>
                <a:ea typeface="+mn-lt"/>
                <a:cs typeface="+mn-lt"/>
              </a:rPr>
              <a:t>flexibly and can be adapted to meet the identified needs of your learners within the context of your school or setting. </a:t>
            </a:r>
            <a:endParaRPr lang="en-US" sz="1600" b="1" dirty="0">
              <a:solidFill>
                <a:schemeClr val="accent1"/>
              </a:solidFill>
              <a:latin typeface="Ubuntu"/>
              <a:ea typeface="Calibri" panose="020F0502020204030204"/>
              <a:cs typeface="Calibri" panose="020F0502020204030204"/>
            </a:endParaRPr>
          </a:p>
        </p:txBody>
      </p:sp>
      <p:sp>
        <p:nvSpPr>
          <p:cNvPr id="4" name="TextBox 3">
            <a:extLst>
              <a:ext uri="{FF2B5EF4-FFF2-40B4-BE49-F238E27FC236}">
                <a16:creationId xmlns:a16="http://schemas.microsoft.com/office/drawing/2014/main" id="{7281CADA-E834-5793-61B6-C5FC6EC16E69}"/>
              </a:ext>
            </a:extLst>
          </p:cNvPr>
          <p:cNvSpPr txBox="1"/>
          <p:nvPr/>
        </p:nvSpPr>
        <p:spPr>
          <a:xfrm>
            <a:off x="107195" y="2497259"/>
            <a:ext cx="11982257" cy="1585049"/>
          </a:xfrm>
          <a:prstGeom prst="rect">
            <a:avLst/>
          </a:prstGeom>
          <a:noFill/>
          <a:ln>
            <a:solidFill>
              <a:schemeClr val="tx2"/>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indent="-228600"/>
            <a:r>
              <a:rPr lang="en-US" sz="1700" b="1" dirty="0">
                <a:solidFill>
                  <a:schemeClr val="accent1"/>
                </a:solidFill>
                <a:latin typeface="Ubuntu"/>
                <a:ea typeface="Calibri"/>
                <a:cs typeface="Calibri"/>
              </a:rPr>
              <a:t>Links to Statements of what matters </a:t>
            </a:r>
          </a:p>
          <a:p>
            <a:pPr marL="228600" indent="-228600"/>
            <a:r>
              <a:rPr lang="en-US" sz="1600" b="1" dirty="0">
                <a:solidFill>
                  <a:schemeClr val="accent1"/>
                </a:solidFill>
                <a:latin typeface="Ubuntu"/>
                <a:ea typeface="+mn-lt"/>
                <a:cs typeface="+mn-lt"/>
              </a:rPr>
              <a:t>Health and Wellbeing</a:t>
            </a:r>
            <a:r>
              <a:rPr lang="en-GB" sz="1600" dirty="0">
                <a:solidFill>
                  <a:srgbClr val="18518A"/>
                </a:solidFill>
                <a:latin typeface="Ubuntu"/>
                <a:ea typeface="+mn-lt"/>
                <a:cs typeface="+mn-lt"/>
              </a:rPr>
              <a:t>: Developing physical health has lifelong benefits (health-promoting and health-harming behaviours)</a:t>
            </a:r>
            <a:endParaRPr lang="en-US" sz="1600" dirty="0">
              <a:latin typeface="Ubuntu"/>
            </a:endParaRPr>
          </a:p>
          <a:p>
            <a:pPr marL="228600" indent="-228600"/>
            <a:r>
              <a:rPr lang="en-US" sz="1600" b="1" dirty="0">
                <a:solidFill>
                  <a:schemeClr val="accent1"/>
                </a:solidFill>
                <a:latin typeface="Ubuntu"/>
                <a:ea typeface="+mn-lt"/>
                <a:cs typeface="+mn-lt"/>
              </a:rPr>
              <a:t>Health and Wellbeing</a:t>
            </a:r>
            <a:r>
              <a:rPr lang="en-US" sz="1600" dirty="0">
                <a:solidFill>
                  <a:schemeClr val="accent1"/>
                </a:solidFill>
                <a:latin typeface="Ubuntu"/>
                <a:ea typeface="+mn-lt"/>
                <a:cs typeface="+mn-lt"/>
              </a:rPr>
              <a:t>: Our decision-making impacts on the quality of our lives and the lives of others (making informed </a:t>
            </a:r>
          </a:p>
          <a:p>
            <a:pPr marL="228600" indent="-228600"/>
            <a:r>
              <a:rPr lang="en-US" sz="1600" dirty="0">
                <a:solidFill>
                  <a:schemeClr val="accent1"/>
                </a:solidFill>
                <a:latin typeface="Ubuntu"/>
                <a:ea typeface="+mn-lt"/>
                <a:cs typeface="+mn-lt"/>
              </a:rPr>
              <a:t>decisions)</a:t>
            </a:r>
            <a:endParaRPr lang="en-US" sz="1600" dirty="0">
              <a:solidFill>
                <a:schemeClr val="accent1"/>
              </a:solidFill>
              <a:latin typeface="Ubuntu"/>
            </a:endParaRPr>
          </a:p>
          <a:p>
            <a:r>
              <a:rPr lang="en-GB" sz="1600" b="1" dirty="0">
                <a:solidFill>
                  <a:srgbClr val="18518A"/>
                </a:solidFill>
                <a:latin typeface="Ubuntu"/>
                <a:ea typeface="Calibri"/>
                <a:cs typeface="Calibri"/>
              </a:rPr>
              <a:t>Science and Technology</a:t>
            </a:r>
            <a:r>
              <a:rPr lang="en-GB" sz="1600" dirty="0">
                <a:solidFill>
                  <a:srgbClr val="18518A"/>
                </a:solidFill>
                <a:latin typeface="Ubuntu"/>
                <a:ea typeface="Calibri"/>
                <a:cs typeface="Calibri"/>
              </a:rPr>
              <a:t>: </a:t>
            </a:r>
            <a:r>
              <a:rPr lang="en-GB" sz="1600" dirty="0">
                <a:solidFill>
                  <a:srgbClr val="18518A"/>
                </a:solidFill>
                <a:latin typeface="Ubuntu"/>
                <a:ea typeface="+mn-lt"/>
                <a:cs typeface="+mn-lt"/>
              </a:rPr>
              <a:t>The world around us is full of living things which depend on each other for survival (an understanding of the factors which affect our health allows us to make informed decisions about our physical health)</a:t>
            </a:r>
          </a:p>
        </p:txBody>
      </p:sp>
      <p:sp>
        <p:nvSpPr>
          <p:cNvPr id="5" name="TextBox 4">
            <a:extLst>
              <a:ext uri="{FF2B5EF4-FFF2-40B4-BE49-F238E27FC236}">
                <a16:creationId xmlns:a16="http://schemas.microsoft.com/office/drawing/2014/main" id="{9D16C461-1705-953C-AA71-3B5B6C0B4ECB}"/>
              </a:ext>
            </a:extLst>
          </p:cNvPr>
          <p:cNvSpPr txBox="1"/>
          <p:nvPr/>
        </p:nvSpPr>
        <p:spPr>
          <a:xfrm>
            <a:off x="107195" y="4078062"/>
            <a:ext cx="11982257" cy="1600438"/>
          </a:xfrm>
          <a:prstGeom prst="rect">
            <a:avLst/>
          </a:prstGeom>
          <a:noFill/>
          <a:ln>
            <a:solidFill>
              <a:schemeClr val="tx2"/>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indent="-228600"/>
            <a:r>
              <a:rPr lang="en-US" b="1">
                <a:solidFill>
                  <a:schemeClr val="accent1"/>
                </a:solidFill>
                <a:latin typeface="Ubuntu"/>
                <a:ea typeface="Calibri"/>
                <a:cs typeface="Calibri"/>
              </a:rPr>
              <a:t>Descriptions of learning </a:t>
            </a:r>
            <a:r>
              <a:rPr lang="en-US">
                <a:solidFill>
                  <a:schemeClr val="accent1"/>
                </a:solidFill>
                <a:latin typeface="Ubuntu"/>
                <a:ea typeface="Calibri"/>
                <a:cs typeface="Calibri"/>
              </a:rPr>
              <a:t>(possible)</a:t>
            </a:r>
            <a:endParaRPr lang="en-US">
              <a:solidFill>
                <a:schemeClr val="accent1"/>
              </a:solidFill>
            </a:endParaRPr>
          </a:p>
          <a:p>
            <a:pPr marL="228600" indent="-228600"/>
            <a:endParaRPr lang="en-US" sz="2000" b="1">
              <a:solidFill>
                <a:schemeClr val="accent1"/>
              </a:solidFill>
              <a:latin typeface="Ubuntu"/>
              <a:ea typeface="Calibri"/>
              <a:cs typeface="Calibri"/>
            </a:endParaRPr>
          </a:p>
          <a:p>
            <a:pPr marL="228600" indent="-228600"/>
            <a:endParaRPr lang="en-US" sz="2000" b="1">
              <a:solidFill>
                <a:schemeClr val="accent1"/>
              </a:solidFill>
              <a:latin typeface="Ubuntu"/>
              <a:ea typeface="Calibri"/>
              <a:cs typeface="Calibri"/>
            </a:endParaRPr>
          </a:p>
          <a:p>
            <a:pPr marL="228600" indent="-228600"/>
            <a:endParaRPr lang="en-US" sz="2000" b="1">
              <a:solidFill>
                <a:schemeClr val="accent1"/>
              </a:solidFill>
              <a:latin typeface="Ubuntu"/>
              <a:ea typeface="Calibri"/>
              <a:cs typeface="Calibri"/>
            </a:endParaRPr>
          </a:p>
          <a:p>
            <a:pPr marL="228600" indent="-228600"/>
            <a:endParaRPr lang="en-US" sz="2000" b="1">
              <a:solidFill>
                <a:schemeClr val="accent1"/>
              </a:solidFill>
              <a:latin typeface="Ubuntu"/>
              <a:ea typeface="Calibri"/>
              <a:cs typeface="Calibri"/>
            </a:endParaRPr>
          </a:p>
        </p:txBody>
      </p:sp>
      <p:sp>
        <p:nvSpPr>
          <p:cNvPr id="8" name="TextBox 7">
            <a:extLst>
              <a:ext uri="{FF2B5EF4-FFF2-40B4-BE49-F238E27FC236}">
                <a16:creationId xmlns:a16="http://schemas.microsoft.com/office/drawing/2014/main" id="{12D83889-0442-1959-F86D-9314EE1CFC28}"/>
              </a:ext>
            </a:extLst>
          </p:cNvPr>
          <p:cNvSpPr txBox="1"/>
          <p:nvPr/>
        </p:nvSpPr>
        <p:spPr>
          <a:xfrm>
            <a:off x="107195" y="1411063"/>
            <a:ext cx="11982257" cy="1092607"/>
          </a:xfrm>
          <a:prstGeom prst="rect">
            <a:avLst/>
          </a:prstGeom>
          <a:noFill/>
          <a:ln>
            <a:solidFill>
              <a:schemeClr val="tx2"/>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indent="-228600"/>
            <a:r>
              <a:rPr lang="en-US" sz="1700" b="1" dirty="0">
                <a:solidFill>
                  <a:srgbClr val="18518A"/>
                </a:solidFill>
                <a:latin typeface="Ubuntu"/>
                <a:ea typeface="Calibri"/>
                <a:cs typeface="Calibri"/>
              </a:rPr>
              <a:t>What's in this?</a:t>
            </a:r>
            <a:r>
              <a:rPr lang="en-US" sz="1700" dirty="0">
                <a:solidFill>
                  <a:srgbClr val="18518A"/>
                </a:solidFill>
                <a:latin typeface="Ubuntu"/>
                <a:ea typeface="Calibri"/>
                <a:cs typeface="Calibri"/>
              </a:rPr>
              <a:t>:    </a:t>
            </a:r>
            <a:r>
              <a:rPr lang="en-US" sz="1600" dirty="0">
                <a:solidFill>
                  <a:srgbClr val="18518A"/>
                </a:solidFill>
                <a:latin typeface="Ubuntu"/>
                <a:ea typeface="Calibri"/>
                <a:cs typeface="Calibri"/>
              </a:rPr>
              <a:t>What is a healthy, balanced diet, The law and regulations, Food labels and Where food comes from</a:t>
            </a:r>
            <a:endParaRPr lang="en-US" sz="1600" dirty="0">
              <a:solidFill>
                <a:srgbClr val="000000"/>
              </a:solidFill>
              <a:latin typeface="Ubuntu"/>
              <a:ea typeface="Calibri"/>
              <a:cs typeface="Calibri"/>
            </a:endParaRPr>
          </a:p>
          <a:p>
            <a:pPr marL="228600" indent="-228600"/>
            <a:r>
              <a:rPr lang="en-US" sz="1600" dirty="0">
                <a:solidFill>
                  <a:srgbClr val="18518A"/>
                </a:solidFill>
                <a:latin typeface="Ubuntu"/>
                <a:ea typeface="Calibri"/>
                <a:cs typeface="Calibri"/>
              </a:rPr>
              <a:t>Knowledge Banks</a:t>
            </a:r>
            <a:endParaRPr lang="en-US" sz="1600" dirty="0">
              <a:solidFill>
                <a:srgbClr val="000000"/>
              </a:solidFill>
              <a:latin typeface="Ubuntu"/>
              <a:ea typeface="Calibri"/>
              <a:cs typeface="Calibri"/>
            </a:endParaRPr>
          </a:p>
          <a:p>
            <a:pPr marL="228600" indent="-228600"/>
            <a:r>
              <a:rPr lang="en-US" sz="1600" dirty="0">
                <a:solidFill>
                  <a:srgbClr val="18518A"/>
                </a:solidFill>
                <a:latin typeface="Ubuntu"/>
                <a:ea typeface="Calibri"/>
                <a:cs typeface="Calibri"/>
              </a:rPr>
              <a:t>These activities explore considered decision making and promote questioning.</a:t>
            </a:r>
            <a:r>
              <a:rPr lang="en-GB" sz="1600" dirty="0">
                <a:solidFill>
                  <a:srgbClr val="18518A"/>
                </a:solidFill>
                <a:latin typeface="Ubuntu"/>
                <a:ea typeface="Calibri"/>
                <a:cs typeface="Calibri"/>
              </a:rPr>
              <a:t> They relate to ingredients of pre-packed foods. </a:t>
            </a:r>
          </a:p>
          <a:p>
            <a:pPr marL="228600" indent="-228600"/>
            <a:r>
              <a:rPr lang="en-GB" sz="1600" dirty="0">
                <a:solidFill>
                  <a:srgbClr val="18518A"/>
                </a:solidFill>
                <a:latin typeface="Ubuntu"/>
                <a:ea typeface="Calibri"/>
                <a:cs typeface="Calibri"/>
              </a:rPr>
              <a:t>At the end of the activities are further possible learning suggestions.</a:t>
            </a:r>
          </a:p>
        </p:txBody>
      </p:sp>
      <p:graphicFrame>
        <p:nvGraphicFramePr>
          <p:cNvPr id="9" name="Table 8">
            <a:extLst>
              <a:ext uri="{FF2B5EF4-FFF2-40B4-BE49-F238E27FC236}">
                <a16:creationId xmlns:a16="http://schemas.microsoft.com/office/drawing/2014/main" id="{C44939F1-56C1-C2BB-4B4A-460F01D5AD8C}"/>
              </a:ext>
            </a:extLst>
          </p:cNvPr>
          <p:cNvGraphicFramePr>
            <a:graphicFrameLocks noGrp="1"/>
          </p:cNvGraphicFramePr>
          <p:nvPr>
            <p:extLst>
              <p:ext uri="{D42A27DB-BD31-4B8C-83A1-F6EECF244321}">
                <p14:modId xmlns:p14="http://schemas.microsoft.com/office/powerpoint/2010/main" val="3638914497"/>
              </p:ext>
            </p:extLst>
          </p:nvPr>
        </p:nvGraphicFramePr>
        <p:xfrm>
          <a:off x="95596" y="4421909"/>
          <a:ext cx="11990861" cy="2240279"/>
        </p:xfrm>
        <a:graphic>
          <a:graphicData uri="http://schemas.openxmlformats.org/drawingml/2006/table">
            <a:tbl>
              <a:tblPr firstRow="1" bandRow="1">
                <a:tableStyleId>{5C22544A-7EE6-4342-B048-85BDC9FD1C3A}</a:tableStyleId>
              </a:tblPr>
              <a:tblGrid>
                <a:gridCol w="2283813">
                  <a:extLst>
                    <a:ext uri="{9D8B030D-6E8A-4147-A177-3AD203B41FA5}">
                      <a16:colId xmlns:a16="http://schemas.microsoft.com/office/drawing/2014/main" val="3210821305"/>
                    </a:ext>
                  </a:extLst>
                </a:gridCol>
                <a:gridCol w="2497410">
                  <a:extLst>
                    <a:ext uri="{9D8B030D-6E8A-4147-A177-3AD203B41FA5}">
                      <a16:colId xmlns:a16="http://schemas.microsoft.com/office/drawing/2014/main" val="2888362595"/>
                    </a:ext>
                  </a:extLst>
                </a:gridCol>
                <a:gridCol w="2349537">
                  <a:extLst>
                    <a:ext uri="{9D8B030D-6E8A-4147-A177-3AD203B41FA5}">
                      <a16:colId xmlns:a16="http://schemas.microsoft.com/office/drawing/2014/main" val="611408488"/>
                    </a:ext>
                  </a:extLst>
                </a:gridCol>
                <a:gridCol w="2415258">
                  <a:extLst>
                    <a:ext uri="{9D8B030D-6E8A-4147-A177-3AD203B41FA5}">
                      <a16:colId xmlns:a16="http://schemas.microsoft.com/office/drawing/2014/main" val="1227960004"/>
                    </a:ext>
                  </a:extLst>
                </a:gridCol>
                <a:gridCol w="2444843">
                  <a:extLst>
                    <a:ext uri="{9D8B030D-6E8A-4147-A177-3AD203B41FA5}">
                      <a16:colId xmlns:a16="http://schemas.microsoft.com/office/drawing/2014/main" val="2646896511"/>
                    </a:ext>
                  </a:extLst>
                </a:gridCol>
              </a:tblGrid>
              <a:tr h="2240279">
                <a:tc>
                  <a:txBody>
                    <a:bodyPr/>
                    <a:lstStyle/>
                    <a:p>
                      <a:pPr lvl="0" algn="l">
                        <a:lnSpc>
                          <a:spcPct val="100000"/>
                        </a:lnSpc>
                        <a:spcBef>
                          <a:spcPts val="0"/>
                        </a:spcBef>
                        <a:spcAft>
                          <a:spcPts val="0"/>
                        </a:spcAft>
                        <a:buNone/>
                      </a:pPr>
                      <a:r>
                        <a:rPr lang="en-US" sz="1300" b="1" i="0" u="none" strike="noStrike" noProof="0">
                          <a:latin typeface="Ubuntu"/>
                        </a:rPr>
                        <a:t>Progression step 1</a:t>
                      </a:r>
                      <a:endParaRPr lang="en-US" sz="1300">
                        <a:latin typeface="Ubuntu"/>
                      </a:endParaRPr>
                    </a:p>
                    <a:p>
                      <a:pPr lvl="0" algn="l">
                        <a:lnSpc>
                          <a:spcPct val="100000"/>
                        </a:lnSpc>
                        <a:spcBef>
                          <a:spcPts val="0"/>
                        </a:spcBef>
                        <a:spcAft>
                          <a:spcPts val="0"/>
                        </a:spcAft>
                        <a:buNone/>
                      </a:pPr>
                      <a:r>
                        <a:rPr lang="en-US" sz="1300" b="0" i="0" u="none" strike="noStrike" noProof="0">
                          <a:latin typeface="Ubuntu"/>
                        </a:rPr>
                        <a:t>I am beginning to make connections between my diet and my physical health and well-being.</a:t>
                      </a:r>
                      <a:endParaRPr lang="en-US" sz="1300" b="0">
                        <a:latin typeface="Ubuntu"/>
                      </a:endParaRPr>
                    </a:p>
                    <a:p>
                      <a:pPr lvl="0">
                        <a:buNone/>
                      </a:pPr>
                      <a:endParaRPr lang="en-US" sz="1300">
                        <a:latin typeface="Ubuntu"/>
                      </a:endParaRPr>
                    </a:p>
                  </a:txBody>
                  <a:tcPr/>
                </a:tc>
                <a:tc>
                  <a:txBody>
                    <a:bodyPr/>
                    <a:lstStyle/>
                    <a:p>
                      <a:pPr lvl="0" algn="l">
                        <a:lnSpc>
                          <a:spcPct val="100000"/>
                        </a:lnSpc>
                        <a:spcBef>
                          <a:spcPts val="0"/>
                        </a:spcBef>
                        <a:spcAft>
                          <a:spcPts val="0"/>
                        </a:spcAft>
                        <a:buNone/>
                      </a:pPr>
                      <a:r>
                        <a:rPr lang="en-US" sz="1300" b="1" i="0" u="none" strike="noStrike" noProof="0">
                          <a:latin typeface="Ubuntu"/>
                        </a:rPr>
                        <a:t>Progression step 2</a:t>
                      </a:r>
                      <a:endParaRPr lang="en-US" sz="1300">
                        <a:latin typeface="Ubuntu"/>
                      </a:endParaRPr>
                    </a:p>
                    <a:p>
                      <a:pPr lvl="0" algn="l">
                        <a:lnSpc>
                          <a:spcPct val="100000"/>
                        </a:lnSpc>
                        <a:spcBef>
                          <a:spcPts val="0"/>
                        </a:spcBef>
                        <a:spcAft>
                          <a:spcPts val="0"/>
                        </a:spcAft>
                        <a:buNone/>
                      </a:pPr>
                      <a:r>
                        <a:rPr lang="en-US" sz="1300" b="0" i="0" u="none" strike="noStrike" noProof="0">
                          <a:latin typeface="Ubuntu"/>
                        </a:rPr>
                        <a:t>I have developed an understanding that I need a balanced diet and I can make informed choices about the food I eat and prepare to support my physical health and well-being.</a:t>
                      </a:r>
                      <a:endParaRPr lang="en-US" sz="1300" b="0">
                        <a:latin typeface="Ubuntu"/>
                      </a:endParaRPr>
                    </a:p>
                    <a:p>
                      <a:pPr lvl="0">
                        <a:buNone/>
                      </a:pPr>
                      <a:endParaRPr lang="en-US" sz="1300">
                        <a:latin typeface="Ubuntu"/>
                      </a:endParaRPr>
                    </a:p>
                  </a:txBody>
                  <a:tcPr/>
                </a:tc>
                <a:tc>
                  <a:txBody>
                    <a:bodyPr/>
                    <a:lstStyle/>
                    <a:p>
                      <a:pPr lvl="0" algn="l">
                        <a:lnSpc>
                          <a:spcPct val="100000"/>
                        </a:lnSpc>
                        <a:spcBef>
                          <a:spcPts val="0"/>
                        </a:spcBef>
                        <a:spcAft>
                          <a:spcPts val="0"/>
                        </a:spcAft>
                        <a:buNone/>
                      </a:pPr>
                      <a:r>
                        <a:rPr lang="en-US" sz="1300" b="1" i="0" u="none" strike="noStrike" noProof="0">
                          <a:latin typeface="Ubuntu"/>
                        </a:rPr>
                        <a:t>Progression step 3</a:t>
                      </a:r>
                      <a:endParaRPr lang="en-US" sz="1300">
                        <a:latin typeface="Ubuntu"/>
                      </a:endParaRPr>
                    </a:p>
                    <a:p>
                      <a:pPr lvl="0" algn="l">
                        <a:lnSpc>
                          <a:spcPct val="100000"/>
                        </a:lnSpc>
                        <a:spcBef>
                          <a:spcPts val="0"/>
                        </a:spcBef>
                        <a:spcAft>
                          <a:spcPts val="0"/>
                        </a:spcAft>
                        <a:buNone/>
                      </a:pPr>
                      <a:r>
                        <a:rPr lang="en-US" sz="1300" b="0" i="0" u="none" strike="noStrike" noProof="0">
                          <a:latin typeface="Ubuntu"/>
                        </a:rPr>
                        <a:t>I can explain the importance of a balanced diet and nutrition and the impact my choices have on my physical health and well-being. I can plan and prepare basic, nutritious meals.</a:t>
                      </a:r>
                      <a:endParaRPr lang="en-US" sz="1300" b="0">
                        <a:latin typeface="Ubuntu"/>
                      </a:endParaRPr>
                    </a:p>
                    <a:p>
                      <a:pPr lvl="0">
                        <a:buNone/>
                      </a:pPr>
                      <a:endParaRPr lang="en-US" sz="1300">
                        <a:latin typeface="Ubuntu"/>
                      </a:endParaRPr>
                    </a:p>
                  </a:txBody>
                  <a:tcPr/>
                </a:tc>
                <a:tc>
                  <a:txBody>
                    <a:bodyPr/>
                    <a:lstStyle/>
                    <a:p>
                      <a:pPr lvl="0" algn="l">
                        <a:lnSpc>
                          <a:spcPct val="100000"/>
                        </a:lnSpc>
                        <a:spcBef>
                          <a:spcPts val="0"/>
                        </a:spcBef>
                        <a:spcAft>
                          <a:spcPts val="0"/>
                        </a:spcAft>
                        <a:buNone/>
                      </a:pPr>
                      <a:r>
                        <a:rPr lang="en-US" sz="1300" b="1" i="0" u="none" strike="noStrike" noProof="0">
                          <a:latin typeface="Ubuntu"/>
                        </a:rPr>
                        <a:t>Progression step 4</a:t>
                      </a:r>
                      <a:endParaRPr lang="en-US" sz="1300">
                        <a:latin typeface="Ubuntu"/>
                      </a:endParaRPr>
                    </a:p>
                    <a:p>
                      <a:pPr lvl="0" algn="l">
                        <a:lnSpc>
                          <a:spcPct val="100000"/>
                        </a:lnSpc>
                        <a:spcBef>
                          <a:spcPts val="0"/>
                        </a:spcBef>
                        <a:spcAft>
                          <a:spcPts val="0"/>
                        </a:spcAft>
                        <a:buNone/>
                      </a:pPr>
                      <a:r>
                        <a:rPr lang="en-US" sz="1300" b="0" i="0" u="none" strike="noStrike" noProof="0">
                          <a:latin typeface="Ubuntu"/>
                        </a:rPr>
                        <a:t>I can apply my knowledge and understanding of a balanced diet and nutrition to make choices which will allow me to maintain my physical health and well-being. I can plan and prepare a variety of nutritious meals.</a:t>
                      </a:r>
                      <a:endParaRPr lang="en-US" sz="1300" b="0">
                        <a:latin typeface="Ubuntu"/>
                      </a:endParaRPr>
                    </a:p>
                  </a:txBody>
                  <a:tcPr/>
                </a:tc>
                <a:tc>
                  <a:txBody>
                    <a:bodyPr/>
                    <a:lstStyle/>
                    <a:p>
                      <a:pPr lvl="0" algn="l">
                        <a:lnSpc>
                          <a:spcPct val="100000"/>
                        </a:lnSpc>
                        <a:spcBef>
                          <a:spcPts val="0"/>
                        </a:spcBef>
                        <a:spcAft>
                          <a:spcPts val="0"/>
                        </a:spcAft>
                        <a:buNone/>
                      </a:pPr>
                      <a:r>
                        <a:rPr lang="en-US" sz="1300" b="1" i="0" u="none" strike="noStrike" noProof="0">
                          <a:latin typeface="Ubuntu"/>
                        </a:rPr>
                        <a:t>Progression step 5</a:t>
                      </a:r>
                      <a:endParaRPr lang="en-US" sz="1300">
                        <a:latin typeface="Ubuntu"/>
                      </a:endParaRPr>
                    </a:p>
                    <a:p>
                      <a:pPr lvl="0" algn="l">
                        <a:lnSpc>
                          <a:spcPct val="100000"/>
                        </a:lnSpc>
                        <a:spcBef>
                          <a:spcPts val="0"/>
                        </a:spcBef>
                        <a:spcAft>
                          <a:spcPts val="0"/>
                        </a:spcAft>
                        <a:buNone/>
                      </a:pPr>
                      <a:r>
                        <a:rPr lang="en-US" sz="1300" b="0" i="0" u="none" strike="noStrike" noProof="0">
                          <a:latin typeface="Ubuntu"/>
                        </a:rPr>
                        <a:t>I can adjust my diet in response to different contexts and apply my knowledge and understanding of a balanced diet and nutrition to support others. I can apply a range of techniques to prepare a variety of nutritious meals. </a:t>
                      </a:r>
                      <a:endParaRPr lang="en-US" sz="1300">
                        <a:latin typeface="Ubuntu"/>
                      </a:endParaRPr>
                    </a:p>
                  </a:txBody>
                  <a:tcPr/>
                </a:tc>
                <a:extLst>
                  <a:ext uri="{0D108BD9-81ED-4DB2-BD59-A6C34878D82A}">
                    <a16:rowId xmlns:a16="http://schemas.microsoft.com/office/drawing/2014/main" val="356298061"/>
                  </a:ext>
                </a:extLst>
              </a:tr>
            </a:tbl>
          </a:graphicData>
        </a:graphic>
      </p:graphicFrame>
    </p:spTree>
    <p:extLst>
      <p:ext uri="{BB962C8B-B14F-4D97-AF65-F5344CB8AC3E}">
        <p14:creationId xmlns:p14="http://schemas.microsoft.com/office/powerpoint/2010/main" val="26296941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7E7BA7B-F13B-2766-10BE-5DE759116889}"/>
              </a:ext>
            </a:extLst>
          </p:cNvPr>
          <p:cNvSpPr>
            <a:spLocks noGrp="1"/>
          </p:cNvSpPr>
          <p:nvPr>
            <p:ph type="body" sz="quarter" idx="4294967295"/>
          </p:nvPr>
        </p:nvSpPr>
        <p:spPr>
          <a:xfrm>
            <a:off x="304772" y="1061232"/>
            <a:ext cx="6053138" cy="649287"/>
          </a:xfrm>
        </p:spPr>
        <p:txBody>
          <a:bodyPr vert="horz" lIns="91440" tIns="45720" rIns="91440" bIns="45720" rtlCol="0" anchor="t">
            <a:normAutofit/>
          </a:bodyPr>
          <a:lstStyle/>
          <a:p>
            <a:pPr marL="0" indent="0">
              <a:buNone/>
            </a:pPr>
            <a:r>
              <a:rPr lang="en-US" sz="3200" b="1">
                <a:latin typeface="Ubuntu"/>
              </a:rPr>
              <a:t>What's in This?</a:t>
            </a:r>
            <a:endParaRPr lang="en-US" sz="3200" b="1"/>
          </a:p>
        </p:txBody>
      </p:sp>
      <p:sp>
        <p:nvSpPr>
          <p:cNvPr id="4" name="Text Placeholder 3">
            <a:extLst>
              <a:ext uri="{FF2B5EF4-FFF2-40B4-BE49-F238E27FC236}">
                <a16:creationId xmlns:a16="http://schemas.microsoft.com/office/drawing/2014/main" id="{20E255BE-868A-D5DC-CE9D-3A9DB48A82BB}"/>
              </a:ext>
            </a:extLst>
          </p:cNvPr>
          <p:cNvSpPr txBox="1">
            <a:spLocks/>
          </p:cNvSpPr>
          <p:nvPr/>
        </p:nvSpPr>
        <p:spPr>
          <a:xfrm>
            <a:off x="302606" y="1903301"/>
            <a:ext cx="6263295" cy="4367496"/>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a:latin typeface="Ubuntu"/>
              </a:rPr>
              <a:t>When foods aren't in their original form, we don’t always know what's been added or taken away.</a:t>
            </a:r>
            <a:endParaRPr lang="en-US" sz="2400"/>
          </a:p>
          <a:p>
            <a:pPr marL="0" indent="0">
              <a:buNone/>
            </a:pPr>
            <a:r>
              <a:rPr lang="en-US" sz="2400">
                <a:solidFill>
                  <a:srgbClr val="15518B"/>
                </a:solidFill>
                <a:latin typeface="Ubuntu"/>
                <a:cs typeface="Segoe UI"/>
              </a:rPr>
              <a:t>We may not </a:t>
            </a:r>
            <a:r>
              <a:rPr lang="en-US" sz="2400" err="1">
                <a:solidFill>
                  <a:srgbClr val="15518B"/>
                </a:solidFill>
                <a:latin typeface="Ubuntu"/>
                <a:cs typeface="Segoe UI"/>
              </a:rPr>
              <a:t>recognise</a:t>
            </a:r>
            <a:r>
              <a:rPr lang="en-US" sz="2400">
                <a:solidFill>
                  <a:srgbClr val="15518B"/>
                </a:solidFill>
                <a:latin typeface="Ubuntu"/>
                <a:cs typeface="Segoe UI"/>
              </a:rPr>
              <a:t> some of the ingredients listed on some food labels which doesn't give us much information about what we're actually eating.</a:t>
            </a:r>
            <a:endParaRPr lang="en-US" sz="2400">
              <a:solidFill>
                <a:srgbClr val="15518B"/>
              </a:solidFill>
              <a:cs typeface="Segoe UI"/>
            </a:endParaRPr>
          </a:p>
          <a:p>
            <a:pPr marL="0" indent="0">
              <a:buNone/>
            </a:pPr>
            <a:r>
              <a:rPr lang="en-US" sz="2400">
                <a:solidFill>
                  <a:srgbClr val="15518B"/>
                </a:solidFill>
                <a:latin typeface="Ubuntu"/>
                <a:cs typeface="Segoe UI"/>
              </a:rPr>
              <a:t>What we do know is that fruit, vegetables and other foods as recommended in the Eatwell guide contribute to our health.</a:t>
            </a:r>
          </a:p>
          <a:p>
            <a:pPr marL="0" indent="0">
              <a:buNone/>
            </a:pPr>
            <a:endParaRPr lang="en-US" sz="2200">
              <a:solidFill>
                <a:srgbClr val="15518B"/>
              </a:solidFill>
              <a:cs typeface="Segoe UI"/>
            </a:endParaRPr>
          </a:p>
          <a:p>
            <a:pPr marL="0" indent="0">
              <a:buNone/>
            </a:pPr>
            <a:endParaRPr lang="en-US" sz="1200" i="1">
              <a:solidFill>
                <a:srgbClr val="15518B"/>
              </a:solidFill>
              <a:cs typeface="Segoe UI"/>
            </a:endParaRPr>
          </a:p>
          <a:p>
            <a:pPr marL="0" indent="0">
              <a:buNone/>
            </a:pPr>
            <a:endParaRPr lang="en-US" sz="2200"/>
          </a:p>
        </p:txBody>
      </p:sp>
      <p:pic>
        <p:nvPicPr>
          <p:cNvPr id="2" name="Picture 1" descr="A hand holding a small package&#10;&#10;AI-generated content may be incorrect.">
            <a:extLst>
              <a:ext uri="{FF2B5EF4-FFF2-40B4-BE49-F238E27FC236}">
                <a16:creationId xmlns:a16="http://schemas.microsoft.com/office/drawing/2014/main" id="{68E21503-B156-0144-82FC-A9934FBB4EB6}"/>
              </a:ext>
            </a:extLst>
          </p:cNvPr>
          <p:cNvPicPr>
            <a:picLocks noChangeAspect="1"/>
          </p:cNvPicPr>
          <p:nvPr/>
        </p:nvPicPr>
        <p:blipFill>
          <a:blip r:embed="rId2"/>
          <a:stretch>
            <a:fillRect/>
          </a:stretch>
        </p:blipFill>
        <p:spPr>
          <a:xfrm>
            <a:off x="6570009" y="2073369"/>
            <a:ext cx="5372100" cy="3495675"/>
          </a:xfrm>
          <a:prstGeom prst="rect">
            <a:avLst/>
          </a:prstGeom>
        </p:spPr>
      </p:pic>
    </p:spTree>
    <p:extLst>
      <p:ext uri="{BB962C8B-B14F-4D97-AF65-F5344CB8AC3E}">
        <p14:creationId xmlns:p14="http://schemas.microsoft.com/office/powerpoint/2010/main" val="38142794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80EC453-1271-180B-95CB-9E036122E7B5}"/>
              </a:ext>
            </a:extLst>
          </p:cNvPr>
          <p:cNvSpPr txBox="1"/>
          <p:nvPr/>
        </p:nvSpPr>
        <p:spPr>
          <a:xfrm>
            <a:off x="341927" y="1038413"/>
            <a:ext cx="5496806" cy="484748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a:solidFill>
                  <a:schemeClr val="tx2"/>
                </a:solidFill>
                <a:latin typeface="Ubuntu"/>
                <a:ea typeface="+mn-lt"/>
                <a:cs typeface="+mn-lt"/>
              </a:rPr>
              <a:t>The main thing to remember is that eating too much food with lots of fat, salt and sugar isn't good for us. We're also learning that ultra-processed foods (UPFs) can be bad for us and lead to food-related ill health. </a:t>
            </a:r>
            <a:endParaRPr lang="en-US"/>
          </a:p>
          <a:p>
            <a:endParaRPr lang="en-US" sz="2000">
              <a:solidFill>
                <a:schemeClr val="tx2"/>
              </a:solidFill>
              <a:latin typeface="Ubuntu"/>
              <a:ea typeface="+mn-lt"/>
              <a:cs typeface="+mn-lt"/>
            </a:endParaRPr>
          </a:p>
          <a:p>
            <a:r>
              <a:rPr lang="en-US" sz="2000">
                <a:solidFill>
                  <a:schemeClr val="tx2"/>
                </a:solidFill>
                <a:latin typeface="Ubuntu"/>
                <a:ea typeface="+mn-lt"/>
                <a:cs typeface="+mn-lt"/>
              </a:rPr>
              <a:t>It's important to check labels and compare different products. </a:t>
            </a:r>
            <a:r>
              <a:rPr lang="en-US" sz="2000">
                <a:solidFill>
                  <a:schemeClr val="tx2"/>
                </a:solidFill>
                <a:latin typeface="Ubuntu"/>
                <a:ea typeface="+mn-lt"/>
                <a:cs typeface="Segoe UI"/>
              </a:rPr>
              <a:t> The labels can help us see how much fat, salt and sugar are in the foods we eat to help us to make healthier choices. </a:t>
            </a:r>
            <a:endParaRPr lang="en-US" sz="2000">
              <a:solidFill>
                <a:schemeClr val="tx2"/>
              </a:solidFill>
              <a:latin typeface="Ubuntu"/>
              <a:ea typeface="+mn-lt"/>
              <a:cs typeface="+mn-lt"/>
            </a:endParaRPr>
          </a:p>
          <a:p>
            <a:endParaRPr lang="en-US" sz="2000">
              <a:solidFill>
                <a:schemeClr val="tx2"/>
              </a:solidFill>
              <a:latin typeface="Ubuntu"/>
              <a:ea typeface="+mn-lt"/>
              <a:cs typeface="+mn-lt"/>
            </a:endParaRPr>
          </a:p>
          <a:p>
            <a:r>
              <a:rPr lang="en-US" sz="2000">
                <a:solidFill>
                  <a:schemeClr val="tx2"/>
                </a:solidFill>
                <a:latin typeface="Ubuntu"/>
                <a:ea typeface="+mn-lt"/>
                <a:cs typeface="+mn-lt"/>
              </a:rPr>
              <a:t>Eating more fruits, vegetables and other foods that aren't too processed is better for us. The key is to have a balance and variety in what we eat, like the Eatwell guide suggests.</a:t>
            </a:r>
            <a:endParaRPr lang="en-US" sz="2000">
              <a:solidFill>
                <a:schemeClr val="tx2"/>
              </a:solidFill>
              <a:latin typeface="Ubuntu"/>
              <a:cs typeface="Calibri" panose="020F0502020204030204"/>
            </a:endParaRPr>
          </a:p>
          <a:p>
            <a:endParaRPr lang="en-US" sz="900">
              <a:solidFill>
                <a:srgbClr val="333333"/>
              </a:solidFill>
              <a:latin typeface="Segoe UI"/>
              <a:cs typeface="Segoe UI"/>
            </a:endParaRPr>
          </a:p>
        </p:txBody>
      </p:sp>
      <p:sp>
        <p:nvSpPr>
          <p:cNvPr id="4" name="TextBox 3">
            <a:extLst>
              <a:ext uri="{FF2B5EF4-FFF2-40B4-BE49-F238E27FC236}">
                <a16:creationId xmlns:a16="http://schemas.microsoft.com/office/drawing/2014/main" id="{C6BD5FB4-4736-0EB0-9BB2-03602221744B}"/>
              </a:ext>
            </a:extLst>
          </p:cNvPr>
          <p:cNvSpPr txBox="1"/>
          <p:nvPr/>
        </p:nvSpPr>
        <p:spPr>
          <a:xfrm>
            <a:off x="6265752" y="5510171"/>
            <a:ext cx="3604985"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solidFill>
                  <a:schemeClr val="accent1"/>
                </a:solidFill>
                <a:ea typeface="+mn-lt"/>
                <a:cs typeface="+mn-lt"/>
                <a:hlinkClick r:id="rId2">
                  <a:extLst>
                    <a:ext uri="{A12FA001-AC4F-418D-AE19-62706E023703}">
                      <ahyp:hlinkClr xmlns:ahyp="http://schemas.microsoft.com/office/drawing/2018/hyperlinkcolor" val="tx"/>
                    </a:ext>
                  </a:extLst>
                </a:hlinkClick>
              </a:rPr>
              <a:t>Eatwell guide | GOV.WALES</a:t>
            </a:r>
            <a:endParaRPr lang="en-US">
              <a:solidFill>
                <a:schemeClr val="accent1"/>
              </a:solidFill>
              <a:hlinkClick r:id="rId2">
                <a:extLst>
                  <a:ext uri="{A12FA001-AC4F-418D-AE19-62706E023703}">
                    <ahyp:hlinkClr xmlns:ahyp="http://schemas.microsoft.com/office/drawing/2018/hyperlinkcolor" val="tx"/>
                  </a:ext>
                </a:extLst>
              </a:hlinkClick>
            </a:endParaRPr>
          </a:p>
        </p:txBody>
      </p:sp>
      <p:pic>
        <p:nvPicPr>
          <p:cNvPr id="3" name="Picture 2" descr="A diagram of food items&#10;&#10;Description automatically generated">
            <a:extLst>
              <a:ext uri="{FF2B5EF4-FFF2-40B4-BE49-F238E27FC236}">
                <a16:creationId xmlns:a16="http://schemas.microsoft.com/office/drawing/2014/main" id="{F6BEEE95-3165-FA1D-7FEB-EC87C97133BA}"/>
              </a:ext>
            </a:extLst>
          </p:cNvPr>
          <p:cNvPicPr>
            <a:picLocks noChangeAspect="1"/>
          </p:cNvPicPr>
          <p:nvPr/>
        </p:nvPicPr>
        <p:blipFill>
          <a:blip r:embed="rId3"/>
          <a:stretch>
            <a:fillRect/>
          </a:stretch>
        </p:blipFill>
        <p:spPr>
          <a:xfrm>
            <a:off x="6545076" y="1034022"/>
            <a:ext cx="5321113" cy="4162425"/>
          </a:xfrm>
          <a:prstGeom prst="rect">
            <a:avLst/>
          </a:prstGeom>
        </p:spPr>
      </p:pic>
    </p:spTree>
    <p:extLst>
      <p:ext uri="{BB962C8B-B14F-4D97-AF65-F5344CB8AC3E}">
        <p14:creationId xmlns:p14="http://schemas.microsoft.com/office/powerpoint/2010/main" val="22328017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F67C87D-D479-CDB1-4ED3-582FF7BABB23}"/>
              </a:ext>
            </a:extLst>
          </p:cNvPr>
          <p:cNvSpPr txBox="1"/>
          <p:nvPr/>
        </p:nvSpPr>
        <p:spPr>
          <a:xfrm>
            <a:off x="210803" y="1022384"/>
            <a:ext cx="11234969" cy="4801314"/>
          </a:xfrm>
          <a:prstGeom prst="rect">
            <a:avLst/>
          </a:prstGeom>
          <a:noFill/>
          <a:ln>
            <a:solidFill>
              <a:schemeClr val="tx2"/>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indent="-228600"/>
            <a:r>
              <a:rPr lang="en-US" b="1">
                <a:solidFill>
                  <a:schemeClr val="tx2"/>
                </a:solidFill>
                <a:latin typeface="Ubuntu"/>
                <a:cs typeface="Calibri"/>
              </a:rPr>
              <a:t>Further possible learning suggestions</a:t>
            </a:r>
          </a:p>
          <a:p>
            <a:pPr marL="228600" indent="-228600"/>
            <a:endParaRPr lang="en-US" b="1">
              <a:solidFill>
                <a:schemeClr val="tx2"/>
              </a:solidFill>
              <a:latin typeface="Ubuntu"/>
              <a:ea typeface="Calibri"/>
              <a:cs typeface="Calibri"/>
            </a:endParaRPr>
          </a:p>
          <a:p>
            <a:pPr marL="228600" indent="-228600"/>
            <a:r>
              <a:rPr lang="en-US" b="1">
                <a:solidFill>
                  <a:srgbClr val="285087"/>
                </a:solidFill>
                <a:latin typeface="Ubuntu"/>
                <a:ea typeface="Calibri"/>
                <a:cs typeface="Calibri"/>
              </a:rPr>
              <a:t>Making meals more balanced</a:t>
            </a:r>
          </a:p>
          <a:p>
            <a:pPr marL="228600" indent="-228600"/>
            <a:r>
              <a:rPr lang="en-US">
                <a:solidFill>
                  <a:schemeClr val="tx2"/>
                </a:solidFill>
                <a:latin typeface="Ubuntu"/>
                <a:ea typeface="Calibri"/>
                <a:cs typeface="Calibri"/>
              </a:rPr>
              <a:t>Learners to discuss which ingredients go into each section of the Eatwell guide. Which ingredients would you add to a meal you enjoy, in order to make the meal more balanced?</a:t>
            </a:r>
          </a:p>
          <a:p>
            <a:pPr marL="228600" indent="-228600"/>
            <a:r>
              <a:rPr lang="en-US">
                <a:solidFill>
                  <a:schemeClr val="tx2"/>
                </a:solidFill>
                <a:latin typeface="Ubuntu"/>
                <a:ea typeface="Calibri"/>
                <a:cs typeface="Calibri"/>
              </a:rPr>
              <a:t>For example, if there are three portions in the fruit and vegetable section, what protein or carbohydrate could you add in to the it a balanced meal?</a:t>
            </a:r>
          </a:p>
          <a:p>
            <a:pPr marL="228600" indent="-228600"/>
            <a:endParaRPr lang="en-US">
              <a:solidFill>
                <a:schemeClr val="tx2"/>
              </a:solidFill>
              <a:latin typeface="Ubuntu"/>
              <a:ea typeface="Calibri"/>
              <a:cs typeface="Calibri"/>
            </a:endParaRPr>
          </a:p>
          <a:p>
            <a:pPr marL="228600" indent="-228600"/>
            <a:r>
              <a:rPr lang="en-US" b="1">
                <a:solidFill>
                  <a:schemeClr val="tx2"/>
                </a:solidFill>
                <a:latin typeface="Ubuntu"/>
                <a:ea typeface="Calibri"/>
                <a:cs typeface="Calibri"/>
              </a:rPr>
              <a:t>Design a front of package label</a:t>
            </a:r>
          </a:p>
          <a:p>
            <a:pPr marL="228600" indent="-228600"/>
            <a:endParaRPr lang="en-US" b="1">
              <a:solidFill>
                <a:schemeClr val="tx2"/>
              </a:solidFill>
              <a:latin typeface="Ubuntu"/>
              <a:ea typeface="Calibri"/>
              <a:cs typeface="Calibri"/>
            </a:endParaRPr>
          </a:p>
          <a:p>
            <a:pPr marL="285750" indent="-285750">
              <a:buFont typeface="Arial"/>
              <a:buChar char="•"/>
            </a:pPr>
            <a:r>
              <a:rPr lang="en-US">
                <a:solidFill>
                  <a:schemeClr val="tx2"/>
                </a:solidFill>
                <a:latin typeface="Ubuntu"/>
                <a:ea typeface="Calibri" panose="020F0502020204030204"/>
                <a:cs typeface="Calibri" panose="020F0502020204030204"/>
              </a:rPr>
              <a:t>Find your favorite food item online using a supermarkets website or your favorite recipe. </a:t>
            </a:r>
          </a:p>
          <a:p>
            <a:pPr marL="285750" indent="-285750">
              <a:buFont typeface="Arial"/>
              <a:buChar char="•"/>
            </a:pPr>
            <a:r>
              <a:rPr lang="en-US">
                <a:solidFill>
                  <a:schemeClr val="tx2"/>
                </a:solidFill>
                <a:latin typeface="Ubuntu"/>
                <a:ea typeface="Calibri" panose="020F0502020204030204"/>
                <a:cs typeface="Calibri" panose="020F0502020204030204"/>
              </a:rPr>
              <a:t>Using the nutrient information on the back of the packet or </a:t>
            </a:r>
            <a:br>
              <a:rPr lang="en-US">
                <a:solidFill>
                  <a:schemeClr val="tx2"/>
                </a:solidFill>
                <a:latin typeface="Ubuntu"/>
                <a:ea typeface="Calibri" panose="020F0502020204030204"/>
                <a:cs typeface="Calibri" panose="020F0502020204030204"/>
              </a:rPr>
            </a:br>
            <a:r>
              <a:rPr lang="en-US">
                <a:solidFill>
                  <a:schemeClr val="tx2"/>
                </a:solidFill>
                <a:latin typeface="Ubuntu"/>
                <a:ea typeface="Calibri" panose="020F0502020204030204"/>
                <a:cs typeface="Calibri" panose="020F0502020204030204"/>
              </a:rPr>
              <a:t>recipe, use the table to </a:t>
            </a:r>
            <a:r>
              <a:rPr lang="en-US" err="1">
                <a:solidFill>
                  <a:schemeClr val="tx2"/>
                </a:solidFill>
                <a:latin typeface="Ubuntu"/>
                <a:ea typeface="Calibri" panose="020F0502020204030204"/>
                <a:cs typeface="Calibri" panose="020F0502020204030204"/>
              </a:rPr>
              <a:t>colour</a:t>
            </a:r>
            <a:r>
              <a:rPr lang="en-US">
                <a:solidFill>
                  <a:schemeClr val="tx2"/>
                </a:solidFill>
                <a:latin typeface="Ubuntu"/>
                <a:ea typeface="Calibri" panose="020F0502020204030204"/>
                <a:cs typeface="Calibri" panose="020F0502020204030204"/>
              </a:rPr>
              <a:t> code the product for your </a:t>
            </a:r>
            <a:br>
              <a:rPr lang="en-US">
                <a:solidFill>
                  <a:schemeClr val="tx2"/>
                </a:solidFill>
                <a:latin typeface="Ubuntu"/>
                <a:ea typeface="Calibri" panose="020F0502020204030204"/>
                <a:cs typeface="Calibri" panose="020F0502020204030204"/>
              </a:rPr>
            </a:br>
            <a:r>
              <a:rPr lang="en-US">
                <a:solidFill>
                  <a:schemeClr val="tx2"/>
                </a:solidFill>
                <a:latin typeface="Ubuntu"/>
                <a:ea typeface="Calibri" panose="020F0502020204030204"/>
                <a:cs typeface="Calibri" panose="020F0502020204030204"/>
              </a:rPr>
              <a:t>traffic light label. </a:t>
            </a:r>
          </a:p>
          <a:p>
            <a:pPr marL="285750" indent="-285750">
              <a:buFont typeface="Arial"/>
              <a:buChar char="•"/>
            </a:pPr>
            <a:r>
              <a:rPr lang="en-US">
                <a:solidFill>
                  <a:schemeClr val="tx2"/>
                </a:solidFill>
                <a:latin typeface="Ubuntu"/>
                <a:ea typeface="Calibri" panose="020F0502020204030204"/>
                <a:cs typeface="Calibri" panose="020F0502020204030204"/>
              </a:rPr>
              <a:t>Take a moment to look at the </a:t>
            </a:r>
            <a:r>
              <a:rPr lang="en-US" err="1">
                <a:solidFill>
                  <a:schemeClr val="tx2"/>
                </a:solidFill>
                <a:latin typeface="Ubuntu"/>
                <a:ea typeface="Calibri" panose="020F0502020204030204"/>
                <a:cs typeface="Calibri" panose="020F0502020204030204"/>
              </a:rPr>
              <a:t>colours</a:t>
            </a:r>
            <a:r>
              <a:rPr lang="en-US">
                <a:solidFill>
                  <a:schemeClr val="tx2"/>
                </a:solidFill>
                <a:latin typeface="Ubuntu"/>
                <a:ea typeface="Calibri" panose="020F0502020204030204"/>
                <a:cs typeface="Calibri" panose="020F0502020204030204"/>
              </a:rPr>
              <a:t> on your traffic light, </a:t>
            </a:r>
            <a:br>
              <a:rPr lang="en-US">
                <a:solidFill>
                  <a:schemeClr val="tx2"/>
                </a:solidFill>
                <a:latin typeface="Ubuntu"/>
                <a:ea typeface="Calibri" panose="020F0502020204030204"/>
                <a:cs typeface="Calibri" panose="020F0502020204030204"/>
              </a:rPr>
            </a:br>
            <a:r>
              <a:rPr lang="en-US">
                <a:solidFill>
                  <a:schemeClr val="tx2"/>
                </a:solidFill>
                <a:latin typeface="Ubuntu"/>
                <a:ea typeface="Calibri" panose="020F0502020204030204"/>
                <a:cs typeface="Calibri" panose="020F0502020204030204"/>
              </a:rPr>
              <a:t>what do they mean? How could we make this better? </a:t>
            </a:r>
          </a:p>
          <a:p>
            <a:pPr marL="228600" indent="-228600"/>
            <a:endParaRPr lang="en-US">
              <a:solidFill>
                <a:schemeClr val="tx2"/>
              </a:solidFill>
              <a:latin typeface="Ubuntu"/>
              <a:ea typeface="Calibri" panose="020F0502020204030204"/>
              <a:cs typeface="Calibri" panose="020F0502020204030204"/>
            </a:endParaRPr>
          </a:p>
        </p:txBody>
      </p:sp>
      <p:pic>
        <p:nvPicPr>
          <p:cNvPr id="4" name="Picture 3" descr="A chart of food content&#10;&#10;AI-generated content may be incorrect.">
            <a:extLst>
              <a:ext uri="{FF2B5EF4-FFF2-40B4-BE49-F238E27FC236}">
                <a16:creationId xmlns:a16="http://schemas.microsoft.com/office/drawing/2014/main" id="{B1C19FCE-41B0-C281-7DD1-23CD5F1388F6}"/>
              </a:ext>
            </a:extLst>
          </p:cNvPr>
          <p:cNvPicPr>
            <a:picLocks noChangeAspect="1"/>
          </p:cNvPicPr>
          <p:nvPr/>
        </p:nvPicPr>
        <p:blipFill>
          <a:blip r:embed="rId2"/>
          <a:stretch>
            <a:fillRect/>
          </a:stretch>
        </p:blipFill>
        <p:spPr>
          <a:xfrm>
            <a:off x="6889937" y="4095470"/>
            <a:ext cx="4552950" cy="2028825"/>
          </a:xfrm>
          <a:prstGeom prst="rect">
            <a:avLst/>
          </a:prstGeom>
        </p:spPr>
      </p:pic>
    </p:spTree>
    <p:extLst>
      <p:ext uri="{BB962C8B-B14F-4D97-AF65-F5344CB8AC3E}">
        <p14:creationId xmlns:p14="http://schemas.microsoft.com/office/powerpoint/2010/main" val="32063181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21A9E60-ADE7-1061-F03D-C175945E16EF}"/>
              </a:ext>
            </a:extLst>
          </p:cNvPr>
          <p:cNvSpPr>
            <a:spLocks noGrp="1"/>
          </p:cNvSpPr>
          <p:nvPr>
            <p:ph type="body" sz="quarter" idx="10"/>
          </p:nvPr>
        </p:nvSpPr>
        <p:spPr>
          <a:xfrm>
            <a:off x="285750" y="2399892"/>
            <a:ext cx="7621965" cy="1641245"/>
          </a:xfrm>
        </p:spPr>
        <p:txBody>
          <a:bodyPr/>
          <a:lstStyle/>
          <a:p>
            <a:r>
              <a:rPr lang="en-US">
                <a:latin typeface="Ubuntu"/>
                <a:ea typeface="Verdana"/>
              </a:rPr>
              <a:t>Thank You For Listening</a:t>
            </a:r>
            <a:endParaRPr lang="en-US"/>
          </a:p>
        </p:txBody>
      </p:sp>
    </p:spTree>
    <p:extLst>
      <p:ext uri="{BB962C8B-B14F-4D97-AF65-F5344CB8AC3E}">
        <p14:creationId xmlns:p14="http://schemas.microsoft.com/office/powerpoint/2010/main" val="39828000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4">
            <a:extLst>
              <a:ext uri="{FF2B5EF4-FFF2-40B4-BE49-F238E27FC236}">
                <a16:creationId xmlns:a16="http://schemas.microsoft.com/office/drawing/2014/main" id="{02EF2E79-6571-37F7-59A0-4CABDA7D4E46}"/>
              </a:ext>
            </a:extLst>
          </p:cNvPr>
          <p:cNvSpPr txBox="1">
            <a:spLocks/>
          </p:cNvSpPr>
          <p:nvPr/>
        </p:nvSpPr>
        <p:spPr>
          <a:xfrm>
            <a:off x="425908" y="1063783"/>
            <a:ext cx="7373646" cy="5191258"/>
          </a:xfrm>
          <a:prstGeom prst="rect">
            <a:avLst/>
          </a:prstGeom>
          <a:ln>
            <a:noFill/>
          </a:ln>
        </p:spPr>
        <p:txBody>
          <a:bodyPr vert="horz" lIns="91440" tIns="45720" rIns="91440" bIns="45720" rtlCol="0" anchor="t">
            <a:noAutofit/>
          </a:bodyPr>
          <a:lstStyle>
            <a:lvl1pPr marL="0" indent="0" algn="l" defTabSz="914400" rtl="0" eaLnBrk="1" latinLnBrk="0" hangingPunct="1">
              <a:lnSpc>
                <a:spcPct val="90000"/>
              </a:lnSpc>
              <a:spcBef>
                <a:spcPts val="1000"/>
              </a:spcBef>
              <a:buFontTx/>
              <a:buNone/>
              <a:defRPr sz="1400" kern="1200">
                <a:solidFill>
                  <a:schemeClr val="accent1"/>
                </a:solidFill>
                <a:latin typeface="Ubuntu" panose="020B0504030602030204" pitchFamily="34" charset="0"/>
                <a:ea typeface="+mn-ea"/>
                <a:cs typeface="+mn-cs"/>
              </a:defRPr>
            </a:lvl1pPr>
            <a:lvl2pPr marL="4572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2pPr>
            <a:lvl3pPr marL="9144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3pPr>
            <a:lvl4pPr marL="13716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4pPr>
            <a:lvl5pPr marL="18288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a:latin typeface="Ubuntu"/>
              </a:rPr>
              <a:t>Pre-packed food products must have a list of ingredients with allergens highlighted on the packaging or an attached label.</a:t>
            </a:r>
            <a:endParaRPr lang="en-US" sz="2000"/>
          </a:p>
          <a:p>
            <a:endParaRPr lang="en-US" sz="2000">
              <a:latin typeface="Ubuntu"/>
            </a:endParaRPr>
          </a:p>
          <a:p>
            <a:r>
              <a:rPr lang="en-US" sz="2000">
                <a:latin typeface="Ubuntu"/>
              </a:rPr>
              <a:t>The ingredients list can also help you work out how healthy or how processed the product is.</a:t>
            </a:r>
            <a:endParaRPr lang="en-US" sz="2000"/>
          </a:p>
          <a:p>
            <a:endParaRPr lang="en-US" sz="2000">
              <a:latin typeface="Ubuntu"/>
            </a:endParaRPr>
          </a:p>
          <a:p>
            <a:r>
              <a:rPr lang="en-US" sz="2000">
                <a:latin typeface="Ubuntu"/>
              </a:rPr>
              <a:t>Ingredients must be listed in descending order of weight, so the main ingredients in the packaged food always come first.</a:t>
            </a:r>
            <a:endParaRPr lang="en-US" sz="2000"/>
          </a:p>
          <a:p>
            <a:endParaRPr lang="en-US" sz="2000">
              <a:latin typeface="Ubuntu"/>
            </a:endParaRPr>
          </a:p>
          <a:p>
            <a:r>
              <a:rPr lang="en-US" sz="2000">
                <a:latin typeface="Ubuntu"/>
              </a:rPr>
              <a:t>That means that if the first few ingredients are high-fat ingredients, such as cream, butter or oil, then the food in question is likely to be a high-fat food.</a:t>
            </a:r>
            <a:endParaRPr lang="en-US" sz="2000"/>
          </a:p>
          <a:p>
            <a:endParaRPr lang="en-US" sz="2000">
              <a:solidFill>
                <a:srgbClr val="15518B"/>
              </a:solidFill>
            </a:endParaRPr>
          </a:p>
          <a:p>
            <a:r>
              <a:rPr lang="en-US" sz="2000">
                <a:latin typeface="Ubuntu"/>
              </a:rPr>
              <a:t>If there are a long list of ingredients it is likely the food is ultra processed.</a:t>
            </a:r>
          </a:p>
          <a:p>
            <a:endParaRPr lang="en-US" sz="2200"/>
          </a:p>
          <a:p>
            <a:endParaRPr lang="en-US" sz="2200"/>
          </a:p>
          <a:p>
            <a:endParaRPr lang="en-US" sz="2200"/>
          </a:p>
          <a:p>
            <a:endParaRPr lang="en-US" sz="2200"/>
          </a:p>
          <a:p>
            <a:endParaRPr lang="en-US"/>
          </a:p>
          <a:p>
            <a:endParaRPr lang="en-US"/>
          </a:p>
          <a:p>
            <a:endParaRPr lang="en-US"/>
          </a:p>
        </p:txBody>
      </p:sp>
      <p:sp>
        <p:nvSpPr>
          <p:cNvPr id="9" name="TextBox 8">
            <a:extLst>
              <a:ext uri="{FF2B5EF4-FFF2-40B4-BE49-F238E27FC236}">
                <a16:creationId xmlns:a16="http://schemas.microsoft.com/office/drawing/2014/main" id="{1F12BF59-A47D-2988-0180-9C21651B561D}"/>
              </a:ext>
            </a:extLst>
          </p:cNvPr>
          <p:cNvSpPr txBox="1"/>
          <p:nvPr/>
        </p:nvSpPr>
        <p:spPr>
          <a:xfrm>
            <a:off x="9247383" y="6248400"/>
            <a:ext cx="2743200" cy="49244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300" dirty="0">
                <a:solidFill>
                  <a:schemeClr val="accent1"/>
                </a:solidFill>
                <a:ea typeface="+mn-lt"/>
                <a:cs typeface="+mn-lt"/>
              </a:rPr>
              <a:t>Food labels - NHS (</a:t>
            </a:r>
            <a:r>
              <a:rPr lang="en-US" sz="1300" dirty="0">
                <a:solidFill>
                  <a:schemeClr val="accent1"/>
                </a:solidFill>
                <a:ea typeface="+mn-lt"/>
                <a:cs typeface="+mn-lt"/>
                <a:hlinkClick r:id="rId2">
                  <a:extLst>
                    <a:ext uri="{A12FA001-AC4F-418D-AE19-62706E023703}">
                      <ahyp:hlinkClr xmlns:ahyp="http://schemas.microsoft.com/office/drawing/2018/hyperlinkcolor" val="tx"/>
                    </a:ext>
                  </a:extLst>
                </a:hlinkClick>
              </a:rPr>
              <a:t>www.nhs.uk</a:t>
            </a:r>
            <a:r>
              <a:rPr lang="en-US" sz="1300" dirty="0">
                <a:solidFill>
                  <a:schemeClr val="accent1"/>
                </a:solidFill>
                <a:ea typeface="+mn-lt"/>
                <a:cs typeface="+mn-lt"/>
              </a:rPr>
              <a:t>)</a:t>
            </a:r>
          </a:p>
          <a:p>
            <a:endParaRPr lang="en-US" sz="1300" dirty="0">
              <a:solidFill>
                <a:schemeClr val="accent1"/>
              </a:solidFill>
              <a:ea typeface="+mn-lt"/>
              <a:cs typeface="+mn-lt"/>
            </a:endParaRPr>
          </a:p>
        </p:txBody>
      </p:sp>
      <p:sp>
        <p:nvSpPr>
          <p:cNvPr id="4" name="TextBox 3">
            <a:extLst>
              <a:ext uri="{FF2B5EF4-FFF2-40B4-BE49-F238E27FC236}">
                <a16:creationId xmlns:a16="http://schemas.microsoft.com/office/drawing/2014/main" id="{2FEE4DDC-976B-99BD-2119-D9AFFE511B9B}"/>
              </a:ext>
            </a:extLst>
          </p:cNvPr>
          <p:cNvSpPr txBox="1"/>
          <p:nvPr/>
        </p:nvSpPr>
        <p:spPr>
          <a:xfrm>
            <a:off x="8020476" y="2485356"/>
            <a:ext cx="3822369" cy="830997"/>
          </a:xfrm>
          <a:prstGeom prst="rect">
            <a:avLst/>
          </a:prstGeom>
          <a:solidFill>
            <a:schemeClr val="tx2"/>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a:solidFill>
                  <a:schemeClr val="bg1"/>
                </a:solidFill>
                <a:latin typeface="Ubuntu"/>
                <a:cs typeface="Segoe UI"/>
              </a:rPr>
              <a:t>Check out 'The Law and Regulations'  Knowledge Bank for more information on food labels</a:t>
            </a:r>
            <a:endParaRPr lang="en-US" sz="1600">
              <a:solidFill>
                <a:schemeClr val="bg1"/>
              </a:solidFill>
              <a:latin typeface="Ubuntu"/>
              <a:ea typeface="Calibri" panose="020F0502020204030204"/>
              <a:cs typeface="Segoe UI"/>
            </a:endParaRPr>
          </a:p>
        </p:txBody>
      </p:sp>
      <p:sp>
        <p:nvSpPr>
          <p:cNvPr id="5" name="TextBox 4">
            <a:extLst>
              <a:ext uri="{FF2B5EF4-FFF2-40B4-BE49-F238E27FC236}">
                <a16:creationId xmlns:a16="http://schemas.microsoft.com/office/drawing/2014/main" id="{2403F34A-A5AD-46FC-B44C-B8EEE44C5E82}"/>
              </a:ext>
            </a:extLst>
          </p:cNvPr>
          <p:cNvSpPr txBox="1"/>
          <p:nvPr/>
        </p:nvSpPr>
        <p:spPr>
          <a:xfrm>
            <a:off x="8019142" y="3659908"/>
            <a:ext cx="3831441" cy="830997"/>
          </a:xfrm>
          <a:prstGeom prst="rect">
            <a:avLst/>
          </a:prstGeom>
          <a:solidFill>
            <a:schemeClr val="tx2"/>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a:solidFill>
                  <a:schemeClr val="bg1"/>
                </a:solidFill>
                <a:latin typeface="Ubuntu"/>
                <a:cs typeface="Segoe UI"/>
              </a:rPr>
              <a:t>Check out the 'Where food comes from' Knowledge Bank for more information on food processing</a:t>
            </a:r>
            <a:endParaRPr lang="en-US" sz="1600">
              <a:solidFill>
                <a:schemeClr val="bg1"/>
              </a:solidFill>
              <a:latin typeface="Ubuntu"/>
              <a:ea typeface="Calibri" panose="020F0502020204030204"/>
              <a:cs typeface="Segoe UI"/>
            </a:endParaRPr>
          </a:p>
        </p:txBody>
      </p:sp>
    </p:spTree>
    <p:extLst>
      <p:ext uri="{BB962C8B-B14F-4D97-AF65-F5344CB8AC3E}">
        <p14:creationId xmlns:p14="http://schemas.microsoft.com/office/powerpoint/2010/main" val="36454679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1F12BF59-A47D-2988-0180-9C21651B561D}"/>
              </a:ext>
            </a:extLst>
          </p:cNvPr>
          <p:cNvSpPr txBox="1"/>
          <p:nvPr/>
        </p:nvSpPr>
        <p:spPr>
          <a:xfrm>
            <a:off x="9247383" y="6248400"/>
            <a:ext cx="2743200" cy="49244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300" dirty="0">
                <a:solidFill>
                  <a:schemeClr val="accent1"/>
                </a:solidFill>
                <a:ea typeface="+mn-lt"/>
                <a:cs typeface="+mn-lt"/>
              </a:rPr>
              <a:t>Food labels - NHS (</a:t>
            </a:r>
            <a:r>
              <a:rPr lang="en-US" sz="1300" dirty="0">
                <a:solidFill>
                  <a:schemeClr val="accent1"/>
                </a:solidFill>
                <a:ea typeface="+mn-lt"/>
                <a:cs typeface="+mn-lt"/>
                <a:hlinkClick r:id="rId2">
                  <a:extLst>
                    <a:ext uri="{A12FA001-AC4F-418D-AE19-62706E023703}">
                      <ahyp:hlinkClr xmlns:ahyp="http://schemas.microsoft.com/office/drawing/2018/hyperlinkcolor" val="tx"/>
                    </a:ext>
                  </a:extLst>
                </a:hlinkClick>
              </a:rPr>
              <a:t>www.nhs.uk</a:t>
            </a:r>
            <a:r>
              <a:rPr lang="en-US" sz="1300" dirty="0">
                <a:solidFill>
                  <a:schemeClr val="accent1"/>
                </a:solidFill>
                <a:ea typeface="+mn-lt"/>
                <a:cs typeface="+mn-lt"/>
              </a:rPr>
              <a:t>)</a:t>
            </a:r>
          </a:p>
          <a:p>
            <a:endParaRPr lang="en-US" sz="1300" dirty="0">
              <a:solidFill>
                <a:schemeClr val="accent1"/>
              </a:solidFill>
              <a:ea typeface="+mn-lt"/>
              <a:cs typeface="+mn-lt"/>
            </a:endParaRPr>
          </a:p>
        </p:txBody>
      </p:sp>
      <p:sp>
        <p:nvSpPr>
          <p:cNvPr id="3" name="Text Placeholder 2">
            <a:extLst>
              <a:ext uri="{FF2B5EF4-FFF2-40B4-BE49-F238E27FC236}">
                <a16:creationId xmlns:a16="http://schemas.microsoft.com/office/drawing/2014/main" id="{A8B7D11A-BC20-0BE5-4292-D3BE26CFD266}"/>
              </a:ext>
            </a:extLst>
          </p:cNvPr>
          <p:cNvSpPr txBox="1">
            <a:spLocks/>
          </p:cNvSpPr>
          <p:nvPr/>
        </p:nvSpPr>
        <p:spPr>
          <a:xfrm>
            <a:off x="304879" y="1072480"/>
            <a:ext cx="6052891" cy="648461"/>
          </a:xfrm>
          <a:prstGeom prst="rect">
            <a:avLst/>
          </a:prstGeom>
        </p:spPr>
        <p:txBody>
          <a:bodyPr lIns="91440" tIns="45720" rIns="91440" bIns="4572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3200" b="1">
                <a:latin typeface="Ubuntu"/>
              </a:rPr>
              <a:t>Questions for Discussion:</a:t>
            </a:r>
            <a:endParaRPr lang="en-US" sz="3200" b="1"/>
          </a:p>
        </p:txBody>
      </p:sp>
      <p:pic>
        <p:nvPicPr>
          <p:cNvPr id="2" name="Picture 1" descr="A blue and white outline of a speech bubble&#10;&#10;Description automatically generated">
            <a:extLst>
              <a:ext uri="{FF2B5EF4-FFF2-40B4-BE49-F238E27FC236}">
                <a16:creationId xmlns:a16="http://schemas.microsoft.com/office/drawing/2014/main" id="{99BC9A6E-165D-4ACA-7E89-FF52807CFD30}"/>
              </a:ext>
            </a:extLst>
          </p:cNvPr>
          <p:cNvPicPr>
            <a:picLocks noChangeAspect="1"/>
          </p:cNvPicPr>
          <p:nvPr/>
        </p:nvPicPr>
        <p:blipFill>
          <a:blip r:embed="rId3"/>
          <a:stretch>
            <a:fillRect/>
          </a:stretch>
        </p:blipFill>
        <p:spPr>
          <a:xfrm rot="180000">
            <a:off x="7955120" y="503921"/>
            <a:ext cx="3703734" cy="2186726"/>
          </a:xfrm>
          <a:prstGeom prst="rect">
            <a:avLst/>
          </a:prstGeom>
        </p:spPr>
      </p:pic>
      <p:sp>
        <p:nvSpPr>
          <p:cNvPr id="5" name="TextBox 6">
            <a:extLst>
              <a:ext uri="{FF2B5EF4-FFF2-40B4-BE49-F238E27FC236}">
                <a16:creationId xmlns:a16="http://schemas.microsoft.com/office/drawing/2014/main" id="{C516F586-8AB9-F356-A3BC-574CA0B15F22}"/>
              </a:ext>
            </a:extLst>
          </p:cNvPr>
          <p:cNvSpPr txBox="1"/>
          <p:nvPr/>
        </p:nvSpPr>
        <p:spPr>
          <a:xfrm rot="-240000">
            <a:off x="8116531" y="709821"/>
            <a:ext cx="3351781" cy="1028298"/>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28600" indent="-228600"/>
            <a:endParaRPr lang="en-US" sz="2000">
              <a:solidFill>
                <a:schemeClr val="accent1"/>
              </a:solidFill>
              <a:latin typeface="Ubuntu"/>
              <a:cs typeface="Calibri"/>
            </a:endParaRPr>
          </a:p>
          <a:p>
            <a:pPr marL="228600" indent="-228600" algn="ctr"/>
            <a:r>
              <a:rPr lang="en-US" sz="2000">
                <a:solidFill>
                  <a:schemeClr val="tx2"/>
                </a:solidFill>
                <a:latin typeface="Ubuntu"/>
                <a:cs typeface="Calibri"/>
              </a:rPr>
              <a:t>Which ingredients do you </a:t>
            </a:r>
            <a:r>
              <a:rPr lang="en-US" sz="2000" err="1">
                <a:solidFill>
                  <a:schemeClr val="tx2"/>
                </a:solidFill>
                <a:latin typeface="Ubuntu"/>
                <a:cs typeface="Calibri"/>
              </a:rPr>
              <a:t>recognise</a:t>
            </a:r>
            <a:r>
              <a:rPr lang="en-US" sz="2000">
                <a:solidFill>
                  <a:schemeClr val="tx2"/>
                </a:solidFill>
                <a:latin typeface="Ubuntu"/>
                <a:cs typeface="Calibri"/>
              </a:rPr>
              <a:t>? </a:t>
            </a:r>
            <a:endParaRPr lang="en-US" sz="2000">
              <a:solidFill>
                <a:schemeClr val="tx2"/>
              </a:solidFill>
              <a:cs typeface="Calibri" panose="020F0502020204030204"/>
            </a:endParaRPr>
          </a:p>
        </p:txBody>
      </p:sp>
      <p:pic>
        <p:nvPicPr>
          <p:cNvPr id="6" name="Picture 5" descr="A blue and white outline of a speech bubble&#10;&#10;Description automatically generated">
            <a:extLst>
              <a:ext uri="{FF2B5EF4-FFF2-40B4-BE49-F238E27FC236}">
                <a16:creationId xmlns:a16="http://schemas.microsoft.com/office/drawing/2014/main" id="{FAC77A6C-116E-5A5B-DD06-7AED96ECC4F2}"/>
              </a:ext>
            </a:extLst>
          </p:cNvPr>
          <p:cNvPicPr>
            <a:picLocks noChangeAspect="1"/>
          </p:cNvPicPr>
          <p:nvPr/>
        </p:nvPicPr>
        <p:blipFill>
          <a:blip r:embed="rId3"/>
          <a:stretch>
            <a:fillRect/>
          </a:stretch>
        </p:blipFill>
        <p:spPr>
          <a:xfrm rot="540000">
            <a:off x="7864405" y="3043920"/>
            <a:ext cx="3703734" cy="2186726"/>
          </a:xfrm>
          <a:prstGeom prst="rect">
            <a:avLst/>
          </a:prstGeom>
        </p:spPr>
      </p:pic>
      <p:sp>
        <p:nvSpPr>
          <p:cNvPr id="8" name="TextBox 7">
            <a:extLst>
              <a:ext uri="{FF2B5EF4-FFF2-40B4-BE49-F238E27FC236}">
                <a16:creationId xmlns:a16="http://schemas.microsoft.com/office/drawing/2014/main" id="{6B6A6F1D-C2AB-A846-7F4C-EA8C3A32B9D7}"/>
              </a:ext>
            </a:extLst>
          </p:cNvPr>
          <p:cNvSpPr txBox="1"/>
          <p:nvPr/>
        </p:nvSpPr>
        <p:spPr>
          <a:xfrm rot="180000">
            <a:off x="8443686" y="3499757"/>
            <a:ext cx="2743200"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a:solidFill>
                  <a:srgbClr val="285087"/>
                </a:solidFill>
                <a:latin typeface="Ubuntu"/>
              </a:rPr>
              <a:t>Are there any you've never heard of?​</a:t>
            </a:r>
            <a:r>
              <a:rPr lang="en-US" sz="2000">
                <a:latin typeface="Ubuntu"/>
              </a:rPr>
              <a:t>​</a:t>
            </a:r>
            <a:endParaRPr lang="en-US"/>
          </a:p>
        </p:txBody>
      </p:sp>
      <p:pic>
        <p:nvPicPr>
          <p:cNvPr id="10" name="Picture 9" descr="A blue and white outline of a speech bubble&#10;&#10;Description automatically generated">
            <a:extLst>
              <a:ext uri="{FF2B5EF4-FFF2-40B4-BE49-F238E27FC236}">
                <a16:creationId xmlns:a16="http://schemas.microsoft.com/office/drawing/2014/main" id="{AA74489F-7126-3D12-C658-1B1B94B0A189}"/>
              </a:ext>
            </a:extLst>
          </p:cNvPr>
          <p:cNvPicPr>
            <a:picLocks noChangeAspect="1"/>
          </p:cNvPicPr>
          <p:nvPr/>
        </p:nvPicPr>
        <p:blipFill>
          <a:blip r:embed="rId3"/>
          <a:stretch>
            <a:fillRect/>
          </a:stretch>
        </p:blipFill>
        <p:spPr>
          <a:xfrm rot="540000">
            <a:off x="398618" y="3706133"/>
            <a:ext cx="3703734" cy="2186726"/>
          </a:xfrm>
          <a:prstGeom prst="rect">
            <a:avLst/>
          </a:prstGeom>
        </p:spPr>
      </p:pic>
      <p:sp>
        <p:nvSpPr>
          <p:cNvPr id="11" name="TextBox 10">
            <a:extLst>
              <a:ext uri="{FF2B5EF4-FFF2-40B4-BE49-F238E27FC236}">
                <a16:creationId xmlns:a16="http://schemas.microsoft.com/office/drawing/2014/main" id="{B56421AD-A2A1-D80A-FB73-1AD02183B49B}"/>
              </a:ext>
            </a:extLst>
          </p:cNvPr>
          <p:cNvSpPr txBox="1"/>
          <p:nvPr/>
        </p:nvSpPr>
        <p:spPr>
          <a:xfrm rot="180000">
            <a:off x="877871" y="4216585"/>
            <a:ext cx="3096985"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a:solidFill>
                  <a:schemeClr val="tx2"/>
                </a:solidFill>
                <a:latin typeface="Ubuntu"/>
              </a:rPr>
              <a:t>How many ingredients are in each product?</a:t>
            </a:r>
            <a:endParaRPr lang="en-US">
              <a:solidFill>
                <a:schemeClr val="tx2"/>
              </a:solidFill>
            </a:endParaRPr>
          </a:p>
        </p:txBody>
      </p:sp>
      <p:pic>
        <p:nvPicPr>
          <p:cNvPr id="13" name="Picture 12" descr="A blue and white outline of a speech bubble&#10;&#10;Description automatically generated">
            <a:extLst>
              <a:ext uri="{FF2B5EF4-FFF2-40B4-BE49-F238E27FC236}">
                <a16:creationId xmlns:a16="http://schemas.microsoft.com/office/drawing/2014/main" id="{C1DE6E3B-7A08-8D7D-3F49-E1D77D353ED2}"/>
              </a:ext>
            </a:extLst>
          </p:cNvPr>
          <p:cNvPicPr>
            <a:picLocks noChangeAspect="1"/>
          </p:cNvPicPr>
          <p:nvPr/>
        </p:nvPicPr>
        <p:blipFill>
          <a:blip r:embed="rId3"/>
          <a:stretch>
            <a:fillRect/>
          </a:stretch>
        </p:blipFill>
        <p:spPr>
          <a:xfrm>
            <a:off x="4380975" y="4567918"/>
            <a:ext cx="3703734" cy="2186726"/>
          </a:xfrm>
          <a:prstGeom prst="rect">
            <a:avLst/>
          </a:prstGeom>
        </p:spPr>
      </p:pic>
      <p:sp>
        <p:nvSpPr>
          <p:cNvPr id="14" name="TextBox 13">
            <a:extLst>
              <a:ext uri="{FF2B5EF4-FFF2-40B4-BE49-F238E27FC236}">
                <a16:creationId xmlns:a16="http://schemas.microsoft.com/office/drawing/2014/main" id="{4A8089A5-CFF7-EB10-9B7B-B691E3691902}"/>
              </a:ext>
            </a:extLst>
          </p:cNvPr>
          <p:cNvSpPr txBox="1"/>
          <p:nvPr/>
        </p:nvSpPr>
        <p:spPr>
          <a:xfrm rot="21300000">
            <a:off x="4732463" y="5137013"/>
            <a:ext cx="3008745"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a:solidFill>
                  <a:srgbClr val="285087"/>
                </a:solidFill>
                <a:latin typeface="Ubuntu"/>
              </a:rPr>
              <a:t>What does this indicate?</a:t>
            </a:r>
            <a:endParaRPr lang="en-US" sz="2000"/>
          </a:p>
        </p:txBody>
      </p:sp>
      <p:pic>
        <p:nvPicPr>
          <p:cNvPr id="16" name="Picture 15" descr="A blue and white outline of a speech bubble&#10;&#10;Description automatically generated">
            <a:extLst>
              <a:ext uri="{FF2B5EF4-FFF2-40B4-BE49-F238E27FC236}">
                <a16:creationId xmlns:a16="http://schemas.microsoft.com/office/drawing/2014/main" id="{61CC9E10-6DEA-6687-7763-A06A35E6F643}"/>
              </a:ext>
            </a:extLst>
          </p:cNvPr>
          <p:cNvPicPr>
            <a:picLocks noChangeAspect="1"/>
          </p:cNvPicPr>
          <p:nvPr/>
        </p:nvPicPr>
        <p:blipFill>
          <a:blip r:embed="rId3"/>
          <a:stretch>
            <a:fillRect/>
          </a:stretch>
        </p:blipFill>
        <p:spPr>
          <a:xfrm rot="300000">
            <a:off x="3446618" y="1755777"/>
            <a:ext cx="3703734" cy="2186726"/>
          </a:xfrm>
          <a:prstGeom prst="rect">
            <a:avLst/>
          </a:prstGeom>
        </p:spPr>
      </p:pic>
      <p:sp>
        <p:nvSpPr>
          <p:cNvPr id="15" name="TextBox 14">
            <a:extLst>
              <a:ext uri="{FF2B5EF4-FFF2-40B4-BE49-F238E27FC236}">
                <a16:creationId xmlns:a16="http://schemas.microsoft.com/office/drawing/2014/main" id="{F94B5548-5BED-C483-D968-E4A9C3B58D8C}"/>
              </a:ext>
            </a:extLst>
          </p:cNvPr>
          <p:cNvSpPr txBox="1"/>
          <p:nvPr/>
        </p:nvSpPr>
        <p:spPr>
          <a:xfrm>
            <a:off x="3806562" y="2137204"/>
            <a:ext cx="2979057"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a:solidFill>
                  <a:srgbClr val="285087"/>
                </a:solidFill>
                <a:latin typeface="Ubuntu"/>
              </a:rPr>
              <a:t>What is the role of each ingredient? Is this clear?</a:t>
            </a:r>
            <a:endParaRPr lang="en-US"/>
          </a:p>
        </p:txBody>
      </p:sp>
    </p:spTree>
    <p:extLst>
      <p:ext uri="{BB962C8B-B14F-4D97-AF65-F5344CB8AC3E}">
        <p14:creationId xmlns:p14="http://schemas.microsoft.com/office/powerpoint/2010/main" val="23089670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7E7BA7B-F13B-2766-10BE-5DE759116889}"/>
              </a:ext>
            </a:extLst>
          </p:cNvPr>
          <p:cNvSpPr>
            <a:spLocks noGrp="1"/>
          </p:cNvSpPr>
          <p:nvPr>
            <p:ph type="body" sz="quarter" idx="11"/>
          </p:nvPr>
        </p:nvSpPr>
        <p:spPr>
          <a:xfrm>
            <a:off x="304879" y="1072480"/>
            <a:ext cx="6052891" cy="648461"/>
          </a:xfrm>
        </p:spPr>
        <p:txBody>
          <a:bodyPr>
            <a:normAutofit/>
          </a:bodyPr>
          <a:lstStyle/>
          <a:p>
            <a:r>
              <a:rPr lang="en-US">
                <a:latin typeface="Ubuntu"/>
              </a:rPr>
              <a:t>Look at the Following Images</a:t>
            </a:r>
            <a:endParaRPr lang="en-US"/>
          </a:p>
        </p:txBody>
      </p:sp>
      <p:sp>
        <p:nvSpPr>
          <p:cNvPr id="4" name="Text Placeholder 3">
            <a:extLst>
              <a:ext uri="{FF2B5EF4-FFF2-40B4-BE49-F238E27FC236}">
                <a16:creationId xmlns:a16="http://schemas.microsoft.com/office/drawing/2014/main" id="{3FB77E92-2EB8-0B64-125F-B18DD5DE9B5B}"/>
              </a:ext>
            </a:extLst>
          </p:cNvPr>
          <p:cNvSpPr>
            <a:spLocks noGrp="1"/>
          </p:cNvSpPr>
          <p:nvPr>
            <p:ph type="body" sz="quarter" idx="12"/>
          </p:nvPr>
        </p:nvSpPr>
        <p:spPr>
          <a:xfrm>
            <a:off x="304879" y="1721407"/>
            <a:ext cx="8948196" cy="614462"/>
          </a:xfrm>
        </p:spPr>
        <p:txBody>
          <a:bodyPr>
            <a:noAutofit/>
          </a:bodyPr>
          <a:lstStyle/>
          <a:p>
            <a:r>
              <a:rPr lang="en-US" sz="2400">
                <a:latin typeface="Ubuntu"/>
              </a:rPr>
              <a:t>Discuss the ingredients you think are included in these products.</a:t>
            </a:r>
            <a:endParaRPr lang="en-US" sz="2400"/>
          </a:p>
        </p:txBody>
      </p:sp>
      <p:pic>
        <p:nvPicPr>
          <p:cNvPr id="5" name="Picture 4" descr="A shelf with boxes of candy&#10;&#10;Description automatically generated">
            <a:extLst>
              <a:ext uri="{FF2B5EF4-FFF2-40B4-BE49-F238E27FC236}">
                <a16:creationId xmlns:a16="http://schemas.microsoft.com/office/drawing/2014/main" id="{0400FAD9-0488-B4CE-F6DF-2F7219964416}"/>
              </a:ext>
            </a:extLst>
          </p:cNvPr>
          <p:cNvPicPr>
            <a:picLocks noChangeAspect="1"/>
          </p:cNvPicPr>
          <p:nvPr/>
        </p:nvPicPr>
        <p:blipFill>
          <a:blip r:embed="rId2"/>
          <a:stretch>
            <a:fillRect/>
          </a:stretch>
        </p:blipFill>
        <p:spPr>
          <a:xfrm>
            <a:off x="306998" y="2576513"/>
            <a:ext cx="5200650" cy="3533775"/>
          </a:xfrm>
          <a:prstGeom prst="rect">
            <a:avLst/>
          </a:prstGeom>
        </p:spPr>
      </p:pic>
      <p:pic>
        <p:nvPicPr>
          <p:cNvPr id="6" name="Picture 5" descr="A hand holding a package of yogurt&#10;&#10;Description automatically generated">
            <a:extLst>
              <a:ext uri="{FF2B5EF4-FFF2-40B4-BE49-F238E27FC236}">
                <a16:creationId xmlns:a16="http://schemas.microsoft.com/office/drawing/2014/main" id="{E2B064AF-1674-C8E6-4DEB-9DF7B946DE98}"/>
              </a:ext>
            </a:extLst>
          </p:cNvPr>
          <p:cNvPicPr>
            <a:picLocks noChangeAspect="1"/>
          </p:cNvPicPr>
          <p:nvPr/>
        </p:nvPicPr>
        <p:blipFill>
          <a:blip r:embed="rId3"/>
          <a:stretch>
            <a:fillRect/>
          </a:stretch>
        </p:blipFill>
        <p:spPr>
          <a:xfrm>
            <a:off x="5791760" y="2574551"/>
            <a:ext cx="5314950" cy="3524250"/>
          </a:xfrm>
          <a:prstGeom prst="rect">
            <a:avLst/>
          </a:prstGeom>
        </p:spPr>
      </p:pic>
    </p:spTree>
    <p:extLst>
      <p:ext uri="{BB962C8B-B14F-4D97-AF65-F5344CB8AC3E}">
        <p14:creationId xmlns:p14="http://schemas.microsoft.com/office/powerpoint/2010/main" val="1037952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7E7BA7B-F13B-2766-10BE-5DE759116889}"/>
              </a:ext>
            </a:extLst>
          </p:cNvPr>
          <p:cNvSpPr>
            <a:spLocks noGrp="1"/>
          </p:cNvSpPr>
          <p:nvPr>
            <p:ph type="body" sz="quarter" idx="4294967295"/>
          </p:nvPr>
        </p:nvSpPr>
        <p:spPr>
          <a:xfrm>
            <a:off x="477130" y="934232"/>
            <a:ext cx="6053138" cy="649287"/>
          </a:xfrm>
        </p:spPr>
        <p:txBody>
          <a:bodyPr vert="horz" lIns="91440" tIns="45720" rIns="91440" bIns="45720" rtlCol="0" anchor="t">
            <a:normAutofit/>
          </a:bodyPr>
          <a:lstStyle/>
          <a:p>
            <a:pPr marL="0" indent="0">
              <a:buNone/>
            </a:pPr>
            <a:r>
              <a:rPr lang="en-US" sz="3200" b="1">
                <a:latin typeface="Ubuntu"/>
              </a:rPr>
              <a:t>Actual Ingredients:</a:t>
            </a:r>
            <a:endParaRPr lang="en-US" sz="3200" b="1"/>
          </a:p>
        </p:txBody>
      </p:sp>
      <p:sp>
        <p:nvSpPr>
          <p:cNvPr id="4" name="Text Placeholder 3">
            <a:extLst>
              <a:ext uri="{FF2B5EF4-FFF2-40B4-BE49-F238E27FC236}">
                <a16:creationId xmlns:a16="http://schemas.microsoft.com/office/drawing/2014/main" id="{3FB77E92-2EB8-0B64-125F-B18DD5DE9B5B}"/>
              </a:ext>
            </a:extLst>
          </p:cNvPr>
          <p:cNvSpPr>
            <a:spLocks noGrp="1"/>
          </p:cNvSpPr>
          <p:nvPr>
            <p:ph type="body" sz="quarter" idx="4294967295"/>
          </p:nvPr>
        </p:nvSpPr>
        <p:spPr>
          <a:xfrm>
            <a:off x="4030724" y="1454976"/>
            <a:ext cx="7876948" cy="2229348"/>
          </a:xfrm>
        </p:spPr>
        <p:txBody>
          <a:bodyPr vert="horz" lIns="91440" tIns="45720" rIns="91440" bIns="45720" rtlCol="0" anchor="t">
            <a:normAutofit/>
          </a:bodyPr>
          <a:lstStyle/>
          <a:p>
            <a:pPr marL="0" indent="0">
              <a:buNone/>
            </a:pPr>
            <a:r>
              <a:rPr lang="en-US" sz="2200" b="1">
                <a:latin typeface="Ubuntu"/>
              </a:rPr>
              <a:t>Solero Exotic Ice Cream 90ml</a:t>
            </a:r>
            <a:endParaRPr lang="en-US" b="1"/>
          </a:p>
          <a:p>
            <a:pPr marL="0" indent="0">
              <a:buNone/>
            </a:pPr>
            <a:r>
              <a:rPr lang="en-US" sz="1800">
                <a:latin typeface="Ubuntu"/>
              </a:rPr>
              <a:t>Reconstituted skimmed MILK, water, pineapple juice from concentrate (8.5%), glucose syrup, fructose, peach puree (6.5%), mango puree (6%), passion fruit juice (6%), sugar, coconut fat, soluble </a:t>
            </a:r>
            <a:r>
              <a:rPr lang="en-US" sz="1800" err="1">
                <a:latin typeface="Ubuntu"/>
              </a:rPr>
              <a:t>fibre</a:t>
            </a:r>
            <a:r>
              <a:rPr lang="en-US" sz="1800">
                <a:latin typeface="Ubuntu"/>
              </a:rPr>
              <a:t>, whey solids (MILK), </a:t>
            </a:r>
            <a:r>
              <a:rPr lang="en-US" sz="1800" err="1">
                <a:latin typeface="Ubuntu"/>
              </a:rPr>
              <a:t>colour</a:t>
            </a:r>
            <a:r>
              <a:rPr lang="en-US" sz="1800">
                <a:latin typeface="Ubuntu"/>
              </a:rPr>
              <a:t> (carotenes), </a:t>
            </a:r>
            <a:r>
              <a:rPr lang="en-US" sz="1800" err="1">
                <a:latin typeface="Ubuntu"/>
              </a:rPr>
              <a:t>stabilisers</a:t>
            </a:r>
            <a:r>
              <a:rPr lang="en-US" sz="1800">
                <a:latin typeface="Ubuntu"/>
              </a:rPr>
              <a:t> (guar gum, locust bean gum, </a:t>
            </a:r>
            <a:r>
              <a:rPr lang="en-US" sz="1800" err="1">
                <a:latin typeface="Ubuntu"/>
              </a:rPr>
              <a:t>tara</a:t>
            </a:r>
            <a:r>
              <a:rPr lang="en-US" sz="1800">
                <a:latin typeface="Ubuntu"/>
              </a:rPr>
              <a:t> gum), emulsifier (mono- and diglycerides of fatty acids), acidity regulator (citric acid), natural vanilla </a:t>
            </a:r>
            <a:r>
              <a:rPr lang="en-US" sz="1800" err="1">
                <a:latin typeface="Ubuntu"/>
              </a:rPr>
              <a:t>flavouring</a:t>
            </a:r>
            <a:r>
              <a:rPr lang="en-US" sz="1800">
                <a:latin typeface="Ubuntu"/>
              </a:rPr>
              <a:t>.</a:t>
            </a:r>
            <a:endParaRPr lang="en-US" sz="1800"/>
          </a:p>
        </p:txBody>
      </p:sp>
      <p:sp>
        <p:nvSpPr>
          <p:cNvPr id="5" name="Text Placeholder 3">
            <a:extLst>
              <a:ext uri="{FF2B5EF4-FFF2-40B4-BE49-F238E27FC236}">
                <a16:creationId xmlns:a16="http://schemas.microsoft.com/office/drawing/2014/main" id="{A6F8CC23-BFB3-940C-A129-5ED6D0790522}"/>
              </a:ext>
            </a:extLst>
          </p:cNvPr>
          <p:cNvSpPr txBox="1">
            <a:spLocks/>
          </p:cNvSpPr>
          <p:nvPr/>
        </p:nvSpPr>
        <p:spPr>
          <a:xfrm>
            <a:off x="4026202" y="4011675"/>
            <a:ext cx="7873924" cy="2168872"/>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200" b="1">
                <a:latin typeface="Ubuntu"/>
              </a:rPr>
              <a:t>Paw Patrol Strawberry Yogurt Pots 45g</a:t>
            </a:r>
            <a:endParaRPr lang="en-US" sz="2200" b="1"/>
          </a:p>
          <a:p>
            <a:pPr marL="0" indent="0">
              <a:buNone/>
            </a:pPr>
            <a:r>
              <a:rPr lang="en-US" sz="1800">
                <a:latin typeface="Ubuntu"/>
              </a:rPr>
              <a:t>Water, Strawberry Puree from Concentrate 5%, Maize Starch, Vitamin D, Natural </a:t>
            </a:r>
            <a:r>
              <a:rPr lang="en-US" sz="1800" err="1">
                <a:latin typeface="Ubuntu"/>
              </a:rPr>
              <a:t>Flavourings</a:t>
            </a:r>
            <a:r>
              <a:rPr lang="en-US" sz="1800">
                <a:latin typeface="Ubuntu"/>
              </a:rPr>
              <a:t> (</a:t>
            </a:r>
            <a:r>
              <a:rPr lang="en-US" sz="1800" u="sng">
                <a:latin typeface="Ubuntu"/>
              </a:rPr>
              <a:t>Milk</a:t>
            </a:r>
            <a:r>
              <a:rPr lang="en-US" sz="1800">
                <a:latin typeface="Ubuntu"/>
              </a:rPr>
              <a:t>), Lemon Juice from Concentrate, Sugar 6.8%, Carrot Juice from Concentrate, Fromage Frais (</a:t>
            </a:r>
            <a:r>
              <a:rPr lang="en-US" sz="1800" err="1">
                <a:latin typeface="Ubuntu"/>
              </a:rPr>
              <a:t>Pasteurised</a:t>
            </a:r>
            <a:r>
              <a:rPr lang="en-US" sz="1800">
                <a:latin typeface="Ubuntu"/>
              </a:rPr>
              <a:t> Semi-Skimmed </a:t>
            </a:r>
            <a:r>
              <a:rPr lang="en-US" sz="1800" u="sng">
                <a:latin typeface="Ubuntu"/>
              </a:rPr>
              <a:t>Milk</a:t>
            </a:r>
            <a:r>
              <a:rPr lang="en-US" sz="1800">
                <a:latin typeface="Ubuntu"/>
              </a:rPr>
              <a:t>, Cream (</a:t>
            </a:r>
            <a:r>
              <a:rPr lang="en-US" sz="1800" u="sng">
                <a:latin typeface="Ubuntu"/>
              </a:rPr>
              <a:t>Milk</a:t>
            </a:r>
            <a:r>
              <a:rPr lang="en-US" sz="1800">
                <a:latin typeface="Ubuntu"/>
              </a:rPr>
              <a:t>), Lactic Cultures (</a:t>
            </a:r>
            <a:r>
              <a:rPr lang="en-US" sz="1800" u="sng">
                <a:latin typeface="Ubuntu"/>
              </a:rPr>
              <a:t>Milk</a:t>
            </a:r>
            <a:r>
              <a:rPr lang="en-US" sz="1800">
                <a:latin typeface="Ubuntu"/>
              </a:rPr>
              <a:t>)</a:t>
            </a:r>
            <a:r>
              <a:rPr lang="en-US" sz="1400">
                <a:solidFill>
                  <a:srgbClr val="FFFFFF"/>
                </a:solidFill>
                <a:latin typeface="Ubuntu"/>
              </a:rPr>
              <a:t>.</a:t>
            </a:r>
            <a:endParaRPr lang="en-US" sz="1400">
              <a:solidFill>
                <a:srgbClr val="FFFFFF"/>
              </a:solidFill>
            </a:endParaRPr>
          </a:p>
        </p:txBody>
      </p:sp>
      <p:pic>
        <p:nvPicPr>
          <p:cNvPr id="2" name="Picture 1" descr="A shelf with different colored boxes&#10;&#10;AI-generated content may be incorrect.">
            <a:extLst>
              <a:ext uri="{FF2B5EF4-FFF2-40B4-BE49-F238E27FC236}">
                <a16:creationId xmlns:a16="http://schemas.microsoft.com/office/drawing/2014/main" id="{F948CD84-F8F0-1803-C374-A380FFFEAFD8}"/>
              </a:ext>
            </a:extLst>
          </p:cNvPr>
          <p:cNvPicPr>
            <a:picLocks noChangeAspect="1"/>
          </p:cNvPicPr>
          <p:nvPr/>
        </p:nvPicPr>
        <p:blipFill>
          <a:blip r:embed="rId2"/>
          <a:stretch>
            <a:fillRect/>
          </a:stretch>
        </p:blipFill>
        <p:spPr>
          <a:xfrm>
            <a:off x="474850" y="1561260"/>
            <a:ext cx="3286125" cy="2009775"/>
          </a:xfrm>
          <a:prstGeom prst="rect">
            <a:avLst/>
          </a:prstGeom>
        </p:spPr>
      </p:pic>
      <p:pic>
        <p:nvPicPr>
          <p:cNvPr id="7" name="Picture 6" descr="A hand holding a small package&#10;&#10;AI-generated content may be incorrect.">
            <a:extLst>
              <a:ext uri="{FF2B5EF4-FFF2-40B4-BE49-F238E27FC236}">
                <a16:creationId xmlns:a16="http://schemas.microsoft.com/office/drawing/2014/main" id="{D71525A3-CCDB-6C96-A953-FB315C137113}"/>
              </a:ext>
            </a:extLst>
          </p:cNvPr>
          <p:cNvPicPr>
            <a:picLocks noChangeAspect="1"/>
          </p:cNvPicPr>
          <p:nvPr/>
        </p:nvPicPr>
        <p:blipFill>
          <a:blip r:embed="rId3"/>
          <a:stretch>
            <a:fillRect/>
          </a:stretch>
        </p:blipFill>
        <p:spPr>
          <a:xfrm>
            <a:off x="479612" y="3689256"/>
            <a:ext cx="3276600" cy="2124075"/>
          </a:xfrm>
          <a:prstGeom prst="rect">
            <a:avLst/>
          </a:prstGeom>
        </p:spPr>
      </p:pic>
    </p:spTree>
    <p:extLst>
      <p:ext uri="{BB962C8B-B14F-4D97-AF65-F5344CB8AC3E}">
        <p14:creationId xmlns:p14="http://schemas.microsoft.com/office/powerpoint/2010/main" val="42884742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7E7BA7B-F13B-2766-10BE-5DE759116889}"/>
              </a:ext>
            </a:extLst>
          </p:cNvPr>
          <p:cNvSpPr>
            <a:spLocks noGrp="1"/>
          </p:cNvSpPr>
          <p:nvPr>
            <p:ph type="body" sz="quarter" idx="4294967295"/>
          </p:nvPr>
        </p:nvSpPr>
        <p:spPr>
          <a:xfrm>
            <a:off x="531558" y="952375"/>
            <a:ext cx="6053138" cy="649287"/>
          </a:xfrm>
        </p:spPr>
        <p:txBody>
          <a:bodyPr vert="horz" lIns="91440" tIns="45720" rIns="91440" bIns="45720" rtlCol="0" anchor="t">
            <a:normAutofit/>
          </a:bodyPr>
          <a:lstStyle/>
          <a:p>
            <a:pPr marL="0" indent="0">
              <a:buNone/>
            </a:pPr>
            <a:r>
              <a:rPr lang="en-US" sz="3200" b="1">
                <a:latin typeface="Ubuntu"/>
              </a:rPr>
              <a:t>What's in This?</a:t>
            </a:r>
            <a:endParaRPr lang="en-US" sz="3200" b="1"/>
          </a:p>
        </p:txBody>
      </p:sp>
      <p:sp>
        <p:nvSpPr>
          <p:cNvPr id="4" name="Text Placeholder 3">
            <a:extLst>
              <a:ext uri="{FF2B5EF4-FFF2-40B4-BE49-F238E27FC236}">
                <a16:creationId xmlns:a16="http://schemas.microsoft.com/office/drawing/2014/main" id="{3FB77E92-2EB8-0B64-125F-B18DD5DE9B5B}"/>
              </a:ext>
            </a:extLst>
          </p:cNvPr>
          <p:cNvSpPr>
            <a:spLocks noGrp="1"/>
          </p:cNvSpPr>
          <p:nvPr>
            <p:ph type="body" sz="quarter" idx="4294967295"/>
          </p:nvPr>
        </p:nvSpPr>
        <p:spPr>
          <a:xfrm>
            <a:off x="4113645" y="3427340"/>
            <a:ext cx="7414305" cy="2229348"/>
          </a:xfrm>
        </p:spPr>
        <p:txBody>
          <a:bodyPr vert="horz" lIns="91440" tIns="45720" rIns="91440" bIns="45720" rtlCol="0" anchor="t">
            <a:normAutofit/>
          </a:bodyPr>
          <a:lstStyle/>
          <a:p>
            <a:pPr marL="0" indent="0">
              <a:buNone/>
            </a:pPr>
            <a:r>
              <a:rPr lang="en-US" sz="2200">
                <a:latin typeface="Ubuntu"/>
              </a:rPr>
              <a:t>Solero Exotic Ice Cream 90ml</a:t>
            </a:r>
            <a:endParaRPr lang="en-US"/>
          </a:p>
          <a:p>
            <a:pPr marL="0" indent="0">
              <a:buNone/>
            </a:pPr>
            <a:r>
              <a:rPr lang="en-US" sz="1800">
                <a:latin typeface="Ubuntu"/>
              </a:rPr>
              <a:t>Reconstituted skimmed MILK, water, pineapple juice from concentrate (8.5%), glucose syrup, fructose, peach puree (6.5%), mango puree (6%), passion fruit juice (6%), sugar, coconut fat, soluble </a:t>
            </a:r>
            <a:r>
              <a:rPr lang="en-US" sz="1800" err="1">
                <a:latin typeface="Ubuntu"/>
              </a:rPr>
              <a:t>fibre</a:t>
            </a:r>
            <a:r>
              <a:rPr lang="en-US" sz="1800">
                <a:latin typeface="Ubuntu"/>
              </a:rPr>
              <a:t>, whey solids (MILK), </a:t>
            </a:r>
            <a:r>
              <a:rPr lang="en-US" sz="1800" err="1">
                <a:latin typeface="Ubuntu"/>
              </a:rPr>
              <a:t>colour</a:t>
            </a:r>
            <a:r>
              <a:rPr lang="en-US" sz="1800">
                <a:latin typeface="Ubuntu"/>
              </a:rPr>
              <a:t> (carotenes), </a:t>
            </a:r>
            <a:r>
              <a:rPr lang="en-US" sz="1800" err="1">
                <a:latin typeface="Ubuntu"/>
              </a:rPr>
              <a:t>stabilisers</a:t>
            </a:r>
            <a:r>
              <a:rPr lang="en-US" sz="1800">
                <a:latin typeface="Ubuntu"/>
              </a:rPr>
              <a:t> (guar gum, locust bean gum, </a:t>
            </a:r>
            <a:r>
              <a:rPr lang="en-US" sz="1800" err="1">
                <a:latin typeface="Ubuntu"/>
              </a:rPr>
              <a:t>tara</a:t>
            </a:r>
            <a:r>
              <a:rPr lang="en-US" sz="1800">
                <a:latin typeface="Ubuntu"/>
              </a:rPr>
              <a:t> gum), emulsifier (mono- and diglycerides of fatty acids), acidity regulator (citric acid), natural vanilla </a:t>
            </a:r>
            <a:r>
              <a:rPr lang="en-US" sz="1800" err="1">
                <a:latin typeface="Ubuntu"/>
              </a:rPr>
              <a:t>flavouring</a:t>
            </a:r>
            <a:r>
              <a:rPr lang="en-US" sz="1800">
                <a:latin typeface="Ubuntu"/>
              </a:rPr>
              <a:t>.</a:t>
            </a:r>
            <a:endParaRPr lang="en-US" sz="1800"/>
          </a:p>
        </p:txBody>
      </p:sp>
      <p:sp>
        <p:nvSpPr>
          <p:cNvPr id="7" name="Text Placeholder 3">
            <a:extLst>
              <a:ext uri="{FF2B5EF4-FFF2-40B4-BE49-F238E27FC236}">
                <a16:creationId xmlns:a16="http://schemas.microsoft.com/office/drawing/2014/main" id="{CED69F48-24AD-DCEB-8846-9FAFCA2E7F8B}"/>
              </a:ext>
            </a:extLst>
          </p:cNvPr>
          <p:cNvSpPr txBox="1">
            <a:spLocks/>
          </p:cNvSpPr>
          <p:nvPr/>
        </p:nvSpPr>
        <p:spPr>
          <a:xfrm>
            <a:off x="523505" y="1714700"/>
            <a:ext cx="10625079" cy="1394777"/>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200">
                <a:latin typeface="Ubuntu"/>
              </a:rPr>
              <a:t>What do you think about these ingredients? </a:t>
            </a:r>
          </a:p>
          <a:p>
            <a:pPr marL="0" indent="0">
              <a:buNone/>
            </a:pPr>
            <a:r>
              <a:rPr lang="en-US" sz="2200">
                <a:latin typeface="Ubuntu"/>
              </a:rPr>
              <a:t>Why are there so many ingredients? </a:t>
            </a:r>
          </a:p>
          <a:p>
            <a:pPr marL="0" indent="0">
              <a:buNone/>
            </a:pPr>
            <a:r>
              <a:rPr lang="en-US" sz="2200">
                <a:latin typeface="Ubuntu"/>
              </a:rPr>
              <a:t>How many of the ingredients do you think give the product a sweet taste?</a:t>
            </a:r>
          </a:p>
        </p:txBody>
      </p:sp>
      <p:pic>
        <p:nvPicPr>
          <p:cNvPr id="2" name="Picture 1" descr="A shelf with different colored boxes&#10;&#10;AI-generated content may be incorrect.">
            <a:extLst>
              <a:ext uri="{FF2B5EF4-FFF2-40B4-BE49-F238E27FC236}">
                <a16:creationId xmlns:a16="http://schemas.microsoft.com/office/drawing/2014/main" id="{51EBD75C-2D3C-0D8B-4D6E-3C740BCC73B2}"/>
              </a:ext>
            </a:extLst>
          </p:cNvPr>
          <p:cNvPicPr>
            <a:picLocks noChangeAspect="1"/>
          </p:cNvPicPr>
          <p:nvPr/>
        </p:nvPicPr>
        <p:blipFill>
          <a:blip r:embed="rId2"/>
          <a:stretch>
            <a:fillRect/>
          </a:stretch>
        </p:blipFill>
        <p:spPr>
          <a:xfrm>
            <a:off x="519673" y="3432642"/>
            <a:ext cx="3286125" cy="2009775"/>
          </a:xfrm>
          <a:prstGeom prst="rect">
            <a:avLst/>
          </a:prstGeom>
        </p:spPr>
      </p:pic>
    </p:spTree>
    <p:extLst>
      <p:ext uri="{BB962C8B-B14F-4D97-AF65-F5344CB8AC3E}">
        <p14:creationId xmlns:p14="http://schemas.microsoft.com/office/powerpoint/2010/main" val="17090128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7E7BA7B-F13B-2766-10BE-5DE759116889}"/>
              </a:ext>
            </a:extLst>
          </p:cNvPr>
          <p:cNvSpPr>
            <a:spLocks noGrp="1"/>
          </p:cNvSpPr>
          <p:nvPr>
            <p:ph type="body" sz="quarter" idx="11"/>
          </p:nvPr>
        </p:nvSpPr>
        <p:spPr>
          <a:xfrm>
            <a:off x="304879" y="1072480"/>
            <a:ext cx="6052891" cy="648461"/>
          </a:xfrm>
        </p:spPr>
        <p:txBody>
          <a:bodyPr>
            <a:normAutofit/>
          </a:bodyPr>
          <a:lstStyle/>
          <a:p>
            <a:r>
              <a:rPr lang="en-US">
                <a:latin typeface="Ubuntu"/>
              </a:rPr>
              <a:t>Look at the Following Images</a:t>
            </a:r>
            <a:endParaRPr lang="en-US"/>
          </a:p>
        </p:txBody>
      </p:sp>
      <p:sp>
        <p:nvSpPr>
          <p:cNvPr id="4" name="Text Placeholder 3">
            <a:extLst>
              <a:ext uri="{FF2B5EF4-FFF2-40B4-BE49-F238E27FC236}">
                <a16:creationId xmlns:a16="http://schemas.microsoft.com/office/drawing/2014/main" id="{3FB77E92-2EB8-0B64-125F-B18DD5DE9B5B}"/>
              </a:ext>
            </a:extLst>
          </p:cNvPr>
          <p:cNvSpPr>
            <a:spLocks noGrp="1"/>
          </p:cNvSpPr>
          <p:nvPr>
            <p:ph type="body" sz="quarter" idx="12"/>
          </p:nvPr>
        </p:nvSpPr>
        <p:spPr>
          <a:xfrm>
            <a:off x="304879" y="1721407"/>
            <a:ext cx="8220833" cy="614462"/>
          </a:xfrm>
        </p:spPr>
        <p:txBody>
          <a:bodyPr>
            <a:noAutofit/>
          </a:bodyPr>
          <a:lstStyle/>
          <a:p>
            <a:r>
              <a:rPr lang="en-US" sz="2400">
                <a:latin typeface="Ubuntu"/>
              </a:rPr>
              <a:t>Discuss the ingredients you think are included in these products.</a:t>
            </a:r>
            <a:endParaRPr lang="en-US" sz="2400"/>
          </a:p>
        </p:txBody>
      </p:sp>
      <p:pic>
        <p:nvPicPr>
          <p:cNvPr id="2" name="Picture 1" descr="A shelf with different colored packages&#10;&#10;AI-generated content may be incorrect.">
            <a:extLst>
              <a:ext uri="{FF2B5EF4-FFF2-40B4-BE49-F238E27FC236}">
                <a16:creationId xmlns:a16="http://schemas.microsoft.com/office/drawing/2014/main" id="{62D31712-FDFA-3381-4DB9-D347738C7A6A}"/>
              </a:ext>
            </a:extLst>
          </p:cNvPr>
          <p:cNvPicPr>
            <a:picLocks noChangeAspect="1"/>
          </p:cNvPicPr>
          <p:nvPr/>
        </p:nvPicPr>
        <p:blipFill>
          <a:blip r:embed="rId2"/>
          <a:stretch>
            <a:fillRect/>
          </a:stretch>
        </p:blipFill>
        <p:spPr>
          <a:xfrm>
            <a:off x="308162" y="2594722"/>
            <a:ext cx="5524500" cy="3752850"/>
          </a:xfrm>
          <a:prstGeom prst="rect">
            <a:avLst/>
          </a:prstGeom>
        </p:spPr>
      </p:pic>
      <p:pic>
        <p:nvPicPr>
          <p:cNvPr id="6" name="Picture 5" descr="A shelf with bottles of soda and soda pop&#10;&#10;AI-generated content may be incorrect.">
            <a:extLst>
              <a:ext uri="{FF2B5EF4-FFF2-40B4-BE49-F238E27FC236}">
                <a16:creationId xmlns:a16="http://schemas.microsoft.com/office/drawing/2014/main" id="{4D1F39FA-C253-2837-CCBB-8757B1E0FF4A}"/>
              </a:ext>
            </a:extLst>
          </p:cNvPr>
          <p:cNvPicPr>
            <a:picLocks noChangeAspect="1"/>
          </p:cNvPicPr>
          <p:nvPr/>
        </p:nvPicPr>
        <p:blipFill>
          <a:blip r:embed="rId3"/>
          <a:stretch>
            <a:fillRect/>
          </a:stretch>
        </p:blipFill>
        <p:spPr>
          <a:xfrm>
            <a:off x="6100482" y="2594722"/>
            <a:ext cx="5257800" cy="3752850"/>
          </a:xfrm>
          <a:prstGeom prst="rect">
            <a:avLst/>
          </a:prstGeom>
        </p:spPr>
      </p:pic>
    </p:spTree>
    <p:extLst>
      <p:ext uri="{BB962C8B-B14F-4D97-AF65-F5344CB8AC3E}">
        <p14:creationId xmlns:p14="http://schemas.microsoft.com/office/powerpoint/2010/main" val="16453459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7E7BA7B-F13B-2766-10BE-5DE759116889}"/>
              </a:ext>
            </a:extLst>
          </p:cNvPr>
          <p:cNvSpPr>
            <a:spLocks noGrp="1"/>
          </p:cNvSpPr>
          <p:nvPr>
            <p:ph type="body" sz="quarter" idx="4294967295"/>
          </p:nvPr>
        </p:nvSpPr>
        <p:spPr>
          <a:xfrm>
            <a:off x="295701" y="934232"/>
            <a:ext cx="6053138" cy="649287"/>
          </a:xfrm>
        </p:spPr>
        <p:txBody>
          <a:bodyPr vert="horz" lIns="91440" tIns="45720" rIns="91440" bIns="45720" rtlCol="0" anchor="t">
            <a:normAutofit/>
          </a:bodyPr>
          <a:lstStyle/>
          <a:p>
            <a:pPr marL="0" indent="0">
              <a:buNone/>
            </a:pPr>
            <a:r>
              <a:rPr lang="en-US" sz="3200" b="1">
                <a:latin typeface="Ubuntu"/>
              </a:rPr>
              <a:t>Actual Ingredients:</a:t>
            </a:r>
            <a:endParaRPr lang="en-US" sz="3200" b="1"/>
          </a:p>
        </p:txBody>
      </p:sp>
      <p:sp>
        <p:nvSpPr>
          <p:cNvPr id="4" name="Text Placeholder 3">
            <a:extLst>
              <a:ext uri="{FF2B5EF4-FFF2-40B4-BE49-F238E27FC236}">
                <a16:creationId xmlns:a16="http://schemas.microsoft.com/office/drawing/2014/main" id="{3FB77E92-2EB8-0B64-125F-B18DD5DE9B5B}"/>
              </a:ext>
            </a:extLst>
          </p:cNvPr>
          <p:cNvSpPr>
            <a:spLocks noGrp="1"/>
          </p:cNvSpPr>
          <p:nvPr>
            <p:ph type="body" sz="quarter" idx="4294967295"/>
          </p:nvPr>
        </p:nvSpPr>
        <p:spPr>
          <a:xfrm>
            <a:off x="4030724" y="1584372"/>
            <a:ext cx="7124020" cy="2229348"/>
          </a:xfrm>
        </p:spPr>
        <p:txBody>
          <a:bodyPr vert="horz" lIns="91440" tIns="45720" rIns="91440" bIns="45720" rtlCol="0" anchor="t">
            <a:normAutofit/>
          </a:bodyPr>
          <a:lstStyle/>
          <a:p>
            <a:pPr marL="0" indent="0">
              <a:buNone/>
            </a:pPr>
            <a:r>
              <a:rPr lang="en-US" sz="2200">
                <a:latin typeface="Ubuntu"/>
              </a:rPr>
              <a:t>Fruits Skittle Giants 132g</a:t>
            </a:r>
          </a:p>
          <a:p>
            <a:pPr marL="0" indent="0">
              <a:buNone/>
            </a:pPr>
            <a:r>
              <a:rPr lang="en-US" sz="1800">
                <a:latin typeface="Ubuntu"/>
              </a:rPr>
              <a:t>Sugar, Glucose Syrup, Palm Fat, Acid (Malic Acid), Dextrin, Modified Starch, </a:t>
            </a:r>
            <a:r>
              <a:rPr lang="en-US" sz="1800" err="1">
                <a:latin typeface="Ubuntu"/>
              </a:rPr>
              <a:t>Flavourings</a:t>
            </a:r>
            <a:r>
              <a:rPr lang="en-US" sz="1800">
                <a:latin typeface="Ubuntu"/>
              </a:rPr>
              <a:t>, Maltodextrin, </a:t>
            </a:r>
            <a:r>
              <a:rPr lang="en-US" sz="1800" err="1">
                <a:latin typeface="Ubuntu"/>
              </a:rPr>
              <a:t>Colours</a:t>
            </a:r>
            <a:r>
              <a:rPr lang="en-US" sz="1800">
                <a:latin typeface="Ubuntu"/>
              </a:rPr>
              <a:t> (E162, E163, E160a, E170, E100, E153, E133), Acid (Citric Acid), Acidity Regulator (Trisodium Citrate), Glazing Agent (Carnauba Wax), Emulsifier (Lecithin).</a:t>
            </a:r>
            <a:endParaRPr lang="en-US" sz="1800"/>
          </a:p>
        </p:txBody>
      </p:sp>
      <p:sp>
        <p:nvSpPr>
          <p:cNvPr id="5" name="Text Placeholder 3">
            <a:extLst>
              <a:ext uri="{FF2B5EF4-FFF2-40B4-BE49-F238E27FC236}">
                <a16:creationId xmlns:a16="http://schemas.microsoft.com/office/drawing/2014/main" id="{A6F8CC23-BFB3-940C-A129-5ED6D0790522}"/>
              </a:ext>
            </a:extLst>
          </p:cNvPr>
          <p:cNvSpPr txBox="1">
            <a:spLocks/>
          </p:cNvSpPr>
          <p:nvPr/>
        </p:nvSpPr>
        <p:spPr>
          <a:xfrm>
            <a:off x="4135059" y="3934089"/>
            <a:ext cx="6924448" cy="2247490"/>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200">
                <a:latin typeface="Ubuntu"/>
              </a:rPr>
              <a:t>Pepsi Max Cherry No Sugar Cola 2L</a:t>
            </a:r>
            <a:endParaRPr lang="en-US" sz="2200"/>
          </a:p>
          <a:p>
            <a:pPr marL="0" indent="0">
              <a:buNone/>
            </a:pPr>
            <a:r>
              <a:rPr lang="en-US" sz="1800">
                <a:latin typeface="Ubuntu"/>
              </a:rPr>
              <a:t>Carbonated Water, </a:t>
            </a:r>
            <a:r>
              <a:rPr lang="en-US" sz="1800" err="1">
                <a:latin typeface="Ubuntu"/>
              </a:rPr>
              <a:t>Colour</a:t>
            </a:r>
            <a:r>
              <a:rPr lang="en-US" sz="1800">
                <a:latin typeface="Ubuntu"/>
              </a:rPr>
              <a:t> (E150d), Sweeteners (Aspartame, Acesulfame K), </a:t>
            </a:r>
            <a:r>
              <a:rPr lang="en-US" sz="1800" err="1">
                <a:latin typeface="Ubuntu"/>
              </a:rPr>
              <a:t>Flavourings</a:t>
            </a:r>
            <a:r>
              <a:rPr lang="en-US" sz="1800">
                <a:latin typeface="Ubuntu"/>
              </a:rPr>
              <a:t> (including Caffeine), Acids (Phosphoric Acid, Citric Acid), Preservative (Potassium Sorbate).</a:t>
            </a:r>
            <a:r>
              <a:rPr lang="en-US" sz="1400">
                <a:solidFill>
                  <a:srgbClr val="FFFFFF"/>
                </a:solidFill>
                <a:latin typeface="Ubuntu"/>
              </a:rPr>
              <a:t>, Preservative (Potassium Sorbate). Contains a Source of Phenylalanine.</a:t>
            </a:r>
            <a:endParaRPr lang="en-US" sz="1400">
              <a:solidFill>
                <a:srgbClr val="FFFFFF"/>
              </a:solidFill>
            </a:endParaRPr>
          </a:p>
        </p:txBody>
      </p:sp>
      <p:pic>
        <p:nvPicPr>
          <p:cNvPr id="2" name="Picture 1" descr="A shelf with different colored packages&#10;&#10;AI-generated content may be incorrect.">
            <a:extLst>
              <a:ext uri="{FF2B5EF4-FFF2-40B4-BE49-F238E27FC236}">
                <a16:creationId xmlns:a16="http://schemas.microsoft.com/office/drawing/2014/main" id="{1AFA320B-03A0-FC53-7CF7-B9CABD437798}"/>
              </a:ext>
            </a:extLst>
          </p:cNvPr>
          <p:cNvPicPr>
            <a:picLocks noChangeAspect="1"/>
          </p:cNvPicPr>
          <p:nvPr/>
        </p:nvPicPr>
        <p:blipFill>
          <a:blip r:embed="rId2"/>
          <a:stretch>
            <a:fillRect/>
          </a:stretch>
        </p:blipFill>
        <p:spPr>
          <a:xfrm>
            <a:off x="468406" y="1597399"/>
            <a:ext cx="3276600" cy="2228850"/>
          </a:xfrm>
          <a:prstGeom prst="rect">
            <a:avLst/>
          </a:prstGeom>
        </p:spPr>
      </p:pic>
      <p:pic>
        <p:nvPicPr>
          <p:cNvPr id="6" name="Picture 5" descr="A shelf with bottles of soda and soda pop&#10;&#10;AI-generated content may be incorrect.">
            <a:extLst>
              <a:ext uri="{FF2B5EF4-FFF2-40B4-BE49-F238E27FC236}">
                <a16:creationId xmlns:a16="http://schemas.microsoft.com/office/drawing/2014/main" id="{50E8F94B-3C4F-3A68-883D-9636B80EF90A}"/>
              </a:ext>
            </a:extLst>
          </p:cNvPr>
          <p:cNvPicPr>
            <a:picLocks noChangeAspect="1"/>
          </p:cNvPicPr>
          <p:nvPr/>
        </p:nvPicPr>
        <p:blipFill>
          <a:blip r:embed="rId3"/>
          <a:stretch>
            <a:fillRect/>
          </a:stretch>
        </p:blipFill>
        <p:spPr>
          <a:xfrm>
            <a:off x="468406" y="3931864"/>
            <a:ext cx="3276600" cy="2333625"/>
          </a:xfrm>
          <a:prstGeom prst="rect">
            <a:avLst/>
          </a:prstGeom>
        </p:spPr>
      </p:pic>
    </p:spTree>
    <p:extLst>
      <p:ext uri="{BB962C8B-B14F-4D97-AF65-F5344CB8AC3E}">
        <p14:creationId xmlns:p14="http://schemas.microsoft.com/office/powerpoint/2010/main" val="3554746902"/>
      </p:ext>
    </p:extLst>
  </p:cSld>
  <p:clrMapOvr>
    <a:masterClrMapping/>
  </p:clrMapOvr>
</p:sld>
</file>

<file path=ppt/theme/theme1.xml><?xml version="1.0" encoding="utf-8"?>
<a:theme xmlns:a="http://schemas.openxmlformats.org/drawingml/2006/main" name="PHW - Master Deck - Orange">
  <a:themeElements>
    <a:clrScheme name="PHW - Health &amp; Wellbeing Resources">
      <a:dk1>
        <a:srgbClr val="000000"/>
      </a:dk1>
      <a:lt1>
        <a:srgbClr val="FFFFFF"/>
      </a:lt1>
      <a:dk2>
        <a:srgbClr val="285087"/>
      </a:dk2>
      <a:lt2>
        <a:srgbClr val="E8E8E8"/>
      </a:lt2>
      <a:accent1>
        <a:srgbClr val="15518B"/>
      </a:accent1>
      <a:accent2>
        <a:srgbClr val="24FFC0"/>
      </a:accent2>
      <a:accent3>
        <a:srgbClr val="E8FF3E"/>
      </a:accent3>
      <a:accent4>
        <a:srgbClr val="FF5D0C"/>
      </a:accent4>
      <a:accent5>
        <a:srgbClr val="C288FF"/>
      </a:accent5>
      <a:accent6>
        <a:srgbClr val="E0E0E0"/>
      </a:accent6>
      <a:hlink>
        <a:srgbClr val="E8FF3E"/>
      </a:hlink>
      <a:folHlink>
        <a:srgbClr val="24FFC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A6A6F83751BC542A98DC5A0AC630D3D" ma:contentTypeVersion="15" ma:contentTypeDescription="Create a new document." ma:contentTypeScope="" ma:versionID="07c4eb4ae9f433db1b465f0e766902ca">
  <xsd:schema xmlns:xsd="http://www.w3.org/2001/XMLSchema" xmlns:xs="http://www.w3.org/2001/XMLSchema" xmlns:p="http://schemas.microsoft.com/office/2006/metadata/properties" xmlns:ns2="bbd7921a-042b-4eb0-b7a0-a3fc5587e9ac" xmlns:ns3="d6550f9a-f14e-418b-a53a-e888529f43ac" targetNamespace="http://schemas.microsoft.com/office/2006/metadata/properties" ma:root="true" ma:fieldsID="fbe34ecbae75e3bf2fe83bd45dea5f21" ns2:_="" ns3:_="">
    <xsd:import namespace="bbd7921a-042b-4eb0-b7a0-a3fc5587e9ac"/>
    <xsd:import namespace="d6550f9a-f14e-418b-a53a-e888529f43ac"/>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d7921a-042b-4eb0-b7a0-a3fc5587e9a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1" nillable="true" ma:displayName="Extracted Text" ma:internalName="MediaServiceOCR" ma:readOnly="true">
      <xsd:simpleType>
        <xsd:restriction base="dms:Note">
          <xsd:maxLength value="255"/>
        </xsd:restriction>
      </xsd:simpleType>
    </xsd:element>
    <xsd:element name="MediaServiceBillingMetadata" ma:index="22"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6550f9a-f14e-418b-a53a-e888529f43ac"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3d3ce685-6bcb-45ae-998a-d25e5acaad24}" ma:internalName="TaxCatchAll" ma:showField="CatchAllData" ma:web="d6550f9a-f14e-418b-a53a-e888529f43a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haredWithUsers xmlns="d6550f9a-f14e-418b-a53a-e888529f43ac">
      <UserInfo>
        <DisplayName/>
        <AccountId xsi:nil="true"/>
        <AccountType/>
      </UserInfo>
    </SharedWithUsers>
    <MediaLengthInSeconds xmlns="bbd7921a-042b-4eb0-b7a0-a3fc5587e9ac" xsi:nil="true"/>
    <lcf76f155ced4ddcb4097134ff3c332f xmlns="bbd7921a-042b-4eb0-b7a0-a3fc5587e9ac">
      <Terms xmlns="http://schemas.microsoft.com/office/infopath/2007/PartnerControls"/>
    </lcf76f155ced4ddcb4097134ff3c332f>
    <TaxCatchAll xmlns="d6550f9a-f14e-418b-a53a-e888529f43ac"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C93D957-D1A3-4209-8D99-9EA2CE0893FC}">
  <ds:schemaRefs>
    <ds:schemaRef ds:uri="bbd7921a-042b-4eb0-b7a0-a3fc5587e9ac"/>
    <ds:schemaRef ds:uri="d6550f9a-f14e-418b-a53a-e888529f43ac"/>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D786DA86-E1FB-44EE-B0F0-78AE5479C1BE}">
  <ds:schemaRefs>
    <ds:schemaRef ds:uri="bbd7921a-042b-4eb0-b7a0-a3fc5587e9ac"/>
    <ds:schemaRef ds:uri="d6550f9a-f14e-418b-a53a-e888529f43ac"/>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9772CF89-D81E-4226-8067-2255C6B4F3C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23</Slides>
  <Notes>1</Notes>
  <HiddenSlides>0</HiddenSlide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PHW - Master Deck - Orange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Emily</dc:creator>
  <cp:revision>72</cp:revision>
  <dcterms:created xsi:type="dcterms:W3CDTF">2024-01-29T16:09:21Z</dcterms:created>
  <dcterms:modified xsi:type="dcterms:W3CDTF">2025-06-24T08:20:48Z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0x0101008A6A6F83751BC542A98DC5A0AC630D3D</vt:lpwstr>
  </property>
  <property fmtid="{D5CDD505-2E9C-101B-9397-08002B2CF9AE}" pid="3" name="Order">
    <vt:r8>228500</vt:r8>
  </property>
  <property fmtid="{D5CDD505-2E9C-101B-9397-08002B2CF9AE}" pid="4" name="xd_Signature">
    <vt:bool>false</vt:bool>
  </property>
  <property fmtid="{D5CDD505-2E9C-101B-9397-08002B2CF9AE}" pid="5" name="xd_ProgID">
    <vt:lpwstr/>
  </property>
  <property fmtid="{D5CDD505-2E9C-101B-9397-08002B2CF9AE}" pid="6" name="Reviewd">
    <vt:bool>false</vt:bool>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y fmtid="{D5CDD505-2E9C-101B-9397-08002B2CF9AE}" pid="13" name="MediaServiceImageTags">
    <vt:lpwstr/>
  </property>
</Properties>
</file>