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6"/>
  </p:notesMasterIdLst>
  <p:sldIdLst>
    <p:sldId id="256" r:id="rId5"/>
    <p:sldId id="305" r:id="rId6"/>
    <p:sldId id="276" r:id="rId7"/>
    <p:sldId id="277" r:id="rId8"/>
    <p:sldId id="259" r:id="rId9"/>
    <p:sldId id="278" r:id="rId10"/>
    <p:sldId id="289" r:id="rId11"/>
    <p:sldId id="279" r:id="rId12"/>
    <p:sldId id="286" r:id="rId13"/>
    <p:sldId id="281" r:id="rId14"/>
    <p:sldId id="287" r:id="rId15"/>
    <p:sldId id="282" r:id="rId16"/>
    <p:sldId id="288" r:id="rId17"/>
    <p:sldId id="283" r:id="rId18"/>
    <p:sldId id="293" r:id="rId19"/>
    <p:sldId id="290" r:id="rId20"/>
    <p:sldId id="291" r:id="rId21"/>
    <p:sldId id="284" r:id="rId22"/>
    <p:sldId id="292" r:id="rId23"/>
    <p:sldId id="304" r:id="rId24"/>
    <p:sldId id="29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5F3B54-6175-C320-9F16-8611F7697D0C}" v="74" dt="2025-06-24T08:24:02.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7063DC8B-716B-433E-8AFC-34B245B06FE4}"/>
    <pc:docChg chg="modSld">
      <pc:chgData name="Leanne Small (Public Health Wales - No. 2 Capital Quarter)" userId="S::leanne.small@wales.nhs.uk::d76cf426-005f-434f-ac47-a5eb582e6007" providerId="AD" clId="Web-{7063DC8B-716B-433E-8AFC-34B245B06FE4}" dt="2024-07-09T10:12:57.834" v="26" actId="1076"/>
      <pc:docMkLst>
        <pc:docMk/>
      </pc:docMkLst>
      <pc:sldChg chg="addSp delSp modSp">
        <pc:chgData name="Leanne Small (Public Health Wales - No. 2 Capital Quarter)" userId="S::leanne.small@wales.nhs.uk::d76cf426-005f-434f-ac47-a5eb582e6007" providerId="AD" clId="Web-{7063DC8B-716B-433E-8AFC-34B245B06FE4}" dt="2024-07-09T10:12:57.834" v="26" actId="1076"/>
        <pc:sldMkLst>
          <pc:docMk/>
          <pc:sldMk cId="4266995870" sldId="278"/>
        </pc:sldMkLst>
      </pc:sldChg>
    </pc:docChg>
  </pc:docChgLst>
  <pc:docChgLst>
    <pc:chgData name="Lucy Jayne (Public Health Wales - No. 2 Capital Quarter)" userId="S::lucy.jayne@wales.nhs.uk::7eb58db9-16aa-42b3-9796-7f97c022edec" providerId="AD" clId="Web-{00EF6BCA-965C-5707-6BED-0543E04E2C88}"/>
    <pc:docChg chg="">
      <pc:chgData name="Lucy Jayne (Public Health Wales - No. 2 Capital Quarter)" userId="S::lucy.jayne@wales.nhs.uk::7eb58db9-16aa-42b3-9796-7f97c022edec" providerId="AD" clId="Web-{00EF6BCA-965C-5707-6BED-0543E04E2C88}" dt="2024-07-23T09:11:00.667" v="1"/>
      <pc:docMkLst>
        <pc:docMk/>
      </pc:docMkLst>
      <pc:sldChg chg="modCm">
        <pc:chgData name="Lucy Jayne (Public Health Wales - No. 2 Capital Quarter)" userId="S::lucy.jayne@wales.nhs.uk::7eb58db9-16aa-42b3-9796-7f97c022edec" providerId="AD" clId="Web-{00EF6BCA-965C-5707-6BED-0543E04E2C88}" dt="2024-07-23T09:11:00.667" v="1"/>
        <pc:sldMkLst>
          <pc:docMk/>
          <pc:sldMk cId="1445437660" sldId="276"/>
        </pc:sldMkLst>
        <pc:extLst>
          <p:ext xmlns:p="http://schemas.openxmlformats.org/presentationml/2006/main" uri="{D6D511B9-2390-475A-947B-AFAB55BFBCF1}">
            <pc226:cmChg xmlns:pc226="http://schemas.microsoft.com/office/powerpoint/2022/06/main/command" chg="">
              <pc226:chgData name="Lucy Jayne (Public Health Wales - No. 2 Capital Quarter)" userId="S::lucy.jayne@wales.nhs.uk::7eb58db9-16aa-42b3-9796-7f97c022edec" providerId="AD" clId="Web-{00EF6BCA-965C-5707-6BED-0543E04E2C88}" dt="2024-07-23T09:11:00.667" v="1"/>
              <pc2:cmMkLst xmlns:pc2="http://schemas.microsoft.com/office/powerpoint/2019/9/main/command">
                <pc:docMk/>
                <pc:sldMk cId="1445437660" sldId="276"/>
                <pc2:cmMk id="{5F8E98BE-6B71-4E81-872D-4D490D68F99D}"/>
              </pc2:cmMkLst>
              <pc226:cmRplyChg chg="add">
                <pc226:chgData name="Lucy Jayne (Public Health Wales - No. 2 Capital Quarter)" userId="S::lucy.jayne@wales.nhs.uk::7eb58db9-16aa-42b3-9796-7f97c022edec" providerId="AD" clId="Web-{00EF6BCA-965C-5707-6BED-0543E04E2C88}" dt="2024-07-23T09:11:00.667" v="1"/>
                <pc2:cmRplyMkLst xmlns:pc2="http://schemas.microsoft.com/office/powerpoint/2019/9/main/command">
                  <pc:docMk/>
                  <pc:sldMk cId="1445437660" sldId="276"/>
                  <pc2:cmMk id="{5F8E98BE-6B71-4E81-872D-4D490D68F99D}"/>
                  <pc2:cmRplyMk id="{F17D2217-2560-48EC-A18A-4E74FE53CCC3}"/>
                </pc2:cmRplyMkLst>
              </pc226:cmRplyChg>
              <pc226:cmRplyChg chg="mod modRxn">
                <pc226:chgData name="Lucy Jayne (Public Health Wales - No. 2 Capital Quarter)" userId="S::lucy.jayne@wales.nhs.uk::7eb58db9-16aa-42b3-9796-7f97c022edec" providerId="AD" clId="Web-{00EF6BCA-965C-5707-6BED-0543E04E2C88}" dt="2024-07-23T08:53:21.073" v="0"/>
                <pc2:cmRplyMkLst xmlns:pc2="http://schemas.microsoft.com/office/powerpoint/2019/9/main/command">
                  <pc:docMk/>
                  <pc:sldMk cId="1445437660" sldId="276"/>
                  <pc2:cmMk id="{5F8E98BE-6B71-4E81-872D-4D490D68F99D}"/>
                  <pc2:cmRplyMk id="{0DF0B718-B7F3-4E03-A5DF-D6FE9026B004}"/>
                </pc2:cmRplyMkLst>
              </pc226:cmRplyChg>
            </pc226:cmChg>
          </p:ext>
        </pc:extLst>
      </pc:sldChg>
    </pc:docChg>
  </pc:docChgLst>
  <pc:docChgLst>
    <pc:chgData clId="Web-{9103BDB0-A850-7C77-820E-C518F273337F}"/>
    <pc:docChg chg="modSld">
      <pc:chgData name="" userId="" providerId="" clId="Web-{9103BDB0-A850-7C77-820E-C518F273337F}" dt="2024-10-10T09:53:35.562" v="1"/>
      <pc:docMkLst>
        <pc:docMk/>
      </pc:docMkLst>
      <pc:sldChg chg="modSp">
        <pc:chgData name="" userId="" providerId="" clId="Web-{9103BDB0-A850-7C77-820E-C518F273337F}" dt="2024-10-10T09:53:35.562" v="1"/>
        <pc:sldMkLst>
          <pc:docMk/>
          <pc:sldMk cId="3990787115" sldId="275"/>
        </pc:sldMkLst>
      </pc:sldChg>
    </pc:docChg>
  </pc:docChgLst>
  <pc:docChgLst>
    <pc:chgData name="Lillie Price (Public Health Wales - No. 2 Capital Quarter)" userId="S::lillie.price@wales.nhs.uk::032d964d-be01-4d8a-8a44-d1d16ba64254" providerId="AD" clId="Web-{973EE297-A32C-731F-26DD-AE5EB5BF09BA}"/>
    <pc:docChg chg="mod">
      <pc:chgData name="Lillie Price (Public Health Wales - No. 2 Capital Quarter)" userId="S::lillie.price@wales.nhs.uk::032d964d-be01-4d8a-8a44-d1d16ba64254" providerId="AD" clId="Web-{973EE297-A32C-731F-26DD-AE5EB5BF09BA}" dt="2024-07-11T14:55:39.890" v="1"/>
      <pc:docMkLst>
        <pc:docMk/>
      </pc:docMkLst>
      <pc:sldChg chg="addCm">
        <pc:chgData name="Lillie Price (Public Health Wales - No. 2 Capital Quarter)" userId="S::lillie.price@wales.nhs.uk::032d964d-be01-4d8a-8a44-d1d16ba64254" providerId="AD" clId="Web-{973EE297-A32C-731F-26DD-AE5EB5BF09BA}" dt="2024-07-11T14:55:39.890" v="1"/>
        <pc:sldMkLst>
          <pc:docMk/>
          <pc:sldMk cId="1445437660" sldId="276"/>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973EE297-A32C-731F-26DD-AE5EB5BF09BA}" dt="2024-07-11T14:55:39.890" v="1"/>
              <pc2:cmMkLst xmlns:pc2="http://schemas.microsoft.com/office/powerpoint/2019/9/main/command">
                <pc:docMk/>
                <pc:sldMk cId="1445437660" sldId="276"/>
                <pc2:cmMk id="{5F8E98BE-6B71-4E81-872D-4D490D68F99D}"/>
              </pc2:cmMkLst>
            </pc226:cmChg>
          </p:ext>
        </pc:extLst>
      </pc:sldChg>
    </pc:docChg>
  </pc:docChgLst>
  <pc:docChgLst>
    <pc:chgData name="Grace Lawson (Public Health Wales - No. 2 Capital Quarter)" userId="S::grace.lawson@wales.nhs.uk::88c6baf7-06f7-4e16-85cb-71260126bd16" providerId="AD" clId="Web-{C352C6FA-BEC5-712F-B0E6-B96B7276FD9A}"/>
    <pc:docChg chg="modSld">
      <pc:chgData name="Grace Lawson (Public Health Wales - No. 2 Capital Quarter)" userId="S::grace.lawson@wales.nhs.uk::88c6baf7-06f7-4e16-85cb-71260126bd16" providerId="AD" clId="Web-{C352C6FA-BEC5-712F-B0E6-B96B7276FD9A}" dt="2024-08-07T16:15:08.672" v="305" actId="20577"/>
      <pc:docMkLst>
        <pc:docMk/>
      </pc:docMkLst>
      <pc:sldChg chg="addSp modSp">
        <pc:chgData name="Grace Lawson (Public Health Wales - No. 2 Capital Quarter)" userId="S::grace.lawson@wales.nhs.uk::88c6baf7-06f7-4e16-85cb-71260126bd16" providerId="AD" clId="Web-{C352C6FA-BEC5-712F-B0E6-B96B7276FD9A}" dt="2024-08-07T15:58:41.172" v="291" actId="20577"/>
        <pc:sldMkLst>
          <pc:docMk/>
          <pc:sldMk cId="4107502223" sldId="259"/>
        </pc:sldMkLst>
      </pc:sldChg>
      <pc:sldChg chg="modSp">
        <pc:chgData name="Grace Lawson (Public Health Wales - No. 2 Capital Quarter)" userId="S::grace.lawson@wales.nhs.uk::88c6baf7-06f7-4e16-85cb-71260126bd16" providerId="AD" clId="Web-{C352C6FA-BEC5-712F-B0E6-B96B7276FD9A}" dt="2024-08-07T15:44:48.318" v="247"/>
        <pc:sldMkLst>
          <pc:docMk/>
          <pc:sldMk cId="3990787115" sldId="275"/>
        </pc:sldMkLst>
      </pc:sldChg>
      <pc:sldChg chg="addSp delSp modSp modNotes">
        <pc:chgData name="Grace Lawson (Public Health Wales - No. 2 Capital Quarter)" userId="S::grace.lawson@wales.nhs.uk::88c6baf7-06f7-4e16-85cb-71260126bd16" providerId="AD" clId="Web-{C352C6FA-BEC5-712F-B0E6-B96B7276FD9A}" dt="2024-08-07T15:59:51.628" v="294" actId="20577"/>
        <pc:sldMkLst>
          <pc:docMk/>
          <pc:sldMk cId="4266995870" sldId="278"/>
        </pc:sldMkLst>
      </pc:sldChg>
      <pc:sldChg chg="addSp modSp">
        <pc:chgData name="Grace Lawson (Public Health Wales - No. 2 Capital Quarter)" userId="S::grace.lawson@wales.nhs.uk::88c6baf7-06f7-4e16-85cb-71260126bd16" providerId="AD" clId="Web-{C352C6FA-BEC5-712F-B0E6-B96B7276FD9A}" dt="2024-08-07T15:57:13.732" v="251" actId="1076"/>
        <pc:sldMkLst>
          <pc:docMk/>
          <pc:sldMk cId="3121290848" sldId="281"/>
        </pc:sldMkLst>
      </pc:sldChg>
      <pc:sldChg chg="addSp modSp">
        <pc:chgData name="Grace Lawson (Public Health Wales - No. 2 Capital Quarter)" userId="S::grace.lawson@wales.nhs.uk::88c6baf7-06f7-4e16-85cb-71260126bd16" providerId="AD" clId="Web-{C352C6FA-BEC5-712F-B0E6-B96B7276FD9A}" dt="2024-08-07T15:16:20.357" v="76" actId="20577"/>
        <pc:sldMkLst>
          <pc:docMk/>
          <pc:sldMk cId="4275566946" sldId="282"/>
        </pc:sldMkLst>
      </pc:sldChg>
      <pc:sldChg chg="addSp modSp">
        <pc:chgData name="Grace Lawson (Public Health Wales - No. 2 Capital Quarter)" userId="S::grace.lawson@wales.nhs.uk::88c6baf7-06f7-4e16-85cb-71260126bd16" providerId="AD" clId="Web-{C352C6FA-BEC5-712F-B0E6-B96B7276FD9A}" dt="2024-08-07T15:33:36.327" v="208" actId="1076"/>
        <pc:sldMkLst>
          <pc:docMk/>
          <pc:sldMk cId="474153127" sldId="283"/>
        </pc:sldMkLst>
      </pc:sldChg>
      <pc:sldChg chg="modNotes">
        <pc:chgData name="Grace Lawson (Public Health Wales - No. 2 Capital Quarter)" userId="S::grace.lawson@wales.nhs.uk::88c6baf7-06f7-4e16-85cb-71260126bd16" providerId="AD" clId="Web-{C352C6FA-BEC5-712F-B0E6-B96B7276FD9A}" dt="2024-08-07T15:11:56.989" v="63"/>
        <pc:sldMkLst>
          <pc:docMk/>
          <pc:sldMk cId="3038794487" sldId="287"/>
        </pc:sldMkLst>
      </pc:sldChg>
      <pc:sldChg chg="modSp modNotes">
        <pc:chgData name="Grace Lawson (Public Health Wales - No. 2 Capital Quarter)" userId="S::grace.lawson@wales.nhs.uk::88c6baf7-06f7-4e16-85cb-71260126bd16" providerId="AD" clId="Web-{C352C6FA-BEC5-712F-B0E6-B96B7276FD9A}" dt="2024-08-07T16:15:08.672" v="305" actId="20577"/>
        <pc:sldMkLst>
          <pc:docMk/>
          <pc:sldMk cId="496910135" sldId="288"/>
        </pc:sldMkLst>
      </pc:sldChg>
      <pc:sldChg chg="modNotes">
        <pc:chgData name="Grace Lawson (Public Health Wales - No. 2 Capital Quarter)" userId="S::grace.lawson@wales.nhs.uk::88c6baf7-06f7-4e16-85cb-71260126bd16" providerId="AD" clId="Web-{C352C6FA-BEC5-712F-B0E6-B96B7276FD9A}" dt="2024-08-07T15:04:36.208" v="44"/>
        <pc:sldMkLst>
          <pc:docMk/>
          <pc:sldMk cId="1346289451" sldId="289"/>
        </pc:sldMkLst>
      </pc:sldChg>
      <pc:sldChg chg="addSp modSp modNotes">
        <pc:chgData name="Grace Lawson (Public Health Wales - No. 2 Capital Quarter)" userId="S::grace.lawson@wales.nhs.uk::88c6baf7-06f7-4e16-85cb-71260126bd16" providerId="AD" clId="Web-{C352C6FA-BEC5-712F-B0E6-B96B7276FD9A}" dt="2024-08-07T15:34:59.080" v="233" actId="20577"/>
        <pc:sldMkLst>
          <pc:docMk/>
          <pc:sldMk cId="2859481499" sldId="293"/>
        </pc:sldMkLst>
      </pc:sldChg>
    </pc:docChg>
  </pc:docChgLst>
  <pc:docChgLst>
    <pc:chgData name="Lillie Price (Public Health Wales - No. 2 Capital Quarter)" userId="S::lillie.price@wales.nhs.uk::032d964d-be01-4d8a-8a44-d1d16ba64254" providerId="AD" clId="Web-{2500C326-90CB-91BD-8A48-16046621FC6F}"/>
    <pc:docChg chg="delSld modSld">
      <pc:chgData name="Lillie Price (Public Health Wales - No. 2 Capital Quarter)" userId="S::lillie.price@wales.nhs.uk::032d964d-be01-4d8a-8a44-d1d16ba64254" providerId="AD" clId="Web-{2500C326-90CB-91BD-8A48-16046621FC6F}" dt="2024-11-06T12:43:15.227" v="125"/>
      <pc:docMkLst>
        <pc:docMk/>
      </pc:docMkLst>
      <pc:sldChg chg="modSp">
        <pc:chgData name="Lillie Price (Public Health Wales - No. 2 Capital Quarter)" userId="S::lillie.price@wales.nhs.uk::032d964d-be01-4d8a-8a44-d1d16ba64254" providerId="AD" clId="Web-{2500C326-90CB-91BD-8A48-16046621FC6F}" dt="2024-11-06T12:37:37.453" v="94" actId="20577"/>
        <pc:sldMkLst>
          <pc:docMk/>
          <pc:sldMk cId="4107502223" sldId="259"/>
        </pc:sldMkLst>
        <pc:spChg chg="mod">
          <ac:chgData name="Lillie Price (Public Health Wales - No. 2 Capital Quarter)" userId="S::lillie.price@wales.nhs.uk::032d964d-be01-4d8a-8a44-d1d16ba64254" providerId="AD" clId="Web-{2500C326-90CB-91BD-8A48-16046621FC6F}" dt="2024-11-06T12:37:37.453" v="94" actId="20577"/>
          <ac:spMkLst>
            <pc:docMk/>
            <pc:sldMk cId="4107502223" sldId="259"/>
            <ac:spMk id="5" creationId="{FA6F5F76-D996-64A2-0F88-FDC3758B4FB3}"/>
          </ac:spMkLst>
        </pc:spChg>
      </pc:sldChg>
      <pc:sldChg chg="del">
        <pc:chgData name="Lillie Price (Public Health Wales - No. 2 Capital Quarter)" userId="S::lillie.price@wales.nhs.uk::032d964d-be01-4d8a-8a44-d1d16ba64254" providerId="AD" clId="Web-{2500C326-90CB-91BD-8A48-16046621FC6F}" dt="2024-11-06T12:34:24.729" v="0"/>
        <pc:sldMkLst>
          <pc:docMk/>
          <pc:sldMk cId="3990787115" sldId="275"/>
        </pc:sldMkLst>
      </pc:sldChg>
      <pc:sldChg chg="addSp modSp">
        <pc:chgData name="Lillie Price (Public Health Wales - No. 2 Capital Quarter)" userId="S::lillie.price@wales.nhs.uk::032d964d-be01-4d8a-8a44-d1d16ba64254" providerId="AD" clId="Web-{2500C326-90CB-91BD-8A48-16046621FC6F}" dt="2024-11-06T12:35:53.419" v="32" actId="20577"/>
        <pc:sldMkLst>
          <pc:docMk/>
          <pc:sldMk cId="1445437660" sldId="276"/>
        </pc:sldMkLst>
        <pc:spChg chg="add mod">
          <ac:chgData name="Lillie Price (Public Health Wales - No. 2 Capital Quarter)" userId="S::lillie.price@wales.nhs.uk::032d964d-be01-4d8a-8a44-d1d16ba64254" providerId="AD" clId="Web-{2500C326-90CB-91BD-8A48-16046621FC6F}" dt="2024-11-06T12:35:14.106" v="25" actId="14100"/>
          <ac:spMkLst>
            <pc:docMk/>
            <pc:sldMk cId="1445437660" sldId="276"/>
            <ac:spMk id="2" creationId="{E5766BB1-F58A-8E2A-62A7-254B71C4C7FE}"/>
          </ac:spMkLst>
        </pc:spChg>
        <pc:spChg chg="mod">
          <ac:chgData name="Lillie Price (Public Health Wales - No. 2 Capital Quarter)" userId="S::lillie.price@wales.nhs.uk::032d964d-be01-4d8a-8a44-d1d16ba64254" providerId="AD" clId="Web-{2500C326-90CB-91BD-8A48-16046621FC6F}" dt="2024-11-06T12:35:53.419" v="32" actId="20577"/>
          <ac:spMkLst>
            <pc:docMk/>
            <pc:sldMk cId="1445437660" sldId="276"/>
            <ac:spMk id="3" creationId="{02EF2E79-6571-37F7-59A0-4CABDA7D4E46}"/>
          </ac:spMkLst>
        </pc:spChg>
      </pc:sldChg>
      <pc:sldChg chg="addSp modSp">
        <pc:chgData name="Lillie Price (Public Health Wales - No. 2 Capital Quarter)" userId="S::lillie.price@wales.nhs.uk::032d964d-be01-4d8a-8a44-d1d16ba64254" providerId="AD" clId="Web-{2500C326-90CB-91BD-8A48-16046621FC6F}" dt="2024-11-06T12:37:08.218" v="89" actId="20577"/>
        <pc:sldMkLst>
          <pc:docMk/>
          <pc:sldMk cId="2214870792" sldId="277"/>
        </pc:sldMkLst>
        <pc:spChg chg="mod">
          <ac:chgData name="Lillie Price (Public Health Wales - No. 2 Capital Quarter)" userId="S::lillie.price@wales.nhs.uk::032d964d-be01-4d8a-8a44-d1d16ba64254" providerId="AD" clId="Web-{2500C326-90CB-91BD-8A48-16046621FC6F}" dt="2024-11-06T12:37:08.218" v="89" actId="20577"/>
          <ac:spMkLst>
            <pc:docMk/>
            <pc:sldMk cId="2214870792" sldId="277"/>
            <ac:spMk id="3" creationId="{02EF2E79-6571-37F7-59A0-4CABDA7D4E46}"/>
          </ac:spMkLst>
        </pc:spChg>
      </pc:sldChg>
      <pc:sldChg chg="modNotes">
        <pc:chgData name="Lillie Price (Public Health Wales - No. 2 Capital Quarter)" userId="S::lillie.price@wales.nhs.uk::032d964d-be01-4d8a-8a44-d1d16ba64254" providerId="AD" clId="Web-{2500C326-90CB-91BD-8A48-16046621FC6F}" dt="2024-11-06T12:40:43.692" v="105"/>
        <pc:sldMkLst>
          <pc:docMk/>
          <pc:sldMk cId="4266995870" sldId="278"/>
        </pc:sldMkLst>
      </pc:sldChg>
      <pc:sldChg chg="modSp">
        <pc:chgData name="Lillie Price (Public Health Wales - No. 2 Capital Quarter)" userId="S::lillie.price@wales.nhs.uk::032d964d-be01-4d8a-8a44-d1d16ba64254" providerId="AD" clId="Web-{2500C326-90CB-91BD-8A48-16046621FC6F}" dt="2024-11-06T12:42:41.070" v="120" actId="1076"/>
        <pc:sldMkLst>
          <pc:docMk/>
          <pc:sldMk cId="2184267538" sldId="284"/>
        </pc:sldMkLst>
        <pc:picChg chg="mod">
          <ac:chgData name="Lillie Price (Public Health Wales - No. 2 Capital Quarter)" userId="S::lillie.price@wales.nhs.uk::032d964d-be01-4d8a-8a44-d1d16ba64254" providerId="AD" clId="Web-{2500C326-90CB-91BD-8A48-16046621FC6F}" dt="2024-11-06T12:42:41.070" v="120" actId="1076"/>
          <ac:picMkLst>
            <pc:docMk/>
            <pc:sldMk cId="2184267538" sldId="284"/>
            <ac:picMk id="10" creationId="{72BA8320-47E0-61CE-2E1D-7DF493301289}"/>
          </ac:picMkLst>
        </pc:picChg>
        <pc:picChg chg="mod">
          <ac:chgData name="Lillie Price (Public Health Wales - No. 2 Capital Quarter)" userId="S::lillie.price@wales.nhs.uk::032d964d-be01-4d8a-8a44-d1d16ba64254" providerId="AD" clId="Web-{2500C326-90CB-91BD-8A48-16046621FC6F}" dt="2024-11-06T12:42:39.882" v="118" actId="1076"/>
          <ac:picMkLst>
            <pc:docMk/>
            <pc:sldMk cId="2184267538" sldId="284"/>
            <ac:picMk id="11" creationId="{E3D19761-4199-B9D6-011B-0D5AF50F9291}"/>
          </ac:picMkLst>
        </pc:picChg>
      </pc:sldChg>
      <pc:sldChg chg="modNotes">
        <pc:chgData name="Lillie Price (Public Health Wales - No. 2 Capital Quarter)" userId="S::lillie.price@wales.nhs.uk::032d964d-be01-4d8a-8a44-d1d16ba64254" providerId="AD" clId="Web-{2500C326-90CB-91BD-8A48-16046621FC6F}" dt="2024-11-06T12:41:22.802" v="111"/>
        <pc:sldMkLst>
          <pc:docMk/>
          <pc:sldMk cId="314577176" sldId="286"/>
        </pc:sldMkLst>
      </pc:sldChg>
      <pc:sldChg chg="modNotes">
        <pc:chgData name="Lillie Price (Public Health Wales - No. 2 Capital Quarter)" userId="S::lillie.price@wales.nhs.uk::032d964d-be01-4d8a-8a44-d1d16ba64254" providerId="AD" clId="Web-{2500C326-90CB-91BD-8A48-16046621FC6F}" dt="2024-11-06T12:41:31.662" v="113"/>
        <pc:sldMkLst>
          <pc:docMk/>
          <pc:sldMk cId="3038794487" sldId="287"/>
        </pc:sldMkLst>
      </pc:sldChg>
      <pc:sldChg chg="modSp">
        <pc:chgData name="Lillie Price (Public Health Wales - No. 2 Capital Quarter)" userId="S::lillie.price@wales.nhs.uk::032d964d-be01-4d8a-8a44-d1d16ba64254" providerId="AD" clId="Web-{2500C326-90CB-91BD-8A48-16046621FC6F}" dt="2024-11-06T12:41:47.756" v="115" actId="20577"/>
        <pc:sldMkLst>
          <pc:docMk/>
          <pc:sldMk cId="496910135" sldId="288"/>
        </pc:sldMkLst>
        <pc:spChg chg="mod">
          <ac:chgData name="Lillie Price (Public Health Wales - No. 2 Capital Quarter)" userId="S::lillie.price@wales.nhs.uk::032d964d-be01-4d8a-8a44-d1d16ba64254" providerId="AD" clId="Web-{2500C326-90CB-91BD-8A48-16046621FC6F}" dt="2024-11-06T12:41:47.756" v="115" actId="20577"/>
          <ac:spMkLst>
            <pc:docMk/>
            <pc:sldMk cId="496910135" sldId="288"/>
            <ac:spMk id="4" creationId="{95574773-C41E-93C3-D659-894F17454C16}"/>
          </ac:spMkLst>
        </pc:spChg>
      </pc:sldChg>
      <pc:sldChg chg="modNotes">
        <pc:chgData name="Lillie Price (Public Health Wales - No. 2 Capital Quarter)" userId="S::lillie.price@wales.nhs.uk::032d964d-be01-4d8a-8a44-d1d16ba64254" providerId="AD" clId="Web-{2500C326-90CB-91BD-8A48-16046621FC6F}" dt="2024-11-06T12:42:35.226" v="117"/>
        <pc:sldMkLst>
          <pc:docMk/>
          <pc:sldMk cId="1337675829" sldId="291"/>
        </pc:sldMkLst>
      </pc:sldChg>
      <pc:sldChg chg="modNotes">
        <pc:chgData name="Lillie Price (Public Health Wales - No. 2 Capital Quarter)" userId="S::lillie.price@wales.nhs.uk::032d964d-be01-4d8a-8a44-d1d16ba64254" providerId="AD" clId="Web-{2500C326-90CB-91BD-8A48-16046621FC6F}" dt="2024-11-06T12:43:15.227" v="125"/>
        <pc:sldMkLst>
          <pc:docMk/>
          <pc:sldMk cId="4261921788" sldId="292"/>
        </pc:sldMkLst>
      </pc:sldChg>
      <pc:sldChg chg="modSp">
        <pc:chgData name="Lillie Price (Public Health Wales - No. 2 Capital Quarter)" userId="S::lillie.price@wales.nhs.uk::032d964d-be01-4d8a-8a44-d1d16ba64254" providerId="AD" clId="Web-{2500C326-90CB-91BD-8A48-16046621FC6F}" dt="2024-11-06T12:40:08.535" v="102" actId="1076"/>
        <pc:sldMkLst>
          <pc:docMk/>
          <pc:sldMk cId="2859481499" sldId="293"/>
        </pc:sldMkLst>
        <pc:spChg chg="mod">
          <ac:chgData name="Lillie Price (Public Health Wales - No. 2 Capital Quarter)" userId="S::lillie.price@wales.nhs.uk::032d964d-be01-4d8a-8a44-d1d16ba64254" providerId="AD" clId="Web-{2500C326-90CB-91BD-8A48-16046621FC6F}" dt="2024-11-06T12:40:08.535" v="102" actId="1076"/>
          <ac:spMkLst>
            <pc:docMk/>
            <pc:sldMk cId="2859481499" sldId="293"/>
            <ac:spMk id="5" creationId="{4533BADC-CF94-46FB-246C-4D891D09237E}"/>
          </ac:spMkLst>
        </pc:spChg>
      </pc:sldChg>
    </pc:docChg>
  </pc:docChgLst>
  <pc:docChgLst>
    <pc:chgData name="Leanne Small (Public Health Wales - No. 2 Capital Quarter)" userId="S::leanne.small@wales.nhs.uk::d76cf426-005f-434f-ac47-a5eb582e6007" providerId="AD" clId="Web-{7BFC7AA9-E822-49DA-8AAF-31A8863811B9}"/>
    <pc:docChg chg="modSld">
      <pc:chgData name="Leanne Small (Public Health Wales - No. 2 Capital Quarter)" userId="S::leanne.small@wales.nhs.uk::d76cf426-005f-434f-ac47-a5eb582e6007" providerId="AD" clId="Web-{7BFC7AA9-E822-49DA-8AAF-31A8863811B9}" dt="2024-07-01T14:16:18.890" v="0" actId="20577"/>
      <pc:docMkLst>
        <pc:docMk/>
      </pc:docMkLst>
      <pc:sldChg chg="modSp">
        <pc:chgData name="Leanne Small (Public Health Wales - No. 2 Capital Quarter)" userId="S::leanne.small@wales.nhs.uk::d76cf426-005f-434f-ac47-a5eb582e6007" providerId="AD" clId="Web-{7BFC7AA9-E822-49DA-8AAF-31A8863811B9}" dt="2024-07-01T14:16:18.890" v="0" actId="20577"/>
        <pc:sldMkLst>
          <pc:docMk/>
          <pc:sldMk cId="1445437660" sldId="276"/>
        </pc:sldMkLst>
      </pc:sldChg>
    </pc:docChg>
  </pc:docChgLst>
  <pc:docChgLst>
    <pc:chgData name="Leanne Small (Public Health Wales - No. 2 Capital Quarter)" userId="S::leanne.small@wales.nhs.uk::d76cf426-005f-434f-ac47-a5eb582e6007" providerId="AD" clId="Web-{0C8B32EA-4FFF-46F7-83A7-76281EEE205C}"/>
    <pc:docChg chg="delSld modSld">
      <pc:chgData name="Leanne Small (Public Health Wales - No. 2 Capital Quarter)" userId="S::leanne.small@wales.nhs.uk::d76cf426-005f-434f-ac47-a5eb582e6007" providerId="AD" clId="Web-{0C8B32EA-4FFF-46F7-83A7-76281EEE205C}" dt="2024-07-01T08:39:47.540" v="28" actId="20577"/>
      <pc:docMkLst>
        <pc:docMk/>
      </pc:docMkLst>
      <pc:sldChg chg="modSp">
        <pc:chgData name="Leanne Small (Public Health Wales - No. 2 Capital Quarter)" userId="S::leanne.small@wales.nhs.uk::d76cf426-005f-434f-ac47-a5eb582e6007" providerId="AD" clId="Web-{0C8B32EA-4FFF-46F7-83A7-76281EEE205C}" dt="2024-07-01T08:39:11.742" v="3" actId="20577"/>
        <pc:sldMkLst>
          <pc:docMk/>
          <pc:sldMk cId="2926879243" sldId="256"/>
        </pc:sldMkLst>
      </pc:sldChg>
      <pc:sldChg chg="modSp">
        <pc:chgData name="Leanne Small (Public Health Wales - No. 2 Capital Quarter)" userId="S::leanne.small@wales.nhs.uk::d76cf426-005f-434f-ac47-a5eb582e6007" providerId="AD" clId="Web-{0C8B32EA-4FFF-46F7-83A7-76281EEE205C}" dt="2024-07-01T08:39:47.540" v="28" actId="20577"/>
        <pc:sldMkLst>
          <pc:docMk/>
          <pc:sldMk cId="2167396426" sldId="257"/>
        </pc:sldMkLst>
      </pc:sldChg>
      <pc:sldChg chg="del">
        <pc:chgData name="Leanne Small (Public Health Wales - No. 2 Capital Quarter)" userId="S::leanne.small@wales.nhs.uk::d76cf426-005f-434f-ac47-a5eb582e6007" providerId="AD" clId="Web-{0C8B32EA-4FFF-46F7-83A7-76281EEE205C}" dt="2024-07-01T08:39:25.274" v="19"/>
        <pc:sldMkLst>
          <pc:docMk/>
          <pc:sldMk cId="4107502223" sldId="259"/>
        </pc:sldMkLst>
      </pc:sldChg>
      <pc:sldChg chg="del">
        <pc:chgData name="Leanne Small (Public Health Wales - No. 2 Capital Quarter)" userId="S::leanne.small@wales.nhs.uk::d76cf426-005f-434f-ac47-a5eb582e6007" providerId="AD" clId="Web-{0C8B32EA-4FFF-46F7-83A7-76281EEE205C}" dt="2024-07-01T08:39:26.696" v="20"/>
        <pc:sldMkLst>
          <pc:docMk/>
          <pc:sldMk cId="2501879858" sldId="260"/>
        </pc:sldMkLst>
      </pc:sldChg>
      <pc:sldChg chg="del">
        <pc:chgData name="Leanne Small (Public Health Wales - No. 2 Capital Quarter)" userId="S::leanne.small@wales.nhs.uk::d76cf426-005f-434f-ac47-a5eb582e6007" providerId="AD" clId="Web-{0C8B32EA-4FFF-46F7-83A7-76281EEE205C}" dt="2024-07-01T08:39:27.586" v="21"/>
        <pc:sldMkLst>
          <pc:docMk/>
          <pc:sldMk cId="221665732" sldId="261"/>
        </pc:sldMkLst>
      </pc:sldChg>
      <pc:sldChg chg="del">
        <pc:chgData name="Leanne Small (Public Health Wales - No. 2 Capital Quarter)" userId="S::leanne.small@wales.nhs.uk::d76cf426-005f-434f-ac47-a5eb582e6007" providerId="AD" clId="Web-{0C8B32EA-4FFF-46F7-83A7-76281EEE205C}" dt="2024-07-01T08:39:28.758" v="22"/>
        <pc:sldMkLst>
          <pc:docMk/>
          <pc:sldMk cId="369995828" sldId="262"/>
        </pc:sldMkLst>
      </pc:sldChg>
      <pc:sldChg chg="del">
        <pc:chgData name="Leanne Small (Public Health Wales - No. 2 Capital Quarter)" userId="S::leanne.small@wales.nhs.uk::d76cf426-005f-434f-ac47-a5eb582e6007" providerId="AD" clId="Web-{0C8B32EA-4FFF-46F7-83A7-76281EEE205C}" dt="2024-07-01T08:39:29.461" v="23"/>
        <pc:sldMkLst>
          <pc:docMk/>
          <pc:sldMk cId="103795229" sldId="263"/>
        </pc:sldMkLst>
      </pc:sldChg>
      <pc:sldChg chg="del">
        <pc:chgData name="Leanne Small (Public Health Wales - No. 2 Capital Quarter)" userId="S::leanne.small@wales.nhs.uk::d76cf426-005f-434f-ac47-a5eb582e6007" providerId="AD" clId="Web-{0C8B32EA-4FFF-46F7-83A7-76281EEE205C}" dt="2024-07-01T08:39:31.368" v="24"/>
        <pc:sldMkLst>
          <pc:docMk/>
          <pc:sldMk cId="3365150371" sldId="265"/>
        </pc:sldMkLst>
      </pc:sldChg>
      <pc:sldChg chg="del">
        <pc:chgData name="Leanne Small (Public Health Wales - No. 2 Capital Quarter)" userId="S::leanne.small@wales.nhs.uk::d76cf426-005f-434f-ac47-a5eb582e6007" providerId="AD" clId="Web-{0C8B32EA-4FFF-46F7-83A7-76281EEE205C}" dt="2024-07-01T08:39:33.883" v="25"/>
        <pc:sldMkLst>
          <pc:docMk/>
          <pc:sldMk cId="3477410222" sldId="266"/>
        </pc:sldMkLst>
      </pc:sldChg>
      <pc:sldChg chg="delSp modSp">
        <pc:chgData name="Leanne Small (Public Health Wales - No. 2 Capital Quarter)" userId="S::leanne.small@wales.nhs.uk::d76cf426-005f-434f-ac47-a5eb582e6007" providerId="AD" clId="Web-{0C8B32EA-4FFF-46F7-83A7-76281EEE205C}" dt="2024-07-01T08:39:22.539" v="18"/>
        <pc:sldMkLst>
          <pc:docMk/>
          <pc:sldMk cId="3990787115" sldId="275"/>
        </pc:sldMkLst>
      </pc:sldChg>
    </pc:docChg>
  </pc:docChgLst>
  <pc:docChgLst>
    <pc:chgData name="Leanne Small (Public Health Wales - No. 2 Capital Quarter)" userId="S::leanne.small@wales.nhs.uk::d76cf426-005f-434f-ac47-a5eb582e6007" providerId="AD" clId="Web-{4ACFDB45-C2DE-4790-BA76-8E6D6EA6B538}"/>
    <pc:docChg chg="modSld">
      <pc:chgData name="Leanne Small (Public Health Wales - No. 2 Capital Quarter)" userId="S::leanne.small@wales.nhs.uk::d76cf426-005f-434f-ac47-a5eb582e6007" providerId="AD" clId="Web-{4ACFDB45-C2DE-4790-BA76-8E6D6EA6B538}" dt="2024-09-02T10:16:58.178" v="1"/>
      <pc:docMkLst>
        <pc:docMk/>
      </pc:docMkLst>
      <pc:sldChg chg="modSp">
        <pc:chgData name="Leanne Small (Public Health Wales - No. 2 Capital Quarter)" userId="S::leanne.small@wales.nhs.uk::d76cf426-005f-434f-ac47-a5eb582e6007" providerId="AD" clId="Web-{4ACFDB45-C2DE-4790-BA76-8E6D6EA6B538}" dt="2024-09-02T10:16:58.178" v="1"/>
        <pc:sldMkLst>
          <pc:docMk/>
          <pc:sldMk cId="2214870792" sldId="277"/>
        </pc:sldMkLst>
      </pc:sldChg>
    </pc:docChg>
  </pc:docChgLst>
  <pc:docChgLst>
    <pc:chgData name="Leanne Small (Public Health Wales - No. 2 Capital Quarter)" userId="S::leanne.small@wales.nhs.uk::d76cf426-005f-434f-ac47-a5eb582e6007" providerId="AD" clId="Web-{3615CFD1-237C-400E-9A79-7A7D882EB1E9}"/>
    <pc:docChg chg="modSld">
      <pc:chgData name="Leanne Small (Public Health Wales - No. 2 Capital Quarter)" userId="S::leanne.small@wales.nhs.uk::d76cf426-005f-434f-ac47-a5eb582e6007" providerId="AD" clId="Web-{3615CFD1-237C-400E-9A79-7A7D882EB1E9}" dt="2024-09-02T12:18:54.348" v="69" actId="20577"/>
      <pc:docMkLst>
        <pc:docMk/>
      </pc:docMkLst>
      <pc:sldChg chg="modSp">
        <pc:chgData name="Leanne Small (Public Health Wales - No. 2 Capital Quarter)" userId="S::leanne.small@wales.nhs.uk::d76cf426-005f-434f-ac47-a5eb582e6007" providerId="AD" clId="Web-{3615CFD1-237C-400E-9A79-7A7D882EB1E9}" dt="2024-09-02T12:18:54.348" v="69" actId="20577"/>
        <pc:sldMkLst>
          <pc:docMk/>
          <pc:sldMk cId="4107502223" sldId="259"/>
        </pc:sldMkLst>
      </pc:sldChg>
    </pc:docChg>
  </pc:docChgLst>
  <pc:docChgLst>
    <pc:chgData name="Anthony Priest (Public Health Wales - No. 2 Capital Quarter)" userId="S::anthony.priest2@wales.nhs.uk::46692481-554a-429c-bc03-d4cca9c03c2b" providerId="AD" clId="Web-{009916B2-1052-24A8-EAAB-0453505482D0}"/>
    <pc:docChg chg="addSld modSld">
      <pc:chgData name="Anthony Priest (Public Health Wales - No. 2 Capital Quarter)" userId="S::anthony.priest2@wales.nhs.uk::46692481-554a-429c-bc03-d4cca9c03c2b" providerId="AD" clId="Web-{009916B2-1052-24A8-EAAB-0453505482D0}" dt="2024-11-11T14:54:26.527" v="19"/>
      <pc:docMkLst>
        <pc:docMk/>
      </pc:docMkLst>
      <pc:sldChg chg="modSp">
        <pc:chgData name="Anthony Priest (Public Health Wales - No. 2 Capital Quarter)" userId="S::anthony.priest2@wales.nhs.uk::46692481-554a-429c-bc03-d4cca9c03c2b" providerId="AD" clId="Web-{009916B2-1052-24A8-EAAB-0453505482D0}" dt="2024-11-11T14:54:01.542" v="15" actId="1076"/>
        <pc:sldMkLst>
          <pc:docMk/>
          <pc:sldMk cId="2184267538" sldId="284"/>
        </pc:sldMkLst>
        <pc:spChg chg="mod">
          <ac:chgData name="Anthony Priest (Public Health Wales - No. 2 Capital Quarter)" userId="S::anthony.priest2@wales.nhs.uk::46692481-554a-429c-bc03-d4cca9c03c2b" providerId="AD" clId="Web-{009916B2-1052-24A8-EAAB-0453505482D0}" dt="2024-11-11T14:53:51.916" v="10" actId="1076"/>
          <ac:spMkLst>
            <pc:docMk/>
            <pc:sldMk cId="2184267538" sldId="284"/>
            <ac:spMk id="3" creationId="{9B32E3E5-4B29-CED1-51F4-EAEED99F0A79}"/>
          </ac:spMkLst>
        </pc:spChg>
        <pc:picChg chg="mod">
          <ac:chgData name="Anthony Priest (Public Health Wales - No. 2 Capital Quarter)" userId="S::anthony.priest2@wales.nhs.uk::46692481-554a-429c-bc03-d4cca9c03c2b" providerId="AD" clId="Web-{009916B2-1052-24A8-EAAB-0453505482D0}" dt="2024-11-11T14:53:57.432" v="12" actId="1076"/>
          <ac:picMkLst>
            <pc:docMk/>
            <pc:sldMk cId="2184267538" sldId="284"/>
            <ac:picMk id="10" creationId="{72BA8320-47E0-61CE-2E1D-7DF493301289}"/>
          </ac:picMkLst>
        </pc:picChg>
        <pc:picChg chg="mod">
          <ac:chgData name="Anthony Priest (Public Health Wales - No. 2 Capital Quarter)" userId="S::anthony.priest2@wales.nhs.uk::46692481-554a-429c-bc03-d4cca9c03c2b" providerId="AD" clId="Web-{009916B2-1052-24A8-EAAB-0453505482D0}" dt="2024-11-11T14:54:01.542" v="15" actId="1076"/>
          <ac:picMkLst>
            <pc:docMk/>
            <pc:sldMk cId="2184267538" sldId="284"/>
            <ac:picMk id="11" creationId="{E3D19761-4199-B9D6-011B-0D5AF50F9291}"/>
          </ac:picMkLst>
        </pc:picChg>
      </pc:sldChg>
      <pc:sldChg chg="modSp">
        <pc:chgData name="Anthony Priest (Public Health Wales - No. 2 Capital Quarter)" userId="S::anthony.priest2@wales.nhs.uk::46692481-554a-429c-bc03-d4cca9c03c2b" providerId="AD" clId="Web-{009916B2-1052-24A8-EAAB-0453505482D0}" dt="2024-11-11T14:52:16.678" v="3" actId="20577"/>
        <pc:sldMkLst>
          <pc:docMk/>
          <pc:sldMk cId="3536452141" sldId="290"/>
        </pc:sldMkLst>
        <pc:spChg chg="mod">
          <ac:chgData name="Anthony Priest (Public Health Wales - No. 2 Capital Quarter)" userId="S::anthony.priest2@wales.nhs.uk::46692481-554a-429c-bc03-d4cca9c03c2b" providerId="AD" clId="Web-{009916B2-1052-24A8-EAAB-0453505482D0}" dt="2024-11-11T14:52:09.069" v="2" actId="20577"/>
          <ac:spMkLst>
            <pc:docMk/>
            <pc:sldMk cId="3536452141" sldId="290"/>
            <ac:spMk id="5" creationId="{B19EE811-7CC4-8FBB-B083-1EBCCE23F01B}"/>
          </ac:spMkLst>
        </pc:spChg>
        <pc:spChg chg="mod">
          <ac:chgData name="Anthony Priest (Public Health Wales - No. 2 Capital Quarter)" userId="S::anthony.priest2@wales.nhs.uk::46692481-554a-429c-bc03-d4cca9c03c2b" providerId="AD" clId="Web-{009916B2-1052-24A8-EAAB-0453505482D0}" dt="2024-11-11T14:52:16.678" v="3" actId="20577"/>
          <ac:spMkLst>
            <pc:docMk/>
            <pc:sldMk cId="3536452141" sldId="290"/>
            <ac:spMk id="13" creationId="{9B0BABF5-F659-904F-1885-1B1F5458B264}"/>
          </ac:spMkLst>
        </pc:spChg>
        <pc:picChg chg="mod">
          <ac:chgData name="Anthony Priest (Public Health Wales - No. 2 Capital Quarter)" userId="S::anthony.priest2@wales.nhs.uk::46692481-554a-429c-bc03-d4cca9c03c2b" providerId="AD" clId="Web-{009916B2-1052-24A8-EAAB-0453505482D0}" dt="2024-11-11T14:51:57.428" v="1" actId="14100"/>
          <ac:picMkLst>
            <pc:docMk/>
            <pc:sldMk cId="3536452141" sldId="290"/>
            <ac:picMk id="14" creationId="{39B43139-979A-2D85-F798-9A2E23874721}"/>
          </ac:picMkLst>
        </pc:picChg>
      </pc:sldChg>
      <pc:sldChg chg="modSp">
        <pc:chgData name="Anthony Priest (Public Health Wales - No. 2 Capital Quarter)" userId="S::anthony.priest2@wales.nhs.uk::46692481-554a-429c-bc03-d4cca9c03c2b" providerId="AD" clId="Web-{009916B2-1052-24A8-EAAB-0453505482D0}" dt="2024-11-11T14:52:25.757" v="5" actId="1076"/>
        <pc:sldMkLst>
          <pc:docMk/>
          <pc:sldMk cId="1337675829" sldId="291"/>
        </pc:sldMkLst>
        <pc:spChg chg="mod">
          <ac:chgData name="Anthony Priest (Public Health Wales - No. 2 Capital Quarter)" userId="S::anthony.priest2@wales.nhs.uk::46692481-554a-429c-bc03-d4cca9c03c2b" providerId="AD" clId="Web-{009916B2-1052-24A8-EAAB-0453505482D0}" dt="2024-11-11T14:52:23.054" v="4" actId="1076"/>
          <ac:spMkLst>
            <pc:docMk/>
            <pc:sldMk cId="1337675829" sldId="291"/>
            <ac:spMk id="3" creationId="{087C34CF-2934-E942-972E-E703806F9BAE}"/>
          </ac:spMkLst>
        </pc:spChg>
        <pc:spChg chg="mod">
          <ac:chgData name="Anthony Priest (Public Health Wales - No. 2 Capital Quarter)" userId="S::anthony.priest2@wales.nhs.uk::46692481-554a-429c-bc03-d4cca9c03c2b" providerId="AD" clId="Web-{009916B2-1052-24A8-EAAB-0453505482D0}" dt="2024-11-11T14:52:25.757" v="5" actId="1076"/>
          <ac:spMkLst>
            <pc:docMk/>
            <pc:sldMk cId="1337675829" sldId="291"/>
            <ac:spMk id="4" creationId="{044A1DCA-5710-9940-7B58-21CCEEFB35D8}"/>
          </ac:spMkLst>
        </pc:spChg>
      </pc:sldChg>
      <pc:sldChg chg="modSp">
        <pc:chgData name="Anthony Priest (Public Health Wales - No. 2 Capital Quarter)" userId="S::anthony.priest2@wales.nhs.uk::46692481-554a-429c-bc03-d4cca9c03c2b" providerId="AD" clId="Web-{009916B2-1052-24A8-EAAB-0453505482D0}" dt="2024-11-11T14:54:12.620" v="17" actId="1076"/>
        <pc:sldMkLst>
          <pc:docMk/>
          <pc:sldMk cId="4261921788" sldId="292"/>
        </pc:sldMkLst>
        <pc:spChg chg="mod">
          <ac:chgData name="Anthony Priest (Public Health Wales - No. 2 Capital Quarter)" userId="S::anthony.priest2@wales.nhs.uk::46692481-554a-429c-bc03-d4cca9c03c2b" providerId="AD" clId="Web-{009916B2-1052-24A8-EAAB-0453505482D0}" dt="2024-11-11T14:54:09.558" v="16" actId="1076"/>
          <ac:spMkLst>
            <pc:docMk/>
            <pc:sldMk cId="4261921788" sldId="292"/>
            <ac:spMk id="3" creationId="{087C34CF-2934-E942-972E-E703806F9BAE}"/>
          </ac:spMkLst>
        </pc:spChg>
        <pc:spChg chg="mod">
          <ac:chgData name="Anthony Priest (Public Health Wales - No. 2 Capital Quarter)" userId="S::anthony.priest2@wales.nhs.uk::46692481-554a-429c-bc03-d4cca9c03c2b" providerId="AD" clId="Web-{009916B2-1052-24A8-EAAB-0453505482D0}" dt="2024-11-11T14:54:12.620" v="17" actId="1076"/>
          <ac:spMkLst>
            <pc:docMk/>
            <pc:sldMk cId="4261921788" sldId="292"/>
            <ac:spMk id="4" creationId="{044A1DCA-5710-9940-7B58-21CCEEFB35D8}"/>
          </ac:spMkLst>
        </pc:spChg>
      </pc:sldChg>
      <pc:sldChg chg="delSp modSp new mod modClrScheme chgLayout">
        <pc:chgData name="Anthony Priest (Public Health Wales - No. 2 Capital Quarter)" userId="S::anthony.priest2@wales.nhs.uk::46692481-554a-429c-bc03-d4cca9c03c2b" providerId="AD" clId="Web-{009916B2-1052-24A8-EAAB-0453505482D0}" dt="2024-11-11T14:54:26.527" v="19"/>
        <pc:sldMkLst>
          <pc:docMk/>
          <pc:sldMk cId="4044671436" sldId="294"/>
        </pc:sldMkLst>
      </pc:sldChg>
    </pc:docChg>
  </pc:docChgLst>
  <pc:docChgLst>
    <pc:chgData name="Grace Lawson (Public Health Wales - No. 2 Capital Quarter)" userId="S::grace.lawson@wales.nhs.uk::88c6baf7-06f7-4e16-85cb-71260126bd16" providerId="AD" clId="Web-{9103BDB0-A850-7C77-820E-C518F273337F}"/>
    <pc:docChg chg="modSld">
      <pc:chgData name="Grace Lawson (Public Health Wales - No. 2 Capital Quarter)" userId="S::grace.lawson@wales.nhs.uk::88c6baf7-06f7-4e16-85cb-71260126bd16" providerId="AD" clId="Web-{9103BDB0-A850-7C77-820E-C518F273337F}" dt="2024-10-10T10:00:05.857" v="60"/>
      <pc:docMkLst>
        <pc:docMk/>
      </pc:docMkLst>
      <pc:sldChg chg="modSp">
        <pc:chgData name="Grace Lawson (Public Health Wales - No. 2 Capital Quarter)" userId="S::grace.lawson@wales.nhs.uk::88c6baf7-06f7-4e16-85cb-71260126bd16" providerId="AD" clId="Web-{9103BDB0-A850-7C77-820E-C518F273337F}" dt="2024-10-10T10:00:05.857" v="60"/>
        <pc:sldMkLst>
          <pc:docMk/>
          <pc:sldMk cId="3990787115" sldId="275"/>
        </pc:sldMkLst>
      </pc:sldChg>
    </pc:docChg>
  </pc:docChgLst>
  <pc:docChgLst>
    <pc:chgData name="Sophie Flood (Public Health Wales - Matrix House)" userId="S::sophie.flood@wales.nhs.uk::f1b68508-ff1d-4a78-a875-f6aa95017de1" providerId="AD" clId="Web-{5DE2BAB7-3D97-1118-1CFA-8FD982F47BCE}"/>
    <pc:docChg chg="addSld modSld">
      <pc:chgData name="Sophie Flood (Public Health Wales - Matrix House)" userId="S::sophie.flood@wales.nhs.uk::f1b68508-ff1d-4a78-a875-f6aa95017de1" providerId="AD" clId="Web-{5DE2BAB7-3D97-1118-1CFA-8FD982F47BCE}" dt="2025-01-21T13:55:29.446" v="56" actId="20577"/>
      <pc:docMkLst>
        <pc:docMk/>
      </pc:docMkLst>
      <pc:sldChg chg="modSp">
        <pc:chgData name="Sophie Flood (Public Health Wales - Matrix House)" userId="S::sophie.flood@wales.nhs.uk::f1b68508-ff1d-4a78-a875-f6aa95017de1" providerId="AD" clId="Web-{5DE2BAB7-3D97-1118-1CFA-8FD982F47BCE}" dt="2025-01-21T13:51:59.785" v="0" actId="20577"/>
        <pc:sldMkLst>
          <pc:docMk/>
          <pc:sldMk cId="1445437660" sldId="276"/>
        </pc:sldMkLst>
        <pc:spChg chg="mod">
          <ac:chgData name="Sophie Flood (Public Health Wales - Matrix House)" userId="S::sophie.flood@wales.nhs.uk::f1b68508-ff1d-4a78-a875-f6aa95017de1" providerId="AD" clId="Web-{5DE2BAB7-3D97-1118-1CFA-8FD982F47BCE}" dt="2025-01-21T13:51:59.785" v="0" actId="20577"/>
          <ac:spMkLst>
            <pc:docMk/>
            <pc:sldMk cId="1445437660" sldId="276"/>
            <ac:spMk id="3" creationId="{02EF2E79-6571-37F7-59A0-4CABDA7D4E46}"/>
          </ac:spMkLst>
        </pc:spChg>
      </pc:sldChg>
      <pc:sldChg chg="delSp">
        <pc:chgData name="Sophie Flood (Public Health Wales - Matrix House)" userId="S::sophie.flood@wales.nhs.uk::f1b68508-ff1d-4a78-a875-f6aa95017de1" providerId="AD" clId="Web-{5DE2BAB7-3D97-1118-1CFA-8FD982F47BCE}" dt="2025-01-21T13:53:19.365" v="1"/>
        <pc:sldMkLst>
          <pc:docMk/>
          <pc:sldMk cId="4261921788" sldId="292"/>
        </pc:sldMkLst>
      </pc:sldChg>
      <pc:sldChg chg="modSp add">
        <pc:chgData name="Sophie Flood (Public Health Wales - Matrix House)" userId="S::sophie.flood@wales.nhs.uk::f1b68508-ff1d-4a78-a875-f6aa95017de1" providerId="AD" clId="Web-{5DE2BAB7-3D97-1118-1CFA-8FD982F47BCE}" dt="2025-01-21T13:55:29.446" v="56" actId="20577"/>
        <pc:sldMkLst>
          <pc:docMk/>
          <pc:sldMk cId="2629694126" sldId="305"/>
        </pc:sldMkLst>
        <pc:spChg chg="mod">
          <ac:chgData name="Sophie Flood (Public Health Wales - Matrix House)" userId="S::sophie.flood@wales.nhs.uk::f1b68508-ff1d-4a78-a875-f6aa95017de1" providerId="AD" clId="Web-{5DE2BAB7-3D97-1118-1CFA-8FD982F47BCE}" dt="2025-01-21T13:55:29.446" v="56" actId="20577"/>
          <ac:spMkLst>
            <pc:docMk/>
            <pc:sldMk cId="2629694126" sldId="305"/>
            <ac:spMk id="8" creationId="{12D83889-0442-1959-F86D-9314EE1CFC28}"/>
          </ac:spMkLst>
        </pc:spChg>
      </pc:sldChg>
    </pc:docChg>
  </pc:docChgLst>
  <pc:docChgLst>
    <pc:chgData name="Lorna Bennett (Public Health Wales - No. 2 Capital Quarter)" userId="S::lorna.bennett3@wales.nhs.uk::41cbff77-5434-42c9-8874-6f16723207f9" providerId="AD" clId="Web-{B1BB2DC6-42AC-7381-B0B2-56E5F6C3A23D}"/>
    <pc:docChg chg="modSld">
      <pc:chgData name="Lorna Bennett (Public Health Wales - No. 2 Capital Quarter)" userId="S::lorna.bennett3@wales.nhs.uk::41cbff77-5434-42c9-8874-6f16723207f9" providerId="AD" clId="Web-{B1BB2DC6-42AC-7381-B0B2-56E5F6C3A23D}" dt="2025-01-30T17:38:06.101" v="6" actId="20577"/>
      <pc:docMkLst>
        <pc:docMk/>
      </pc:docMkLst>
      <pc:sldChg chg="modSp">
        <pc:chgData name="Lorna Bennett (Public Health Wales - No. 2 Capital Quarter)" userId="S::lorna.bennett3@wales.nhs.uk::41cbff77-5434-42c9-8874-6f16723207f9" providerId="AD" clId="Web-{B1BB2DC6-42AC-7381-B0B2-56E5F6C3A23D}" dt="2025-01-30T17:38:06.101" v="6" actId="20577"/>
        <pc:sldMkLst>
          <pc:docMk/>
          <pc:sldMk cId="2629694126" sldId="305"/>
        </pc:sldMkLst>
        <pc:spChg chg="mod">
          <ac:chgData name="Lorna Bennett (Public Health Wales - No. 2 Capital Quarter)" userId="S::lorna.bennett3@wales.nhs.uk::41cbff77-5434-42c9-8874-6f16723207f9" providerId="AD" clId="Web-{B1BB2DC6-42AC-7381-B0B2-56E5F6C3A23D}" dt="2025-01-30T17:38:06.101" v="6" actId="20577"/>
          <ac:spMkLst>
            <pc:docMk/>
            <pc:sldMk cId="2629694126" sldId="305"/>
            <ac:spMk id="8" creationId="{12D83889-0442-1959-F86D-9314EE1CFC28}"/>
          </ac:spMkLst>
        </pc:spChg>
      </pc:sldChg>
    </pc:docChg>
  </pc:docChgLst>
  <pc:docChgLst>
    <pc:chgData name="Lucy Jayne (Public Health Wales - No. 2 Capital Quarter)" userId="S::lucy.jayne@wales.nhs.uk::7eb58db9-16aa-42b3-9796-7f97c022edec" providerId="AD" clId="Web-{0F30D719-9D87-163F-BE5E-A61C2F2E9953}"/>
    <pc:docChg chg="">
      <pc:chgData name="Lucy Jayne (Public Health Wales - No. 2 Capital Quarter)" userId="S::lucy.jayne@wales.nhs.uk::7eb58db9-16aa-42b3-9796-7f97c022edec" providerId="AD" clId="Web-{0F30D719-9D87-163F-BE5E-A61C2F2E9953}" dt="2024-07-25T16:46:43.850" v="0"/>
      <pc:docMkLst>
        <pc:docMk/>
      </pc:docMkLst>
      <pc:sldChg chg="addCm">
        <pc:chgData name="Lucy Jayne (Public Health Wales - No. 2 Capital Quarter)" userId="S::lucy.jayne@wales.nhs.uk::7eb58db9-16aa-42b3-9796-7f97c022edec" providerId="AD" clId="Web-{0F30D719-9D87-163F-BE5E-A61C2F2E9953}" dt="2024-07-25T16:46:43.850" v="0"/>
        <pc:sldMkLst>
          <pc:docMk/>
          <pc:sldMk cId="4107502223" sldId="259"/>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0F30D719-9D87-163F-BE5E-A61C2F2E9953}" dt="2024-07-25T16:46:43.850" v="0"/>
              <pc2:cmMkLst xmlns:pc2="http://schemas.microsoft.com/office/powerpoint/2019/9/main/command">
                <pc:docMk/>
                <pc:sldMk cId="4107502223" sldId="259"/>
                <pc2:cmMk id="{D38ACC81-79DB-4428-AAD5-EE89F927C530}"/>
              </pc2:cmMkLst>
            </pc226:cmChg>
          </p:ext>
        </pc:extLst>
      </pc:sldChg>
    </pc:docChg>
  </pc:docChgLst>
  <pc:docChgLst>
    <pc:chgData name="Leanne Small (Public Health Wales - No. 2 Capital Quarter)" userId="S::leanne.small@wales.nhs.uk::d76cf426-005f-434f-ac47-a5eb582e6007" providerId="AD" clId="Web-{418BB43F-DED9-47F8-9C99-CBA44AAEDA1D}"/>
    <pc:docChg chg="addSld delSld">
      <pc:chgData name="Leanne Small (Public Health Wales - No. 2 Capital Quarter)" userId="S::leanne.small@wales.nhs.uk::d76cf426-005f-434f-ac47-a5eb582e6007" providerId="AD" clId="Web-{418BB43F-DED9-47F8-9C99-CBA44AAEDA1D}" dt="2024-07-01T09:10:05.709" v="1"/>
      <pc:docMkLst>
        <pc:docMk/>
      </pc:docMkLst>
      <pc:sldChg chg="add">
        <pc:chgData name="Leanne Small (Public Health Wales - No. 2 Capital Quarter)" userId="S::leanne.small@wales.nhs.uk::d76cf426-005f-434f-ac47-a5eb582e6007" providerId="AD" clId="Web-{418BB43F-DED9-47F8-9C99-CBA44AAEDA1D}" dt="2024-07-01T09:10:01.616" v="0"/>
        <pc:sldMkLst>
          <pc:docMk/>
          <pc:sldMk cId="4107502223" sldId="259"/>
        </pc:sldMkLst>
      </pc:sldChg>
      <pc:sldChg chg="del">
        <pc:chgData name="Leanne Small (Public Health Wales - No. 2 Capital Quarter)" userId="S::leanne.small@wales.nhs.uk::d76cf426-005f-434f-ac47-a5eb582e6007" providerId="AD" clId="Web-{418BB43F-DED9-47F8-9C99-CBA44AAEDA1D}" dt="2024-07-01T09:10:05.709" v="1"/>
        <pc:sldMkLst>
          <pc:docMk/>
          <pc:sldMk cId="4288474238" sldId="264"/>
        </pc:sldMkLst>
      </pc:sldChg>
    </pc:docChg>
  </pc:docChgLst>
  <pc:docChgLst>
    <pc:chgData name="Lillie Price (Public Health Wales - No. 2 Capital Quarter)" userId="S::lillie.price@wales.nhs.uk::032d964d-be01-4d8a-8a44-d1d16ba64254" providerId="AD" clId="Web-{ACFA9DC0-80C9-D2D8-C53D-E66C4D4F2C7F}"/>
    <pc:docChg chg="modSld">
      <pc:chgData name="Lillie Price (Public Health Wales - No. 2 Capital Quarter)" userId="S::lillie.price@wales.nhs.uk::032d964d-be01-4d8a-8a44-d1d16ba64254" providerId="AD" clId="Web-{ACFA9DC0-80C9-D2D8-C53D-E66C4D4F2C7F}" dt="2024-08-06T08:54:22.932" v="52" actId="20577"/>
      <pc:docMkLst>
        <pc:docMk/>
      </pc:docMkLst>
      <pc:sldChg chg="modSp">
        <pc:chgData name="Lillie Price (Public Health Wales - No. 2 Capital Quarter)" userId="S::lillie.price@wales.nhs.uk::032d964d-be01-4d8a-8a44-d1d16ba64254" providerId="AD" clId="Web-{ACFA9DC0-80C9-D2D8-C53D-E66C4D4F2C7F}" dt="2024-08-06T08:53:58.493" v="43" actId="20577"/>
        <pc:sldMkLst>
          <pc:docMk/>
          <pc:sldMk cId="4261921788" sldId="292"/>
        </pc:sldMkLst>
      </pc:sldChg>
      <pc:sldChg chg="modSp">
        <pc:chgData name="Lillie Price (Public Health Wales - No. 2 Capital Quarter)" userId="S::lillie.price@wales.nhs.uk::032d964d-be01-4d8a-8a44-d1d16ba64254" providerId="AD" clId="Web-{ACFA9DC0-80C9-D2D8-C53D-E66C4D4F2C7F}" dt="2024-08-06T08:54:22.932" v="52" actId="20577"/>
        <pc:sldMkLst>
          <pc:docMk/>
          <pc:sldMk cId="2859481499" sldId="293"/>
        </pc:sldMkLst>
      </pc:sldChg>
    </pc:docChg>
  </pc:docChgLst>
  <pc:docChgLst>
    <pc:chgData name="Sophie Flood (Public Health Wales - Matrix House)" userId="S::sophie.flood@wales.nhs.uk::f1b68508-ff1d-4a78-a875-f6aa95017de1" providerId="AD" clId="Web-{D6A6E202-5531-FB96-C4CB-DA0A87A3A07D}"/>
    <pc:docChg chg="addSld delSld modSld">
      <pc:chgData name="Sophie Flood (Public Health Wales - Matrix House)" userId="S::sophie.flood@wales.nhs.uk::f1b68508-ff1d-4a78-a875-f6aa95017de1" providerId="AD" clId="Web-{D6A6E202-5531-FB96-C4CB-DA0A87A3A07D}" dt="2025-01-23T12:53:29.794" v="80"/>
      <pc:docMkLst>
        <pc:docMk/>
      </pc:docMkLst>
      <pc:sldChg chg="del">
        <pc:chgData name="Sophie Flood (Public Health Wales - Matrix House)" userId="S::sophie.flood@wales.nhs.uk::f1b68508-ff1d-4a78-a875-f6aa95017de1" providerId="AD" clId="Web-{D6A6E202-5531-FB96-C4CB-DA0A87A3A07D}" dt="2025-01-23T12:53:29.794" v="80"/>
        <pc:sldMkLst>
          <pc:docMk/>
          <pc:sldMk cId="4063463785" sldId="296"/>
        </pc:sldMkLst>
      </pc:sldChg>
      <pc:sldChg chg="del">
        <pc:chgData name="Sophie Flood (Public Health Wales - Matrix House)" userId="S::sophie.flood@wales.nhs.uk::f1b68508-ff1d-4a78-a875-f6aa95017de1" providerId="AD" clId="Web-{D6A6E202-5531-FB96-C4CB-DA0A87A3A07D}" dt="2025-01-23T12:52:17.605" v="76"/>
        <pc:sldMkLst>
          <pc:docMk/>
          <pc:sldMk cId="2428236982" sldId="297"/>
        </pc:sldMkLst>
      </pc:sldChg>
      <pc:sldChg chg="modSp add">
        <pc:chgData name="Sophie Flood (Public Health Wales - Matrix House)" userId="S::sophie.flood@wales.nhs.uk::f1b68508-ff1d-4a78-a875-f6aa95017de1" providerId="AD" clId="Web-{D6A6E202-5531-FB96-C4CB-DA0A87A3A07D}" dt="2025-01-23T12:53:28.654" v="79" actId="20577"/>
        <pc:sldMkLst>
          <pc:docMk/>
          <pc:sldMk cId="2837543079" sldId="304"/>
        </pc:sldMkLst>
        <pc:spChg chg="mod">
          <ac:chgData name="Sophie Flood (Public Health Wales - Matrix House)" userId="S::sophie.flood@wales.nhs.uk::f1b68508-ff1d-4a78-a875-f6aa95017de1" providerId="AD" clId="Web-{D6A6E202-5531-FB96-C4CB-DA0A87A3A07D}" dt="2025-01-23T12:53:28.654" v="79"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D6A6E202-5531-FB96-C4CB-DA0A87A3A07D}" dt="2025-01-23T09:31:23.964" v="63" actId="20577"/>
        <pc:sldMkLst>
          <pc:docMk/>
          <pc:sldMk cId="2629694126" sldId="305"/>
        </pc:sldMkLst>
        <pc:spChg chg="mod">
          <ac:chgData name="Sophie Flood (Public Health Wales - Matrix House)" userId="S::sophie.flood@wales.nhs.uk::f1b68508-ff1d-4a78-a875-f6aa95017de1" providerId="AD" clId="Web-{D6A6E202-5531-FB96-C4CB-DA0A87A3A07D}" dt="2025-01-23T09:31:23.964" v="63" actId="20577"/>
          <ac:spMkLst>
            <pc:docMk/>
            <pc:sldMk cId="2629694126" sldId="305"/>
            <ac:spMk id="8" creationId="{12D83889-0442-1959-F86D-9314EE1CFC28}"/>
          </ac:spMkLst>
        </pc:spChg>
      </pc:sldChg>
    </pc:docChg>
  </pc:docChgLst>
  <pc:docChgLst>
    <pc:chgData name="Gareth Thomas (Public Health Wales, No. 2 Capital Quarter)" userId="S::gareth.thomas17@wales.nhs.uk::74ed2807-8d61-45c7-a3b0-de76cb24c3dd" providerId="AD" clId="Web-{81FF7314-9135-6AC6-3A4C-D078C7A627E8}"/>
    <pc:docChg chg="modSld">
      <pc:chgData name="Gareth Thomas (Public Health Wales, No. 2 Capital Quarter)" userId="S::gareth.thomas17@wales.nhs.uk::74ed2807-8d61-45c7-a3b0-de76cb24c3dd" providerId="AD" clId="Web-{81FF7314-9135-6AC6-3A4C-D078C7A627E8}" dt="2025-06-04T13:33:42.662" v="81" actId="20577"/>
      <pc:docMkLst>
        <pc:docMk/>
      </pc:docMkLst>
      <pc:sldChg chg="addSp delSp modSp">
        <pc:chgData name="Gareth Thomas (Public Health Wales, No. 2 Capital Quarter)" userId="S::gareth.thomas17@wales.nhs.uk::74ed2807-8d61-45c7-a3b0-de76cb24c3dd" providerId="AD" clId="Web-{81FF7314-9135-6AC6-3A4C-D078C7A627E8}" dt="2025-06-04T13:33:42.662" v="81" actId="20577"/>
        <pc:sldMkLst>
          <pc:docMk/>
          <pc:sldMk cId="1445437660" sldId="276"/>
        </pc:sldMkLst>
        <pc:spChg chg="mod">
          <ac:chgData name="Gareth Thomas (Public Health Wales, No. 2 Capital Quarter)" userId="S::gareth.thomas17@wales.nhs.uk::74ed2807-8d61-45c7-a3b0-de76cb24c3dd" providerId="AD" clId="Web-{81FF7314-9135-6AC6-3A4C-D078C7A627E8}" dt="2025-06-04T13:33:42.662" v="81" actId="20577"/>
          <ac:spMkLst>
            <pc:docMk/>
            <pc:sldMk cId="1445437660" sldId="276"/>
            <ac:spMk id="3" creationId="{02EF2E79-6571-37F7-59A0-4CABDA7D4E46}"/>
          </ac:spMkLst>
        </pc:spChg>
        <pc:spChg chg="add del">
          <ac:chgData name="Gareth Thomas (Public Health Wales, No. 2 Capital Quarter)" userId="S::gareth.thomas17@wales.nhs.uk::74ed2807-8d61-45c7-a3b0-de76cb24c3dd" providerId="AD" clId="Web-{81FF7314-9135-6AC6-3A4C-D078C7A627E8}" dt="2025-06-04T13:31:52.314" v="12"/>
          <ac:spMkLst>
            <pc:docMk/>
            <pc:sldMk cId="1445437660" sldId="276"/>
            <ac:spMk id="4" creationId="{AED84DEE-2122-4235-19B3-A39A9023945D}"/>
          </ac:spMkLst>
        </pc:spChg>
        <pc:spChg chg="add del">
          <ac:chgData name="Gareth Thomas (Public Health Wales, No. 2 Capital Quarter)" userId="S::gareth.thomas17@wales.nhs.uk::74ed2807-8d61-45c7-a3b0-de76cb24c3dd" providerId="AD" clId="Web-{81FF7314-9135-6AC6-3A4C-D078C7A627E8}" dt="2025-06-04T13:32:33.613" v="20"/>
          <ac:spMkLst>
            <pc:docMk/>
            <pc:sldMk cId="1445437660" sldId="276"/>
            <ac:spMk id="5" creationId="{563A1965-1152-7FBA-ABCE-1B645F633D11}"/>
          </ac:spMkLst>
        </pc:spChg>
        <pc:spChg chg="add del">
          <ac:chgData name="Gareth Thomas (Public Health Wales, No. 2 Capital Quarter)" userId="S::gareth.thomas17@wales.nhs.uk::74ed2807-8d61-45c7-a3b0-de76cb24c3dd" providerId="AD" clId="Web-{81FF7314-9135-6AC6-3A4C-D078C7A627E8}" dt="2025-06-04T13:32:40.707" v="22"/>
          <ac:spMkLst>
            <pc:docMk/>
            <pc:sldMk cId="1445437660" sldId="276"/>
            <ac:spMk id="6" creationId="{29AEAAE3-9D6C-BEB2-F24A-047B5466687C}"/>
          </ac:spMkLst>
        </pc:spChg>
        <pc:spChg chg="del mod">
          <ac:chgData name="Gareth Thomas (Public Health Wales, No. 2 Capital Quarter)" userId="S::gareth.thomas17@wales.nhs.uk::74ed2807-8d61-45c7-a3b0-de76cb24c3dd" providerId="AD" clId="Web-{81FF7314-9135-6AC6-3A4C-D078C7A627E8}" dt="2025-06-04T13:31:29.782" v="7"/>
          <ac:spMkLst>
            <pc:docMk/>
            <pc:sldMk cId="1445437660" sldId="276"/>
            <ac:spMk id="9" creationId="{1F12BF59-A47D-2988-0180-9C21651B561D}"/>
          </ac:spMkLst>
        </pc:spChg>
      </pc:sldChg>
      <pc:sldChg chg="modSp">
        <pc:chgData name="Gareth Thomas (Public Health Wales, No. 2 Capital Quarter)" userId="S::gareth.thomas17@wales.nhs.uk::74ed2807-8d61-45c7-a3b0-de76cb24c3dd" providerId="AD" clId="Web-{81FF7314-9135-6AC6-3A4C-D078C7A627E8}" dt="2025-06-04T13:31:16.829" v="5" actId="20577"/>
        <pc:sldMkLst>
          <pc:docMk/>
          <pc:sldMk cId="2214870792" sldId="277"/>
        </pc:sldMkLst>
        <pc:spChg chg="mod">
          <ac:chgData name="Gareth Thomas (Public Health Wales, No. 2 Capital Quarter)" userId="S::gareth.thomas17@wales.nhs.uk::74ed2807-8d61-45c7-a3b0-de76cb24c3dd" providerId="AD" clId="Web-{81FF7314-9135-6AC6-3A4C-D078C7A627E8}" dt="2025-06-04T13:31:16.829" v="5" actId="20577"/>
          <ac:spMkLst>
            <pc:docMk/>
            <pc:sldMk cId="2214870792" sldId="277"/>
            <ac:spMk id="9" creationId="{1F12BF59-A47D-2988-0180-9C21651B561D}"/>
          </ac:spMkLst>
        </pc:spChg>
      </pc:sldChg>
    </pc:docChg>
  </pc:docChgLst>
  <pc:docChgLst>
    <pc:chgData name="Leanne Small (Public Health Wales - No. 2 Capital Quarter)" userId="S::leanne.small@wales.nhs.uk::d76cf426-005f-434f-ac47-a5eb582e6007" providerId="AD" clId="Web-{B0FD2501-CB54-4306-B739-3D10AAFEFEA8}"/>
    <pc:docChg chg="modSld">
      <pc:chgData name="Leanne Small (Public Health Wales - No. 2 Capital Quarter)" userId="S::leanne.small@wales.nhs.uk::d76cf426-005f-434f-ac47-a5eb582e6007" providerId="AD" clId="Web-{B0FD2501-CB54-4306-B739-3D10AAFEFEA8}" dt="2024-09-02T13:48:42.273" v="91"/>
      <pc:docMkLst>
        <pc:docMk/>
      </pc:docMkLst>
      <pc:sldChg chg="modSp">
        <pc:chgData name="Leanne Small (Public Health Wales - No. 2 Capital Quarter)" userId="S::leanne.small@wales.nhs.uk::d76cf426-005f-434f-ac47-a5eb582e6007" providerId="AD" clId="Web-{B0FD2501-CB54-4306-B739-3D10AAFEFEA8}" dt="2024-09-02T13:48:42.273" v="91"/>
        <pc:sldMkLst>
          <pc:docMk/>
          <pc:sldMk cId="3990787115" sldId="275"/>
        </pc:sldMkLst>
      </pc:sldChg>
    </pc:docChg>
  </pc:docChgLst>
  <pc:docChgLst>
    <pc:chgData name="Leanne Small (Public Health Wales - No. 2 Capital Quarter)" userId="S::leanne.small@wales.nhs.uk::d76cf426-005f-434f-ac47-a5eb582e6007" providerId="AD" clId="Web-{9793B26F-2EFC-4479-9E8E-E3A0BE5D018E}"/>
    <pc:docChg chg="delSld modSld">
      <pc:chgData name="Leanne Small (Public Health Wales - No. 2 Capital Quarter)" userId="S::leanne.small@wales.nhs.uk::d76cf426-005f-434f-ac47-a5eb582e6007" providerId="AD" clId="Web-{9793B26F-2EFC-4479-9E8E-E3A0BE5D018E}" dt="2024-07-09T09:02:56.654" v="2"/>
      <pc:docMkLst>
        <pc:docMk/>
      </pc:docMkLst>
      <pc:sldChg chg="del">
        <pc:chgData name="Leanne Small (Public Health Wales - No. 2 Capital Quarter)" userId="S::leanne.small@wales.nhs.uk::d76cf426-005f-434f-ac47-a5eb582e6007" providerId="AD" clId="Web-{9793B26F-2EFC-4479-9E8E-E3A0BE5D018E}" dt="2024-07-09T09:02:56.654" v="2"/>
        <pc:sldMkLst>
          <pc:docMk/>
          <pc:sldMk cId="221665732" sldId="261"/>
        </pc:sldMkLst>
      </pc:sldChg>
      <pc:sldChg chg="modSp">
        <pc:chgData name="Leanne Small (Public Health Wales - No. 2 Capital Quarter)" userId="S::leanne.small@wales.nhs.uk::d76cf426-005f-434f-ac47-a5eb582e6007" providerId="AD" clId="Web-{9793B26F-2EFC-4479-9E8E-E3A0BE5D018E}" dt="2024-07-09T09:02:53.107" v="1" actId="20577"/>
        <pc:sldMkLst>
          <pc:docMk/>
          <pc:sldMk cId="4266995870" sldId="278"/>
        </pc:sldMkLst>
      </pc:sldChg>
    </pc:docChg>
  </pc:docChgLst>
  <pc:docChgLst>
    <pc:chgData name="Sophie Flood (Public Health Wales - Matrix House)" userId="S::sophie.flood@wales.nhs.uk::f1b68508-ff1d-4a78-a875-f6aa95017de1" providerId="AD" clId="Web-{E006CCDF-7847-F028-45C4-BD36FB486E34}"/>
    <pc:docChg chg="modSld">
      <pc:chgData name="Sophie Flood (Public Health Wales - Matrix House)" userId="S::sophie.flood@wales.nhs.uk::f1b68508-ff1d-4a78-a875-f6aa95017de1" providerId="AD" clId="Web-{E006CCDF-7847-F028-45C4-BD36FB486E34}" dt="2024-11-12T14:27:10.242" v="21" actId="20577"/>
      <pc:docMkLst>
        <pc:docMk/>
      </pc:docMkLst>
      <pc:sldChg chg="modSp">
        <pc:chgData name="Sophie Flood (Public Health Wales - Matrix House)" userId="S::sophie.flood@wales.nhs.uk::f1b68508-ff1d-4a78-a875-f6aa95017de1" providerId="AD" clId="Web-{E006CCDF-7847-F028-45C4-BD36FB486E34}" dt="2024-11-12T14:21:54.103" v="2" actId="20577"/>
        <pc:sldMkLst>
          <pc:docMk/>
          <pc:sldMk cId="4107502223" sldId="259"/>
        </pc:sldMkLst>
        <pc:spChg chg="mod">
          <ac:chgData name="Sophie Flood (Public Health Wales - Matrix House)" userId="S::sophie.flood@wales.nhs.uk::f1b68508-ff1d-4a78-a875-f6aa95017de1" providerId="AD" clId="Web-{E006CCDF-7847-F028-45C4-BD36FB486E34}" dt="2024-11-12T14:21:54.103" v="2" actId="20577"/>
          <ac:spMkLst>
            <pc:docMk/>
            <pc:sldMk cId="4107502223" sldId="259"/>
            <ac:spMk id="5" creationId="{FA6F5F76-D996-64A2-0F88-FDC3758B4FB3}"/>
          </ac:spMkLst>
        </pc:spChg>
      </pc:sldChg>
      <pc:sldChg chg="delSp">
        <pc:chgData name="Sophie Flood (Public Health Wales - Matrix House)" userId="S::sophie.flood@wales.nhs.uk::f1b68508-ff1d-4a78-a875-f6aa95017de1" providerId="AD" clId="Web-{E006CCDF-7847-F028-45C4-BD36FB486E34}" dt="2024-11-12T14:21:22.711" v="0"/>
        <pc:sldMkLst>
          <pc:docMk/>
          <pc:sldMk cId="2214870792" sldId="277"/>
        </pc:sldMkLst>
      </pc:sldChg>
      <pc:sldChg chg="delSp">
        <pc:chgData name="Sophie Flood (Public Health Wales - Matrix House)" userId="S::sophie.flood@wales.nhs.uk::f1b68508-ff1d-4a78-a875-f6aa95017de1" providerId="AD" clId="Web-{E006CCDF-7847-F028-45C4-BD36FB486E34}" dt="2024-11-12T14:24:03.593" v="7"/>
        <pc:sldMkLst>
          <pc:docMk/>
          <pc:sldMk cId="3121290848" sldId="281"/>
        </pc:sldMkLst>
      </pc:sldChg>
      <pc:sldChg chg="modSp">
        <pc:chgData name="Sophie Flood (Public Health Wales - Matrix House)" userId="S::sophie.flood@wales.nhs.uk::f1b68508-ff1d-4a78-a875-f6aa95017de1" providerId="AD" clId="Web-{E006CCDF-7847-F028-45C4-BD36FB486E34}" dt="2024-11-12T14:24:38.454" v="9" actId="20577"/>
        <pc:sldMkLst>
          <pc:docMk/>
          <pc:sldMk cId="4275566946" sldId="282"/>
        </pc:sldMkLst>
        <pc:spChg chg="mod">
          <ac:chgData name="Sophie Flood (Public Health Wales - Matrix House)" userId="S::sophie.flood@wales.nhs.uk::f1b68508-ff1d-4a78-a875-f6aa95017de1" providerId="AD" clId="Web-{E006CCDF-7847-F028-45C4-BD36FB486E34}" dt="2024-11-12T14:24:38.454" v="9" actId="20577"/>
          <ac:spMkLst>
            <pc:docMk/>
            <pc:sldMk cId="4275566946" sldId="282"/>
            <ac:spMk id="4" creationId="{C82E6875-43B7-F45C-1980-9B05AE61232A}"/>
          </ac:spMkLst>
        </pc:spChg>
      </pc:sldChg>
      <pc:sldChg chg="delSp">
        <pc:chgData name="Sophie Flood (Public Health Wales - Matrix House)" userId="S::sophie.flood@wales.nhs.uk::f1b68508-ff1d-4a78-a875-f6aa95017de1" providerId="AD" clId="Web-{E006CCDF-7847-F028-45C4-BD36FB486E34}" dt="2024-11-12T14:25:53.848" v="14"/>
        <pc:sldMkLst>
          <pc:docMk/>
          <pc:sldMk cId="474153127" sldId="283"/>
        </pc:sldMkLst>
      </pc:sldChg>
      <pc:sldChg chg="delSp">
        <pc:chgData name="Sophie Flood (Public Health Wales - Matrix House)" userId="S::sophie.flood@wales.nhs.uk::f1b68508-ff1d-4a78-a875-f6aa95017de1" providerId="AD" clId="Web-{E006CCDF-7847-F028-45C4-BD36FB486E34}" dt="2024-11-12T14:26:52.101" v="18"/>
        <pc:sldMkLst>
          <pc:docMk/>
          <pc:sldMk cId="2184267538" sldId="284"/>
        </pc:sldMkLst>
      </pc:sldChg>
      <pc:sldChg chg="delSp">
        <pc:chgData name="Sophie Flood (Public Health Wales - Matrix House)" userId="S::sophie.flood@wales.nhs.uk::f1b68508-ff1d-4a78-a875-f6aa95017de1" providerId="AD" clId="Web-{E006CCDF-7847-F028-45C4-BD36FB486E34}" dt="2024-11-12T14:23:59.359" v="6"/>
        <pc:sldMkLst>
          <pc:docMk/>
          <pc:sldMk cId="314577176" sldId="286"/>
        </pc:sldMkLst>
      </pc:sldChg>
      <pc:sldChg chg="delSp">
        <pc:chgData name="Sophie Flood (Public Health Wales - Matrix House)" userId="S::sophie.flood@wales.nhs.uk::f1b68508-ff1d-4a78-a875-f6aa95017de1" providerId="AD" clId="Web-{E006CCDF-7847-F028-45C4-BD36FB486E34}" dt="2024-11-12T14:24:25.297" v="8"/>
        <pc:sldMkLst>
          <pc:docMk/>
          <pc:sldMk cId="3038794487" sldId="287"/>
        </pc:sldMkLst>
      </pc:sldChg>
      <pc:sldChg chg="delSp modSp">
        <pc:chgData name="Sophie Flood (Public Health Wales - Matrix House)" userId="S::sophie.flood@wales.nhs.uk::f1b68508-ff1d-4a78-a875-f6aa95017de1" providerId="AD" clId="Web-{E006CCDF-7847-F028-45C4-BD36FB486E34}" dt="2024-11-12T14:25:47.035" v="13" actId="20577"/>
        <pc:sldMkLst>
          <pc:docMk/>
          <pc:sldMk cId="496910135" sldId="288"/>
        </pc:sldMkLst>
        <pc:spChg chg="mod">
          <ac:chgData name="Sophie Flood (Public Health Wales - Matrix House)" userId="S::sophie.flood@wales.nhs.uk::f1b68508-ff1d-4a78-a875-f6aa95017de1" providerId="AD" clId="Web-{E006CCDF-7847-F028-45C4-BD36FB486E34}" dt="2024-11-12T14:25:47.035" v="13" actId="20577"/>
          <ac:spMkLst>
            <pc:docMk/>
            <pc:sldMk cId="496910135" sldId="288"/>
            <ac:spMk id="4" creationId="{95574773-C41E-93C3-D659-894F17454C16}"/>
          </ac:spMkLst>
        </pc:spChg>
      </pc:sldChg>
      <pc:sldChg chg="modSp">
        <pc:chgData name="Sophie Flood (Public Health Wales - Matrix House)" userId="S::sophie.flood@wales.nhs.uk::f1b68508-ff1d-4a78-a875-f6aa95017de1" providerId="AD" clId="Web-{E006CCDF-7847-F028-45C4-BD36FB486E34}" dt="2024-11-12T14:23:30.029" v="5" actId="20577"/>
        <pc:sldMkLst>
          <pc:docMk/>
          <pc:sldMk cId="1346289451" sldId="289"/>
        </pc:sldMkLst>
        <pc:spChg chg="mod">
          <ac:chgData name="Sophie Flood (Public Health Wales - Matrix House)" userId="S::sophie.flood@wales.nhs.uk::f1b68508-ff1d-4a78-a875-f6aa95017de1" providerId="AD" clId="Web-{E006CCDF-7847-F028-45C4-BD36FB486E34}" dt="2024-11-12T14:23:30.029" v="5" actId="20577"/>
          <ac:spMkLst>
            <pc:docMk/>
            <pc:sldMk cId="1346289451" sldId="289"/>
            <ac:spMk id="5" creationId="{10ED684A-470D-33E1-B92A-699BFB3E001C}"/>
          </ac:spMkLst>
        </pc:spChg>
      </pc:sldChg>
      <pc:sldChg chg="delSp">
        <pc:chgData name="Sophie Flood (Public Health Wales - Matrix House)" userId="S::sophie.flood@wales.nhs.uk::f1b68508-ff1d-4a78-a875-f6aa95017de1" providerId="AD" clId="Web-{E006CCDF-7847-F028-45C4-BD36FB486E34}" dt="2024-11-12T14:26:48.022" v="17"/>
        <pc:sldMkLst>
          <pc:docMk/>
          <pc:sldMk cId="1337675829" sldId="291"/>
        </pc:sldMkLst>
      </pc:sldChg>
      <pc:sldChg chg="delSp modSp">
        <pc:chgData name="Sophie Flood (Public Health Wales - Matrix House)" userId="S::sophie.flood@wales.nhs.uk::f1b68508-ff1d-4a78-a875-f6aa95017de1" providerId="AD" clId="Web-{E006CCDF-7847-F028-45C4-BD36FB486E34}" dt="2024-11-12T14:27:10.242" v="21" actId="20577"/>
        <pc:sldMkLst>
          <pc:docMk/>
          <pc:sldMk cId="4261921788" sldId="292"/>
        </pc:sldMkLst>
        <pc:spChg chg="mod">
          <ac:chgData name="Sophie Flood (Public Health Wales - Matrix House)" userId="S::sophie.flood@wales.nhs.uk::f1b68508-ff1d-4a78-a875-f6aa95017de1" providerId="AD" clId="Web-{E006CCDF-7847-F028-45C4-BD36FB486E34}" dt="2024-11-12T14:27:10.242" v="21" actId="20577"/>
          <ac:spMkLst>
            <pc:docMk/>
            <pc:sldMk cId="4261921788" sldId="292"/>
            <ac:spMk id="4" creationId="{044A1DCA-5710-9940-7B58-21CCEEFB35D8}"/>
          </ac:spMkLst>
        </pc:spChg>
      </pc:sldChg>
      <pc:sldChg chg="modSp">
        <pc:chgData name="Sophie Flood (Public Health Wales - Matrix House)" userId="S::sophie.flood@wales.nhs.uk::f1b68508-ff1d-4a78-a875-f6aa95017de1" providerId="AD" clId="Web-{E006CCDF-7847-F028-45C4-BD36FB486E34}" dt="2024-11-12T14:26:11.661" v="16" actId="20577"/>
        <pc:sldMkLst>
          <pc:docMk/>
          <pc:sldMk cId="2859481499" sldId="293"/>
        </pc:sldMkLst>
        <pc:spChg chg="mod">
          <ac:chgData name="Sophie Flood (Public Health Wales - Matrix House)" userId="S::sophie.flood@wales.nhs.uk::f1b68508-ff1d-4a78-a875-f6aa95017de1" providerId="AD" clId="Web-{E006CCDF-7847-F028-45C4-BD36FB486E34}" dt="2024-11-12T14:26:11.661" v="16" actId="20577"/>
          <ac:spMkLst>
            <pc:docMk/>
            <pc:sldMk cId="2859481499" sldId="293"/>
            <ac:spMk id="5" creationId="{4533BADC-CF94-46FB-246C-4D891D09237E}"/>
          </ac:spMkLst>
        </pc:spChg>
      </pc:sldChg>
    </pc:docChg>
  </pc:docChgLst>
  <pc:docChgLst>
    <pc:chgData name="Leanne Small (Public Health Wales - No. 2 Capital Quarter)" userId="S::leanne.small@wales.nhs.uk::d76cf426-005f-434f-ac47-a5eb582e6007" providerId="AD" clId="Web-{BD27AB85-0248-4A24-B66B-F19C956FB25B}"/>
    <pc:docChg chg="addSld modSld">
      <pc:chgData name="Leanne Small (Public Health Wales - No. 2 Capital Quarter)" userId="S::leanne.small@wales.nhs.uk::d76cf426-005f-434f-ac47-a5eb582e6007" providerId="AD" clId="Web-{BD27AB85-0248-4A24-B66B-F19C956FB25B}" dt="2024-07-01T10:35:41.139" v="11"/>
      <pc:docMkLst>
        <pc:docMk/>
      </pc:docMkLst>
      <pc:sldChg chg="modSp">
        <pc:chgData name="Leanne Small (Public Health Wales - No. 2 Capital Quarter)" userId="S::leanne.small@wales.nhs.uk::d76cf426-005f-434f-ac47-a5eb582e6007" providerId="AD" clId="Web-{BD27AB85-0248-4A24-B66B-F19C956FB25B}" dt="2024-07-01T09:36:16.977" v="7" actId="20577"/>
        <pc:sldMkLst>
          <pc:docMk/>
          <pc:sldMk cId="4107502223" sldId="259"/>
        </pc:sldMkLst>
      </pc:sldChg>
      <pc:sldChg chg="modSp">
        <pc:chgData name="Leanne Small (Public Health Wales - No. 2 Capital Quarter)" userId="S::leanne.small@wales.nhs.uk::d76cf426-005f-434f-ac47-a5eb582e6007" providerId="AD" clId="Web-{BD27AB85-0248-4A24-B66B-F19C956FB25B}" dt="2024-07-01T09:36:26.384" v="8" actId="1076"/>
        <pc:sldMkLst>
          <pc:docMk/>
          <pc:sldMk cId="221665732" sldId="261"/>
        </pc:sldMkLst>
      </pc:sldChg>
      <pc:sldChg chg="modSp">
        <pc:chgData name="Leanne Small (Public Health Wales - No. 2 Capital Quarter)" userId="S::leanne.small@wales.nhs.uk::d76cf426-005f-434f-ac47-a5eb582e6007" providerId="AD" clId="Web-{BD27AB85-0248-4A24-B66B-F19C956FB25B}" dt="2024-07-01T10:35:39.139" v="10" actId="20577"/>
        <pc:sldMkLst>
          <pc:docMk/>
          <pc:sldMk cId="2214870792" sldId="277"/>
        </pc:sldMkLst>
      </pc:sldChg>
      <pc:sldChg chg="add replId">
        <pc:chgData name="Leanne Small (Public Health Wales - No. 2 Capital Quarter)" userId="S::leanne.small@wales.nhs.uk::d76cf426-005f-434f-ac47-a5eb582e6007" providerId="AD" clId="Web-{BD27AB85-0248-4A24-B66B-F19C956FB25B}" dt="2024-07-01T10:35:41.139" v="11"/>
        <pc:sldMkLst>
          <pc:docMk/>
          <pc:sldMk cId="4266995870" sldId="278"/>
        </pc:sldMkLst>
      </pc:sldChg>
    </pc:docChg>
  </pc:docChgLst>
  <pc:docChgLst>
    <pc:chgData name="Sophie Flood (Public Health Wales - Matrix House)" userId="S::sophie.flood@wales.nhs.uk::f1b68508-ff1d-4a78-a875-f6aa95017de1" providerId="AD" clId="Web-{89FC306E-AA3F-7B5C-6657-DF8F2DB17F46}"/>
    <pc:docChg chg="modSld">
      <pc:chgData name="Sophie Flood (Public Health Wales - Matrix House)" userId="S::sophie.flood@wales.nhs.uk::f1b68508-ff1d-4a78-a875-f6aa95017de1" providerId="AD" clId="Web-{89FC306E-AA3F-7B5C-6657-DF8F2DB17F46}" dt="2025-01-27T11:50:03.443" v="52" actId="20577"/>
      <pc:docMkLst>
        <pc:docMk/>
      </pc:docMkLst>
      <pc:sldChg chg="modSp">
        <pc:chgData name="Sophie Flood (Public Health Wales - Matrix House)" userId="S::sophie.flood@wales.nhs.uk::f1b68508-ff1d-4a78-a875-f6aa95017de1" providerId="AD" clId="Web-{89FC306E-AA3F-7B5C-6657-DF8F2DB17F46}" dt="2025-01-27T11:50:03.443" v="52" actId="20577"/>
        <pc:sldMkLst>
          <pc:docMk/>
          <pc:sldMk cId="2837543079" sldId="304"/>
        </pc:sldMkLst>
        <pc:spChg chg="mod">
          <ac:chgData name="Sophie Flood (Public Health Wales - Matrix House)" userId="S::sophie.flood@wales.nhs.uk::f1b68508-ff1d-4a78-a875-f6aa95017de1" providerId="AD" clId="Web-{89FC306E-AA3F-7B5C-6657-DF8F2DB17F46}" dt="2025-01-27T11:50:03.443" v="52" actId="20577"/>
          <ac:spMkLst>
            <pc:docMk/>
            <pc:sldMk cId="2837543079" sldId="304"/>
            <ac:spMk id="3" creationId="{CF67C87D-D479-CDB1-4ED3-582FF7BABB23}"/>
          </ac:spMkLst>
        </pc:spChg>
      </pc:sldChg>
    </pc:docChg>
  </pc:docChgLst>
  <pc:docChgLst>
    <pc:chgData name="Almaz Wong (Public Health Wales - No. 2 Capital Quarter)" userId="ea748972-8fa9-44ab-8b63-a8fb3618c257" providerId="ADAL" clId="{D5CF624A-D3C9-485E-AF9D-C0B8BE51250D}"/>
    <pc:docChg chg="custSel modSld">
      <pc:chgData name="Almaz Wong (Public Health Wales - No. 2 Capital Quarter)" userId="ea748972-8fa9-44ab-8b63-a8fb3618c257" providerId="ADAL" clId="{D5CF624A-D3C9-485E-AF9D-C0B8BE51250D}" dt="2024-12-16T14:10:11.742" v="19" actId="14100"/>
      <pc:docMkLst>
        <pc:docMk/>
      </pc:docMkLst>
      <pc:sldChg chg="addSp delSp modSp mod">
        <pc:chgData name="Almaz Wong (Public Health Wales - No. 2 Capital Quarter)" userId="ea748972-8fa9-44ab-8b63-a8fb3618c257" providerId="ADAL" clId="{D5CF624A-D3C9-485E-AF9D-C0B8BE51250D}" dt="2024-12-16T14:08:35.352" v="8" actId="11530"/>
        <pc:sldMkLst>
          <pc:docMk/>
          <pc:sldMk cId="2926879243" sldId="256"/>
        </pc:sldMkLst>
        <pc:picChg chg="add mod">
          <ac:chgData name="Almaz Wong (Public Health Wales - No. 2 Capital Quarter)" userId="ea748972-8fa9-44ab-8b63-a8fb3618c257" providerId="ADAL" clId="{D5CF624A-D3C9-485E-AF9D-C0B8BE51250D}" dt="2024-12-16T14:08:35.352" v="8" actId="11530"/>
          <ac:picMkLst>
            <pc:docMk/>
            <pc:sldMk cId="2926879243" sldId="256"/>
            <ac:picMk id="4" creationId="{AD7C3066-0E68-3BD5-0D53-066C48D1CFFA}"/>
          </ac:picMkLst>
        </pc:picChg>
      </pc:sldChg>
      <pc:sldChg chg="addSp delSp modSp mod">
        <pc:chgData name="Almaz Wong (Public Health Wales - No. 2 Capital Quarter)" userId="ea748972-8fa9-44ab-8b63-a8fb3618c257" providerId="ADAL" clId="{D5CF624A-D3C9-485E-AF9D-C0B8BE51250D}" dt="2024-12-16T14:10:11.742" v="19" actId="14100"/>
        <pc:sldMkLst>
          <pc:docMk/>
          <pc:sldMk cId="2214870792" sldId="277"/>
        </pc:sldMkLst>
        <pc:picChg chg="add mod">
          <ac:chgData name="Almaz Wong (Public Health Wales - No. 2 Capital Quarter)" userId="ea748972-8fa9-44ab-8b63-a8fb3618c257" providerId="ADAL" clId="{D5CF624A-D3C9-485E-AF9D-C0B8BE51250D}" dt="2024-12-16T14:10:11.742" v="19" actId="14100"/>
          <ac:picMkLst>
            <pc:docMk/>
            <pc:sldMk cId="2214870792" sldId="277"/>
            <ac:picMk id="5" creationId="{AA4BB017-F8CD-46D7-3FEB-88CF6B3E2D6E}"/>
          </ac:picMkLst>
        </pc:picChg>
      </pc:sldChg>
    </pc:docChg>
  </pc:docChgLst>
  <pc:docChgLst>
    <pc:chgData name="Lucy Jayne (Public Health Wales - No. 2 Capital Quarter)" userId="S::lucy.jayne@wales.nhs.uk::7eb58db9-16aa-42b3-9796-7f97c022edec" providerId="AD" clId="Web-{567CC87F-6FC7-B9CB-2E75-5BE1D44A7047}"/>
    <pc:docChg chg="mod modSld">
      <pc:chgData name="Lucy Jayne (Public Health Wales - No. 2 Capital Quarter)" userId="S::lucy.jayne@wales.nhs.uk::7eb58db9-16aa-42b3-9796-7f97c022edec" providerId="AD" clId="Web-{567CC87F-6FC7-B9CB-2E75-5BE1D44A7047}" dt="2024-07-12T15:04:26.225" v="15"/>
      <pc:docMkLst>
        <pc:docMk/>
      </pc:docMkLst>
      <pc:sldChg chg="modCm">
        <pc:chgData name="Lucy Jayne (Public Health Wales - No. 2 Capital Quarter)" userId="S::lucy.jayne@wales.nhs.uk::7eb58db9-16aa-42b3-9796-7f97c022edec" providerId="AD" clId="Web-{567CC87F-6FC7-B9CB-2E75-5BE1D44A7047}" dt="2024-07-12T14:59:55.592" v="2"/>
        <pc:sldMkLst>
          <pc:docMk/>
          <pc:sldMk cId="1445437660" sldId="276"/>
        </pc:sldMkLst>
        <pc:extLst>
          <p:ext xmlns:p="http://schemas.openxmlformats.org/presentationml/2006/main" uri="{D6D511B9-2390-475A-947B-AFAB55BFBCF1}">
            <pc226:cmChg xmlns:pc226="http://schemas.microsoft.com/office/powerpoint/2022/06/main/command" chg="mod modRxn">
              <pc226:chgData name="Lucy Jayne (Public Health Wales - No. 2 Capital Quarter)" userId="S::lucy.jayne@wales.nhs.uk::7eb58db9-16aa-42b3-9796-7f97c022edec" providerId="AD" clId="Web-{567CC87F-6FC7-B9CB-2E75-5BE1D44A7047}" dt="2024-07-12T14:59:55.592" v="2"/>
              <pc2:cmMkLst xmlns:pc2="http://schemas.microsoft.com/office/powerpoint/2019/9/main/command">
                <pc:docMk/>
                <pc:sldMk cId="1445437660" sldId="276"/>
                <pc2:cmMk id="{5F8E98BE-6B71-4E81-872D-4D490D68F99D}"/>
              </pc2:cmMkLst>
              <pc226:cmRplyChg chg="add">
                <pc226:chgData name="Lucy Jayne (Public Health Wales - No. 2 Capital Quarter)" userId="S::lucy.jayne@wales.nhs.uk::7eb58db9-16aa-42b3-9796-7f97c022edec" providerId="AD" clId="Web-{567CC87F-6FC7-B9CB-2E75-5BE1D44A7047}" dt="2024-07-12T14:59:55.592" v="2"/>
                <pc2:cmRplyMkLst xmlns:pc2="http://schemas.microsoft.com/office/powerpoint/2019/9/main/command">
                  <pc:docMk/>
                  <pc:sldMk cId="1445437660" sldId="276"/>
                  <pc2:cmMk id="{5F8E98BE-6B71-4E81-872D-4D490D68F99D}"/>
                  <pc2:cmRplyMk id="{9670E10A-EBF8-4103-8534-986E797E7855}"/>
                </pc2:cmRplyMkLst>
              </pc226:cmRplyChg>
            </pc226:cmChg>
          </p:ext>
        </pc:extLst>
      </pc:sldChg>
      <pc:sldChg chg="modSp addCm">
        <pc:chgData name="Lucy Jayne (Public Health Wales - No. 2 Capital Quarter)" userId="S::lucy.jayne@wales.nhs.uk::7eb58db9-16aa-42b3-9796-7f97c022edec" providerId="AD" clId="Web-{567CC87F-6FC7-B9CB-2E75-5BE1D44A7047}" dt="2024-07-12T15:01:17.219" v="14"/>
        <pc:sldMkLst>
          <pc:docMk/>
          <pc:sldMk cId="2214870792" sldId="277"/>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567CC87F-6FC7-B9CB-2E75-5BE1D44A7047}" dt="2024-07-12T15:01:17.219" v="14"/>
              <pc2:cmMkLst xmlns:pc2="http://schemas.microsoft.com/office/powerpoint/2019/9/main/command">
                <pc:docMk/>
                <pc:sldMk cId="2214870792" sldId="277"/>
                <pc2:cmMk id="{2AC2024A-137D-49BE-A023-65BA268539B1}"/>
              </pc2:cmMkLst>
            </pc226:cmChg>
          </p:ext>
        </pc:extLst>
      </pc:sldChg>
      <pc:sldChg chg="addCm">
        <pc:chgData name="Lucy Jayne (Public Health Wales - No. 2 Capital Quarter)" userId="S::lucy.jayne@wales.nhs.uk::7eb58db9-16aa-42b3-9796-7f97c022edec" providerId="AD" clId="Web-{567CC87F-6FC7-B9CB-2E75-5BE1D44A7047}" dt="2024-07-12T15:04:26.225" v="15"/>
        <pc:sldMkLst>
          <pc:docMk/>
          <pc:sldMk cId="4266995870" sldId="278"/>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567CC87F-6FC7-B9CB-2E75-5BE1D44A7047}" dt="2024-07-12T15:04:26.225" v="15"/>
              <pc2:cmMkLst xmlns:pc2="http://schemas.microsoft.com/office/powerpoint/2019/9/main/command">
                <pc:docMk/>
                <pc:sldMk cId="4266995870" sldId="278"/>
                <pc2:cmMk id="{A6F26778-7370-45D4-AEF5-560D89B3B5FF}"/>
              </pc2:cmMkLst>
            </pc226:cmChg>
          </p:ext>
        </pc:extLst>
      </pc:sldChg>
    </pc:docChg>
  </pc:docChgLst>
  <pc:docChgLst>
    <pc:chgData name="Sophie Flood (Public Health Wales - Matrix House)" userId="S::sophie.flood@wales.nhs.uk::f1b68508-ff1d-4a78-a875-f6aa95017de1" providerId="AD" clId="Web-{D74113CD-8E02-22F2-AFC1-6651335B8D5D}"/>
    <pc:docChg chg="modSld">
      <pc:chgData name="Sophie Flood (Public Health Wales - Matrix House)" userId="S::sophie.flood@wales.nhs.uk::f1b68508-ff1d-4a78-a875-f6aa95017de1" providerId="AD" clId="Web-{D74113CD-8E02-22F2-AFC1-6651335B8D5D}" dt="2025-01-22T14:29:58.795" v="1" actId="20577"/>
      <pc:docMkLst>
        <pc:docMk/>
      </pc:docMkLst>
      <pc:sldChg chg="modSp">
        <pc:chgData name="Sophie Flood (Public Health Wales - Matrix House)" userId="S::sophie.flood@wales.nhs.uk::f1b68508-ff1d-4a78-a875-f6aa95017de1" providerId="AD" clId="Web-{D74113CD-8E02-22F2-AFC1-6651335B8D5D}" dt="2025-01-22T14:29:58.795" v="1" actId="20577"/>
        <pc:sldMkLst>
          <pc:docMk/>
          <pc:sldMk cId="2629694126" sldId="305"/>
        </pc:sldMkLst>
        <pc:spChg chg="mod">
          <ac:chgData name="Sophie Flood (Public Health Wales - Matrix House)" userId="S::sophie.flood@wales.nhs.uk::f1b68508-ff1d-4a78-a875-f6aa95017de1" providerId="AD" clId="Web-{D74113CD-8E02-22F2-AFC1-6651335B8D5D}" dt="2025-01-22T14:29:58.795" v="1" actId="20577"/>
          <ac:spMkLst>
            <pc:docMk/>
            <pc:sldMk cId="2629694126" sldId="305"/>
            <ac:spMk id="5" creationId="{9D16C461-1705-953C-AA71-3B5B6C0B4ECB}"/>
          </ac:spMkLst>
        </pc:spChg>
      </pc:sldChg>
    </pc:docChg>
  </pc:docChgLst>
  <pc:docChgLst>
    <pc:chgData name="Leanne Small (Public Health Wales - No. 2 Capital Quarter)" userId="S::leanne.small@wales.nhs.uk::d76cf426-005f-434f-ac47-a5eb582e6007" providerId="AD" clId="Web-{CE6D97A0-1739-49C8-8024-4FC01B76D2F7}"/>
    <pc:docChg chg="mod">
      <pc:chgData name="Leanne Small (Public Health Wales - No. 2 Capital Quarter)" userId="S::leanne.small@wales.nhs.uk::d76cf426-005f-434f-ac47-a5eb582e6007" providerId="AD" clId="Web-{CE6D97A0-1739-49C8-8024-4FC01B76D2F7}" dt="2024-07-15T09:05:29.341" v="5"/>
      <pc:docMkLst>
        <pc:docMk/>
      </pc:docMkLst>
      <pc:sldChg chg="modCm">
        <pc:chgData name="Leanne Small (Public Health Wales - No. 2 Capital Quarter)" userId="S::leanne.small@wales.nhs.uk::d76cf426-005f-434f-ac47-a5eb582e6007" providerId="AD" clId="Web-{CE6D97A0-1739-49C8-8024-4FC01B76D2F7}" dt="2024-07-15T09:05:29.341" v="5"/>
        <pc:sldMkLst>
          <pc:docMk/>
          <pc:sldMk cId="1445437660" sldId="276"/>
        </pc:sldMkLst>
        <pc:extLst>
          <p:ext xmlns:p="http://schemas.openxmlformats.org/presentationml/2006/main" uri="{D6D511B9-2390-475A-947B-AFAB55BFBCF1}">
            <pc226:cmChg xmlns:pc226="http://schemas.microsoft.com/office/powerpoint/2022/06/main/command" chg="">
              <pc226:chgData name="Leanne Small (Public Health Wales - No. 2 Capital Quarter)" userId="S::leanne.small@wales.nhs.uk::d76cf426-005f-434f-ac47-a5eb582e6007" providerId="AD" clId="Web-{CE6D97A0-1739-49C8-8024-4FC01B76D2F7}" dt="2024-07-15T09:05:29.341" v="5"/>
              <pc2:cmMkLst xmlns:pc2="http://schemas.microsoft.com/office/powerpoint/2019/9/main/command">
                <pc:docMk/>
                <pc:sldMk cId="1445437660" sldId="276"/>
                <pc2:cmMk id="{5F8E98BE-6B71-4E81-872D-4D490D68F99D}"/>
              </pc2:cmMkLst>
              <pc226:cmRplyChg chg="mod modRxn">
                <pc226:chgData name="Leanne Small (Public Health Wales - No. 2 Capital Quarter)" userId="S::leanne.small@wales.nhs.uk::d76cf426-005f-434f-ac47-a5eb582e6007" providerId="AD" clId="Web-{CE6D97A0-1739-49C8-8024-4FC01B76D2F7}" dt="2024-07-15T09:05:29.341" v="5"/>
                <pc2:cmRplyMkLst xmlns:pc2="http://schemas.microsoft.com/office/powerpoint/2019/9/main/command">
                  <pc:docMk/>
                  <pc:sldMk cId="1445437660" sldId="276"/>
                  <pc2:cmMk id="{5F8E98BE-6B71-4E81-872D-4D490D68F99D}"/>
                  <pc2:cmRplyMk id="{9670E10A-EBF8-4103-8534-986E797E7855}"/>
                </pc2:cmRplyMkLst>
              </pc226:cmRplyChg>
            </pc226:cmChg>
          </p:ext>
        </pc:extLst>
      </pc:sldChg>
      <pc:sldChg chg="modCm">
        <pc:chgData name="Leanne Small (Public Health Wales - No. 2 Capital Quarter)" userId="S::leanne.small@wales.nhs.uk::d76cf426-005f-434f-ac47-a5eb582e6007" providerId="AD" clId="Web-{CE6D97A0-1739-49C8-8024-4FC01B76D2F7}" dt="2024-07-15T09:04:49.729" v="4"/>
        <pc:sldMkLst>
          <pc:docMk/>
          <pc:sldMk cId="2214870792" sldId="277"/>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CE6D97A0-1739-49C8-8024-4FC01B76D2F7}" dt="2024-07-15T09:04:49.729" v="4"/>
              <pc2:cmMkLst xmlns:pc2="http://schemas.microsoft.com/office/powerpoint/2019/9/main/command">
                <pc:docMk/>
                <pc:sldMk cId="2214870792" sldId="277"/>
                <pc2:cmMk id="{2AC2024A-137D-49BE-A023-65BA268539B1}"/>
              </pc2:cmMkLst>
            </pc226:cmChg>
          </p:ext>
        </pc:extLst>
      </pc:sldChg>
      <pc:sldChg chg="modCm">
        <pc:chgData name="Leanne Small (Public Health Wales - No. 2 Capital Quarter)" userId="S::leanne.small@wales.nhs.uk::d76cf426-005f-434f-ac47-a5eb582e6007" providerId="AD" clId="Web-{CE6D97A0-1739-49C8-8024-4FC01B76D2F7}" dt="2024-07-15T09:04:35.806" v="3"/>
        <pc:sldMkLst>
          <pc:docMk/>
          <pc:sldMk cId="4266995870" sldId="278"/>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CE6D97A0-1739-49C8-8024-4FC01B76D2F7}" dt="2024-07-15T09:04:35.806" v="3"/>
              <pc2:cmMkLst xmlns:pc2="http://schemas.microsoft.com/office/powerpoint/2019/9/main/command">
                <pc:docMk/>
                <pc:sldMk cId="4266995870" sldId="278"/>
                <pc2:cmMk id="{A6F26778-7370-45D4-AEF5-560D89B3B5FF}"/>
              </pc2:cmMkLst>
            </pc226:cmChg>
          </p:ext>
        </pc:extLst>
      </pc:sldChg>
    </pc:docChg>
  </pc:docChgLst>
  <pc:docChgLst>
    <pc:chgData name="Leanne Small (Public Health Wales - No. 2 Capital Quarter)" userId="S::leanne.small@wales.nhs.uk::d76cf426-005f-434f-ac47-a5eb582e6007" providerId="AD" clId="Web-{8AB88A9F-477A-4043-9BD7-552E01748CA0}"/>
    <pc:docChg chg="addSld delSld">
      <pc:chgData name="Leanne Small (Public Health Wales - No. 2 Capital Quarter)" userId="S::leanne.small@wales.nhs.uk::d76cf426-005f-434f-ac47-a5eb582e6007" providerId="AD" clId="Web-{8AB88A9F-477A-4043-9BD7-552E01748CA0}" dt="2024-07-01T09:08:31.827" v="1"/>
      <pc:docMkLst>
        <pc:docMk/>
      </pc:docMkLst>
      <pc:sldChg chg="add del replId">
        <pc:chgData name="Leanne Small (Public Health Wales - No. 2 Capital Quarter)" userId="S::leanne.small@wales.nhs.uk::d76cf426-005f-434f-ac47-a5eb582e6007" providerId="AD" clId="Web-{8AB88A9F-477A-4043-9BD7-552E01748CA0}" dt="2024-07-01T09:08:31.827" v="1"/>
        <pc:sldMkLst>
          <pc:docMk/>
          <pc:sldMk cId="3644651572" sldId="276"/>
        </pc:sldMkLst>
      </pc:sldChg>
    </pc:docChg>
  </pc:docChgLst>
  <pc:docChgLst>
    <pc:chgData name="Sophie Flood (Public Health Wales - Matrix House)" userId="S::sophie.flood@wales.nhs.uk::f1b68508-ff1d-4a78-a875-f6aa95017de1" providerId="AD" clId="Web-{94C6ECC1-1561-78A6-ECAA-1FE975984F20}"/>
    <pc:docChg chg="modSld">
      <pc:chgData name="Sophie Flood (Public Health Wales - Matrix House)" userId="S::sophie.flood@wales.nhs.uk::f1b68508-ff1d-4a78-a875-f6aa95017de1" providerId="AD" clId="Web-{94C6ECC1-1561-78A6-ECAA-1FE975984F20}" dt="2025-06-03T13:15:56.798" v="38" actId="20577"/>
      <pc:docMkLst>
        <pc:docMk/>
      </pc:docMkLst>
      <pc:sldChg chg="modSp">
        <pc:chgData name="Sophie Flood (Public Health Wales - Matrix House)" userId="S::sophie.flood@wales.nhs.uk::f1b68508-ff1d-4a78-a875-f6aa95017de1" providerId="AD" clId="Web-{94C6ECC1-1561-78A6-ECAA-1FE975984F20}" dt="2025-06-03T13:09:04.330" v="7" actId="20577"/>
        <pc:sldMkLst>
          <pc:docMk/>
          <pc:sldMk cId="4107502223" sldId="259"/>
        </pc:sldMkLst>
        <pc:spChg chg="mod">
          <ac:chgData name="Sophie Flood (Public Health Wales - Matrix House)" userId="S::sophie.flood@wales.nhs.uk::f1b68508-ff1d-4a78-a875-f6aa95017de1" providerId="AD" clId="Web-{94C6ECC1-1561-78A6-ECAA-1FE975984F20}" dt="2025-06-03T13:09:04.330" v="7" actId="20577"/>
          <ac:spMkLst>
            <pc:docMk/>
            <pc:sldMk cId="4107502223" sldId="259"/>
            <ac:spMk id="5" creationId="{FA6F5F76-D996-64A2-0F88-FDC3758B4FB3}"/>
          </ac:spMkLst>
        </pc:spChg>
      </pc:sldChg>
      <pc:sldChg chg="modSp">
        <pc:chgData name="Sophie Flood (Public Health Wales - Matrix House)" userId="S::sophie.flood@wales.nhs.uk::f1b68508-ff1d-4a78-a875-f6aa95017de1" providerId="AD" clId="Web-{94C6ECC1-1561-78A6-ECAA-1FE975984F20}" dt="2025-06-03T13:11:53.023" v="18" actId="20577"/>
        <pc:sldMkLst>
          <pc:docMk/>
          <pc:sldMk cId="1445437660" sldId="276"/>
        </pc:sldMkLst>
        <pc:spChg chg="mod">
          <ac:chgData name="Sophie Flood (Public Health Wales - Matrix House)" userId="S::sophie.flood@wales.nhs.uk::f1b68508-ff1d-4a78-a875-f6aa95017de1" providerId="AD" clId="Web-{94C6ECC1-1561-78A6-ECAA-1FE975984F20}" dt="2025-06-03T13:11:51.664" v="16" actId="1076"/>
          <ac:spMkLst>
            <pc:docMk/>
            <pc:sldMk cId="1445437660" sldId="276"/>
            <ac:spMk id="2" creationId="{E5766BB1-F58A-8E2A-62A7-254B71C4C7FE}"/>
          </ac:spMkLst>
        </pc:spChg>
        <pc:spChg chg="mod">
          <ac:chgData name="Sophie Flood (Public Health Wales - Matrix House)" userId="S::sophie.flood@wales.nhs.uk::f1b68508-ff1d-4a78-a875-f6aa95017de1" providerId="AD" clId="Web-{94C6ECC1-1561-78A6-ECAA-1FE975984F20}" dt="2025-06-03T13:11:53.023" v="18" actId="20577"/>
          <ac:spMkLst>
            <pc:docMk/>
            <pc:sldMk cId="1445437660" sldId="276"/>
            <ac:spMk id="3" creationId="{02EF2E79-6571-37F7-59A0-4CABDA7D4E46}"/>
          </ac:spMkLst>
        </pc:spChg>
      </pc:sldChg>
      <pc:sldChg chg="modSp">
        <pc:chgData name="Sophie Flood (Public Health Wales - Matrix House)" userId="S::sophie.flood@wales.nhs.uk::f1b68508-ff1d-4a78-a875-f6aa95017de1" providerId="AD" clId="Web-{94C6ECC1-1561-78A6-ECAA-1FE975984F20}" dt="2025-06-03T13:08:55.048" v="5" actId="20577"/>
        <pc:sldMkLst>
          <pc:docMk/>
          <pc:sldMk cId="2214870792" sldId="277"/>
        </pc:sldMkLst>
        <pc:spChg chg="mod">
          <ac:chgData name="Sophie Flood (Public Health Wales - Matrix House)" userId="S::sophie.flood@wales.nhs.uk::f1b68508-ff1d-4a78-a875-f6aa95017de1" providerId="AD" clId="Web-{94C6ECC1-1561-78A6-ECAA-1FE975984F20}" dt="2025-06-03T13:08:55.048" v="5" actId="20577"/>
          <ac:spMkLst>
            <pc:docMk/>
            <pc:sldMk cId="2214870792" sldId="277"/>
            <ac:spMk id="3" creationId="{02EF2E79-6571-37F7-59A0-4CABDA7D4E46}"/>
          </ac:spMkLst>
        </pc:spChg>
      </pc:sldChg>
      <pc:sldChg chg="modSp">
        <pc:chgData name="Sophie Flood (Public Health Wales - Matrix House)" userId="S::sophie.flood@wales.nhs.uk::f1b68508-ff1d-4a78-a875-f6aa95017de1" providerId="AD" clId="Web-{94C6ECC1-1561-78A6-ECAA-1FE975984F20}" dt="2025-06-03T13:14:07.341" v="29" actId="1076"/>
        <pc:sldMkLst>
          <pc:docMk/>
          <pc:sldMk cId="496910135" sldId="288"/>
        </pc:sldMkLst>
        <pc:spChg chg="mod">
          <ac:chgData name="Sophie Flood (Public Health Wales - Matrix House)" userId="S::sophie.flood@wales.nhs.uk::f1b68508-ff1d-4a78-a875-f6aa95017de1" providerId="AD" clId="Web-{94C6ECC1-1561-78A6-ECAA-1FE975984F20}" dt="2025-06-03T13:13:50.028" v="26" actId="1076"/>
          <ac:spMkLst>
            <pc:docMk/>
            <pc:sldMk cId="496910135" sldId="288"/>
            <ac:spMk id="3" creationId="{BAD776AB-494F-B863-28A9-D5E4F6A4EA57}"/>
          </ac:spMkLst>
        </pc:spChg>
        <pc:spChg chg="mod">
          <ac:chgData name="Sophie Flood (Public Health Wales - Matrix House)" userId="S::sophie.flood@wales.nhs.uk::f1b68508-ff1d-4a78-a875-f6aa95017de1" providerId="AD" clId="Web-{94C6ECC1-1561-78A6-ECAA-1FE975984F20}" dt="2025-06-03T13:14:07.341" v="29" actId="1076"/>
          <ac:spMkLst>
            <pc:docMk/>
            <pc:sldMk cId="496910135" sldId="288"/>
            <ac:spMk id="4" creationId="{95574773-C41E-93C3-D659-894F17454C16}"/>
          </ac:spMkLst>
        </pc:spChg>
      </pc:sldChg>
      <pc:sldChg chg="modSp">
        <pc:chgData name="Sophie Flood (Public Health Wales - Matrix House)" userId="S::sophie.flood@wales.nhs.uk::f1b68508-ff1d-4a78-a875-f6aa95017de1" providerId="AD" clId="Web-{94C6ECC1-1561-78A6-ECAA-1FE975984F20}" dt="2025-06-03T13:12:56.791" v="24" actId="14100"/>
        <pc:sldMkLst>
          <pc:docMk/>
          <pc:sldMk cId="1346289451" sldId="289"/>
        </pc:sldMkLst>
        <pc:spChg chg="mod">
          <ac:chgData name="Sophie Flood (Public Health Wales - Matrix House)" userId="S::sophie.flood@wales.nhs.uk::f1b68508-ff1d-4a78-a875-f6aa95017de1" providerId="AD" clId="Web-{94C6ECC1-1561-78A6-ECAA-1FE975984F20}" dt="2025-06-03T13:12:45.947" v="22" actId="1076"/>
          <ac:spMkLst>
            <pc:docMk/>
            <pc:sldMk cId="1346289451" sldId="289"/>
            <ac:spMk id="3" creationId="{087C34CF-2934-E942-972E-E703806F9BAE}"/>
          </ac:spMkLst>
        </pc:spChg>
        <pc:spChg chg="mod">
          <ac:chgData name="Sophie Flood (Public Health Wales - Matrix House)" userId="S::sophie.flood@wales.nhs.uk::f1b68508-ff1d-4a78-a875-f6aa95017de1" providerId="AD" clId="Web-{94C6ECC1-1561-78A6-ECAA-1FE975984F20}" dt="2025-06-03T13:12:56.791" v="24" actId="14100"/>
          <ac:spMkLst>
            <pc:docMk/>
            <pc:sldMk cId="1346289451" sldId="289"/>
            <ac:spMk id="5" creationId="{10ED684A-470D-33E1-B92A-699BFB3E001C}"/>
          </ac:spMkLst>
        </pc:spChg>
      </pc:sldChg>
      <pc:sldChg chg="modSp">
        <pc:chgData name="Sophie Flood (Public Health Wales - Matrix House)" userId="S::sophie.flood@wales.nhs.uk::f1b68508-ff1d-4a78-a875-f6aa95017de1" providerId="AD" clId="Web-{94C6ECC1-1561-78A6-ECAA-1FE975984F20}" dt="2025-06-03T13:15:23.328" v="32" actId="1076"/>
        <pc:sldMkLst>
          <pc:docMk/>
          <pc:sldMk cId="4261921788" sldId="292"/>
        </pc:sldMkLst>
        <pc:spChg chg="mod">
          <ac:chgData name="Sophie Flood (Public Health Wales - Matrix House)" userId="S::sophie.flood@wales.nhs.uk::f1b68508-ff1d-4a78-a875-f6aa95017de1" providerId="AD" clId="Web-{94C6ECC1-1561-78A6-ECAA-1FE975984F20}" dt="2025-06-03T13:15:23.328" v="32" actId="1076"/>
          <ac:spMkLst>
            <pc:docMk/>
            <pc:sldMk cId="4261921788" sldId="292"/>
            <ac:spMk id="4" creationId="{044A1DCA-5710-9940-7B58-21CCEEFB35D8}"/>
          </ac:spMkLst>
        </pc:spChg>
      </pc:sldChg>
      <pc:sldChg chg="delSp">
        <pc:chgData name="Sophie Flood (Public Health Wales - Matrix House)" userId="S::sophie.flood@wales.nhs.uk::f1b68508-ff1d-4a78-a875-f6aa95017de1" providerId="AD" clId="Web-{94C6ECC1-1561-78A6-ECAA-1FE975984F20}" dt="2025-06-03T13:10:27.880" v="9"/>
        <pc:sldMkLst>
          <pc:docMk/>
          <pc:sldMk cId="3982800032" sldId="295"/>
        </pc:sldMkLst>
        <pc:spChg chg="del">
          <ac:chgData name="Sophie Flood (Public Health Wales - Matrix House)" userId="S::sophie.flood@wales.nhs.uk::f1b68508-ff1d-4a78-a875-f6aa95017de1" providerId="AD" clId="Web-{94C6ECC1-1561-78A6-ECAA-1FE975984F20}" dt="2025-06-03T13:10:27.880" v="9"/>
          <ac:spMkLst>
            <pc:docMk/>
            <pc:sldMk cId="3982800032" sldId="295"/>
            <ac:spMk id="3" creationId="{6708EDB1-C00D-36D0-87E5-712A6B64F948}"/>
          </ac:spMkLst>
        </pc:spChg>
      </pc:sldChg>
      <pc:sldChg chg="modSp">
        <pc:chgData name="Sophie Flood (Public Health Wales - Matrix House)" userId="S::sophie.flood@wales.nhs.uk::f1b68508-ff1d-4a78-a875-f6aa95017de1" providerId="AD" clId="Web-{94C6ECC1-1561-78A6-ECAA-1FE975984F20}" dt="2025-06-03T13:15:56.798" v="38" actId="20577"/>
        <pc:sldMkLst>
          <pc:docMk/>
          <pc:sldMk cId="2837543079" sldId="304"/>
        </pc:sldMkLst>
        <pc:spChg chg="mod">
          <ac:chgData name="Sophie Flood (Public Health Wales - Matrix House)" userId="S::sophie.flood@wales.nhs.uk::f1b68508-ff1d-4a78-a875-f6aa95017de1" providerId="AD" clId="Web-{94C6ECC1-1561-78A6-ECAA-1FE975984F20}" dt="2025-06-03T13:15:56.798" v="38"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94C6ECC1-1561-78A6-ECAA-1FE975984F20}" dt="2025-06-03T13:02:55.833" v="1" actId="20577"/>
        <pc:sldMkLst>
          <pc:docMk/>
          <pc:sldMk cId="2629694126" sldId="305"/>
        </pc:sldMkLst>
        <pc:spChg chg="mod">
          <ac:chgData name="Sophie Flood (Public Health Wales - Matrix House)" userId="S::sophie.flood@wales.nhs.uk::f1b68508-ff1d-4a78-a875-f6aa95017de1" providerId="AD" clId="Web-{94C6ECC1-1561-78A6-ECAA-1FE975984F20}" dt="2025-06-03T13:02:55.833" v="1"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28306AF5-A674-47ED-B5DF-0D83B842AB71}"/>
    <pc:docChg chg="addSld">
      <pc:chgData name="Leanne Small (Public Health Wales - No. 2 Capital Quarter)" userId="S::leanne.small@wales.nhs.uk::d76cf426-005f-434f-ac47-a5eb582e6007" providerId="AD" clId="Web-{28306AF5-A674-47ED-B5DF-0D83B842AB71}" dt="2024-07-01T09:09:22.224" v="0"/>
      <pc:docMkLst>
        <pc:docMk/>
      </pc:docMkLst>
      <pc:sldChg chg="add">
        <pc:chgData name="Leanne Small (Public Health Wales - No. 2 Capital Quarter)" userId="S::leanne.small@wales.nhs.uk::d76cf426-005f-434f-ac47-a5eb582e6007" providerId="AD" clId="Web-{28306AF5-A674-47ED-B5DF-0D83B842AB71}" dt="2024-07-01T09:09:22.224" v="0"/>
        <pc:sldMkLst>
          <pc:docMk/>
          <pc:sldMk cId="2214870792" sldId="277"/>
        </pc:sldMkLst>
      </pc:sldChg>
    </pc:docChg>
  </pc:docChgLst>
  <pc:docChgLst>
    <pc:chgData name="Sophie Flood (Public Health Wales - Matrix House)" userId="S::sophie.flood@wales.nhs.uk::f1b68508-ff1d-4a78-a875-f6aa95017de1" providerId="AD" clId="Web-{F976DFB7-4CD4-D1DD-9142-158CDB75A21E}"/>
    <pc:docChg chg="modSld">
      <pc:chgData name="Sophie Flood (Public Health Wales - Matrix House)" userId="S::sophie.flood@wales.nhs.uk::f1b68508-ff1d-4a78-a875-f6aa95017de1" providerId="AD" clId="Web-{F976DFB7-4CD4-D1DD-9142-158CDB75A21E}" dt="2025-02-06T12:23:44.503" v="22" actId="20577"/>
      <pc:docMkLst>
        <pc:docMk/>
      </pc:docMkLst>
      <pc:sldChg chg="modSp">
        <pc:chgData name="Sophie Flood (Public Health Wales - Matrix House)" userId="S::sophie.flood@wales.nhs.uk::f1b68508-ff1d-4a78-a875-f6aa95017de1" providerId="AD" clId="Web-{F976DFB7-4CD4-D1DD-9142-158CDB75A21E}" dt="2025-02-06T12:23:44.503" v="22" actId="20577"/>
        <pc:sldMkLst>
          <pc:docMk/>
          <pc:sldMk cId="2837543079" sldId="304"/>
        </pc:sldMkLst>
        <pc:spChg chg="mod">
          <ac:chgData name="Sophie Flood (Public Health Wales - Matrix House)" userId="S::sophie.flood@wales.nhs.uk::f1b68508-ff1d-4a78-a875-f6aa95017de1" providerId="AD" clId="Web-{F976DFB7-4CD4-D1DD-9142-158CDB75A21E}" dt="2025-02-06T12:23:44.503" v="22" actId="20577"/>
          <ac:spMkLst>
            <pc:docMk/>
            <pc:sldMk cId="2837543079" sldId="304"/>
            <ac:spMk id="3" creationId="{CF67C87D-D479-CDB1-4ED3-582FF7BABB23}"/>
          </ac:spMkLst>
        </pc:spChg>
      </pc:sldChg>
      <pc:sldChg chg="modSp">
        <pc:chgData name="Sophie Flood (Public Health Wales - Matrix House)" userId="S::sophie.flood@wales.nhs.uk::f1b68508-ff1d-4a78-a875-f6aa95017de1" providerId="AD" clId="Web-{F976DFB7-4CD4-D1DD-9142-158CDB75A21E}" dt="2025-02-06T12:19:24.651" v="18" actId="20577"/>
        <pc:sldMkLst>
          <pc:docMk/>
          <pc:sldMk cId="2629694126" sldId="305"/>
        </pc:sldMkLst>
        <pc:spChg chg="mod">
          <ac:chgData name="Sophie Flood (Public Health Wales - Matrix House)" userId="S::sophie.flood@wales.nhs.uk::f1b68508-ff1d-4a78-a875-f6aa95017de1" providerId="AD" clId="Web-{F976DFB7-4CD4-D1DD-9142-158CDB75A21E}" dt="2025-02-06T12:19:07.041" v="13" actId="1076"/>
          <ac:spMkLst>
            <pc:docMk/>
            <pc:sldMk cId="2629694126" sldId="305"/>
            <ac:spMk id="3" creationId="{CF67C87D-D479-CDB1-4ED3-582FF7BABB23}"/>
          </ac:spMkLst>
        </pc:spChg>
        <pc:spChg chg="mod">
          <ac:chgData name="Sophie Flood (Public Health Wales - Matrix House)" userId="S::sophie.flood@wales.nhs.uk::f1b68508-ff1d-4a78-a875-f6aa95017de1" providerId="AD" clId="Web-{F976DFB7-4CD4-D1DD-9142-158CDB75A21E}" dt="2025-02-06T12:18:58.213" v="11" actId="1076"/>
          <ac:spMkLst>
            <pc:docMk/>
            <pc:sldMk cId="2629694126" sldId="305"/>
            <ac:spMk id="4" creationId="{7281CADA-E834-5793-61B6-C5FC6EC16E69}"/>
          </ac:spMkLst>
        </pc:spChg>
        <pc:spChg chg="mod">
          <ac:chgData name="Sophie Flood (Public Health Wales - Matrix House)" userId="S::sophie.flood@wales.nhs.uk::f1b68508-ff1d-4a78-a875-f6aa95017de1" providerId="AD" clId="Web-{F976DFB7-4CD4-D1DD-9142-158CDB75A21E}" dt="2025-02-06T12:18:48.415" v="9"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F976DFB7-4CD4-D1DD-9142-158CDB75A21E}" dt="2025-02-06T12:19:24.651" v="18" actId="20577"/>
          <ac:spMkLst>
            <pc:docMk/>
            <pc:sldMk cId="2629694126" sldId="305"/>
            <ac:spMk id="8" creationId="{12D83889-0442-1959-F86D-9314EE1CFC28}"/>
          </ac:spMkLst>
        </pc:spChg>
        <pc:graphicFrameChg chg="mod">
          <ac:chgData name="Sophie Flood (Public Health Wales - Matrix House)" userId="S::sophie.flood@wales.nhs.uk::f1b68508-ff1d-4a78-a875-f6aa95017de1" providerId="AD" clId="Web-{F976DFB7-4CD4-D1DD-9142-158CDB75A21E}" dt="2025-02-06T12:18:53.025" v="10" actId="1076"/>
          <ac:graphicFrameMkLst>
            <pc:docMk/>
            <pc:sldMk cId="2629694126" sldId="305"/>
            <ac:graphicFrameMk id="9" creationId="{C44939F1-56C1-C2BB-4B4A-460F01D5AD8C}"/>
          </ac:graphicFrameMkLst>
        </pc:graphicFrameChg>
      </pc:sldChg>
    </pc:docChg>
  </pc:docChgLst>
  <pc:docChgLst>
    <pc:chgData name="Grace Lawson (Public Health Wales - No. 2 Capital Quarter)" userId="S::grace.lawson@wales.nhs.uk::88c6baf7-06f7-4e16-85cb-71260126bd16" providerId="AD" clId="Web-{61B4BB48-ED04-A845-3540-80D4BC6D3301}"/>
    <pc:docChg chg="modSld">
      <pc:chgData name="Grace Lawson (Public Health Wales - No. 2 Capital Quarter)" userId="S::grace.lawson@wales.nhs.uk::88c6baf7-06f7-4e16-85cb-71260126bd16" providerId="AD" clId="Web-{61B4BB48-ED04-A845-3540-80D4BC6D3301}" dt="2024-08-05T10:39:08.840" v="24" actId="20577"/>
      <pc:docMkLst>
        <pc:docMk/>
      </pc:docMkLst>
      <pc:sldChg chg="addSp modSp">
        <pc:chgData name="Grace Lawson (Public Health Wales - No. 2 Capital Quarter)" userId="S::grace.lawson@wales.nhs.uk::88c6baf7-06f7-4e16-85cb-71260126bd16" providerId="AD" clId="Web-{61B4BB48-ED04-A845-3540-80D4BC6D3301}" dt="2024-08-05T10:39:08.840" v="24" actId="20577"/>
        <pc:sldMkLst>
          <pc:docMk/>
          <pc:sldMk cId="4275566946" sldId="282"/>
        </pc:sldMkLst>
      </pc:sldChg>
    </pc:docChg>
  </pc:docChgLst>
  <pc:docChgLst>
    <pc:chgData name="Leanne Small (Public Health Wales - No. 2 Capital Quarter)" userId="S::leanne.small@wales.nhs.uk::d76cf426-005f-434f-ac47-a5eb582e6007" providerId="AD" clId="Web-{A51A0134-1615-499A-8179-BD9CF61482F1}"/>
    <pc:docChg chg="delSld">
      <pc:chgData name="Leanne Small (Public Health Wales - No. 2 Capital Quarter)" userId="S::leanne.small@wales.nhs.uk::d76cf426-005f-434f-ac47-a5eb582e6007" providerId="AD" clId="Web-{A51A0134-1615-499A-8179-BD9CF61482F1}" dt="2024-07-01T09:09:00.983" v="0"/>
      <pc:docMkLst>
        <pc:docMk/>
      </pc:docMkLst>
      <pc:sldChg chg="del">
        <pc:chgData name="Leanne Small (Public Health Wales - No. 2 Capital Quarter)" userId="S::leanne.small@wales.nhs.uk::d76cf426-005f-434f-ac47-a5eb582e6007" providerId="AD" clId="Web-{A51A0134-1615-499A-8179-BD9CF61482F1}" dt="2024-07-01T09:09:00.983" v="0"/>
        <pc:sldMkLst>
          <pc:docMk/>
          <pc:sldMk cId="2167396426" sldId="257"/>
        </pc:sldMkLst>
      </pc:sldChg>
    </pc:docChg>
  </pc:docChgLst>
  <pc:docChgLst>
    <pc:chgData name="Anthony Priest (Public Health Wales - No. 2 Capital Quarter)" userId="S::anthony.priest2@wales.nhs.uk::46692481-554a-429c-bc03-d4cca9c03c2b" providerId="AD" clId="Web-{3D440850-174C-A3C3-1AE2-B19949B1A83F}"/>
    <pc:docChg chg="modSld">
      <pc:chgData name="Anthony Priest (Public Health Wales - No. 2 Capital Quarter)" userId="S::anthony.priest2@wales.nhs.uk::46692481-554a-429c-bc03-d4cca9c03c2b" providerId="AD" clId="Web-{3D440850-174C-A3C3-1AE2-B19949B1A83F}" dt="2024-11-11T14:39:24.964" v="179" actId="14100"/>
      <pc:docMkLst>
        <pc:docMk/>
      </pc:docMkLst>
      <pc:sldChg chg="addSp delSp modSp mod modClrScheme chgLayout">
        <pc:chgData name="Anthony Priest (Public Health Wales - No. 2 Capital Quarter)" userId="S::anthony.priest2@wales.nhs.uk::46692481-554a-429c-bc03-d4cca9c03c2b" providerId="AD" clId="Web-{3D440850-174C-A3C3-1AE2-B19949B1A83F}" dt="2024-11-11T14:28:08.546" v="59" actId="14100"/>
        <pc:sldMkLst>
          <pc:docMk/>
          <pc:sldMk cId="4107502223" sldId="259"/>
        </pc:sldMkLst>
        <pc:spChg chg="mod">
          <ac:chgData name="Anthony Priest (Public Health Wales - No. 2 Capital Quarter)" userId="S::anthony.priest2@wales.nhs.uk::46692481-554a-429c-bc03-d4cca9c03c2b" providerId="AD" clId="Web-{3D440850-174C-A3C3-1AE2-B19949B1A83F}" dt="2024-11-11T14:28:08.546" v="59" actId="14100"/>
          <ac:spMkLst>
            <pc:docMk/>
            <pc:sldMk cId="4107502223" sldId="259"/>
            <ac:spMk id="2" creationId="{4A48BFE3-6E58-1FDA-93CE-0C8DD4E2C9C0}"/>
          </ac:spMkLst>
        </pc:spChg>
        <pc:spChg chg="mod ord">
          <ac:chgData name="Anthony Priest (Public Health Wales - No. 2 Capital Quarter)" userId="S::anthony.priest2@wales.nhs.uk::46692481-554a-429c-bc03-d4cca9c03c2b" providerId="AD" clId="Web-{3D440850-174C-A3C3-1AE2-B19949B1A83F}" dt="2024-11-11T14:25:47.706" v="49" actId="1076"/>
          <ac:spMkLst>
            <pc:docMk/>
            <pc:sldMk cId="4107502223" sldId="259"/>
            <ac:spMk id="5" creationId="{FA6F5F76-D996-64A2-0F88-FDC3758B4FB3}"/>
          </ac:spMkLst>
        </pc:spChg>
      </pc:sldChg>
      <pc:sldChg chg="modSp">
        <pc:chgData name="Anthony Priest (Public Health Wales - No. 2 Capital Quarter)" userId="S::anthony.priest2@wales.nhs.uk::46692481-554a-429c-bc03-d4cca9c03c2b" providerId="AD" clId="Web-{3D440850-174C-A3C3-1AE2-B19949B1A83F}" dt="2024-11-11T14:20:35.445" v="7" actId="1076"/>
        <pc:sldMkLst>
          <pc:docMk/>
          <pc:sldMk cId="1445437660" sldId="276"/>
        </pc:sldMkLst>
        <pc:spChg chg="mod">
          <ac:chgData name="Anthony Priest (Public Health Wales - No. 2 Capital Quarter)" userId="S::anthony.priest2@wales.nhs.uk::46692481-554a-429c-bc03-d4cca9c03c2b" providerId="AD" clId="Web-{3D440850-174C-A3C3-1AE2-B19949B1A83F}" dt="2024-11-11T14:20:21.991" v="4" actId="20577"/>
          <ac:spMkLst>
            <pc:docMk/>
            <pc:sldMk cId="1445437660" sldId="276"/>
            <ac:spMk id="2" creationId="{E5766BB1-F58A-8E2A-62A7-254B71C4C7FE}"/>
          </ac:spMkLst>
        </pc:spChg>
        <pc:spChg chg="mod">
          <ac:chgData name="Anthony Priest (Public Health Wales - No. 2 Capital Quarter)" userId="S::anthony.priest2@wales.nhs.uk::46692481-554a-429c-bc03-d4cca9c03c2b" providerId="AD" clId="Web-{3D440850-174C-A3C3-1AE2-B19949B1A83F}" dt="2024-11-11T14:20:35.445" v="7" actId="1076"/>
          <ac:spMkLst>
            <pc:docMk/>
            <pc:sldMk cId="1445437660" sldId="276"/>
            <ac:spMk id="3" creationId="{02EF2E79-6571-37F7-59A0-4CABDA7D4E46}"/>
          </ac:spMkLst>
        </pc:spChg>
      </pc:sldChg>
      <pc:sldChg chg="addSp delSp modSp mod modClrScheme chgLayout">
        <pc:chgData name="Anthony Priest (Public Health Wales - No. 2 Capital Quarter)" userId="S::anthony.priest2@wales.nhs.uk::46692481-554a-429c-bc03-d4cca9c03c2b" providerId="AD" clId="Web-{3D440850-174C-A3C3-1AE2-B19949B1A83F}" dt="2024-11-11T14:27:48.076" v="53" actId="20577"/>
        <pc:sldMkLst>
          <pc:docMk/>
          <pc:sldMk cId="2214870792" sldId="277"/>
        </pc:sldMkLst>
        <pc:spChg chg="mod">
          <ac:chgData name="Anthony Priest (Public Health Wales - No. 2 Capital Quarter)" userId="S::anthony.priest2@wales.nhs.uk::46692481-554a-429c-bc03-d4cca9c03c2b" providerId="AD" clId="Web-{3D440850-174C-A3C3-1AE2-B19949B1A83F}" dt="2024-11-11T14:25:54.004" v="50" actId="1076"/>
          <ac:spMkLst>
            <pc:docMk/>
            <pc:sldMk cId="2214870792" sldId="277"/>
            <ac:spMk id="3" creationId="{02EF2E79-6571-37F7-59A0-4CABDA7D4E46}"/>
          </ac:spMkLst>
        </pc:spChg>
        <pc:spChg chg="add mod">
          <ac:chgData name="Anthony Priest (Public Health Wales - No. 2 Capital Quarter)" userId="S::anthony.priest2@wales.nhs.uk::46692481-554a-429c-bc03-d4cca9c03c2b" providerId="AD" clId="Web-{3D440850-174C-A3C3-1AE2-B19949B1A83F}" dt="2024-11-11T14:27:48.076" v="53" actId="20577"/>
          <ac:spMkLst>
            <pc:docMk/>
            <pc:sldMk cId="2214870792" sldId="277"/>
            <ac:spMk id="6" creationId="{D8F12080-9C6F-45BF-C947-B94458253E81}"/>
          </ac:spMkLst>
        </pc:spChg>
      </pc:sldChg>
      <pc:sldChg chg="addSp delSp modSp mod modClrScheme chgLayout">
        <pc:chgData name="Anthony Priest (Public Health Wales - No. 2 Capital Quarter)" userId="S::anthony.priest2@wales.nhs.uk::46692481-554a-429c-bc03-d4cca9c03c2b" providerId="AD" clId="Web-{3D440850-174C-A3C3-1AE2-B19949B1A83F}" dt="2024-11-11T14:30:53.482" v="87" actId="20577"/>
        <pc:sldMkLst>
          <pc:docMk/>
          <pc:sldMk cId="4266995870" sldId="278"/>
        </pc:sldMkLst>
        <pc:spChg chg="mod ord">
          <ac:chgData name="Anthony Priest (Public Health Wales - No. 2 Capital Quarter)" userId="S::anthony.priest2@wales.nhs.uk::46692481-554a-429c-bc03-d4cca9c03c2b" providerId="AD" clId="Web-{3D440850-174C-A3C3-1AE2-B19949B1A83F}" dt="2024-11-11T14:30:05.244" v="75" actId="1076"/>
          <ac:spMkLst>
            <pc:docMk/>
            <pc:sldMk cId="4266995870" sldId="278"/>
            <ac:spMk id="3" creationId="{67E7BA7B-F13B-2766-10BE-5DE759116889}"/>
          </ac:spMkLst>
        </pc:spChg>
        <pc:spChg chg="mod">
          <ac:chgData name="Anthony Priest (Public Health Wales - No. 2 Capital Quarter)" userId="S::anthony.priest2@wales.nhs.uk::46692481-554a-429c-bc03-d4cca9c03c2b" providerId="AD" clId="Web-{3D440850-174C-A3C3-1AE2-B19949B1A83F}" dt="2024-11-11T14:30:44.200" v="85" actId="20577"/>
          <ac:spMkLst>
            <pc:docMk/>
            <pc:sldMk cId="4266995870" sldId="278"/>
            <ac:spMk id="6" creationId="{D27B316A-00B5-F38C-C61A-83D421CEC18E}"/>
          </ac:spMkLst>
        </pc:spChg>
        <pc:spChg chg="mod">
          <ac:chgData name="Anthony Priest (Public Health Wales - No. 2 Capital Quarter)" userId="S::anthony.priest2@wales.nhs.uk::46692481-554a-429c-bc03-d4cca9c03c2b" providerId="AD" clId="Web-{3D440850-174C-A3C3-1AE2-B19949B1A83F}" dt="2024-11-11T14:30:53.482" v="87" actId="20577"/>
          <ac:spMkLst>
            <pc:docMk/>
            <pc:sldMk cId="4266995870" sldId="278"/>
            <ac:spMk id="7" creationId="{380D12ED-0FFB-B862-ADA9-721EBE0331FF}"/>
          </ac:spMkLst>
        </pc:spChg>
        <pc:picChg chg="mod">
          <ac:chgData name="Anthony Priest (Public Health Wales - No. 2 Capital Quarter)" userId="S::anthony.priest2@wales.nhs.uk::46692481-554a-429c-bc03-d4cca9c03c2b" providerId="AD" clId="Web-{3D440850-174C-A3C3-1AE2-B19949B1A83F}" dt="2024-11-11T14:30:29.746" v="82" actId="1076"/>
          <ac:picMkLst>
            <pc:docMk/>
            <pc:sldMk cId="4266995870" sldId="278"/>
            <ac:picMk id="2" creationId="{7A2B76CD-0FE5-6074-F0A2-C39E9285F32E}"/>
          </ac:picMkLst>
        </pc:picChg>
        <pc:picChg chg="mod">
          <ac:chgData name="Anthony Priest (Public Health Wales - No. 2 Capital Quarter)" userId="S::anthony.priest2@wales.nhs.uk::46692481-554a-429c-bc03-d4cca9c03c2b" providerId="AD" clId="Web-{3D440850-174C-A3C3-1AE2-B19949B1A83F}" dt="2024-11-11T14:30:02.947" v="74" actId="1076"/>
          <ac:picMkLst>
            <pc:docMk/>
            <pc:sldMk cId="4266995870" sldId="278"/>
            <ac:picMk id="4" creationId="{61D6B4A0-7B56-BABF-358A-B30908231D6A}"/>
          </ac:picMkLst>
        </pc:picChg>
      </pc:sldChg>
      <pc:sldChg chg="modSp">
        <pc:chgData name="Anthony Priest (Public Health Wales - No. 2 Capital Quarter)" userId="S::anthony.priest2@wales.nhs.uk::46692481-554a-429c-bc03-d4cca9c03c2b" providerId="AD" clId="Web-{3D440850-174C-A3C3-1AE2-B19949B1A83F}" dt="2024-11-11T14:34:59.644" v="122" actId="1076"/>
        <pc:sldMkLst>
          <pc:docMk/>
          <pc:sldMk cId="4155770938" sldId="279"/>
        </pc:sldMkLst>
        <pc:spChg chg="mod">
          <ac:chgData name="Anthony Priest (Public Health Wales - No. 2 Capital Quarter)" userId="S::anthony.priest2@wales.nhs.uk::46692481-554a-429c-bc03-d4cca9c03c2b" providerId="AD" clId="Web-{3D440850-174C-A3C3-1AE2-B19949B1A83F}" dt="2024-11-11T14:34:59.644" v="122" actId="1076"/>
          <ac:spMkLst>
            <pc:docMk/>
            <pc:sldMk cId="4155770938" sldId="279"/>
            <ac:spMk id="3" creationId="{67E7BA7B-F13B-2766-10BE-5DE759116889}"/>
          </ac:spMkLst>
        </pc:spChg>
        <pc:spChg chg="mod">
          <ac:chgData name="Anthony Priest (Public Health Wales - No. 2 Capital Quarter)" userId="S::anthony.priest2@wales.nhs.uk::46692481-554a-429c-bc03-d4cca9c03c2b" providerId="AD" clId="Web-{3D440850-174C-A3C3-1AE2-B19949B1A83F}" dt="2024-11-11T14:34:51.409" v="119" actId="20577"/>
          <ac:spMkLst>
            <pc:docMk/>
            <pc:sldMk cId="4155770938" sldId="279"/>
            <ac:spMk id="4" creationId="{3FB77E92-2EB8-0B64-125F-B18DD5DE9B5B}"/>
          </ac:spMkLst>
        </pc:spChg>
        <pc:picChg chg="mod">
          <ac:chgData name="Anthony Priest (Public Health Wales - No. 2 Capital Quarter)" userId="S::anthony.priest2@wales.nhs.uk::46692481-554a-429c-bc03-d4cca9c03c2b" providerId="AD" clId="Web-{3D440850-174C-A3C3-1AE2-B19949B1A83F}" dt="2024-11-11T14:34:51.987" v="120" actId="1076"/>
          <ac:picMkLst>
            <pc:docMk/>
            <pc:sldMk cId="4155770938" sldId="279"/>
            <ac:picMk id="5" creationId="{F6800A4C-AB1E-FC56-FD03-A3D7AF123A92}"/>
          </ac:picMkLst>
        </pc:picChg>
        <pc:picChg chg="mod">
          <ac:chgData name="Anthony Priest (Public Health Wales - No. 2 Capital Quarter)" userId="S::anthony.priest2@wales.nhs.uk::46692481-554a-429c-bc03-d4cca9c03c2b" providerId="AD" clId="Web-{3D440850-174C-A3C3-1AE2-B19949B1A83F}" dt="2024-11-11T14:34:42.986" v="116" actId="1076"/>
          <ac:picMkLst>
            <pc:docMk/>
            <pc:sldMk cId="4155770938" sldId="279"/>
            <ac:picMk id="6" creationId="{782F68DC-074D-F092-8BC9-44B97C7987F4}"/>
          </ac:picMkLst>
        </pc:picChg>
      </pc:sldChg>
      <pc:sldChg chg="modSp">
        <pc:chgData name="Anthony Priest (Public Health Wales - No. 2 Capital Quarter)" userId="S::anthony.priest2@wales.nhs.uk::46692481-554a-429c-bc03-d4cca9c03c2b" providerId="AD" clId="Web-{3D440850-174C-A3C3-1AE2-B19949B1A83F}" dt="2024-11-11T14:36:14.932" v="139" actId="1076"/>
        <pc:sldMkLst>
          <pc:docMk/>
          <pc:sldMk cId="3121290848" sldId="281"/>
        </pc:sldMkLst>
        <pc:spChg chg="mod">
          <ac:chgData name="Anthony Priest (Public Health Wales - No. 2 Capital Quarter)" userId="S::anthony.priest2@wales.nhs.uk::46692481-554a-429c-bc03-d4cca9c03c2b" providerId="AD" clId="Web-{3D440850-174C-A3C3-1AE2-B19949B1A83F}" dt="2024-11-11T14:36:07.712" v="137" actId="20577"/>
          <ac:spMkLst>
            <pc:docMk/>
            <pc:sldMk cId="3121290848" sldId="281"/>
            <ac:spMk id="4" creationId="{17253744-1E18-7F0F-6FBE-2A3A9F3B4B26}"/>
          </ac:spMkLst>
        </pc:spChg>
        <pc:spChg chg="mod">
          <ac:chgData name="Anthony Priest (Public Health Wales - No. 2 Capital Quarter)" userId="S::anthony.priest2@wales.nhs.uk::46692481-554a-429c-bc03-d4cca9c03c2b" providerId="AD" clId="Web-{3D440850-174C-A3C3-1AE2-B19949B1A83F}" dt="2024-11-11T14:36:11.353" v="138" actId="20577"/>
          <ac:spMkLst>
            <pc:docMk/>
            <pc:sldMk cId="3121290848" sldId="281"/>
            <ac:spMk id="5" creationId="{65ACD4BB-0AEC-789F-1B09-5F036ADB23BD}"/>
          </ac:spMkLst>
        </pc:spChg>
        <pc:picChg chg="mod">
          <ac:chgData name="Anthony Priest (Public Health Wales - No. 2 Capital Quarter)" userId="S::anthony.priest2@wales.nhs.uk::46692481-554a-429c-bc03-d4cca9c03c2b" providerId="AD" clId="Web-{3D440850-174C-A3C3-1AE2-B19949B1A83F}" dt="2024-11-11T14:35:30.006" v="128" actId="1076"/>
          <ac:picMkLst>
            <pc:docMk/>
            <pc:sldMk cId="3121290848" sldId="281"/>
            <ac:picMk id="7" creationId="{4180D2CE-F9B1-E12C-D5D7-62223B16F7CB}"/>
          </ac:picMkLst>
        </pc:picChg>
        <pc:picChg chg="mod">
          <ac:chgData name="Anthony Priest (Public Health Wales - No. 2 Capital Quarter)" userId="S::anthony.priest2@wales.nhs.uk::46692481-554a-429c-bc03-d4cca9c03c2b" providerId="AD" clId="Web-{3D440850-174C-A3C3-1AE2-B19949B1A83F}" dt="2024-11-11T14:36:14.932" v="139" actId="1076"/>
          <ac:picMkLst>
            <pc:docMk/>
            <pc:sldMk cId="3121290848" sldId="281"/>
            <ac:picMk id="8" creationId="{6C7B2AD1-A403-2A70-9397-CA63DA3C1E52}"/>
          </ac:picMkLst>
        </pc:picChg>
      </pc:sldChg>
      <pc:sldChg chg="modSp">
        <pc:chgData name="Anthony Priest (Public Health Wales - No. 2 Capital Quarter)" userId="S::anthony.priest2@wales.nhs.uk::46692481-554a-429c-bc03-d4cca9c03c2b" providerId="AD" clId="Web-{3D440850-174C-A3C3-1AE2-B19949B1A83F}" dt="2024-11-11T14:37:24.532" v="156" actId="1076"/>
        <pc:sldMkLst>
          <pc:docMk/>
          <pc:sldMk cId="4275566946" sldId="282"/>
        </pc:sldMkLst>
        <pc:spChg chg="mod">
          <ac:chgData name="Anthony Priest (Public Health Wales - No. 2 Capital Quarter)" userId="S::anthony.priest2@wales.nhs.uk::46692481-554a-429c-bc03-d4cca9c03c2b" providerId="AD" clId="Web-{3D440850-174C-A3C3-1AE2-B19949B1A83F}" dt="2024-11-11T14:37:24.532" v="156" actId="1076"/>
          <ac:spMkLst>
            <pc:docMk/>
            <pc:sldMk cId="4275566946" sldId="282"/>
            <ac:spMk id="4" creationId="{C82E6875-43B7-F45C-1980-9B05AE61232A}"/>
          </ac:spMkLst>
        </pc:spChg>
        <pc:spChg chg="mod">
          <ac:chgData name="Anthony Priest (Public Health Wales - No. 2 Capital Quarter)" userId="S::anthony.priest2@wales.nhs.uk::46692481-554a-429c-bc03-d4cca9c03c2b" providerId="AD" clId="Web-{3D440850-174C-A3C3-1AE2-B19949B1A83F}" dt="2024-11-11T14:37:02.405" v="152" actId="1076"/>
          <ac:spMkLst>
            <pc:docMk/>
            <pc:sldMk cId="4275566946" sldId="282"/>
            <ac:spMk id="6" creationId="{696B72DB-ECA5-9607-F343-BECD5031CDA4}"/>
          </ac:spMkLst>
        </pc:spChg>
        <pc:spChg chg="mod">
          <ac:chgData name="Anthony Priest (Public Health Wales - No. 2 Capital Quarter)" userId="S::anthony.priest2@wales.nhs.uk::46692481-554a-429c-bc03-d4cca9c03c2b" providerId="AD" clId="Web-{3D440850-174C-A3C3-1AE2-B19949B1A83F}" dt="2024-11-11T14:37:06.921" v="153" actId="1076"/>
          <ac:spMkLst>
            <pc:docMk/>
            <pc:sldMk cId="4275566946" sldId="282"/>
            <ac:spMk id="7" creationId="{C6788396-0320-E1AD-A20A-E141D2F5490C}"/>
          </ac:spMkLst>
        </pc:spChg>
        <pc:picChg chg="mod">
          <ac:chgData name="Anthony Priest (Public Health Wales - No. 2 Capital Quarter)" userId="S::anthony.priest2@wales.nhs.uk::46692481-554a-429c-bc03-d4cca9c03c2b" providerId="AD" clId="Web-{3D440850-174C-A3C3-1AE2-B19949B1A83F}" dt="2024-11-11T14:36:54.763" v="149" actId="1076"/>
          <ac:picMkLst>
            <pc:docMk/>
            <pc:sldMk cId="4275566946" sldId="282"/>
            <ac:picMk id="8" creationId="{6B902CFF-0484-AB8D-7FA5-02FAF87AB11B}"/>
          </ac:picMkLst>
        </pc:picChg>
        <pc:picChg chg="mod">
          <ac:chgData name="Anthony Priest (Public Health Wales - No. 2 Capital Quarter)" userId="S::anthony.priest2@wales.nhs.uk::46692481-554a-429c-bc03-d4cca9c03c2b" providerId="AD" clId="Web-{3D440850-174C-A3C3-1AE2-B19949B1A83F}" dt="2024-11-11T14:36:56.310" v="150" actId="1076"/>
          <ac:picMkLst>
            <pc:docMk/>
            <pc:sldMk cId="4275566946" sldId="282"/>
            <ac:picMk id="9" creationId="{9D7D83B1-E3EE-77E5-5EB1-5B484611B153}"/>
          </ac:picMkLst>
        </pc:picChg>
      </pc:sldChg>
      <pc:sldChg chg="modSp">
        <pc:chgData name="Anthony Priest (Public Health Wales - No. 2 Capital Quarter)" userId="S::anthony.priest2@wales.nhs.uk::46692481-554a-429c-bc03-d4cca9c03c2b" providerId="AD" clId="Web-{3D440850-174C-A3C3-1AE2-B19949B1A83F}" dt="2024-11-11T14:38:39.241" v="174" actId="20577"/>
        <pc:sldMkLst>
          <pc:docMk/>
          <pc:sldMk cId="474153127" sldId="283"/>
        </pc:sldMkLst>
        <pc:spChg chg="mod">
          <ac:chgData name="Anthony Priest (Public Health Wales - No. 2 Capital Quarter)" userId="S::anthony.priest2@wales.nhs.uk::46692481-554a-429c-bc03-d4cca9c03c2b" providerId="AD" clId="Web-{3D440850-174C-A3C3-1AE2-B19949B1A83F}" dt="2024-11-11T14:38:34.663" v="173" actId="20577"/>
          <ac:spMkLst>
            <pc:docMk/>
            <pc:sldMk cId="474153127" sldId="283"/>
            <ac:spMk id="4" creationId="{9BFC86FC-8687-B159-AE57-73E605815F9E}"/>
          </ac:spMkLst>
        </pc:spChg>
        <pc:spChg chg="mod">
          <ac:chgData name="Anthony Priest (Public Health Wales - No. 2 Capital Quarter)" userId="S::anthony.priest2@wales.nhs.uk::46692481-554a-429c-bc03-d4cca9c03c2b" providerId="AD" clId="Web-{3D440850-174C-A3C3-1AE2-B19949B1A83F}" dt="2024-11-11T14:38:39.241" v="174" actId="20577"/>
          <ac:spMkLst>
            <pc:docMk/>
            <pc:sldMk cId="474153127" sldId="283"/>
            <ac:spMk id="5" creationId="{6E110D94-5FDC-92A8-3B69-C6AEADC26B33}"/>
          </ac:spMkLst>
        </pc:spChg>
        <pc:picChg chg="mod">
          <ac:chgData name="Anthony Priest (Public Health Wales - No. 2 Capital Quarter)" userId="S::anthony.priest2@wales.nhs.uk::46692481-554a-429c-bc03-d4cca9c03c2b" providerId="AD" clId="Web-{3D440850-174C-A3C3-1AE2-B19949B1A83F}" dt="2024-11-11T14:38:12.473" v="165" actId="1076"/>
          <ac:picMkLst>
            <pc:docMk/>
            <pc:sldMk cId="474153127" sldId="283"/>
            <ac:picMk id="6" creationId="{30D04AD1-4A03-E01C-12AE-FEEE6AFB769A}"/>
          </ac:picMkLst>
        </pc:picChg>
        <pc:picChg chg="mod">
          <ac:chgData name="Anthony Priest (Public Health Wales - No. 2 Capital Quarter)" userId="S::anthony.priest2@wales.nhs.uk::46692481-554a-429c-bc03-d4cca9c03c2b" providerId="AD" clId="Web-{3D440850-174C-A3C3-1AE2-B19949B1A83F}" dt="2024-11-11T14:38:24.787" v="170" actId="1076"/>
          <ac:picMkLst>
            <pc:docMk/>
            <pc:sldMk cId="474153127" sldId="283"/>
            <ac:picMk id="8" creationId="{1AA5A494-5834-8496-0F6A-8E896513BBEB}"/>
          </ac:picMkLst>
        </pc:picChg>
        <pc:picChg chg="mod">
          <ac:chgData name="Anthony Priest (Public Health Wales - No. 2 Capital Quarter)" userId="S::anthony.priest2@wales.nhs.uk::46692481-554a-429c-bc03-d4cca9c03c2b" providerId="AD" clId="Web-{3D440850-174C-A3C3-1AE2-B19949B1A83F}" dt="2024-11-11T14:38:26.381" v="171" actId="1076"/>
          <ac:picMkLst>
            <pc:docMk/>
            <pc:sldMk cId="474153127" sldId="283"/>
            <ac:picMk id="9" creationId="{9EADE670-3746-783A-8C1D-EE33C104A353}"/>
          </ac:picMkLst>
        </pc:picChg>
        <pc:picChg chg="mod">
          <ac:chgData name="Anthony Priest (Public Health Wales - No. 2 Capital Quarter)" userId="S::anthony.priest2@wales.nhs.uk::46692481-554a-429c-bc03-d4cca9c03c2b" providerId="AD" clId="Web-{3D440850-174C-A3C3-1AE2-B19949B1A83F}" dt="2024-11-11T14:38:15.005" v="166" actId="1076"/>
          <ac:picMkLst>
            <pc:docMk/>
            <pc:sldMk cId="474153127" sldId="283"/>
            <ac:picMk id="10" creationId="{58F48DDB-EEAA-AD31-758C-17611749E0C0}"/>
          </ac:picMkLst>
        </pc:picChg>
        <pc:picChg chg="mod">
          <ac:chgData name="Anthony Priest (Public Health Wales - No. 2 Capital Quarter)" userId="S::anthony.priest2@wales.nhs.uk::46692481-554a-429c-bc03-d4cca9c03c2b" providerId="AD" clId="Web-{3D440850-174C-A3C3-1AE2-B19949B1A83F}" dt="2024-11-11T14:38:23.287" v="169" actId="1076"/>
          <ac:picMkLst>
            <pc:docMk/>
            <pc:sldMk cId="474153127" sldId="283"/>
            <ac:picMk id="11" creationId="{F986A731-D03C-90EA-A97F-E8D0E2B81533}"/>
          </ac:picMkLst>
        </pc:picChg>
      </pc:sldChg>
      <pc:sldChg chg="modSp">
        <pc:chgData name="Anthony Priest (Public Health Wales - No. 2 Capital Quarter)" userId="S::anthony.priest2@wales.nhs.uk::46692481-554a-429c-bc03-d4cca9c03c2b" providerId="AD" clId="Web-{3D440850-174C-A3C3-1AE2-B19949B1A83F}" dt="2024-11-11T14:35:07.676" v="123" actId="20577"/>
        <pc:sldMkLst>
          <pc:docMk/>
          <pc:sldMk cId="314577176" sldId="286"/>
        </pc:sldMkLst>
        <pc:spChg chg="mod">
          <ac:chgData name="Anthony Priest (Public Health Wales - No. 2 Capital Quarter)" userId="S::anthony.priest2@wales.nhs.uk::46692481-554a-429c-bc03-d4cca9c03c2b" providerId="AD" clId="Web-{3D440850-174C-A3C3-1AE2-B19949B1A83F}" dt="2024-11-11T14:35:07.676" v="123" actId="20577"/>
          <ac:spMkLst>
            <pc:docMk/>
            <pc:sldMk cId="314577176" sldId="286"/>
            <ac:spMk id="3" creationId="{087C34CF-2934-E942-972E-E703806F9BAE}"/>
          </ac:spMkLst>
        </pc:spChg>
      </pc:sldChg>
      <pc:sldChg chg="modSp">
        <pc:chgData name="Anthony Priest (Public Health Wales - No. 2 Capital Quarter)" userId="S::anthony.priest2@wales.nhs.uk::46692481-554a-429c-bc03-d4cca9c03c2b" providerId="AD" clId="Web-{3D440850-174C-A3C3-1AE2-B19949B1A83F}" dt="2024-11-11T14:37:48.737" v="161" actId="14100"/>
        <pc:sldMkLst>
          <pc:docMk/>
          <pc:sldMk cId="496910135" sldId="288"/>
        </pc:sldMkLst>
        <pc:spChg chg="mod">
          <ac:chgData name="Anthony Priest (Public Health Wales - No. 2 Capital Quarter)" userId="S::anthony.priest2@wales.nhs.uk::46692481-554a-429c-bc03-d4cca9c03c2b" providerId="AD" clId="Web-{3D440850-174C-A3C3-1AE2-B19949B1A83F}" dt="2024-11-11T14:37:48.737" v="161" actId="14100"/>
          <ac:spMkLst>
            <pc:docMk/>
            <pc:sldMk cId="496910135" sldId="288"/>
            <ac:spMk id="4" creationId="{95574773-C41E-93C3-D659-894F17454C16}"/>
          </ac:spMkLst>
        </pc:spChg>
      </pc:sldChg>
      <pc:sldChg chg="modSp">
        <pc:chgData name="Anthony Priest (Public Health Wales - No. 2 Capital Quarter)" userId="S::anthony.priest2@wales.nhs.uk::46692481-554a-429c-bc03-d4cca9c03c2b" providerId="AD" clId="Web-{3D440850-174C-A3C3-1AE2-B19949B1A83F}" dt="2024-11-11T14:33:41.637" v="90" actId="20577"/>
        <pc:sldMkLst>
          <pc:docMk/>
          <pc:sldMk cId="1346289451" sldId="289"/>
        </pc:sldMkLst>
        <pc:spChg chg="mod">
          <ac:chgData name="Anthony Priest (Public Health Wales - No. 2 Capital Quarter)" userId="S::anthony.priest2@wales.nhs.uk::46692481-554a-429c-bc03-d4cca9c03c2b" providerId="AD" clId="Web-{3D440850-174C-A3C3-1AE2-B19949B1A83F}" dt="2024-11-11T14:33:36.293" v="88" actId="1076"/>
          <ac:spMkLst>
            <pc:docMk/>
            <pc:sldMk cId="1346289451" sldId="289"/>
            <ac:spMk id="3" creationId="{087C34CF-2934-E942-972E-E703806F9BAE}"/>
          </ac:spMkLst>
        </pc:spChg>
        <pc:spChg chg="mod">
          <ac:chgData name="Anthony Priest (Public Health Wales - No. 2 Capital Quarter)" userId="S::anthony.priest2@wales.nhs.uk::46692481-554a-429c-bc03-d4cca9c03c2b" providerId="AD" clId="Web-{3D440850-174C-A3C3-1AE2-B19949B1A83F}" dt="2024-11-11T14:33:41.637" v="90" actId="20577"/>
          <ac:spMkLst>
            <pc:docMk/>
            <pc:sldMk cId="1346289451" sldId="289"/>
            <ac:spMk id="5" creationId="{10ED684A-470D-33E1-B92A-699BFB3E001C}"/>
          </ac:spMkLst>
        </pc:spChg>
      </pc:sldChg>
      <pc:sldChg chg="modSp">
        <pc:chgData name="Anthony Priest (Public Health Wales - No. 2 Capital Quarter)" userId="S::anthony.priest2@wales.nhs.uk::46692481-554a-429c-bc03-d4cca9c03c2b" providerId="AD" clId="Web-{3D440850-174C-A3C3-1AE2-B19949B1A83F}" dt="2024-11-11T14:39:24.964" v="179" actId="14100"/>
        <pc:sldMkLst>
          <pc:docMk/>
          <pc:sldMk cId="3536452141" sldId="290"/>
        </pc:sldMkLst>
        <pc:spChg chg="mod">
          <ac:chgData name="Anthony Priest (Public Health Wales - No. 2 Capital Quarter)" userId="S::anthony.priest2@wales.nhs.uk::46692481-554a-429c-bc03-d4cca9c03c2b" providerId="AD" clId="Web-{3D440850-174C-A3C3-1AE2-B19949B1A83F}" dt="2024-11-11T14:39:24.964" v="179" actId="14100"/>
          <ac:spMkLst>
            <pc:docMk/>
            <pc:sldMk cId="3536452141" sldId="290"/>
            <ac:spMk id="4" creationId="{AF5A32C5-A88B-79B2-8989-853A8549A4B5}"/>
          </ac:spMkLst>
        </pc:spChg>
      </pc:sldChg>
      <pc:sldChg chg="modSp">
        <pc:chgData name="Anthony Priest (Public Health Wales - No. 2 Capital Quarter)" userId="S::anthony.priest2@wales.nhs.uk::46692481-554a-429c-bc03-d4cca9c03c2b" providerId="AD" clId="Web-{3D440850-174C-A3C3-1AE2-B19949B1A83F}" dt="2024-11-11T14:38:51.758" v="176" actId="1076"/>
        <pc:sldMkLst>
          <pc:docMk/>
          <pc:sldMk cId="2859481499" sldId="293"/>
        </pc:sldMkLst>
        <pc:spChg chg="mod">
          <ac:chgData name="Anthony Priest (Public Health Wales - No. 2 Capital Quarter)" userId="S::anthony.priest2@wales.nhs.uk::46692481-554a-429c-bc03-d4cca9c03c2b" providerId="AD" clId="Web-{3D440850-174C-A3C3-1AE2-B19949B1A83F}" dt="2024-11-11T14:38:51.758" v="176" actId="1076"/>
          <ac:spMkLst>
            <pc:docMk/>
            <pc:sldMk cId="2859481499" sldId="293"/>
            <ac:spMk id="5" creationId="{4533BADC-CF94-46FB-246C-4D891D09237E}"/>
          </ac:spMkLst>
        </pc:spChg>
      </pc:sldChg>
    </pc:docChg>
  </pc:docChgLst>
  <pc:docChgLst>
    <pc:chgData name="Lillie Price (Public Health Wales - No. 2 Capital Quarter)" userId="S::lillie.price@wales.nhs.uk::032d964d-be01-4d8a-8a44-d1d16ba64254" providerId="AD" clId="Web-{5A26AD85-641D-6E8E-5612-148B57C3244A}"/>
    <pc:docChg chg="modSld">
      <pc:chgData name="Lillie Price (Public Health Wales - No. 2 Capital Quarter)" userId="S::lillie.price@wales.nhs.uk::032d964d-be01-4d8a-8a44-d1d16ba64254" providerId="AD" clId="Web-{5A26AD85-641D-6E8E-5612-148B57C3244A}" dt="2024-11-22T10:13:50.573" v="10" actId="1076"/>
      <pc:docMkLst>
        <pc:docMk/>
      </pc:docMkLst>
      <pc:sldChg chg="modSp">
        <pc:chgData name="Lillie Price (Public Health Wales - No. 2 Capital Quarter)" userId="S::lillie.price@wales.nhs.uk::032d964d-be01-4d8a-8a44-d1d16ba64254" providerId="AD" clId="Web-{5A26AD85-641D-6E8E-5612-148B57C3244A}" dt="2024-11-22T10:13:32.838" v="9" actId="1076"/>
        <pc:sldMkLst>
          <pc:docMk/>
          <pc:sldMk cId="4107502223" sldId="259"/>
        </pc:sldMkLst>
        <pc:spChg chg="mod">
          <ac:chgData name="Lillie Price (Public Health Wales - No. 2 Capital Quarter)" userId="S::lillie.price@wales.nhs.uk::032d964d-be01-4d8a-8a44-d1d16ba64254" providerId="AD" clId="Web-{5A26AD85-641D-6E8E-5612-148B57C3244A}" dt="2024-11-22T10:13:32.838" v="9" actId="1076"/>
          <ac:spMkLst>
            <pc:docMk/>
            <pc:sldMk cId="4107502223" sldId="259"/>
            <ac:spMk id="2" creationId="{4A48BFE3-6E58-1FDA-93CE-0C8DD4E2C9C0}"/>
          </ac:spMkLst>
        </pc:spChg>
      </pc:sldChg>
      <pc:sldChg chg="modSp">
        <pc:chgData name="Lillie Price (Public Health Wales - No. 2 Capital Quarter)" userId="S::lillie.price@wales.nhs.uk::032d964d-be01-4d8a-8a44-d1d16ba64254" providerId="AD" clId="Web-{5A26AD85-641D-6E8E-5612-148B57C3244A}" dt="2024-11-22T10:13:50.573" v="10" actId="1076"/>
        <pc:sldMkLst>
          <pc:docMk/>
          <pc:sldMk cId="4275566946" sldId="282"/>
        </pc:sldMkLst>
        <pc:spChg chg="mod">
          <ac:chgData name="Lillie Price (Public Health Wales - No. 2 Capital Quarter)" userId="S::lillie.price@wales.nhs.uk::032d964d-be01-4d8a-8a44-d1d16ba64254" providerId="AD" clId="Web-{5A26AD85-641D-6E8E-5612-148B57C3244A}" dt="2024-11-22T10:13:50.573" v="10" actId="1076"/>
          <ac:spMkLst>
            <pc:docMk/>
            <pc:sldMk cId="4275566946" sldId="282"/>
            <ac:spMk id="4" creationId="{C82E6875-43B7-F45C-1980-9B05AE61232A}"/>
          </ac:spMkLst>
        </pc:spChg>
      </pc:sldChg>
    </pc:docChg>
  </pc:docChgLst>
  <pc:docChgLst>
    <pc:chgData name="Sophie Flood (Public Health Wales - Matrix House)" userId="S::sophie.flood@wales.nhs.uk::f1b68508-ff1d-4a78-a875-f6aa95017de1" providerId="AD" clId="Web-{CD724243-05AC-6C10-164F-64CF7F2D5AC8}"/>
    <pc:docChg chg="modSld">
      <pc:chgData name="Sophie Flood (Public Health Wales - Matrix House)" userId="S::sophie.flood@wales.nhs.uk::f1b68508-ff1d-4a78-a875-f6aa95017de1" providerId="AD" clId="Web-{CD724243-05AC-6C10-164F-64CF7F2D5AC8}" dt="2024-11-18T14:51:21.792" v="43" actId="20577"/>
      <pc:docMkLst>
        <pc:docMk/>
      </pc:docMkLst>
      <pc:sldChg chg="modSp">
        <pc:chgData name="Sophie Flood (Public Health Wales - Matrix House)" userId="S::sophie.flood@wales.nhs.uk::f1b68508-ff1d-4a78-a875-f6aa95017de1" providerId="AD" clId="Web-{CD724243-05AC-6C10-164F-64CF7F2D5AC8}" dt="2024-11-18T14:43:31.467" v="8" actId="20577"/>
        <pc:sldMkLst>
          <pc:docMk/>
          <pc:sldMk cId="2214870792" sldId="277"/>
        </pc:sldMkLst>
        <pc:spChg chg="mod">
          <ac:chgData name="Sophie Flood (Public Health Wales - Matrix House)" userId="S::sophie.flood@wales.nhs.uk::f1b68508-ff1d-4a78-a875-f6aa95017de1" providerId="AD" clId="Web-{CD724243-05AC-6C10-164F-64CF7F2D5AC8}" dt="2024-11-18T14:43:31.467" v="8" actId="20577"/>
          <ac:spMkLst>
            <pc:docMk/>
            <pc:sldMk cId="2214870792" sldId="277"/>
            <ac:spMk id="3" creationId="{02EF2E79-6571-37F7-59A0-4CABDA7D4E46}"/>
          </ac:spMkLst>
        </pc:spChg>
        <pc:spChg chg="mod">
          <ac:chgData name="Sophie Flood (Public Health Wales - Matrix House)" userId="S::sophie.flood@wales.nhs.uk::f1b68508-ff1d-4a78-a875-f6aa95017de1" providerId="AD" clId="Web-{CD724243-05AC-6C10-164F-64CF7F2D5AC8}" dt="2024-11-18T14:42:54.763" v="5" actId="1076"/>
          <ac:spMkLst>
            <pc:docMk/>
            <pc:sldMk cId="2214870792" sldId="277"/>
            <ac:spMk id="6" creationId="{D8F12080-9C6F-45BF-C947-B94458253E81}"/>
          </ac:spMkLst>
        </pc:spChg>
      </pc:sldChg>
      <pc:sldChg chg="modSp">
        <pc:chgData name="Sophie Flood (Public Health Wales - Matrix House)" userId="S::sophie.flood@wales.nhs.uk::f1b68508-ff1d-4a78-a875-f6aa95017de1" providerId="AD" clId="Web-{CD724243-05AC-6C10-164F-64CF7F2D5AC8}" dt="2024-11-18T14:46:27.206" v="15" actId="1076"/>
        <pc:sldMkLst>
          <pc:docMk/>
          <pc:sldMk cId="4266995870" sldId="278"/>
        </pc:sldMkLst>
        <pc:spChg chg="mod">
          <ac:chgData name="Sophie Flood (Public Health Wales - Matrix House)" userId="S::sophie.flood@wales.nhs.uk::f1b68508-ff1d-4a78-a875-f6aa95017de1" providerId="AD" clId="Web-{CD724243-05AC-6C10-164F-64CF7F2D5AC8}" dt="2024-11-18T14:46:27.206" v="15" actId="1076"/>
          <ac:spMkLst>
            <pc:docMk/>
            <pc:sldMk cId="4266995870" sldId="278"/>
            <ac:spMk id="6" creationId="{D27B316A-00B5-F38C-C61A-83D421CEC18E}"/>
          </ac:spMkLst>
        </pc:spChg>
        <pc:spChg chg="mod">
          <ac:chgData name="Sophie Flood (Public Health Wales - Matrix House)" userId="S::sophie.flood@wales.nhs.uk::f1b68508-ff1d-4a78-a875-f6aa95017de1" providerId="AD" clId="Web-{CD724243-05AC-6C10-164F-64CF7F2D5AC8}" dt="2024-11-18T14:46:17.300" v="13" actId="1076"/>
          <ac:spMkLst>
            <pc:docMk/>
            <pc:sldMk cId="4266995870" sldId="278"/>
            <ac:spMk id="7" creationId="{380D12ED-0FFB-B862-ADA9-721EBE0331FF}"/>
          </ac:spMkLst>
        </pc:spChg>
        <pc:picChg chg="mod">
          <ac:chgData name="Sophie Flood (Public Health Wales - Matrix House)" userId="S::sophie.flood@wales.nhs.uk::f1b68508-ff1d-4a78-a875-f6aa95017de1" providerId="AD" clId="Web-{CD724243-05AC-6C10-164F-64CF7F2D5AC8}" dt="2024-11-18T14:46:06.800" v="12" actId="1076"/>
          <ac:picMkLst>
            <pc:docMk/>
            <pc:sldMk cId="4266995870" sldId="278"/>
            <ac:picMk id="2" creationId="{7A2B76CD-0FE5-6074-F0A2-C39E9285F32E}"/>
          </ac:picMkLst>
        </pc:picChg>
      </pc:sldChg>
      <pc:sldChg chg="modSp">
        <pc:chgData name="Sophie Flood (Public Health Wales - Matrix House)" userId="S::sophie.flood@wales.nhs.uk::f1b68508-ff1d-4a78-a875-f6aa95017de1" providerId="AD" clId="Web-{CD724243-05AC-6C10-164F-64CF7F2D5AC8}" dt="2024-11-18T14:47:06.114" v="19" actId="20577"/>
        <pc:sldMkLst>
          <pc:docMk/>
          <pc:sldMk cId="4155770938" sldId="279"/>
        </pc:sldMkLst>
        <pc:spChg chg="mod">
          <ac:chgData name="Sophie Flood (Public Health Wales - Matrix House)" userId="S::sophie.flood@wales.nhs.uk::f1b68508-ff1d-4a78-a875-f6aa95017de1" providerId="AD" clId="Web-{CD724243-05AC-6C10-164F-64CF7F2D5AC8}" dt="2024-11-18T14:47:06.114" v="19" actId="20577"/>
          <ac:spMkLst>
            <pc:docMk/>
            <pc:sldMk cId="4155770938" sldId="279"/>
            <ac:spMk id="4" creationId="{3FB77E92-2EB8-0B64-125F-B18DD5DE9B5B}"/>
          </ac:spMkLst>
        </pc:spChg>
      </pc:sldChg>
      <pc:sldChg chg="delSp modSp">
        <pc:chgData name="Sophie Flood (Public Health Wales - Matrix House)" userId="S::sophie.flood@wales.nhs.uk::f1b68508-ff1d-4a78-a875-f6aa95017de1" providerId="AD" clId="Web-{CD724243-05AC-6C10-164F-64CF7F2D5AC8}" dt="2024-11-18T14:48:32.100" v="30"/>
        <pc:sldMkLst>
          <pc:docMk/>
          <pc:sldMk cId="4275566946" sldId="282"/>
        </pc:sldMkLst>
        <pc:spChg chg="mod">
          <ac:chgData name="Sophie Flood (Public Health Wales - Matrix House)" userId="S::sophie.flood@wales.nhs.uk::f1b68508-ff1d-4a78-a875-f6aa95017de1" providerId="AD" clId="Web-{CD724243-05AC-6C10-164F-64CF7F2D5AC8}" dt="2024-11-18T14:48:17.225" v="28" actId="14100"/>
          <ac:spMkLst>
            <pc:docMk/>
            <pc:sldMk cId="4275566946" sldId="282"/>
            <ac:spMk id="4" creationId="{C82E6875-43B7-F45C-1980-9B05AE61232A}"/>
          </ac:spMkLst>
        </pc:spChg>
        <pc:spChg chg="mod">
          <ac:chgData name="Sophie Flood (Public Health Wales - Matrix House)" userId="S::sophie.flood@wales.nhs.uk::f1b68508-ff1d-4a78-a875-f6aa95017de1" providerId="AD" clId="Web-{CD724243-05AC-6C10-164F-64CF7F2D5AC8}" dt="2024-11-18T14:48:26.678" v="29" actId="1076"/>
          <ac:spMkLst>
            <pc:docMk/>
            <pc:sldMk cId="4275566946" sldId="282"/>
            <ac:spMk id="7" creationId="{C6788396-0320-E1AD-A20A-E141D2F5490C}"/>
          </ac:spMkLst>
        </pc:spChg>
      </pc:sldChg>
      <pc:sldChg chg="modSp">
        <pc:chgData name="Sophie Flood (Public Health Wales - Matrix House)" userId="S::sophie.flood@wales.nhs.uk::f1b68508-ff1d-4a78-a875-f6aa95017de1" providerId="AD" clId="Web-{CD724243-05AC-6C10-164F-64CF7F2D5AC8}" dt="2024-11-18T14:49:23.914" v="31" actId="1076"/>
        <pc:sldMkLst>
          <pc:docMk/>
          <pc:sldMk cId="474153127" sldId="283"/>
        </pc:sldMkLst>
        <pc:spChg chg="mod">
          <ac:chgData name="Sophie Flood (Public Health Wales - Matrix House)" userId="S::sophie.flood@wales.nhs.uk::f1b68508-ff1d-4a78-a875-f6aa95017de1" providerId="AD" clId="Web-{CD724243-05AC-6C10-164F-64CF7F2D5AC8}" dt="2024-11-18T14:49:23.914" v="31" actId="1076"/>
          <ac:spMkLst>
            <pc:docMk/>
            <pc:sldMk cId="474153127" sldId="283"/>
            <ac:spMk id="4" creationId="{9BFC86FC-8687-B159-AE57-73E605815F9E}"/>
          </ac:spMkLst>
        </pc:spChg>
      </pc:sldChg>
      <pc:sldChg chg="modSp">
        <pc:chgData name="Sophie Flood (Public Health Wales - Matrix House)" userId="S::sophie.flood@wales.nhs.uk::f1b68508-ff1d-4a78-a875-f6aa95017de1" providerId="AD" clId="Web-{CD724243-05AC-6C10-164F-64CF7F2D5AC8}" dt="2024-11-18T14:51:21.792" v="43" actId="20577"/>
        <pc:sldMkLst>
          <pc:docMk/>
          <pc:sldMk cId="4261921788" sldId="292"/>
        </pc:sldMkLst>
        <pc:spChg chg="mod">
          <ac:chgData name="Sophie Flood (Public Health Wales - Matrix House)" userId="S::sophie.flood@wales.nhs.uk::f1b68508-ff1d-4a78-a875-f6aa95017de1" providerId="AD" clId="Web-{CD724243-05AC-6C10-164F-64CF7F2D5AC8}" dt="2024-11-18T14:51:21.792" v="43" actId="20577"/>
          <ac:spMkLst>
            <pc:docMk/>
            <pc:sldMk cId="4261921788" sldId="292"/>
            <ac:spMk id="4" creationId="{044A1DCA-5710-9940-7B58-21CCEEFB35D8}"/>
          </ac:spMkLst>
        </pc:spChg>
      </pc:sldChg>
      <pc:sldChg chg="modSp">
        <pc:chgData name="Sophie Flood (Public Health Wales - Matrix House)" userId="S::sophie.flood@wales.nhs.uk::f1b68508-ff1d-4a78-a875-f6aa95017de1" providerId="AD" clId="Web-{CD724243-05AC-6C10-164F-64CF7F2D5AC8}" dt="2024-11-18T14:50:36.807" v="41" actId="20577"/>
        <pc:sldMkLst>
          <pc:docMk/>
          <pc:sldMk cId="2859481499" sldId="293"/>
        </pc:sldMkLst>
        <pc:spChg chg="mod">
          <ac:chgData name="Sophie Flood (Public Health Wales - Matrix House)" userId="S::sophie.flood@wales.nhs.uk::f1b68508-ff1d-4a78-a875-f6aa95017de1" providerId="AD" clId="Web-{CD724243-05AC-6C10-164F-64CF7F2D5AC8}" dt="2024-11-18T14:50:36.807" v="41" actId="20577"/>
          <ac:spMkLst>
            <pc:docMk/>
            <pc:sldMk cId="2859481499" sldId="293"/>
            <ac:spMk id="5" creationId="{4533BADC-CF94-46FB-246C-4D891D09237E}"/>
          </ac:spMkLst>
        </pc:spChg>
      </pc:sldChg>
    </pc:docChg>
  </pc:docChgLst>
  <pc:docChgLst>
    <pc:chgData name="Grace Lawson (Public Health Wales - No. 2 Capital Quarter)" userId="S::grace.lawson@wales.nhs.uk::88c6baf7-06f7-4e16-85cb-71260126bd16" providerId="AD" clId="Web-{27AD75B8-45D7-CCD1-FCF6-FE93FC88F881}"/>
    <pc:docChg chg="mod modSld">
      <pc:chgData name="Grace Lawson (Public Health Wales - No. 2 Capital Quarter)" userId="S::grace.lawson@wales.nhs.uk::88c6baf7-06f7-4e16-85cb-71260126bd16" providerId="AD" clId="Web-{27AD75B8-45D7-CCD1-FCF6-FE93FC88F881}" dt="2024-07-22T15:03:42.356" v="121"/>
      <pc:docMkLst>
        <pc:docMk/>
      </pc:docMkLst>
      <pc:sldChg chg="modCm">
        <pc:chgData name="Grace Lawson (Public Health Wales - No. 2 Capital Quarter)" userId="S::grace.lawson@wales.nhs.uk::88c6baf7-06f7-4e16-85cb-71260126bd16" providerId="AD" clId="Web-{27AD75B8-45D7-CCD1-FCF6-FE93FC88F881}" dt="2024-07-22T15:03:42.356" v="121"/>
        <pc:sldMkLst>
          <pc:docMk/>
          <pc:sldMk cId="1445437660" sldId="276"/>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27AD75B8-45D7-CCD1-FCF6-FE93FC88F881}" dt="2024-07-22T15:03:42.356" v="121"/>
              <pc2:cmMkLst xmlns:pc2="http://schemas.microsoft.com/office/powerpoint/2019/9/main/command">
                <pc:docMk/>
                <pc:sldMk cId="1445437660" sldId="276"/>
                <pc2:cmMk id="{5F8E98BE-6B71-4E81-872D-4D490D68F99D}"/>
              </pc2:cmMkLst>
              <pc226:cmRplyChg chg="add">
                <pc226:chgData name="Grace Lawson (Public Health Wales - No. 2 Capital Quarter)" userId="S::grace.lawson@wales.nhs.uk::88c6baf7-06f7-4e16-85cb-71260126bd16" providerId="AD" clId="Web-{27AD75B8-45D7-CCD1-FCF6-FE93FC88F881}" dt="2024-07-22T15:03:42.356" v="121"/>
                <pc2:cmRplyMkLst xmlns:pc2="http://schemas.microsoft.com/office/powerpoint/2019/9/main/command">
                  <pc:docMk/>
                  <pc:sldMk cId="1445437660" sldId="276"/>
                  <pc2:cmMk id="{5F8E98BE-6B71-4E81-872D-4D490D68F99D}"/>
                  <pc2:cmRplyMk id="{0DF0B718-B7F3-4E03-A5DF-D6FE9026B004}"/>
                </pc2:cmRplyMkLst>
              </pc226:cmRplyChg>
            </pc226:cmChg>
          </p:ext>
        </pc:extLst>
      </pc:sldChg>
      <pc:sldChg chg="addSp modSp">
        <pc:chgData name="Grace Lawson (Public Health Wales - No. 2 Capital Quarter)" userId="S::grace.lawson@wales.nhs.uk::88c6baf7-06f7-4e16-85cb-71260126bd16" providerId="AD" clId="Web-{27AD75B8-45D7-CCD1-FCF6-FE93FC88F881}" dt="2024-07-22T14:07:43.996" v="35" actId="20577"/>
        <pc:sldMkLst>
          <pc:docMk/>
          <pc:sldMk cId="2214870792" sldId="277"/>
        </pc:sldMkLst>
      </pc:sldChg>
      <pc:sldChg chg="addSp modSp">
        <pc:chgData name="Grace Lawson (Public Health Wales - No. 2 Capital Quarter)" userId="S::grace.lawson@wales.nhs.uk::88c6baf7-06f7-4e16-85cb-71260126bd16" providerId="AD" clId="Web-{27AD75B8-45D7-CCD1-FCF6-FE93FC88F881}" dt="2024-07-22T14:12:26.553" v="47" actId="1076"/>
        <pc:sldMkLst>
          <pc:docMk/>
          <pc:sldMk cId="4266995870" sldId="278"/>
        </pc:sldMkLst>
      </pc:sldChg>
      <pc:sldChg chg="addSp delSp modSp">
        <pc:chgData name="Grace Lawson (Public Health Wales - No. 2 Capital Quarter)" userId="S::grace.lawson@wales.nhs.uk::88c6baf7-06f7-4e16-85cb-71260126bd16" providerId="AD" clId="Web-{27AD75B8-45D7-CCD1-FCF6-FE93FC88F881}" dt="2024-07-22T14:21:37.275" v="119" actId="1076"/>
        <pc:sldMkLst>
          <pc:docMk/>
          <pc:sldMk cId="4155770938" sldId="279"/>
        </pc:sldMkLst>
      </pc:sldChg>
    </pc:docChg>
  </pc:docChgLst>
  <pc:docChgLst>
    <pc:chgData name="Anthony Priest (Public Health Wales - No. 2 Capital Quarter)" userId="S::anthony.priest2@wales.nhs.uk::46692481-554a-429c-bc03-d4cca9c03c2b" providerId="AD" clId="Web-{CEBE129D-7A89-DFAE-B1BB-EFAC1078B66C}"/>
    <pc:docChg chg="addSld delSld modSld">
      <pc:chgData name="Anthony Priest (Public Health Wales - No. 2 Capital Quarter)" userId="S::anthony.priest2@wales.nhs.uk::46692481-554a-429c-bc03-d4cca9c03c2b" providerId="AD" clId="Web-{CEBE129D-7A89-DFAE-B1BB-EFAC1078B66C}" dt="2025-01-15T15:00:01.198" v="25" actId="20577"/>
      <pc:docMkLst>
        <pc:docMk/>
      </pc:docMkLst>
      <pc:sldChg chg="addSp delSp modSp">
        <pc:chgData name="Anthony Priest (Public Health Wales - No. 2 Capital Quarter)" userId="S::anthony.priest2@wales.nhs.uk::46692481-554a-429c-bc03-d4cca9c03c2b" providerId="AD" clId="Web-{CEBE129D-7A89-DFAE-B1BB-EFAC1078B66C}" dt="2025-01-15T14:59:35.760" v="5" actId="1076"/>
        <pc:sldMkLst>
          <pc:docMk/>
          <pc:sldMk cId="4261921788" sldId="292"/>
        </pc:sldMkLst>
      </pc:sldChg>
      <pc:sldChg chg="new del">
        <pc:chgData name="Anthony Priest (Public Health Wales - No. 2 Capital Quarter)" userId="S::anthony.priest2@wales.nhs.uk::46692481-554a-429c-bc03-d4cca9c03c2b" providerId="AD" clId="Web-{CEBE129D-7A89-DFAE-B1BB-EFAC1078B66C}" dt="2025-01-15T14:58:57.212" v="3"/>
        <pc:sldMkLst>
          <pc:docMk/>
          <pc:sldMk cId="287149333" sldId="296"/>
        </pc:sldMkLst>
      </pc:sldChg>
      <pc:sldChg chg="addSp delSp modSp new">
        <pc:chgData name="Anthony Priest (Public Health Wales - No. 2 Capital Quarter)" userId="S::anthony.priest2@wales.nhs.uk::46692481-554a-429c-bc03-d4cca9c03c2b" providerId="AD" clId="Web-{CEBE129D-7A89-DFAE-B1BB-EFAC1078B66C}" dt="2025-01-15T15:00:01.198" v="25" actId="20577"/>
        <pc:sldMkLst>
          <pc:docMk/>
          <pc:sldMk cId="4063463785" sldId="296"/>
        </pc:sldMkLst>
        <pc:spChg chg="add mod">
          <ac:chgData name="Anthony Priest (Public Health Wales - No. 2 Capital Quarter)" userId="S::anthony.priest2@wales.nhs.uk::46692481-554a-429c-bc03-d4cca9c03c2b" providerId="AD" clId="Web-{CEBE129D-7A89-DFAE-B1BB-EFAC1078B66C}" dt="2025-01-15T15:00:01.198" v="25" actId="20577"/>
          <ac:spMkLst>
            <pc:docMk/>
            <pc:sldMk cId="4063463785" sldId="296"/>
            <ac:spMk id="7" creationId="{7CDE2088-B480-4757-FF5E-E313B36B7AC1}"/>
          </ac:spMkLst>
        </pc:spChg>
      </pc:sldChg>
    </pc:docChg>
  </pc:docChgLst>
  <pc:docChgLst>
    <pc:chgData name="Grace Lawson (Public Health Wales - No. 2 Capital Quarter)" userId="S::grace.lawson@wales.nhs.uk::88c6baf7-06f7-4e16-85cb-71260126bd16" providerId="AD" clId="Web-{7154296D-F49D-907B-4326-A0A187274A07}"/>
    <pc:docChg chg="">
      <pc:chgData name="Grace Lawson (Public Health Wales - No. 2 Capital Quarter)" userId="S::grace.lawson@wales.nhs.uk::88c6baf7-06f7-4e16-85cb-71260126bd16" providerId="AD" clId="Web-{7154296D-F49D-907B-4326-A0A187274A07}" dt="2024-07-26T09:26:54.904" v="1"/>
      <pc:docMkLst>
        <pc:docMk/>
      </pc:docMkLst>
      <pc:sldChg chg="modCm">
        <pc:chgData name="Grace Lawson (Public Health Wales - No. 2 Capital Quarter)" userId="S::grace.lawson@wales.nhs.uk::88c6baf7-06f7-4e16-85cb-71260126bd16" providerId="AD" clId="Web-{7154296D-F49D-907B-4326-A0A187274A07}" dt="2024-07-26T09:26:19.512" v="0"/>
        <pc:sldMkLst>
          <pc:docMk/>
          <pc:sldMk cId="4107502223" sldId="259"/>
        </pc:sldMkLst>
        <pc:extLst>
          <p:ext xmlns:p="http://schemas.openxmlformats.org/presentationml/2006/main" uri="{D6D511B9-2390-475A-947B-AFAB55BFBCF1}">
            <pc226:cmChg xmlns:pc226="http://schemas.microsoft.com/office/powerpoint/2022/06/main/command" chg="mod modRxn">
              <pc226:chgData name="Grace Lawson (Public Health Wales - No. 2 Capital Quarter)" userId="S::grace.lawson@wales.nhs.uk::88c6baf7-06f7-4e16-85cb-71260126bd16" providerId="AD" clId="Web-{7154296D-F49D-907B-4326-A0A187274A07}" dt="2024-07-26T09:26:19.512" v="0"/>
              <pc2:cmMkLst xmlns:pc2="http://schemas.microsoft.com/office/powerpoint/2019/9/main/command">
                <pc:docMk/>
                <pc:sldMk cId="4107502223" sldId="259"/>
                <pc2:cmMk id="{D38ACC81-79DB-4428-AAD5-EE89F927C530}"/>
              </pc2:cmMkLst>
            </pc226:cmChg>
          </p:ext>
        </pc:extLst>
      </pc:sldChg>
      <pc:sldChg chg="modCm">
        <pc:chgData name="Grace Lawson (Public Health Wales - No. 2 Capital Quarter)" userId="S::grace.lawson@wales.nhs.uk::88c6baf7-06f7-4e16-85cb-71260126bd16" providerId="AD" clId="Web-{7154296D-F49D-907B-4326-A0A187274A07}" dt="2024-07-26T09:26:54.904" v="1"/>
        <pc:sldMkLst>
          <pc:docMk/>
          <pc:sldMk cId="4266995870" sldId="278"/>
        </pc:sldMkLst>
        <pc:extLst>
          <p:ext xmlns:p="http://schemas.openxmlformats.org/presentationml/2006/main" uri="{D6D511B9-2390-475A-947B-AFAB55BFBCF1}">
            <pc226:cmChg xmlns:pc226="http://schemas.microsoft.com/office/powerpoint/2022/06/main/command" chg="mod modRxn">
              <pc226:chgData name="Grace Lawson (Public Health Wales - No. 2 Capital Quarter)" userId="S::grace.lawson@wales.nhs.uk::88c6baf7-06f7-4e16-85cb-71260126bd16" providerId="AD" clId="Web-{7154296D-F49D-907B-4326-A0A187274A07}" dt="2024-07-26T09:26:54.904" v="1"/>
              <pc2:cmMkLst xmlns:pc2="http://schemas.microsoft.com/office/powerpoint/2019/9/main/command">
                <pc:docMk/>
                <pc:sldMk cId="4266995870" sldId="278"/>
                <pc2:cmMk id="{A6F26778-7370-45D4-AEF5-560D89B3B5FF}"/>
              </pc2:cmMkLst>
            </pc226:cmChg>
          </p:ext>
        </pc:extLst>
      </pc:sldChg>
    </pc:docChg>
  </pc:docChgLst>
  <pc:docChgLst>
    <pc:chgData name="Lillie Price (Public Health Wales - No. 2 Capital Quarter)" userId="S::lillie.price@wales.nhs.uk::032d964d-be01-4d8a-8a44-d1d16ba64254" providerId="AD" clId="Web-{7369DC87-7BFF-005D-8FE1-3C95B6D80CD3}"/>
    <pc:docChg chg="modSld">
      <pc:chgData name="Lillie Price (Public Health Wales - No. 2 Capital Quarter)" userId="S::lillie.price@wales.nhs.uk::032d964d-be01-4d8a-8a44-d1d16ba64254" providerId="AD" clId="Web-{7369DC87-7BFF-005D-8FE1-3C95B6D80CD3}" dt="2025-01-23T11:38:36.076" v="1144" actId="20577"/>
      <pc:docMkLst>
        <pc:docMk/>
      </pc:docMkLst>
      <pc:sldChg chg="modSp modCm">
        <pc:chgData name="Lillie Price (Public Health Wales - No. 2 Capital Quarter)" userId="S::lillie.price@wales.nhs.uk::032d964d-be01-4d8a-8a44-d1d16ba64254" providerId="AD" clId="Web-{7369DC87-7BFF-005D-8FE1-3C95B6D80CD3}" dt="2025-01-23T11:25:02.134" v="235" actId="20577"/>
        <pc:sldMkLst>
          <pc:docMk/>
          <pc:sldMk cId="4063463785" sldId="296"/>
        </pc:sldMkLst>
        <pc:spChg chg="mod">
          <ac:chgData name="Lillie Price (Public Health Wales - No. 2 Capital Quarter)" userId="S::lillie.price@wales.nhs.uk::032d964d-be01-4d8a-8a44-d1d16ba64254" providerId="AD" clId="Web-{7369DC87-7BFF-005D-8FE1-3C95B6D80CD3}" dt="2025-01-23T11:25:02.134" v="235" actId="20577"/>
          <ac:spMkLst>
            <pc:docMk/>
            <pc:sldMk cId="4063463785" sldId="296"/>
            <ac:spMk id="7" creationId="{7CDE2088-B480-4757-FF5E-E313B36B7AC1}"/>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369DC87-7BFF-005D-8FE1-3C95B6D80CD3}" dt="2025-01-23T11:25:00.962" v="234" actId="20577"/>
              <pc2:cmMkLst xmlns:pc2="http://schemas.microsoft.com/office/powerpoint/2019/9/main/command">
                <pc:docMk/>
                <pc:sldMk cId="4063463785" sldId="296"/>
                <pc2:cmMk id="{CABE91B4-252E-4AAA-9D8E-C87F8998F399}"/>
              </pc2:cmMkLst>
            </pc226:cmChg>
          </p:ext>
        </pc:extLst>
      </pc:sldChg>
      <pc:sldChg chg="modSp">
        <pc:chgData name="Lillie Price (Public Health Wales - No. 2 Capital Quarter)" userId="S::lillie.price@wales.nhs.uk::032d964d-be01-4d8a-8a44-d1d16ba64254" providerId="AD" clId="Web-{7369DC87-7BFF-005D-8FE1-3C95B6D80CD3}" dt="2025-01-23T11:38:36.076" v="1144" actId="20577"/>
        <pc:sldMkLst>
          <pc:docMk/>
          <pc:sldMk cId="2837543079" sldId="304"/>
        </pc:sldMkLst>
        <pc:spChg chg="mod">
          <ac:chgData name="Lillie Price (Public Health Wales - No. 2 Capital Quarter)" userId="S::lillie.price@wales.nhs.uk::032d964d-be01-4d8a-8a44-d1d16ba64254" providerId="AD" clId="Web-{7369DC87-7BFF-005D-8FE1-3C95B6D80CD3}" dt="2025-01-23T11:38:36.076" v="1144" actId="20577"/>
          <ac:spMkLst>
            <pc:docMk/>
            <pc:sldMk cId="2837543079" sldId="304"/>
            <ac:spMk id="3" creationId="{CF67C87D-D479-CDB1-4ED3-582FF7BABB23}"/>
          </ac:spMkLst>
        </pc:spChg>
      </pc:sldChg>
    </pc:docChg>
  </pc:docChgLst>
  <pc:docChgLst>
    <pc:chgData name="Gareth Thomas (Public Health Wales, No. 2 Capital Quarter)" userId="S::gareth.thomas17@wales.nhs.uk::74ed2807-8d61-45c7-a3b0-de76cb24c3dd" providerId="AD" clId="Web-{6B3417E9-740F-7011-8FD5-80987CFA5E78}"/>
    <pc:docChg chg="modSld">
      <pc:chgData name="Gareth Thomas (Public Health Wales, No. 2 Capital Quarter)" userId="S::gareth.thomas17@wales.nhs.uk::74ed2807-8d61-45c7-a3b0-de76cb24c3dd" providerId="AD" clId="Web-{6B3417E9-740F-7011-8FD5-80987CFA5E78}" dt="2025-01-20T15:18:11.936" v="15" actId="20577"/>
      <pc:docMkLst>
        <pc:docMk/>
      </pc:docMkLst>
      <pc:sldChg chg="modSp">
        <pc:chgData name="Gareth Thomas (Public Health Wales, No. 2 Capital Quarter)" userId="S::gareth.thomas17@wales.nhs.uk::74ed2807-8d61-45c7-a3b0-de76cb24c3dd" providerId="AD" clId="Web-{6B3417E9-740F-7011-8FD5-80987CFA5E78}" dt="2025-01-20T15:18:11.936" v="15" actId="20577"/>
        <pc:sldMkLst>
          <pc:docMk/>
          <pc:sldMk cId="2428236982" sldId="297"/>
        </pc:sldMkLst>
        <pc:spChg chg="mod">
          <ac:chgData name="Gareth Thomas (Public Health Wales, No. 2 Capital Quarter)" userId="S::gareth.thomas17@wales.nhs.uk::74ed2807-8d61-45c7-a3b0-de76cb24c3dd" providerId="AD" clId="Web-{6B3417E9-740F-7011-8FD5-80987CFA5E78}" dt="2025-01-20T15:18:11.936" v="15" actId="20577"/>
          <ac:spMkLst>
            <pc:docMk/>
            <pc:sldMk cId="2428236982" sldId="297"/>
            <ac:spMk id="6" creationId="{094049D6-2A7C-DE5E-59B5-28505B979C6C}"/>
          </ac:spMkLst>
        </pc:spChg>
      </pc:sldChg>
    </pc:docChg>
  </pc:docChgLst>
  <pc:docChgLst>
    <pc:chgData name="Leanne Small (Public Health Wales - No. 2 Capital Quarter)" userId="S::leanne.small@wales.nhs.uk::d76cf426-005f-434f-ac47-a5eb582e6007" providerId="AD" clId="Web-{D6CCA257-E72E-4769-B55E-7AC055D9A878}"/>
    <pc:docChg chg="addSld">
      <pc:chgData name="Leanne Small (Public Health Wales - No. 2 Capital Quarter)" userId="S::leanne.small@wales.nhs.uk::d76cf426-005f-434f-ac47-a5eb582e6007" providerId="AD" clId="Web-{D6CCA257-E72E-4769-B55E-7AC055D9A878}" dt="2024-07-01T09:11:19.359" v="0"/>
      <pc:docMkLst>
        <pc:docMk/>
      </pc:docMkLst>
      <pc:sldChg chg="add">
        <pc:chgData name="Leanne Small (Public Health Wales - No. 2 Capital Quarter)" userId="S::leanne.small@wales.nhs.uk::d76cf426-005f-434f-ac47-a5eb582e6007" providerId="AD" clId="Web-{D6CCA257-E72E-4769-B55E-7AC055D9A878}" dt="2024-07-01T09:11:19.359" v="0"/>
        <pc:sldMkLst>
          <pc:docMk/>
          <pc:sldMk cId="221665732" sldId="261"/>
        </pc:sldMkLst>
      </pc:sldChg>
    </pc:docChg>
  </pc:docChgLst>
  <pc:docChgLst>
    <pc:chgData clId="Web-{B0FD2501-CB54-4306-B739-3D10AAFEFEA8}"/>
    <pc:docChg chg="modSld">
      <pc:chgData name="" userId="" providerId="" clId="Web-{B0FD2501-CB54-4306-B739-3D10AAFEFEA8}" dt="2024-09-02T13:48:05.788" v="15"/>
      <pc:docMkLst>
        <pc:docMk/>
      </pc:docMkLst>
      <pc:sldChg chg="modSp">
        <pc:chgData name="" userId="" providerId="" clId="Web-{B0FD2501-CB54-4306-B739-3D10AAFEFEA8}" dt="2024-09-02T13:48:05.788" v="15"/>
        <pc:sldMkLst>
          <pc:docMk/>
          <pc:sldMk cId="3990787115" sldId="275"/>
        </pc:sldMkLst>
      </pc:sldChg>
    </pc:docChg>
  </pc:docChgLst>
  <pc:docChgLst>
    <pc:chgData name="Anthony Priest (Public Health Wales - No. 2 Capital Quarter)" userId="S::anthony.priest2@wales.nhs.uk::46692481-554a-429c-bc03-d4cca9c03c2b" providerId="AD" clId="Web-{9BE8F7A7-8416-0911-712B-FA539413A550}"/>
    <pc:docChg chg="modSld">
      <pc:chgData name="Anthony Priest (Public Health Wales - No. 2 Capital Quarter)" userId="S::anthony.priest2@wales.nhs.uk::46692481-554a-429c-bc03-d4cca9c03c2b" providerId="AD" clId="Web-{9BE8F7A7-8416-0911-712B-FA539413A550}" dt="2024-11-14T14:10:52.413" v="10" actId="14100"/>
      <pc:docMkLst>
        <pc:docMk/>
      </pc:docMkLst>
      <pc:sldChg chg="addSp modSp">
        <pc:chgData name="Anthony Priest (Public Health Wales - No. 2 Capital Quarter)" userId="S::anthony.priest2@wales.nhs.uk::46692481-554a-429c-bc03-d4cca9c03c2b" providerId="AD" clId="Web-{9BE8F7A7-8416-0911-712B-FA539413A550}" dt="2024-11-14T14:10:34.913" v="4" actId="1076"/>
        <pc:sldMkLst>
          <pc:docMk/>
          <pc:sldMk cId="2926879243" sldId="256"/>
        </pc:sldMkLst>
        <pc:spChg chg="mod">
          <ac:chgData name="Anthony Priest (Public Health Wales - No. 2 Capital Quarter)" userId="S::anthony.priest2@wales.nhs.uk::46692481-554a-429c-bc03-d4cca9c03c2b" providerId="AD" clId="Web-{9BE8F7A7-8416-0911-712B-FA539413A550}" dt="2024-11-14T14:10:31.725" v="3" actId="1076"/>
          <ac:spMkLst>
            <pc:docMk/>
            <pc:sldMk cId="2926879243" sldId="256"/>
            <ac:spMk id="5" creationId="{3CE1152D-6BB6-3080-954C-28D9314E6AD5}"/>
          </ac:spMkLst>
        </pc:spChg>
        <pc:spChg chg="mod">
          <ac:chgData name="Anthony Priest (Public Health Wales - No. 2 Capital Quarter)" userId="S::anthony.priest2@wales.nhs.uk::46692481-554a-429c-bc03-d4cca9c03c2b" providerId="AD" clId="Web-{9BE8F7A7-8416-0911-712B-FA539413A550}" dt="2024-11-14T14:10:34.913" v="4" actId="1076"/>
          <ac:spMkLst>
            <pc:docMk/>
            <pc:sldMk cId="2926879243" sldId="256"/>
            <ac:spMk id="6" creationId="{49561BF0-1EE0-F350-32FC-16AB73C6A3DB}"/>
          </ac:spMkLst>
        </pc:spChg>
      </pc:sldChg>
      <pc:sldChg chg="addSp delSp modSp">
        <pc:chgData name="Anthony Priest (Public Health Wales - No. 2 Capital Quarter)" userId="S::anthony.priest2@wales.nhs.uk::46692481-554a-429c-bc03-d4cca9c03c2b" providerId="AD" clId="Web-{9BE8F7A7-8416-0911-712B-FA539413A550}" dt="2024-11-14T14:10:52.413" v="10" actId="14100"/>
        <pc:sldMkLst>
          <pc:docMk/>
          <pc:sldMk cId="2214870792" sldId="277"/>
        </pc:sldMkLst>
      </pc:sldChg>
    </pc:docChg>
  </pc:docChgLst>
  <pc:docChgLst>
    <pc:chgData clId="Web-{A51A0134-1615-499A-8179-BD9CF61482F1}"/>
    <pc:docChg chg="addSld">
      <pc:chgData name="" userId="" providerId="" clId="Web-{A51A0134-1615-499A-8179-BD9CF61482F1}" dt="2024-07-01T09:08:57.561" v="0"/>
      <pc:docMkLst>
        <pc:docMk/>
      </pc:docMkLst>
      <pc:sldChg chg="add">
        <pc:chgData name="" userId="" providerId="" clId="Web-{A51A0134-1615-499A-8179-BD9CF61482F1}" dt="2024-07-01T09:08:57.561" v="0"/>
        <pc:sldMkLst>
          <pc:docMk/>
          <pc:sldMk cId="1445437660" sldId="276"/>
        </pc:sldMkLst>
      </pc:sldChg>
    </pc:docChg>
  </pc:docChgLst>
  <pc:docChgLst>
    <pc:chgData name="Sophie Flood (Public Health Wales - Matrix House)" userId="S::sophie.flood@wales.nhs.uk::f1b68508-ff1d-4a78-a875-f6aa95017de1" providerId="AD" clId="Web-{8BC47DD5-7889-CC32-A98F-31594F8966C6}"/>
    <pc:docChg chg="modSld">
      <pc:chgData name="Sophie Flood (Public Health Wales - Matrix House)" userId="S::sophie.flood@wales.nhs.uk::f1b68508-ff1d-4a78-a875-f6aa95017de1" providerId="AD" clId="Web-{8BC47DD5-7889-CC32-A98F-31594F8966C6}" dt="2025-01-20T12:18:54.610" v="8" actId="20577"/>
      <pc:docMkLst>
        <pc:docMk/>
      </pc:docMkLst>
      <pc:sldChg chg="modSp">
        <pc:chgData name="Sophie Flood (Public Health Wales - Matrix House)" userId="S::sophie.flood@wales.nhs.uk::f1b68508-ff1d-4a78-a875-f6aa95017de1" providerId="AD" clId="Web-{8BC47DD5-7889-CC32-A98F-31594F8966C6}" dt="2025-01-20T12:18:54.610" v="8" actId="20577"/>
        <pc:sldMkLst>
          <pc:docMk/>
          <pc:sldMk cId="4063463785" sldId="296"/>
        </pc:sldMkLst>
        <pc:spChg chg="mod">
          <ac:chgData name="Sophie Flood (Public Health Wales - Matrix House)" userId="S::sophie.flood@wales.nhs.uk::f1b68508-ff1d-4a78-a875-f6aa95017de1" providerId="AD" clId="Web-{8BC47DD5-7889-CC32-A98F-31594F8966C6}" dt="2025-01-20T12:18:54.610" v="8" actId="20577"/>
          <ac:spMkLst>
            <pc:docMk/>
            <pc:sldMk cId="4063463785" sldId="296"/>
            <ac:spMk id="7" creationId="{7CDE2088-B480-4757-FF5E-E313B36B7AC1}"/>
          </ac:spMkLst>
        </pc:spChg>
      </pc:sldChg>
    </pc:docChg>
  </pc:docChgLst>
  <pc:docChgLst>
    <pc:chgData name="Almaz Wong (Public Health Wales - No. 2 Capital Quarter)" userId="S::almaz.wong@wales.nhs.uk::ea748972-8fa9-44ab-8b63-a8fb3618c257" providerId="AD" clId="Web-{36B34FAB-A515-F315-C77D-96C4F2E208BA}"/>
    <pc:docChg chg="addSld delSld modSld">
      <pc:chgData name="Almaz Wong (Public Health Wales - No. 2 Capital Quarter)" userId="S::almaz.wong@wales.nhs.uk::ea748972-8fa9-44ab-8b63-a8fb3618c257" providerId="AD" clId="Web-{36B34FAB-A515-F315-C77D-96C4F2E208BA}" dt="2024-11-18T11:08:36.113" v="200"/>
      <pc:docMkLst>
        <pc:docMk/>
      </pc:docMkLst>
      <pc:sldChg chg="modSp">
        <pc:chgData name="Almaz Wong (Public Health Wales - No. 2 Capital Quarter)" userId="S::almaz.wong@wales.nhs.uk::ea748972-8fa9-44ab-8b63-a8fb3618c257" providerId="AD" clId="Web-{36B34FAB-A515-F315-C77D-96C4F2E208BA}" dt="2024-11-18T10:54:47.459" v="2" actId="20577"/>
        <pc:sldMkLst>
          <pc:docMk/>
          <pc:sldMk cId="2926879243" sldId="256"/>
        </pc:sldMkLst>
        <pc:spChg chg="mod">
          <ac:chgData name="Almaz Wong (Public Health Wales - No. 2 Capital Quarter)" userId="S::almaz.wong@wales.nhs.uk::ea748972-8fa9-44ab-8b63-a8fb3618c257" providerId="AD" clId="Web-{36B34FAB-A515-F315-C77D-96C4F2E208BA}" dt="2024-11-18T10:54:47.459" v="2" actId="20577"/>
          <ac:spMkLst>
            <pc:docMk/>
            <pc:sldMk cId="2926879243" sldId="256"/>
            <ac:spMk id="5" creationId="{3CE1152D-6BB6-3080-954C-28D9314E6AD5}"/>
          </ac:spMkLst>
        </pc:spChg>
      </pc:sldChg>
      <pc:sldChg chg="modSp">
        <pc:chgData name="Almaz Wong (Public Health Wales - No. 2 Capital Quarter)" userId="S::almaz.wong@wales.nhs.uk::ea748972-8fa9-44ab-8b63-a8fb3618c257" providerId="AD" clId="Web-{36B34FAB-A515-F315-C77D-96C4F2E208BA}" dt="2024-11-18T10:59:07.609" v="39" actId="20577"/>
        <pc:sldMkLst>
          <pc:docMk/>
          <pc:sldMk cId="4107502223" sldId="259"/>
        </pc:sldMkLst>
        <pc:spChg chg="mod">
          <ac:chgData name="Almaz Wong (Public Health Wales - No. 2 Capital Quarter)" userId="S::almaz.wong@wales.nhs.uk::ea748972-8fa9-44ab-8b63-a8fb3618c257" providerId="AD" clId="Web-{36B34FAB-A515-F315-C77D-96C4F2E208BA}" dt="2024-11-18T10:58:35.295" v="31" actId="20577"/>
          <ac:spMkLst>
            <pc:docMk/>
            <pc:sldMk cId="4107502223" sldId="259"/>
            <ac:spMk id="3" creationId="{6D69ED66-B44B-3F32-356D-9037EF81B6C6}"/>
          </ac:spMkLst>
        </pc:spChg>
        <pc:spChg chg="mod">
          <ac:chgData name="Almaz Wong (Public Health Wales - No. 2 Capital Quarter)" userId="S::almaz.wong@wales.nhs.uk::ea748972-8fa9-44ab-8b63-a8fb3618c257" providerId="AD" clId="Web-{36B34FAB-A515-F315-C77D-96C4F2E208BA}" dt="2024-11-18T10:59:07.609" v="39" actId="20577"/>
          <ac:spMkLst>
            <pc:docMk/>
            <pc:sldMk cId="4107502223" sldId="259"/>
            <ac:spMk id="5" creationId="{FA6F5F76-D996-64A2-0F88-FDC3758B4FB3}"/>
          </ac:spMkLst>
        </pc:spChg>
      </pc:sldChg>
      <pc:sldChg chg="modSp">
        <pc:chgData name="Almaz Wong (Public Health Wales - No. 2 Capital Quarter)" userId="S::almaz.wong@wales.nhs.uk::ea748972-8fa9-44ab-8b63-a8fb3618c257" providerId="AD" clId="Web-{36B34FAB-A515-F315-C77D-96C4F2E208BA}" dt="2024-11-18T10:55:42.352" v="6" actId="20577"/>
        <pc:sldMkLst>
          <pc:docMk/>
          <pc:sldMk cId="1445437660" sldId="276"/>
        </pc:sldMkLst>
        <pc:spChg chg="mod">
          <ac:chgData name="Almaz Wong (Public Health Wales - No. 2 Capital Quarter)" userId="S::almaz.wong@wales.nhs.uk::ea748972-8fa9-44ab-8b63-a8fb3618c257" providerId="AD" clId="Web-{36B34FAB-A515-F315-C77D-96C4F2E208BA}" dt="2024-11-18T10:55:42.352" v="6" actId="20577"/>
          <ac:spMkLst>
            <pc:docMk/>
            <pc:sldMk cId="1445437660" sldId="276"/>
            <ac:spMk id="3" creationId="{02EF2E79-6571-37F7-59A0-4CABDA7D4E46}"/>
          </ac:spMkLst>
        </pc:spChg>
      </pc:sldChg>
      <pc:sldChg chg="addSp delSp modSp">
        <pc:chgData name="Almaz Wong (Public Health Wales - No. 2 Capital Quarter)" userId="S::almaz.wong@wales.nhs.uk::ea748972-8fa9-44ab-8b63-a8fb3618c257" providerId="AD" clId="Web-{36B34FAB-A515-F315-C77D-96C4F2E208BA}" dt="2024-11-18T10:57:52.825" v="29"/>
        <pc:sldMkLst>
          <pc:docMk/>
          <pc:sldMk cId="2214870792" sldId="277"/>
        </pc:sldMkLst>
        <pc:spChg chg="mod">
          <ac:chgData name="Almaz Wong (Public Health Wales - No. 2 Capital Quarter)" userId="S::almaz.wong@wales.nhs.uk::ea748972-8fa9-44ab-8b63-a8fb3618c257" providerId="AD" clId="Web-{36B34FAB-A515-F315-C77D-96C4F2E208BA}" dt="2024-11-18T10:56:12.181" v="10"/>
          <ac:spMkLst>
            <pc:docMk/>
            <pc:sldMk cId="2214870792" sldId="277"/>
            <ac:spMk id="3" creationId="{02EF2E79-6571-37F7-59A0-4CABDA7D4E46}"/>
          </ac:spMkLst>
        </pc:spChg>
        <pc:spChg chg="mod">
          <ac:chgData name="Almaz Wong (Public Health Wales - No. 2 Capital Quarter)" userId="S::almaz.wong@wales.nhs.uk::ea748972-8fa9-44ab-8b63-a8fb3618c257" providerId="AD" clId="Web-{36B34FAB-A515-F315-C77D-96C4F2E208BA}" dt="2024-11-18T10:56:29.416" v="16" actId="1076"/>
          <ac:spMkLst>
            <pc:docMk/>
            <pc:sldMk cId="2214870792" sldId="277"/>
            <ac:spMk id="6" creationId="{D8F12080-9C6F-45BF-C947-B94458253E81}"/>
          </ac:spMkLst>
        </pc:spChg>
        <pc:spChg chg="mod">
          <ac:chgData name="Almaz Wong (Public Health Wales - No. 2 Capital Quarter)" userId="S::almaz.wong@wales.nhs.uk::ea748972-8fa9-44ab-8b63-a8fb3618c257" providerId="AD" clId="Web-{36B34FAB-A515-F315-C77D-96C4F2E208BA}" dt="2024-11-18T10:56:45.995" v="21" actId="14100"/>
          <ac:spMkLst>
            <pc:docMk/>
            <pc:sldMk cId="2214870792" sldId="277"/>
            <ac:spMk id="9" creationId="{1F12BF59-A47D-2988-0180-9C21651B561D}"/>
          </ac:spMkLst>
        </pc:spChg>
      </pc:sldChg>
      <pc:sldChg chg="modSp">
        <pc:chgData name="Almaz Wong (Public Health Wales - No. 2 Capital Quarter)" userId="S::almaz.wong@wales.nhs.uk::ea748972-8fa9-44ab-8b63-a8fb3618c257" providerId="AD" clId="Web-{36B34FAB-A515-F315-C77D-96C4F2E208BA}" dt="2024-11-18T10:59:38.641" v="50" actId="20577"/>
        <pc:sldMkLst>
          <pc:docMk/>
          <pc:sldMk cId="4266995870" sldId="278"/>
        </pc:sldMkLst>
        <pc:spChg chg="mod">
          <ac:chgData name="Almaz Wong (Public Health Wales - No. 2 Capital Quarter)" userId="S::almaz.wong@wales.nhs.uk::ea748972-8fa9-44ab-8b63-a8fb3618c257" providerId="AD" clId="Web-{36B34FAB-A515-F315-C77D-96C4F2E208BA}" dt="2024-11-18T10:59:38.641" v="50" actId="20577"/>
          <ac:spMkLst>
            <pc:docMk/>
            <pc:sldMk cId="4266995870" sldId="278"/>
            <ac:spMk id="3" creationId="{67E7BA7B-F13B-2766-10BE-5DE759116889}"/>
          </ac:spMkLst>
        </pc:spChg>
      </pc:sldChg>
      <pc:sldChg chg="modSp">
        <pc:chgData name="Almaz Wong (Public Health Wales - No. 2 Capital Quarter)" userId="S::almaz.wong@wales.nhs.uk::ea748972-8fa9-44ab-8b63-a8fb3618c257" providerId="AD" clId="Web-{36B34FAB-A515-F315-C77D-96C4F2E208BA}" dt="2024-11-18T11:00:48.112" v="71" actId="20577"/>
        <pc:sldMkLst>
          <pc:docMk/>
          <pc:sldMk cId="4155770938" sldId="279"/>
        </pc:sldMkLst>
        <pc:spChg chg="mod">
          <ac:chgData name="Almaz Wong (Public Health Wales - No. 2 Capital Quarter)" userId="S::almaz.wong@wales.nhs.uk::ea748972-8fa9-44ab-8b63-a8fb3618c257" providerId="AD" clId="Web-{36B34FAB-A515-F315-C77D-96C4F2E208BA}" dt="2024-11-18T11:00:48.112" v="71" actId="20577"/>
          <ac:spMkLst>
            <pc:docMk/>
            <pc:sldMk cId="4155770938" sldId="279"/>
            <ac:spMk id="3" creationId="{67E7BA7B-F13B-2766-10BE-5DE759116889}"/>
          </ac:spMkLst>
        </pc:spChg>
      </pc:sldChg>
      <pc:sldChg chg="modSp">
        <pc:chgData name="Almaz Wong (Public Health Wales - No. 2 Capital Quarter)" userId="S::almaz.wong@wales.nhs.uk::ea748972-8fa9-44ab-8b63-a8fb3618c257" providerId="AD" clId="Web-{36B34FAB-A515-F315-C77D-96C4F2E208BA}" dt="2024-11-18T11:02:49.616" v="106" actId="20577"/>
        <pc:sldMkLst>
          <pc:docMk/>
          <pc:sldMk cId="4275566946" sldId="282"/>
        </pc:sldMkLst>
        <pc:spChg chg="mod">
          <ac:chgData name="Almaz Wong (Public Health Wales - No. 2 Capital Quarter)" userId="S::almaz.wong@wales.nhs.uk::ea748972-8fa9-44ab-8b63-a8fb3618c257" providerId="AD" clId="Web-{36B34FAB-A515-F315-C77D-96C4F2E208BA}" dt="2024-11-18T11:02:49.616" v="106" actId="20577"/>
          <ac:spMkLst>
            <pc:docMk/>
            <pc:sldMk cId="4275566946" sldId="282"/>
            <ac:spMk id="3" creationId="{9B32E3E5-4B29-CED1-51F4-EAEED99F0A79}"/>
          </ac:spMkLst>
        </pc:spChg>
      </pc:sldChg>
      <pc:sldChg chg="modSp">
        <pc:chgData name="Almaz Wong (Public Health Wales - No. 2 Capital Quarter)" userId="S::almaz.wong@wales.nhs.uk::ea748972-8fa9-44ab-8b63-a8fb3618c257" providerId="AD" clId="Web-{36B34FAB-A515-F315-C77D-96C4F2E208BA}" dt="2024-11-18T11:04:39.917" v="136" actId="20577"/>
        <pc:sldMkLst>
          <pc:docMk/>
          <pc:sldMk cId="474153127" sldId="283"/>
        </pc:sldMkLst>
        <pc:spChg chg="mod">
          <ac:chgData name="Almaz Wong (Public Health Wales - No. 2 Capital Quarter)" userId="S::almaz.wong@wales.nhs.uk::ea748972-8fa9-44ab-8b63-a8fb3618c257" providerId="AD" clId="Web-{36B34FAB-A515-F315-C77D-96C4F2E208BA}" dt="2024-11-18T11:04:20.369" v="132" actId="20577"/>
          <ac:spMkLst>
            <pc:docMk/>
            <pc:sldMk cId="474153127" sldId="283"/>
            <ac:spMk id="3" creationId="{9B32E3E5-4B29-CED1-51F4-EAEED99F0A79}"/>
          </ac:spMkLst>
        </pc:spChg>
        <pc:spChg chg="mod">
          <ac:chgData name="Almaz Wong (Public Health Wales - No. 2 Capital Quarter)" userId="S::almaz.wong@wales.nhs.uk::ea748972-8fa9-44ab-8b63-a8fb3618c257" providerId="AD" clId="Web-{36B34FAB-A515-F315-C77D-96C4F2E208BA}" dt="2024-11-18T11:04:36.901" v="135" actId="20577"/>
          <ac:spMkLst>
            <pc:docMk/>
            <pc:sldMk cId="474153127" sldId="283"/>
            <ac:spMk id="4" creationId="{9BFC86FC-8687-B159-AE57-73E605815F9E}"/>
          </ac:spMkLst>
        </pc:spChg>
        <pc:spChg chg="mod">
          <ac:chgData name="Almaz Wong (Public Health Wales - No. 2 Capital Quarter)" userId="S::almaz.wong@wales.nhs.uk::ea748972-8fa9-44ab-8b63-a8fb3618c257" providerId="AD" clId="Web-{36B34FAB-A515-F315-C77D-96C4F2E208BA}" dt="2024-11-18T11:04:39.917" v="136" actId="20577"/>
          <ac:spMkLst>
            <pc:docMk/>
            <pc:sldMk cId="474153127" sldId="283"/>
            <ac:spMk id="5" creationId="{6E110D94-5FDC-92A8-3B69-C6AEADC26B33}"/>
          </ac:spMkLst>
        </pc:spChg>
        <pc:picChg chg="mod">
          <ac:chgData name="Almaz Wong (Public Health Wales - No. 2 Capital Quarter)" userId="S::almaz.wong@wales.nhs.uk::ea748972-8fa9-44ab-8b63-a8fb3618c257" providerId="AD" clId="Web-{36B34FAB-A515-F315-C77D-96C4F2E208BA}" dt="2024-11-18T11:04:25.573" v="133" actId="1076"/>
          <ac:picMkLst>
            <pc:docMk/>
            <pc:sldMk cId="474153127" sldId="283"/>
            <ac:picMk id="10" creationId="{58F48DDB-EEAA-AD31-758C-17611749E0C0}"/>
          </ac:picMkLst>
        </pc:picChg>
      </pc:sldChg>
      <pc:sldChg chg="modSp">
        <pc:chgData name="Almaz Wong (Public Health Wales - No. 2 Capital Quarter)" userId="S::almaz.wong@wales.nhs.uk::ea748972-8fa9-44ab-8b63-a8fb3618c257" providerId="AD" clId="Web-{36B34FAB-A515-F315-C77D-96C4F2E208BA}" dt="2024-11-18T11:05:57.263" v="153" actId="20577"/>
        <pc:sldMkLst>
          <pc:docMk/>
          <pc:sldMk cId="2184267538" sldId="284"/>
        </pc:sldMkLst>
        <pc:spChg chg="mod">
          <ac:chgData name="Almaz Wong (Public Health Wales - No. 2 Capital Quarter)" userId="S::almaz.wong@wales.nhs.uk::ea748972-8fa9-44ab-8b63-a8fb3618c257" providerId="AD" clId="Web-{36B34FAB-A515-F315-C77D-96C4F2E208BA}" dt="2024-11-18T11:05:57.263" v="153" actId="20577"/>
          <ac:spMkLst>
            <pc:docMk/>
            <pc:sldMk cId="2184267538" sldId="284"/>
            <ac:spMk id="3" creationId="{9B32E3E5-4B29-CED1-51F4-EAEED99F0A79}"/>
          </ac:spMkLst>
        </pc:spChg>
      </pc:sldChg>
      <pc:sldChg chg="modSp">
        <pc:chgData name="Almaz Wong (Public Health Wales - No. 2 Capital Quarter)" userId="S::almaz.wong@wales.nhs.uk::ea748972-8fa9-44ab-8b63-a8fb3618c257" providerId="AD" clId="Web-{36B34FAB-A515-F315-C77D-96C4F2E208BA}" dt="2024-11-18T11:01:40.708" v="86" actId="1076"/>
        <pc:sldMkLst>
          <pc:docMk/>
          <pc:sldMk cId="314577176" sldId="286"/>
        </pc:sldMkLst>
        <pc:spChg chg="mod">
          <ac:chgData name="Almaz Wong (Public Health Wales - No. 2 Capital Quarter)" userId="S::almaz.wong@wales.nhs.uk::ea748972-8fa9-44ab-8b63-a8fb3618c257" providerId="AD" clId="Web-{36B34FAB-A515-F315-C77D-96C4F2E208BA}" dt="2024-11-18T11:01:27.192" v="84"/>
          <ac:spMkLst>
            <pc:docMk/>
            <pc:sldMk cId="314577176" sldId="286"/>
            <ac:spMk id="3" creationId="{087C34CF-2934-E942-972E-E703806F9BAE}"/>
          </ac:spMkLst>
        </pc:spChg>
        <pc:spChg chg="mod">
          <ac:chgData name="Almaz Wong (Public Health Wales - No. 2 Capital Quarter)" userId="S::almaz.wong@wales.nhs.uk::ea748972-8fa9-44ab-8b63-a8fb3618c257" providerId="AD" clId="Web-{36B34FAB-A515-F315-C77D-96C4F2E208BA}" dt="2024-11-18T11:01:40.708" v="86" actId="1076"/>
          <ac:spMkLst>
            <pc:docMk/>
            <pc:sldMk cId="314577176" sldId="286"/>
            <ac:spMk id="4" creationId="{044A1DCA-5710-9940-7B58-21CCEEFB35D8}"/>
          </ac:spMkLst>
        </pc:spChg>
      </pc:sldChg>
      <pc:sldChg chg="modSp">
        <pc:chgData name="Almaz Wong (Public Health Wales - No. 2 Capital Quarter)" userId="S::almaz.wong@wales.nhs.uk::ea748972-8fa9-44ab-8b63-a8fb3618c257" providerId="AD" clId="Web-{36B34FAB-A515-F315-C77D-96C4F2E208BA}" dt="2024-11-18T11:02:34.819" v="105"/>
        <pc:sldMkLst>
          <pc:docMk/>
          <pc:sldMk cId="3038794487" sldId="287"/>
        </pc:sldMkLst>
        <pc:spChg chg="mod">
          <ac:chgData name="Almaz Wong (Public Health Wales - No. 2 Capital Quarter)" userId="S::almaz.wong@wales.nhs.uk::ea748972-8fa9-44ab-8b63-a8fb3618c257" providerId="AD" clId="Web-{36B34FAB-A515-F315-C77D-96C4F2E208BA}" dt="2024-11-18T11:02:23.506" v="100" actId="20577"/>
          <ac:spMkLst>
            <pc:docMk/>
            <pc:sldMk cId="3038794487" sldId="287"/>
            <ac:spMk id="3" creationId="{087C34CF-2934-E942-972E-E703806F9BAE}"/>
          </ac:spMkLst>
        </pc:spChg>
        <pc:spChg chg="mod">
          <ac:chgData name="Almaz Wong (Public Health Wales - No. 2 Capital Quarter)" userId="S::almaz.wong@wales.nhs.uk::ea748972-8fa9-44ab-8b63-a8fb3618c257" providerId="AD" clId="Web-{36B34FAB-A515-F315-C77D-96C4F2E208BA}" dt="2024-11-18T11:02:34.819" v="105"/>
          <ac:spMkLst>
            <pc:docMk/>
            <pc:sldMk cId="3038794487" sldId="287"/>
            <ac:spMk id="4" creationId="{044A1DCA-5710-9940-7B58-21CCEEFB35D8}"/>
          </ac:spMkLst>
        </pc:spChg>
      </pc:sldChg>
      <pc:sldChg chg="modSp">
        <pc:chgData name="Almaz Wong (Public Health Wales - No. 2 Capital Quarter)" userId="S::almaz.wong@wales.nhs.uk::ea748972-8fa9-44ab-8b63-a8fb3618c257" providerId="AD" clId="Web-{36B34FAB-A515-F315-C77D-96C4F2E208BA}" dt="2024-11-18T11:03:54.431" v="125" actId="14100"/>
        <pc:sldMkLst>
          <pc:docMk/>
          <pc:sldMk cId="496910135" sldId="288"/>
        </pc:sldMkLst>
        <pc:spChg chg="mod">
          <ac:chgData name="Almaz Wong (Public Health Wales - No. 2 Capital Quarter)" userId="S::almaz.wong@wales.nhs.uk::ea748972-8fa9-44ab-8b63-a8fb3618c257" providerId="AD" clId="Web-{36B34FAB-A515-F315-C77D-96C4F2E208BA}" dt="2024-11-18T11:03:19.149" v="116" actId="14100"/>
          <ac:spMkLst>
            <pc:docMk/>
            <pc:sldMk cId="496910135" sldId="288"/>
            <ac:spMk id="3" creationId="{BAD776AB-494F-B863-28A9-D5E4F6A4EA57}"/>
          </ac:spMkLst>
        </pc:spChg>
        <pc:spChg chg="mod">
          <ac:chgData name="Almaz Wong (Public Health Wales - No. 2 Capital Quarter)" userId="S::almaz.wong@wales.nhs.uk::ea748972-8fa9-44ab-8b63-a8fb3618c257" providerId="AD" clId="Web-{36B34FAB-A515-F315-C77D-96C4F2E208BA}" dt="2024-11-18T11:03:54.431" v="125" actId="14100"/>
          <ac:spMkLst>
            <pc:docMk/>
            <pc:sldMk cId="496910135" sldId="288"/>
            <ac:spMk id="4" creationId="{95574773-C41E-93C3-D659-894F17454C16}"/>
          </ac:spMkLst>
        </pc:spChg>
      </pc:sldChg>
      <pc:sldChg chg="delSp modSp">
        <pc:chgData name="Almaz Wong (Public Health Wales - No. 2 Capital Quarter)" userId="S::almaz.wong@wales.nhs.uk::ea748972-8fa9-44ab-8b63-a8fb3618c257" providerId="AD" clId="Web-{36B34FAB-A515-F315-C77D-96C4F2E208BA}" dt="2024-11-18T11:00:33.846" v="68"/>
        <pc:sldMkLst>
          <pc:docMk/>
          <pc:sldMk cId="1346289451" sldId="289"/>
        </pc:sldMkLst>
        <pc:spChg chg="mod">
          <ac:chgData name="Almaz Wong (Public Health Wales - No. 2 Capital Quarter)" userId="S::almaz.wong@wales.nhs.uk::ea748972-8fa9-44ab-8b63-a8fb3618c257" providerId="AD" clId="Web-{36B34FAB-A515-F315-C77D-96C4F2E208BA}" dt="2024-11-18T10:59:59.376" v="57" actId="20577"/>
          <ac:spMkLst>
            <pc:docMk/>
            <pc:sldMk cId="1346289451" sldId="289"/>
            <ac:spMk id="3" creationId="{087C34CF-2934-E942-972E-E703806F9BAE}"/>
          </ac:spMkLst>
        </pc:spChg>
        <pc:spChg chg="mod">
          <ac:chgData name="Almaz Wong (Public Health Wales - No. 2 Capital Quarter)" userId="S::almaz.wong@wales.nhs.uk::ea748972-8fa9-44ab-8b63-a8fb3618c257" providerId="AD" clId="Web-{36B34FAB-A515-F315-C77D-96C4F2E208BA}" dt="2024-11-18T11:00:33.846" v="68"/>
          <ac:spMkLst>
            <pc:docMk/>
            <pc:sldMk cId="1346289451" sldId="289"/>
            <ac:spMk id="5" creationId="{10ED684A-470D-33E1-B92A-699BFB3E001C}"/>
          </ac:spMkLst>
        </pc:spChg>
      </pc:sldChg>
      <pc:sldChg chg="delSp modSp">
        <pc:chgData name="Almaz Wong (Public Health Wales - No. 2 Capital Quarter)" userId="S::almaz.wong@wales.nhs.uk::ea748972-8fa9-44ab-8b63-a8fb3618c257" providerId="AD" clId="Web-{36B34FAB-A515-F315-C77D-96C4F2E208BA}" dt="2024-11-18T11:05:28.106" v="144"/>
        <pc:sldMkLst>
          <pc:docMk/>
          <pc:sldMk cId="3536452141" sldId="290"/>
        </pc:sldMkLst>
        <pc:spChg chg="mod">
          <ac:chgData name="Almaz Wong (Public Health Wales - No. 2 Capital Quarter)" userId="S::almaz.wong@wales.nhs.uk::ea748972-8fa9-44ab-8b63-a8fb3618c257" providerId="AD" clId="Web-{36B34FAB-A515-F315-C77D-96C4F2E208BA}" dt="2024-11-18T11:05:16.809" v="143" actId="20577"/>
          <ac:spMkLst>
            <pc:docMk/>
            <pc:sldMk cId="3536452141" sldId="290"/>
            <ac:spMk id="3" creationId="{9B32E3E5-4B29-CED1-51F4-EAEED99F0A79}"/>
          </ac:spMkLst>
        </pc:spChg>
      </pc:sldChg>
      <pc:sldChg chg="modSp">
        <pc:chgData name="Almaz Wong (Public Health Wales - No. 2 Capital Quarter)" userId="S::almaz.wong@wales.nhs.uk::ea748972-8fa9-44ab-8b63-a8fb3618c257" providerId="AD" clId="Web-{36B34FAB-A515-F315-C77D-96C4F2E208BA}" dt="2024-11-18T11:05:43.716" v="148" actId="20577"/>
        <pc:sldMkLst>
          <pc:docMk/>
          <pc:sldMk cId="1337675829" sldId="291"/>
        </pc:sldMkLst>
        <pc:spChg chg="mod">
          <ac:chgData name="Almaz Wong (Public Health Wales - No. 2 Capital Quarter)" userId="S::almaz.wong@wales.nhs.uk::ea748972-8fa9-44ab-8b63-a8fb3618c257" providerId="AD" clId="Web-{36B34FAB-A515-F315-C77D-96C4F2E208BA}" dt="2024-11-18T11:05:43.716" v="148" actId="20577"/>
          <ac:spMkLst>
            <pc:docMk/>
            <pc:sldMk cId="1337675829" sldId="291"/>
            <ac:spMk id="4" creationId="{044A1DCA-5710-9940-7B58-21CCEEFB35D8}"/>
          </ac:spMkLst>
        </pc:spChg>
      </pc:sldChg>
      <pc:sldChg chg="modSp">
        <pc:chgData name="Almaz Wong (Public Health Wales - No. 2 Capital Quarter)" userId="S::almaz.wong@wales.nhs.uk::ea748972-8fa9-44ab-8b63-a8fb3618c257" providerId="AD" clId="Web-{36B34FAB-A515-F315-C77D-96C4F2E208BA}" dt="2024-11-18T11:08:21.737" v="198" actId="20577"/>
        <pc:sldMkLst>
          <pc:docMk/>
          <pc:sldMk cId="4261921788" sldId="292"/>
        </pc:sldMkLst>
        <pc:spChg chg="mod">
          <ac:chgData name="Almaz Wong (Public Health Wales - No. 2 Capital Quarter)" userId="S::almaz.wong@wales.nhs.uk::ea748972-8fa9-44ab-8b63-a8fb3618c257" providerId="AD" clId="Web-{36B34FAB-A515-F315-C77D-96C4F2E208BA}" dt="2024-11-18T11:06:20.780" v="158" actId="1076"/>
          <ac:spMkLst>
            <pc:docMk/>
            <pc:sldMk cId="4261921788" sldId="292"/>
            <ac:spMk id="3" creationId="{087C34CF-2934-E942-972E-E703806F9BAE}"/>
          </ac:spMkLst>
        </pc:spChg>
        <pc:spChg chg="mod">
          <ac:chgData name="Almaz Wong (Public Health Wales - No. 2 Capital Quarter)" userId="S::almaz.wong@wales.nhs.uk::ea748972-8fa9-44ab-8b63-a8fb3618c257" providerId="AD" clId="Web-{36B34FAB-A515-F315-C77D-96C4F2E208BA}" dt="2024-11-18T11:08:21.737" v="198" actId="20577"/>
          <ac:spMkLst>
            <pc:docMk/>
            <pc:sldMk cId="4261921788" sldId="292"/>
            <ac:spMk id="4" creationId="{044A1DCA-5710-9940-7B58-21CCEEFB35D8}"/>
          </ac:spMkLst>
        </pc:spChg>
      </pc:sldChg>
      <pc:sldChg chg="modSp">
        <pc:chgData name="Almaz Wong (Public Health Wales - No. 2 Capital Quarter)" userId="S::almaz.wong@wales.nhs.uk::ea748972-8fa9-44ab-8b63-a8fb3618c257" providerId="AD" clId="Web-{36B34FAB-A515-F315-C77D-96C4F2E208BA}" dt="2024-11-18T11:05:02.918" v="141" actId="14100"/>
        <pc:sldMkLst>
          <pc:docMk/>
          <pc:sldMk cId="2859481499" sldId="293"/>
        </pc:sldMkLst>
        <pc:spChg chg="mod">
          <ac:chgData name="Almaz Wong (Public Health Wales - No. 2 Capital Quarter)" userId="S::almaz.wong@wales.nhs.uk::ea748972-8fa9-44ab-8b63-a8fb3618c257" providerId="AD" clId="Web-{36B34FAB-A515-F315-C77D-96C4F2E208BA}" dt="2024-11-18T11:04:51.230" v="139" actId="20577"/>
          <ac:spMkLst>
            <pc:docMk/>
            <pc:sldMk cId="2859481499" sldId="293"/>
            <ac:spMk id="3" creationId="{BAD776AB-494F-B863-28A9-D5E4F6A4EA57}"/>
          </ac:spMkLst>
        </pc:spChg>
        <pc:spChg chg="mod">
          <ac:chgData name="Almaz Wong (Public Health Wales - No. 2 Capital Quarter)" userId="S::almaz.wong@wales.nhs.uk::ea748972-8fa9-44ab-8b63-a8fb3618c257" providerId="AD" clId="Web-{36B34FAB-A515-F315-C77D-96C4F2E208BA}" dt="2024-11-18T11:05:02.918" v="141" actId="14100"/>
          <ac:spMkLst>
            <pc:docMk/>
            <pc:sldMk cId="2859481499" sldId="293"/>
            <ac:spMk id="8" creationId="{56619A86-F4B4-3FC0-DEDC-F362BA27FE3E}"/>
          </ac:spMkLst>
        </pc:spChg>
      </pc:sldChg>
      <pc:sldChg chg="del">
        <pc:chgData name="Almaz Wong (Public Health Wales - No. 2 Capital Quarter)" userId="S::almaz.wong@wales.nhs.uk::ea748972-8fa9-44ab-8b63-a8fb3618c257" providerId="AD" clId="Web-{36B34FAB-A515-F315-C77D-96C4F2E208BA}" dt="2024-11-18T11:08:36.113" v="200"/>
        <pc:sldMkLst>
          <pc:docMk/>
          <pc:sldMk cId="4044671436" sldId="294"/>
        </pc:sldMkLst>
      </pc:sldChg>
      <pc:sldChg chg="add">
        <pc:chgData name="Almaz Wong (Public Health Wales - No. 2 Capital Quarter)" userId="S::almaz.wong@wales.nhs.uk::ea748972-8fa9-44ab-8b63-a8fb3618c257" providerId="AD" clId="Web-{36B34FAB-A515-F315-C77D-96C4F2E208BA}" dt="2024-11-18T11:08:33.566" v="199"/>
        <pc:sldMkLst>
          <pc:docMk/>
          <pc:sldMk cId="3982800032" sldId="295"/>
        </pc:sldMkLst>
      </pc:sldChg>
    </pc:docChg>
  </pc:docChgLst>
  <pc:docChgLst>
    <pc:chgData name="Gareth Thomas (Public Health Wales, No. 2 Capital Quarter)" userId="S::gareth.thomas17@wales.nhs.uk::74ed2807-8d61-45c7-a3b0-de76cb24c3dd" providerId="AD" clId="Web-{1B165CE9-BB2B-C30D-0976-2B1D69210FFB}"/>
    <pc:docChg chg="addSld modSld">
      <pc:chgData name="Gareth Thomas (Public Health Wales, No. 2 Capital Quarter)" userId="S::gareth.thomas17@wales.nhs.uk::74ed2807-8d61-45c7-a3b0-de76cb24c3dd" providerId="AD" clId="Web-{1B165CE9-BB2B-C30D-0976-2B1D69210FFB}" dt="2025-01-20T15:07:13.402" v="35" actId="20577"/>
      <pc:docMkLst>
        <pc:docMk/>
      </pc:docMkLst>
      <pc:sldChg chg="addSp delSp modSp">
        <pc:chgData name="Gareth Thomas (Public Health Wales, No. 2 Capital Quarter)" userId="S::gareth.thomas17@wales.nhs.uk::74ed2807-8d61-45c7-a3b0-de76cb24c3dd" providerId="AD" clId="Web-{1B165CE9-BB2B-C30D-0976-2B1D69210FFB}" dt="2025-01-20T15:06:20.321" v="9" actId="1076"/>
        <pc:sldMkLst>
          <pc:docMk/>
          <pc:sldMk cId="4063463785" sldId="296"/>
        </pc:sldMkLst>
        <pc:spChg chg="mod">
          <ac:chgData name="Gareth Thomas (Public Health Wales, No. 2 Capital Quarter)" userId="S::gareth.thomas17@wales.nhs.uk::74ed2807-8d61-45c7-a3b0-de76cb24c3dd" providerId="AD" clId="Web-{1B165CE9-BB2B-C30D-0976-2B1D69210FFB}" dt="2025-01-20T15:06:20.321" v="9" actId="1076"/>
          <ac:spMkLst>
            <pc:docMk/>
            <pc:sldMk cId="4063463785" sldId="296"/>
            <ac:spMk id="7" creationId="{7CDE2088-B480-4757-FF5E-E313B36B7AC1}"/>
          </ac:spMkLst>
        </pc:spChg>
      </pc:sldChg>
      <pc:sldChg chg="addSp delSp modSp new">
        <pc:chgData name="Gareth Thomas (Public Health Wales, No. 2 Capital Quarter)" userId="S::gareth.thomas17@wales.nhs.uk::74ed2807-8d61-45c7-a3b0-de76cb24c3dd" providerId="AD" clId="Web-{1B165CE9-BB2B-C30D-0976-2B1D69210FFB}" dt="2025-01-20T15:07:13.402" v="35" actId="20577"/>
        <pc:sldMkLst>
          <pc:docMk/>
          <pc:sldMk cId="2428236982" sldId="297"/>
        </pc:sldMkLst>
        <pc:spChg chg="add mod">
          <ac:chgData name="Gareth Thomas (Public Health Wales, No. 2 Capital Quarter)" userId="S::gareth.thomas17@wales.nhs.uk::74ed2807-8d61-45c7-a3b0-de76cb24c3dd" providerId="AD" clId="Web-{1B165CE9-BB2B-C30D-0976-2B1D69210FFB}" dt="2025-01-20T15:07:13.402" v="35" actId="20577"/>
          <ac:spMkLst>
            <pc:docMk/>
            <pc:sldMk cId="2428236982" sldId="297"/>
            <ac:spMk id="6" creationId="{094049D6-2A7C-DE5E-59B5-28505B979C6C}"/>
          </ac:spMkLst>
        </pc:spChg>
      </pc:sldChg>
    </pc:docChg>
  </pc:docChgLst>
  <pc:docChgLst>
    <pc:chgData name="Lillie Price (Public Health Wales - No. 2 Capital Quarter)" userId="S::lillie.price@wales.nhs.uk::032d964d-be01-4d8a-8a44-d1d16ba64254" providerId="AD" clId="Web-{5F407FF5-92F7-995D-2466-8E5D95AD5C94}"/>
    <pc:docChg chg="addSld delSld modSld sldOrd">
      <pc:chgData name="Lillie Price (Public Health Wales - No. 2 Capital Quarter)" userId="S::lillie.price@wales.nhs.uk::032d964d-be01-4d8a-8a44-d1d16ba64254" providerId="AD" clId="Web-{5F407FF5-92F7-995D-2466-8E5D95AD5C94}" dt="2024-08-01T13:44:16.849" v="1305"/>
      <pc:docMkLst>
        <pc:docMk/>
      </pc:docMkLst>
      <pc:sldChg chg="modSp">
        <pc:chgData name="Lillie Price (Public Health Wales - No. 2 Capital Quarter)" userId="S::lillie.price@wales.nhs.uk::032d964d-be01-4d8a-8a44-d1d16ba64254" providerId="AD" clId="Web-{5F407FF5-92F7-995D-2466-8E5D95AD5C94}" dt="2024-08-01T13:44:16.849" v="1305"/>
        <pc:sldMkLst>
          <pc:docMk/>
          <pc:sldMk cId="3990787115" sldId="275"/>
        </pc:sldMkLst>
      </pc:sldChg>
      <pc:sldChg chg="addSp delSp modSp">
        <pc:chgData name="Lillie Price (Public Health Wales - No. 2 Capital Quarter)" userId="S::lillie.price@wales.nhs.uk::032d964d-be01-4d8a-8a44-d1d16ba64254" providerId="AD" clId="Web-{5F407FF5-92F7-995D-2466-8E5D95AD5C94}" dt="2024-08-01T13:26:43.703" v="882" actId="20577"/>
        <pc:sldMkLst>
          <pc:docMk/>
          <pc:sldMk cId="4266995870" sldId="278"/>
        </pc:sldMkLst>
      </pc:sldChg>
      <pc:sldChg chg="modSp">
        <pc:chgData name="Lillie Price (Public Health Wales - No. 2 Capital Quarter)" userId="S::lillie.price@wales.nhs.uk::032d964d-be01-4d8a-8a44-d1d16ba64254" providerId="AD" clId="Web-{5F407FF5-92F7-995D-2466-8E5D95AD5C94}" dt="2024-08-01T13:26:32.718" v="872" actId="20577"/>
        <pc:sldMkLst>
          <pc:docMk/>
          <pc:sldMk cId="4155770938" sldId="279"/>
        </pc:sldMkLst>
      </pc:sldChg>
      <pc:sldChg chg="delSp modSp modCm">
        <pc:chgData name="Lillie Price (Public Health Wales - No. 2 Capital Quarter)" userId="S::lillie.price@wales.nhs.uk::032d964d-be01-4d8a-8a44-d1d16ba64254" providerId="AD" clId="Web-{5F407FF5-92F7-995D-2466-8E5D95AD5C94}" dt="2024-08-01T13:27:42.407" v="912" actId="20577"/>
        <pc:sldMkLst>
          <pc:docMk/>
          <pc:sldMk cId="3121290848" sldId="281"/>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5F407FF5-92F7-995D-2466-8E5D95AD5C94}" dt="2024-08-01T13:27:42.407" v="912" actId="20577"/>
              <pc2:cmMkLst xmlns:pc2="http://schemas.microsoft.com/office/powerpoint/2019/9/main/command">
                <pc:docMk/>
                <pc:sldMk cId="3121290848" sldId="281"/>
                <pc2:cmMk id="{B026BADE-9CEF-4000-A297-65B1AAD63F8C}"/>
              </pc2:cmMkLst>
            </pc226:cmChg>
          </p:ext>
        </pc:extLst>
      </pc:sldChg>
      <pc:sldChg chg="delSp modSp">
        <pc:chgData name="Lillie Price (Public Health Wales - No. 2 Capital Quarter)" userId="S::lillie.price@wales.nhs.uk::032d964d-be01-4d8a-8a44-d1d16ba64254" providerId="AD" clId="Web-{5F407FF5-92F7-995D-2466-8E5D95AD5C94}" dt="2024-08-01T13:28:53.502" v="920" actId="1076"/>
        <pc:sldMkLst>
          <pc:docMk/>
          <pc:sldMk cId="4275566946" sldId="282"/>
        </pc:sldMkLst>
      </pc:sldChg>
      <pc:sldChg chg="addSp delSp modSp">
        <pc:chgData name="Lillie Price (Public Health Wales - No. 2 Capital Quarter)" userId="S::lillie.price@wales.nhs.uk::032d964d-be01-4d8a-8a44-d1d16ba64254" providerId="AD" clId="Web-{5F407FF5-92F7-995D-2466-8E5D95AD5C94}" dt="2024-08-01T13:30:18.473" v="957" actId="1076"/>
        <pc:sldMkLst>
          <pc:docMk/>
          <pc:sldMk cId="474153127" sldId="283"/>
        </pc:sldMkLst>
      </pc:sldChg>
      <pc:sldChg chg="addSp delSp modSp ord modCm">
        <pc:chgData name="Lillie Price (Public Health Wales - No. 2 Capital Quarter)" userId="S::lillie.price@wales.nhs.uk::032d964d-be01-4d8a-8a44-d1d16ba64254" providerId="AD" clId="Web-{5F407FF5-92F7-995D-2466-8E5D95AD5C94}" dt="2024-08-01T13:21:46.712" v="725"/>
        <pc:sldMkLst>
          <pc:docMk/>
          <pc:sldMk cId="2184267538" sldId="284"/>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5F407FF5-92F7-995D-2466-8E5D95AD5C94}" dt="2024-08-01T13:16:38.409" v="706" actId="20577"/>
              <pc2:cmMkLst xmlns:pc2="http://schemas.microsoft.com/office/powerpoint/2019/9/main/command">
                <pc:docMk/>
                <pc:sldMk cId="2184267538" sldId="284"/>
                <pc2:cmMk id="{B048EC80-3ABA-4C08-A00D-33D1452BF58D}"/>
              </pc2:cmMkLst>
            </pc226:cmChg>
          </p:ext>
        </pc:extLst>
      </pc:sldChg>
      <pc:sldChg chg="del">
        <pc:chgData name="Lillie Price (Public Health Wales - No. 2 Capital Quarter)" userId="S::lillie.price@wales.nhs.uk::032d964d-be01-4d8a-8a44-d1d16ba64254" providerId="AD" clId="Web-{5F407FF5-92F7-995D-2466-8E5D95AD5C94}" dt="2024-08-01T09:18:53.545" v="187"/>
        <pc:sldMkLst>
          <pc:docMk/>
          <pc:sldMk cId="3177002132" sldId="285"/>
        </pc:sldMkLst>
      </pc:sldChg>
      <pc:sldChg chg="delSp modSp">
        <pc:chgData name="Lillie Price (Public Health Wales - No. 2 Capital Quarter)" userId="S::lillie.price@wales.nhs.uk::032d964d-be01-4d8a-8a44-d1d16ba64254" providerId="AD" clId="Web-{5F407FF5-92F7-995D-2466-8E5D95AD5C94}" dt="2024-08-01T13:27:02.641" v="898" actId="14100"/>
        <pc:sldMkLst>
          <pc:docMk/>
          <pc:sldMk cId="314577176" sldId="286"/>
        </pc:sldMkLst>
      </pc:sldChg>
      <pc:sldChg chg="delSp modSp">
        <pc:chgData name="Lillie Price (Public Health Wales - No. 2 Capital Quarter)" userId="S::lillie.price@wales.nhs.uk::032d964d-be01-4d8a-8a44-d1d16ba64254" providerId="AD" clId="Web-{5F407FF5-92F7-995D-2466-8E5D95AD5C94}" dt="2024-08-01T09:56:40.478" v="586" actId="1076"/>
        <pc:sldMkLst>
          <pc:docMk/>
          <pc:sldMk cId="3038794487" sldId="287"/>
        </pc:sldMkLst>
      </pc:sldChg>
      <pc:sldChg chg="delSp modSp">
        <pc:chgData name="Lillie Price (Public Health Wales - No. 2 Capital Quarter)" userId="S::lillie.price@wales.nhs.uk::032d964d-be01-4d8a-8a44-d1d16ba64254" providerId="AD" clId="Web-{5F407FF5-92F7-995D-2466-8E5D95AD5C94}" dt="2024-08-01T13:29:04.299" v="921" actId="1076"/>
        <pc:sldMkLst>
          <pc:docMk/>
          <pc:sldMk cId="496910135" sldId="288"/>
        </pc:sldMkLst>
      </pc:sldChg>
      <pc:sldChg chg="delSp modSp add ord replId">
        <pc:chgData name="Lillie Price (Public Health Wales - No. 2 Capital Quarter)" userId="S::lillie.price@wales.nhs.uk::032d964d-be01-4d8a-8a44-d1d16ba64254" providerId="AD" clId="Web-{5F407FF5-92F7-995D-2466-8E5D95AD5C94}" dt="2024-08-01T13:26:04.936" v="831" actId="20577"/>
        <pc:sldMkLst>
          <pc:docMk/>
          <pc:sldMk cId="1346289451" sldId="289"/>
        </pc:sldMkLst>
      </pc:sldChg>
      <pc:sldChg chg="addSp delSp modSp add replId">
        <pc:chgData name="Lillie Price (Public Health Wales - No. 2 Capital Quarter)" userId="S::lillie.price@wales.nhs.uk::032d964d-be01-4d8a-8a44-d1d16ba64254" providerId="AD" clId="Web-{5F407FF5-92F7-995D-2466-8E5D95AD5C94}" dt="2024-08-01T09:43:49.052" v="385" actId="20577"/>
        <pc:sldMkLst>
          <pc:docMk/>
          <pc:sldMk cId="3536452141" sldId="290"/>
        </pc:sldMkLst>
      </pc:sldChg>
      <pc:sldChg chg="addSp delSp modSp add ord replId">
        <pc:chgData name="Lillie Price (Public Health Wales - No. 2 Capital Quarter)" userId="S::lillie.price@wales.nhs.uk::032d964d-be01-4d8a-8a44-d1d16ba64254" providerId="AD" clId="Web-{5F407FF5-92F7-995D-2466-8E5D95AD5C94}" dt="2024-08-01T09:28:50.060" v="373" actId="1076"/>
        <pc:sldMkLst>
          <pc:docMk/>
          <pc:sldMk cId="1337675829" sldId="291"/>
        </pc:sldMkLst>
      </pc:sldChg>
      <pc:sldChg chg="modSp add replId">
        <pc:chgData name="Lillie Price (Public Health Wales - No. 2 Capital Quarter)" userId="S::lillie.price@wales.nhs.uk::032d964d-be01-4d8a-8a44-d1d16ba64254" providerId="AD" clId="Web-{5F407FF5-92F7-995D-2466-8E5D95AD5C94}" dt="2024-08-01T13:25:14.982" v="818" actId="20577"/>
        <pc:sldMkLst>
          <pc:docMk/>
          <pc:sldMk cId="4261921788" sldId="292"/>
        </pc:sldMkLst>
      </pc:sldChg>
      <pc:sldChg chg="addSp delSp modSp add ord replId">
        <pc:chgData name="Lillie Price (Public Health Wales - No. 2 Capital Quarter)" userId="S::lillie.price@wales.nhs.uk::032d964d-be01-4d8a-8a44-d1d16ba64254" providerId="AD" clId="Web-{5F407FF5-92F7-995D-2466-8E5D95AD5C94}" dt="2024-08-01T13:43:12.551" v="1100" actId="20577"/>
        <pc:sldMkLst>
          <pc:docMk/>
          <pc:sldMk cId="2859481499" sldId="293"/>
        </pc:sldMkLst>
      </pc:sldChg>
    </pc:docChg>
  </pc:docChgLst>
  <pc:docChgLst>
    <pc:chgData name="Almaz Wong (Public Health Wales - No. 2 Capital Quarter)" userId="S::almaz.wong@wales.nhs.uk::ea748972-8fa9-44ab-8b63-a8fb3618c257" providerId="AD" clId="Web-{0A5F3B54-6175-C320-9F16-8611F7697D0C}"/>
    <pc:docChg chg="modSld">
      <pc:chgData name="Almaz Wong (Public Health Wales - No. 2 Capital Quarter)" userId="S::almaz.wong@wales.nhs.uk::ea748972-8fa9-44ab-8b63-a8fb3618c257" providerId="AD" clId="Web-{0A5F3B54-6175-C320-9F16-8611F7697D0C}" dt="2025-06-24T08:24:02.744" v="43" actId="1076"/>
      <pc:docMkLst>
        <pc:docMk/>
      </pc:docMkLst>
      <pc:sldChg chg="modSp">
        <pc:chgData name="Almaz Wong (Public Health Wales - No. 2 Capital Quarter)" userId="S::almaz.wong@wales.nhs.uk::ea748972-8fa9-44ab-8b63-a8fb3618c257" providerId="AD" clId="Web-{0A5F3B54-6175-C320-9F16-8611F7697D0C}" dt="2025-06-24T08:24:02.744" v="43" actId="1076"/>
        <pc:sldMkLst>
          <pc:docMk/>
          <pc:sldMk cId="4107502223" sldId="259"/>
        </pc:sldMkLst>
        <pc:spChg chg="mod">
          <ac:chgData name="Almaz Wong (Public Health Wales - No. 2 Capital Quarter)" userId="S::almaz.wong@wales.nhs.uk::ea748972-8fa9-44ab-8b63-a8fb3618c257" providerId="AD" clId="Web-{0A5F3B54-6175-C320-9F16-8611F7697D0C}" dt="2025-06-24T08:24:00.181" v="42" actId="1076"/>
          <ac:spMkLst>
            <pc:docMk/>
            <pc:sldMk cId="4107502223" sldId="259"/>
            <ac:spMk id="3" creationId="{6D69ED66-B44B-3F32-356D-9037EF81B6C6}"/>
          </ac:spMkLst>
        </pc:spChg>
        <pc:spChg chg="mod">
          <ac:chgData name="Almaz Wong (Public Health Wales - No. 2 Capital Quarter)" userId="S::almaz.wong@wales.nhs.uk::ea748972-8fa9-44ab-8b63-a8fb3618c257" providerId="AD" clId="Web-{0A5F3B54-6175-C320-9F16-8611F7697D0C}" dt="2025-06-24T08:24:02.744" v="43" actId="1076"/>
          <ac:spMkLst>
            <pc:docMk/>
            <pc:sldMk cId="4107502223" sldId="259"/>
            <ac:spMk id="5" creationId="{FA6F5F76-D996-64A2-0F88-FDC3758B4FB3}"/>
          </ac:spMkLst>
        </pc:spChg>
      </pc:sldChg>
      <pc:sldChg chg="modSp">
        <pc:chgData name="Almaz Wong (Public Health Wales - No. 2 Capital Quarter)" userId="S::almaz.wong@wales.nhs.uk::ea748972-8fa9-44ab-8b63-a8fb3618c257" providerId="AD" clId="Web-{0A5F3B54-6175-C320-9F16-8611F7697D0C}" dt="2025-06-24T08:23:37.446" v="40" actId="14100"/>
        <pc:sldMkLst>
          <pc:docMk/>
          <pc:sldMk cId="1445437660" sldId="276"/>
        </pc:sldMkLst>
        <pc:spChg chg="mod">
          <ac:chgData name="Almaz Wong (Public Health Wales - No. 2 Capital Quarter)" userId="S::almaz.wong@wales.nhs.uk::ea748972-8fa9-44ab-8b63-a8fb3618c257" providerId="AD" clId="Web-{0A5F3B54-6175-C320-9F16-8611F7697D0C}" dt="2025-06-24T08:23:24.585" v="38" actId="1076"/>
          <ac:spMkLst>
            <pc:docMk/>
            <pc:sldMk cId="1445437660" sldId="276"/>
            <ac:spMk id="2" creationId="{E5766BB1-F58A-8E2A-62A7-254B71C4C7FE}"/>
          </ac:spMkLst>
        </pc:spChg>
        <pc:spChg chg="mod">
          <ac:chgData name="Almaz Wong (Public Health Wales - No. 2 Capital Quarter)" userId="S::almaz.wong@wales.nhs.uk::ea748972-8fa9-44ab-8b63-a8fb3618c257" providerId="AD" clId="Web-{0A5F3B54-6175-C320-9F16-8611F7697D0C}" dt="2025-06-24T08:23:37.446" v="40" actId="14100"/>
          <ac:spMkLst>
            <pc:docMk/>
            <pc:sldMk cId="1445437660" sldId="276"/>
            <ac:spMk id="3" creationId="{02EF2E79-6571-37F7-59A0-4CABDA7D4E46}"/>
          </ac:spMkLst>
        </pc:spChg>
      </pc:sldChg>
      <pc:sldChg chg="modSp">
        <pc:chgData name="Almaz Wong (Public Health Wales - No. 2 Capital Quarter)" userId="S::almaz.wong@wales.nhs.uk::ea748972-8fa9-44ab-8b63-a8fb3618c257" providerId="AD" clId="Web-{0A5F3B54-6175-C320-9F16-8611F7697D0C}" dt="2025-06-24T08:23:52.603" v="41" actId="1076"/>
        <pc:sldMkLst>
          <pc:docMk/>
          <pc:sldMk cId="2214870792" sldId="277"/>
        </pc:sldMkLst>
        <pc:spChg chg="mod">
          <ac:chgData name="Almaz Wong (Public Health Wales - No. 2 Capital Quarter)" userId="S::almaz.wong@wales.nhs.uk::ea748972-8fa9-44ab-8b63-a8fb3618c257" providerId="AD" clId="Web-{0A5F3B54-6175-C320-9F16-8611F7697D0C}" dt="2025-06-24T08:23:52.603" v="41" actId="1076"/>
          <ac:spMkLst>
            <pc:docMk/>
            <pc:sldMk cId="2214870792" sldId="277"/>
            <ac:spMk id="3" creationId="{02EF2E79-6571-37F7-59A0-4CABDA7D4E46}"/>
          </ac:spMkLst>
        </pc:spChg>
      </pc:sldChg>
      <pc:sldChg chg="modSp">
        <pc:chgData name="Almaz Wong (Public Health Wales - No. 2 Capital Quarter)" userId="S::almaz.wong@wales.nhs.uk::ea748972-8fa9-44ab-8b63-a8fb3618c257" providerId="AD" clId="Web-{0A5F3B54-6175-C320-9F16-8611F7697D0C}" dt="2025-06-24T08:23:15.726" v="37" actId="20577"/>
        <pc:sldMkLst>
          <pc:docMk/>
          <pc:sldMk cId="2629694126" sldId="305"/>
        </pc:sldMkLst>
        <pc:spChg chg="mod">
          <ac:chgData name="Almaz Wong (Public Health Wales - No. 2 Capital Quarter)" userId="S::almaz.wong@wales.nhs.uk::ea748972-8fa9-44ab-8b63-a8fb3618c257" providerId="AD" clId="Web-{0A5F3B54-6175-C320-9F16-8611F7697D0C}" dt="2025-06-24T08:22:19.863" v="12" actId="20577"/>
          <ac:spMkLst>
            <pc:docMk/>
            <pc:sldMk cId="2629694126" sldId="305"/>
            <ac:spMk id="3" creationId="{CF67C87D-D479-CDB1-4ED3-582FF7BABB23}"/>
          </ac:spMkLst>
        </pc:spChg>
        <pc:spChg chg="mod">
          <ac:chgData name="Almaz Wong (Public Health Wales - No. 2 Capital Quarter)" userId="S::almaz.wong@wales.nhs.uk::ea748972-8fa9-44ab-8b63-a8fb3618c257" providerId="AD" clId="Web-{0A5F3B54-6175-C320-9F16-8611F7697D0C}" dt="2025-06-24T08:23:15.726" v="37" actId="20577"/>
          <ac:spMkLst>
            <pc:docMk/>
            <pc:sldMk cId="2629694126" sldId="305"/>
            <ac:spMk id="8" creationId="{12D83889-0442-1959-F86D-9314EE1CFC28}"/>
          </ac:spMkLst>
        </pc:spChg>
      </pc:sldChg>
    </pc:docChg>
  </pc:docChgLst>
  <pc:docChgLst>
    <pc:chgData name="Grace Lawson (Public Health Wales - No. 2 Capital Quarter)" userId="S::grace.lawson@wales.nhs.uk::88c6baf7-06f7-4e16-85cb-71260126bd16" providerId="AD" clId="Web-{5E0F5190-9A27-B327-5FFF-0E9A13D792D6}"/>
    <pc:docChg chg="addSld delSld modSld">
      <pc:chgData name="Grace Lawson (Public Health Wales - No. 2 Capital Quarter)" userId="S::grace.lawson@wales.nhs.uk::88c6baf7-06f7-4e16-85cb-71260126bd16" providerId="AD" clId="Web-{5E0F5190-9A27-B327-5FFF-0E9A13D792D6}" dt="2024-07-31T15:42:26.304" v="323" actId="20577"/>
      <pc:docMkLst>
        <pc:docMk/>
      </pc:docMkLst>
      <pc:sldChg chg="modSp">
        <pc:chgData name="Grace Lawson (Public Health Wales - No. 2 Capital Quarter)" userId="S::grace.lawson@wales.nhs.uk::88c6baf7-06f7-4e16-85cb-71260126bd16" providerId="AD" clId="Web-{5E0F5190-9A27-B327-5FFF-0E9A13D792D6}" dt="2024-07-31T15:39:04.125" v="270" actId="20577"/>
        <pc:sldMkLst>
          <pc:docMk/>
          <pc:sldMk cId="1445437660" sldId="276"/>
        </pc:sldMkLst>
      </pc:sldChg>
      <pc:sldChg chg="modSp">
        <pc:chgData name="Grace Lawson (Public Health Wales - No. 2 Capital Quarter)" userId="S::grace.lawson@wales.nhs.uk::88c6baf7-06f7-4e16-85cb-71260126bd16" providerId="AD" clId="Web-{5E0F5190-9A27-B327-5FFF-0E9A13D792D6}" dt="2024-07-31T12:45:42.903" v="1" actId="20577"/>
        <pc:sldMkLst>
          <pc:docMk/>
          <pc:sldMk cId="2214870792" sldId="277"/>
        </pc:sldMkLst>
      </pc:sldChg>
      <pc:sldChg chg="modSp">
        <pc:chgData name="Grace Lawson (Public Health Wales - No. 2 Capital Quarter)" userId="S::grace.lawson@wales.nhs.uk::88c6baf7-06f7-4e16-85cb-71260126bd16" providerId="AD" clId="Web-{5E0F5190-9A27-B327-5FFF-0E9A13D792D6}" dt="2024-07-31T12:49:28.441" v="52" actId="20577"/>
        <pc:sldMkLst>
          <pc:docMk/>
          <pc:sldMk cId="4155770938" sldId="279"/>
        </pc:sldMkLst>
      </pc:sldChg>
      <pc:sldChg chg="del">
        <pc:chgData name="Grace Lawson (Public Health Wales - No. 2 Capital Quarter)" userId="S::grace.lawson@wales.nhs.uk::88c6baf7-06f7-4e16-85cb-71260126bd16" providerId="AD" clId="Web-{5E0F5190-9A27-B327-5FFF-0E9A13D792D6}" dt="2024-07-31T13:12:36.170" v="241"/>
        <pc:sldMkLst>
          <pc:docMk/>
          <pc:sldMk cId="1052409598" sldId="280"/>
        </pc:sldMkLst>
      </pc:sldChg>
      <pc:sldChg chg="modSp new">
        <pc:chgData name="Grace Lawson (Public Health Wales - No. 2 Capital Quarter)" userId="S::grace.lawson@wales.nhs.uk::88c6baf7-06f7-4e16-85cb-71260126bd16" providerId="AD" clId="Web-{5E0F5190-9A27-B327-5FFF-0E9A13D792D6}" dt="2024-07-31T12:47:19.750" v="17" actId="20577"/>
        <pc:sldMkLst>
          <pc:docMk/>
          <pc:sldMk cId="3121290848" sldId="281"/>
        </pc:sldMkLst>
      </pc:sldChg>
      <pc:sldChg chg="modSp add replId">
        <pc:chgData name="Grace Lawson (Public Health Wales - No. 2 Capital Quarter)" userId="S::grace.lawson@wales.nhs.uk::88c6baf7-06f7-4e16-85cb-71260126bd16" providerId="AD" clId="Web-{5E0F5190-9A27-B327-5FFF-0E9A13D792D6}" dt="2024-07-31T12:51:45.195" v="117" actId="20577"/>
        <pc:sldMkLst>
          <pc:docMk/>
          <pc:sldMk cId="4275566946" sldId="282"/>
        </pc:sldMkLst>
      </pc:sldChg>
      <pc:sldChg chg="modSp add replId">
        <pc:chgData name="Grace Lawson (Public Health Wales - No. 2 Capital Quarter)" userId="S::grace.lawson@wales.nhs.uk::88c6baf7-06f7-4e16-85cb-71260126bd16" providerId="AD" clId="Web-{5E0F5190-9A27-B327-5FFF-0E9A13D792D6}" dt="2024-07-31T12:56:35.078" v="205" actId="20577"/>
        <pc:sldMkLst>
          <pc:docMk/>
          <pc:sldMk cId="474153127" sldId="283"/>
        </pc:sldMkLst>
      </pc:sldChg>
      <pc:sldChg chg="modSp add replId">
        <pc:chgData name="Grace Lawson (Public Health Wales - No. 2 Capital Quarter)" userId="S::grace.lawson@wales.nhs.uk::88c6baf7-06f7-4e16-85cb-71260126bd16" providerId="AD" clId="Web-{5E0F5190-9A27-B327-5FFF-0E9A13D792D6}" dt="2024-07-31T13:01:18.994" v="223" actId="20577"/>
        <pc:sldMkLst>
          <pc:docMk/>
          <pc:sldMk cId="2184267538" sldId="284"/>
        </pc:sldMkLst>
      </pc:sldChg>
      <pc:sldChg chg="modSp new">
        <pc:chgData name="Grace Lawson (Public Health Wales - No. 2 Capital Quarter)" userId="S::grace.lawson@wales.nhs.uk::88c6baf7-06f7-4e16-85cb-71260126bd16" providerId="AD" clId="Web-{5E0F5190-9A27-B327-5FFF-0E9A13D792D6}" dt="2024-07-31T15:42:26.304" v="323" actId="20577"/>
        <pc:sldMkLst>
          <pc:docMk/>
          <pc:sldMk cId="3177002132" sldId="285"/>
        </pc:sldMkLst>
      </pc:sldChg>
      <pc:sldChg chg="modSp add replId">
        <pc:chgData name="Grace Lawson (Public Health Wales - No. 2 Capital Quarter)" userId="S::grace.lawson@wales.nhs.uk::88c6baf7-06f7-4e16-85cb-71260126bd16" providerId="AD" clId="Web-{5E0F5190-9A27-B327-5FFF-0E9A13D792D6}" dt="2024-07-31T13:12:54.452" v="243" actId="20577"/>
        <pc:sldMkLst>
          <pc:docMk/>
          <pc:sldMk cId="314577176" sldId="286"/>
        </pc:sldMkLst>
      </pc:sldChg>
      <pc:sldChg chg="modSp add replId">
        <pc:chgData name="Grace Lawson (Public Health Wales - No. 2 Capital Quarter)" userId="S::grace.lawson@wales.nhs.uk::88c6baf7-06f7-4e16-85cb-71260126bd16" providerId="AD" clId="Web-{5E0F5190-9A27-B327-5FFF-0E9A13D792D6}" dt="2024-07-31T13:13:02.374" v="245" actId="20577"/>
        <pc:sldMkLst>
          <pc:docMk/>
          <pc:sldMk cId="3038794487" sldId="287"/>
        </pc:sldMkLst>
      </pc:sldChg>
      <pc:sldChg chg="modSp new">
        <pc:chgData name="Grace Lawson (Public Health Wales - No. 2 Capital Quarter)" userId="S::grace.lawson@wales.nhs.uk::88c6baf7-06f7-4e16-85cb-71260126bd16" providerId="AD" clId="Web-{5E0F5190-9A27-B327-5FFF-0E9A13D792D6}" dt="2024-07-31T13:13:23.421" v="264" actId="20577"/>
        <pc:sldMkLst>
          <pc:docMk/>
          <pc:sldMk cId="496910135" sldId="288"/>
        </pc:sldMkLst>
      </pc:sldChg>
    </pc:docChg>
  </pc:docChgLst>
  <pc:docChgLst>
    <pc:chgData name="Leanne Small (Public Health Wales - No. 2 Capital Quarter)" userId="S::leanne.small@wales.nhs.uk::d76cf426-005f-434f-ac47-a5eb582e6007" providerId="AD" clId="Web-{B8EA8C5E-F4C2-4F2D-988D-B0568D3080C4}"/>
    <pc:docChg chg="addSld modSld">
      <pc:chgData name="Leanne Small (Public Health Wales - No. 2 Capital Quarter)" userId="S::leanne.small@wales.nhs.uk::d76cf426-005f-434f-ac47-a5eb582e6007" providerId="AD" clId="Web-{B8EA8C5E-F4C2-4F2D-988D-B0568D3080C4}" dt="2024-07-15T13:35:41.830" v="31"/>
      <pc:docMkLst>
        <pc:docMk/>
      </pc:docMkLst>
      <pc:sldChg chg="delSp modSp add replId">
        <pc:chgData name="Leanne Small (Public Health Wales - No. 2 Capital Quarter)" userId="S::leanne.small@wales.nhs.uk::d76cf426-005f-434f-ac47-a5eb582e6007" providerId="AD" clId="Web-{B8EA8C5E-F4C2-4F2D-988D-B0568D3080C4}" dt="2024-07-15T13:35:38.579" v="30" actId="20577"/>
        <pc:sldMkLst>
          <pc:docMk/>
          <pc:sldMk cId="4155770938" sldId="279"/>
        </pc:sldMkLst>
      </pc:sldChg>
      <pc:sldChg chg="add replId">
        <pc:chgData name="Leanne Small (Public Health Wales - No. 2 Capital Quarter)" userId="S::leanne.small@wales.nhs.uk::d76cf426-005f-434f-ac47-a5eb582e6007" providerId="AD" clId="Web-{B8EA8C5E-F4C2-4F2D-988D-B0568D3080C4}" dt="2024-07-15T13:35:41.830" v="31"/>
        <pc:sldMkLst>
          <pc:docMk/>
          <pc:sldMk cId="1052409598" sldId="280"/>
        </pc:sldMkLst>
      </pc:sldChg>
    </pc:docChg>
  </pc:docChgLst>
  <pc:docChgLst>
    <pc:chgData name="Lucy Jayne (Public Health Wales - No. 2 Capital Quarter)" userId="S::lucy.jayne@wales.nhs.uk::7eb58db9-16aa-42b3-9796-7f97c022edec" providerId="AD" clId="Web-{EBB73266-85C4-48DE-7FD0-5718BF8777F8}"/>
    <pc:docChg chg="">
      <pc:chgData name="Lucy Jayne (Public Health Wales - No. 2 Capital Quarter)" userId="S::lucy.jayne@wales.nhs.uk::7eb58db9-16aa-42b3-9796-7f97c022edec" providerId="AD" clId="Web-{EBB73266-85C4-48DE-7FD0-5718BF8777F8}" dt="2024-07-25T16:31:36.387" v="0"/>
      <pc:docMkLst>
        <pc:docMk/>
      </pc:docMkLst>
      <pc:sldChg chg="modCm">
        <pc:chgData name="Lucy Jayne (Public Health Wales - No. 2 Capital Quarter)" userId="S::lucy.jayne@wales.nhs.uk::7eb58db9-16aa-42b3-9796-7f97c022edec" providerId="AD" clId="Web-{EBB73266-85C4-48DE-7FD0-5718BF8777F8}" dt="2024-07-25T16:31:36.387" v="0"/>
        <pc:sldMkLst>
          <pc:docMk/>
          <pc:sldMk cId="4266995870" sldId="278"/>
        </pc:sldMkLst>
        <pc:extLst>
          <p:ext xmlns:p="http://schemas.openxmlformats.org/presentationml/2006/main" uri="{D6D511B9-2390-475A-947B-AFAB55BFBCF1}">
            <pc226:cmChg xmlns:pc226="http://schemas.microsoft.com/office/powerpoint/2022/06/main/command" chg="mod">
              <pc226:chgData name="Lucy Jayne (Public Health Wales - No. 2 Capital Quarter)" userId="S::lucy.jayne@wales.nhs.uk::7eb58db9-16aa-42b3-9796-7f97c022edec" providerId="AD" clId="Web-{EBB73266-85C4-48DE-7FD0-5718BF8777F8}" dt="2024-07-25T16:31:36.387" v="0"/>
              <pc2:cmMkLst xmlns:pc2="http://schemas.microsoft.com/office/powerpoint/2019/9/main/command">
                <pc:docMk/>
                <pc:sldMk cId="4266995870" sldId="278"/>
                <pc2:cmMk id="{A6F26778-7370-45D4-AEF5-560D89B3B5FF}"/>
              </pc2:cmMkLst>
            </pc226:cmChg>
          </p:ext>
        </pc:extLst>
      </pc:sldChg>
    </pc:docChg>
  </pc:docChgLst>
  <pc:docChgLst>
    <pc:chgData name="Lucy Jayne (Public Health Wales - No. 2 Capital Quarter)" userId="S::lucy.jayne@wales.nhs.uk::7eb58db9-16aa-42b3-9796-7f97c022edec" providerId="AD" clId="Web-{0D74C257-6226-3C69-1139-F61C4E022AFF}"/>
    <pc:docChg chg="modSld">
      <pc:chgData name="Lucy Jayne (Public Health Wales - No. 2 Capital Quarter)" userId="S::lucy.jayne@wales.nhs.uk::7eb58db9-16aa-42b3-9796-7f97c022edec" providerId="AD" clId="Web-{0D74C257-6226-3C69-1139-F61C4E022AFF}" dt="2024-07-31T14:23:53.664" v="222"/>
      <pc:docMkLst>
        <pc:docMk/>
      </pc:docMkLst>
      <pc:sldChg chg="modSp">
        <pc:chgData name="Lucy Jayne (Public Health Wales - No. 2 Capital Quarter)" userId="S::lucy.jayne@wales.nhs.uk::7eb58db9-16aa-42b3-9796-7f97c022edec" providerId="AD" clId="Web-{0D74C257-6226-3C69-1139-F61C4E022AFF}" dt="2024-07-31T14:23:53.664" v="222"/>
        <pc:sldMkLst>
          <pc:docMk/>
          <pc:sldMk cId="3990787115" sldId="275"/>
        </pc:sldMkLst>
      </pc:sldChg>
      <pc:sldChg chg="addSp delSp modSp">
        <pc:chgData name="Lucy Jayne (Public Health Wales - No. 2 Capital Quarter)" userId="S::lucy.jayne@wales.nhs.uk::7eb58db9-16aa-42b3-9796-7f97c022edec" providerId="AD" clId="Web-{0D74C257-6226-3C69-1139-F61C4E022AFF}" dt="2024-07-31T14:07:56.687" v="71" actId="1076"/>
        <pc:sldMkLst>
          <pc:docMk/>
          <pc:sldMk cId="3121290848" sldId="281"/>
        </pc:sldMkLst>
      </pc:sldChg>
      <pc:sldChg chg="addSp delSp modSp">
        <pc:chgData name="Lucy Jayne (Public Health Wales - No. 2 Capital Quarter)" userId="S::lucy.jayne@wales.nhs.uk::7eb58db9-16aa-42b3-9796-7f97c022edec" providerId="AD" clId="Web-{0D74C257-6226-3C69-1139-F61C4E022AFF}" dt="2024-07-31T14:00:39.999" v="59" actId="1076"/>
        <pc:sldMkLst>
          <pc:docMk/>
          <pc:sldMk cId="4275566946" sldId="282"/>
        </pc:sldMkLst>
      </pc:sldChg>
      <pc:sldChg chg="addSp delSp modSp">
        <pc:chgData name="Lucy Jayne (Public Health Wales - No. 2 Capital Quarter)" userId="S::lucy.jayne@wales.nhs.uk::7eb58db9-16aa-42b3-9796-7f97c022edec" providerId="AD" clId="Web-{0D74C257-6226-3C69-1139-F61C4E022AFF}" dt="2024-07-31T14:23:05.379" v="114" actId="1076"/>
        <pc:sldMkLst>
          <pc:docMk/>
          <pc:sldMk cId="474153127" sldId="283"/>
        </pc:sldMkLst>
      </pc:sldChg>
    </pc:docChg>
  </pc:docChgLst>
  <pc:docChgLst>
    <pc:chgData name="Grace Lawson (Public Health Wales - No. 2 Capital Quarter)" userId="S::grace.lawson@wales.nhs.uk::88c6baf7-06f7-4e16-85cb-71260126bd16" providerId="AD" clId="Web-{A4229128-48CC-93CD-DB01-BF562C59EF04}"/>
    <pc:docChg chg="modSld">
      <pc:chgData name="Grace Lawson (Public Health Wales - No. 2 Capital Quarter)" userId="S::grace.lawson@wales.nhs.uk::88c6baf7-06f7-4e16-85cb-71260126bd16" providerId="AD" clId="Web-{A4229128-48CC-93CD-DB01-BF562C59EF04}" dt="2024-08-06T09:46:49.698" v="80" actId="20577"/>
      <pc:docMkLst>
        <pc:docMk/>
      </pc:docMkLst>
      <pc:sldChg chg="modSp">
        <pc:chgData name="Grace Lawson (Public Health Wales - No. 2 Capital Quarter)" userId="S::grace.lawson@wales.nhs.uk::88c6baf7-06f7-4e16-85cb-71260126bd16" providerId="AD" clId="Web-{A4229128-48CC-93CD-DB01-BF562C59EF04}" dt="2024-08-06T09:46:49.698" v="80" actId="20577"/>
        <pc:sldMkLst>
          <pc:docMk/>
          <pc:sldMk cId="4107502223" sldId="25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6</a:t>
            </a:fld>
            <a:endParaRPr lang="en-US"/>
          </a:p>
        </p:txBody>
      </p:sp>
    </p:spTree>
    <p:extLst>
      <p:ext uri="{BB962C8B-B14F-4D97-AF65-F5344CB8AC3E}">
        <p14:creationId xmlns:p14="http://schemas.microsoft.com/office/powerpoint/2010/main" val="28900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cs typeface="+mn-lt"/>
              </a:rPr>
            </a:br>
            <a:r>
              <a:rPr lang="en-US"/>
              <a:t>1. why: Making a choice about which products we choose can be down to a lot of different reasons as discussed in slide three. Why did you make the choice you did? </a:t>
            </a:r>
          </a:p>
          <a:p>
            <a:br>
              <a:rPr lang="en-US"/>
            </a:br>
            <a:endParaRPr lang="en-US"/>
          </a:p>
          <a:p>
            <a:r>
              <a:rPr lang="en-US"/>
              <a:t>2. Size, the pringles are a larger/ sharing size compared to the individual packet of crisps. We can be inclined to purchase larger products due to factors such as cost and maybe that it will last longer. But sometimes when we do this we end up consuming larger portions which can have effects on our health. </a:t>
            </a:r>
            <a:endParaRPr lang="en-US">
              <a:cs typeface="Calibri" panose="020F0502020204030204"/>
            </a:endParaRPr>
          </a:p>
          <a:p>
            <a:br>
              <a:rPr lang="en-US"/>
            </a:br>
            <a:endParaRPr lang="en-US"/>
          </a:p>
          <a:p>
            <a:r>
              <a:rPr lang="en-US"/>
              <a:t>3. Why do you think one is better for your than the other? On the smaller packet it makes claims of being 50% lower in fat, does this mean it's better for you? How else could we check this? </a:t>
            </a:r>
            <a:endParaRPr lang="en-US">
              <a:cs typeface="Calibri" panose="020F0502020204030204"/>
            </a:endParaRPr>
          </a:p>
          <a:p>
            <a:br>
              <a:rPr lang="en-US"/>
            </a:br>
            <a:endParaRPr lang="en-US"/>
          </a:p>
          <a:p>
            <a:r>
              <a:rPr lang="en-US"/>
              <a:t>4. How does the branding of the product effect your choice? Are you more familiar with one brand than the other?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7</a:t>
            </a:fld>
            <a:endParaRPr lang="en-US"/>
          </a:p>
        </p:txBody>
      </p:sp>
    </p:spTree>
    <p:extLst>
      <p:ext uri="{BB962C8B-B14F-4D97-AF65-F5344CB8AC3E}">
        <p14:creationId xmlns:p14="http://schemas.microsoft.com/office/powerpoint/2010/main" val="3799420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Packaging/ branding/ nutritional claims. </a:t>
            </a:r>
            <a:endParaRPr lang="en-US">
              <a:cs typeface="Calibri"/>
            </a:endParaRPr>
          </a:p>
          <a:p>
            <a:r>
              <a:rPr lang="en-US"/>
              <a:t>How much do the nutritional claims effect choice here?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9</a:t>
            </a:fld>
            <a:endParaRPr lang="en-US"/>
          </a:p>
        </p:txBody>
      </p:sp>
    </p:spTree>
    <p:extLst>
      <p:ext uri="{BB962C8B-B14F-4D97-AF65-F5344CB8AC3E}">
        <p14:creationId xmlns:p14="http://schemas.microsoft.com/office/powerpoint/2010/main" val="2765164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Wholemeal</a:t>
            </a:r>
            <a:r>
              <a:rPr lang="en-US"/>
              <a:t> high in </a:t>
            </a:r>
            <a:r>
              <a:rPr lang="en-US" err="1"/>
              <a:t>fibre</a:t>
            </a:r>
            <a:r>
              <a:rPr lang="en-US"/>
              <a:t>, keeps you fuller for longer, and has more vitamins and minerals than white. </a:t>
            </a:r>
            <a:br>
              <a:rPr lang="en-US">
                <a:cs typeface="+mn-lt"/>
              </a:rPr>
            </a:br>
            <a:endParaRPr lang="en-US">
              <a:cs typeface="Calibri"/>
            </a:endParaRPr>
          </a:p>
          <a:p>
            <a:r>
              <a:rPr lang="en-US"/>
              <a:t>White lower in </a:t>
            </a:r>
            <a:r>
              <a:rPr lang="en-US" err="1"/>
              <a:t>fibre</a:t>
            </a:r>
            <a:r>
              <a:rPr lang="en-US"/>
              <a:t>, but it is fortified in Calcium, Iron, Niacin (B3) and Thiamin (B1).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11</a:t>
            </a:fld>
            <a:endParaRPr lang="en-US"/>
          </a:p>
        </p:txBody>
      </p:sp>
    </p:spTree>
    <p:extLst>
      <p:ext uri="{BB962C8B-B14F-4D97-AF65-F5344CB8AC3E}">
        <p14:creationId xmlns:p14="http://schemas.microsoft.com/office/powerpoint/2010/main" val="1652143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Natural is lower in sugar (no free sugars). </a:t>
            </a:r>
            <a:r>
              <a:rPr lang="en-US" err="1"/>
              <a:t>Frubes</a:t>
            </a:r>
            <a:r>
              <a:rPr lang="en-US"/>
              <a:t> higher in free sugars (twice as much), includes added </a:t>
            </a:r>
            <a:r>
              <a:rPr lang="en-US" err="1"/>
              <a:t>flavourings</a:t>
            </a:r>
            <a:r>
              <a:rPr lang="en-US"/>
              <a:t> but much more </a:t>
            </a:r>
            <a:r>
              <a:rPr lang="en-US" err="1"/>
              <a:t>colourful</a:t>
            </a:r>
            <a:r>
              <a:rPr lang="en-US"/>
              <a:t>, appealing packaging. </a:t>
            </a:r>
            <a:r>
              <a:rPr lang="en-US" err="1"/>
              <a:t>Frubes</a:t>
            </a:r>
            <a:r>
              <a:rPr lang="en-US"/>
              <a:t> promotes source of calcium and vitamin D however this is misleading as all yoghurts will be sources of calcium and vitamin D. The most important aspect is the amount of sugar in this product, which is disguised.</a:t>
            </a:r>
          </a:p>
        </p:txBody>
      </p:sp>
      <p:sp>
        <p:nvSpPr>
          <p:cNvPr id="4" name="Slide Number Placeholder 3"/>
          <p:cNvSpPr>
            <a:spLocks noGrp="1"/>
          </p:cNvSpPr>
          <p:nvPr>
            <p:ph type="sldNum" sz="quarter" idx="5"/>
          </p:nvPr>
        </p:nvSpPr>
        <p:spPr/>
        <p:txBody>
          <a:bodyPr/>
          <a:lstStyle/>
          <a:p>
            <a:fld id="{C6BF1F24-30D7-5740-9F64-AE7FBFFC8324}" type="slidenum">
              <a:rPr lang="en-US" smtClean="0"/>
              <a:t>13</a:t>
            </a:fld>
            <a:endParaRPr lang="en-US"/>
          </a:p>
        </p:txBody>
      </p:sp>
    </p:spTree>
    <p:extLst>
      <p:ext uri="{BB962C8B-B14F-4D97-AF65-F5344CB8AC3E}">
        <p14:creationId xmlns:p14="http://schemas.microsoft.com/office/powerpoint/2010/main" val="252244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Very similar nutritional value in both products. </a:t>
            </a:r>
          </a:p>
          <a:p>
            <a:r>
              <a:rPr lang="en-US"/>
              <a:t>Frozen fruit benefits: Lasts longer, reduces food waste, is available all year round. </a:t>
            </a:r>
            <a:endParaRPr lang="en-US">
              <a:cs typeface="Calibri"/>
            </a:endParaRPr>
          </a:p>
          <a:p>
            <a:r>
              <a:rPr lang="en-US"/>
              <a:t>Frozen fruit can be a lot cheaper. </a:t>
            </a:r>
          </a:p>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15</a:t>
            </a:fld>
            <a:endParaRPr lang="en-US"/>
          </a:p>
        </p:txBody>
      </p:sp>
    </p:spTree>
    <p:extLst>
      <p:ext uri="{BB962C8B-B14F-4D97-AF65-F5344CB8AC3E}">
        <p14:creationId xmlns:p14="http://schemas.microsoft.com/office/powerpoint/2010/main" val="1069825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Reduced fat, sugar and salt. </a:t>
            </a:r>
          </a:p>
          <a:p>
            <a:r>
              <a:rPr lang="en-US"/>
              <a:t>Please note that in option 2 there is an increase in fiber which is a positive when making choices.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17</a:t>
            </a:fld>
            <a:endParaRPr lang="en-US"/>
          </a:p>
        </p:txBody>
      </p:sp>
    </p:spTree>
    <p:extLst>
      <p:ext uri="{BB962C8B-B14F-4D97-AF65-F5344CB8AC3E}">
        <p14:creationId xmlns:p14="http://schemas.microsoft.com/office/powerpoint/2010/main" val="3558718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smoothie contains higher amounts of free sugars and the whole fruit contains higher portions of </a:t>
            </a:r>
            <a:r>
              <a:rPr lang="en-US" err="1"/>
              <a:t>fibre</a:t>
            </a:r>
            <a:r>
              <a:rPr lang="en-US"/>
              <a:t>.</a:t>
            </a:r>
          </a:p>
          <a:p>
            <a:r>
              <a:rPr lang="en-US"/>
              <a:t>Smoothie only counts as one portion per day max. A portion is 150ml - bottles are usually more than this. Same applies to veg smoothie</a:t>
            </a:r>
            <a:endParaRPr lang="en-US">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19</a:t>
            </a:fld>
            <a:endParaRPr lang="en-US"/>
          </a:p>
        </p:txBody>
      </p:sp>
    </p:spTree>
    <p:extLst>
      <p:ext uri="{BB962C8B-B14F-4D97-AF65-F5344CB8AC3E}">
        <p14:creationId xmlns:p14="http://schemas.microsoft.com/office/powerpoint/2010/main" val="1750974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s://www.sainsburys.co.uk/gol-ui/product/kingsmill-tasty-wholemeal-medium-bread-800g" TargetMode="External"/><Relationship Id="rId4" Type="http://schemas.openxmlformats.org/officeDocument/2006/relationships/hyperlink" Target="https://www.sainsburys.co.uk/gol-ui/product/kingsmill-extra-thick-toastie-800g?istCompanyId=1e096408-041f-4238-994e-a7cf46bf9413&amp;istFeedId=689af7a8-5842-4d88-be59-1ee5688a81b5&amp;istItemId=mrpxpxlwp&amp;istBid=t&amp;src=ppc&amp;&amp;cmpid=cpc&amp;utm_source=bing&amp;utm_medium=cpc&amp;utm_campaign=391199228&amp;utm_content=shopping&amp;utm_term=%257Bsku%257D&amp;utm_custom1=1197368830535767&amp;utm_custom2=X0585923&amp;msclkid=fe6ea3362a0a18536c88c585a7adbd1d&amp;gclid=fe6ea3362a0a18536c88c585a7adbd1d&amp;gclsrc=3p.d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hyperlink" Target="https://www.sainsburys.co.uk/gol-ui/product/yoplait-petit-filous-strawberry-frubes-9x40g" TargetMode="External"/><Relationship Id="rId4" Type="http://schemas.openxmlformats.org/officeDocument/2006/relationships/hyperlink" Target="https://www.sainsburys.co.uk/gol-ui/product/yeo-valley-organic-natural-yogurt-4x120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groceries.asda.com/search/vegtables" TargetMode="External"/><Relationship Id="rId3" Type="http://schemas.openxmlformats.org/officeDocument/2006/relationships/image" Target="../media/image18.png"/><Relationship Id="rId7" Type="http://schemas.openxmlformats.org/officeDocument/2006/relationships/hyperlink" Target="https://groceries.asda.com/search/frozen%20vegetables"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s://www.bbcgoodfood.com/recipes/tomato-soup" TargetMode="External"/><Relationship Id="rId2" Type="http://schemas.openxmlformats.org/officeDocument/2006/relationships/hyperlink" Target="https://www.sainsburys.co.uk/gol-ui/product/baxters-favourites--cream-of-tomato-soup-400g"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hyperlink" Target="https://www.nhs.uk/live-well/eat-well/food-guidelines-and-food-labels/how-to-read-food-label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nhs.uk/live-well/eat-well/food-guidelines-and-food-labels/how-to-read-food-labels/"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tesco.com/groceries/en-GB/products/259154000" TargetMode="External"/><Relationship Id="rId5" Type="http://schemas.openxmlformats.org/officeDocument/2006/relationships/hyperlink" Target="https://www.tesco.com/groceries/en-GB/products/296734865?msockid=3c42b881e6da6ac516e8ac0ce7616b1d"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tesco.com/groceries/en-GB/products/309203408" TargetMode="External"/><Relationship Id="rId2" Type="http://schemas.openxmlformats.org/officeDocument/2006/relationships/hyperlink" Target="https://www.tesco.com/groceries/en-GB/products/258510116"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616618" y="2700810"/>
            <a:ext cx="6327775" cy="726622"/>
          </a:xfrm>
        </p:spPr>
        <p:txBody>
          <a:bodyPr/>
          <a:lstStyle/>
          <a:p>
            <a:r>
              <a:rPr lang="en-US" sz="4000">
                <a:latin typeface="Ubuntu"/>
                <a:ea typeface="Verdana"/>
              </a:rPr>
              <a:t>This or that?</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616618" y="3428069"/>
            <a:ext cx="6327775" cy="453119"/>
          </a:xfrm>
        </p:spPr>
        <p:txBody>
          <a:bodyPr/>
          <a:lstStyle/>
          <a:p>
            <a:r>
              <a:rPr lang="en-US"/>
              <a:t>Food and Nutrition</a:t>
            </a:r>
          </a:p>
        </p:txBody>
      </p:sp>
      <p:pic>
        <p:nvPicPr>
          <p:cNvPr id="4" name="Picture 3" descr="A person looking at a box in a store&#10;&#10;Description automatically generated">
            <a:extLst>
              <a:ext uri="{FF2B5EF4-FFF2-40B4-BE49-F238E27FC236}">
                <a16:creationId xmlns:a16="http://schemas.microsoft.com/office/drawing/2014/main" id="{AD7C3066-0E68-3BD5-0D53-066C48D1CFFA}"/>
              </a:ext>
            </a:extLst>
          </p:cNvPr>
          <p:cNvPicPr>
            <a:picLocks noChangeAspect="1"/>
          </p:cNvPicPr>
          <p:nvPr/>
        </p:nvPicPr>
        <p:blipFill>
          <a:blip r:embed="rId2"/>
          <a:stretch>
            <a:fillRect/>
          </a:stretch>
        </p:blipFill>
        <p:spPr>
          <a:xfrm>
            <a:off x="5551713" y="1567541"/>
            <a:ext cx="5339443" cy="3559629"/>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32E3E5-4B29-CED1-51F4-EAEED99F0A79}"/>
              </a:ext>
            </a:extLst>
          </p:cNvPr>
          <p:cNvSpPr>
            <a:spLocks noGrp="1"/>
          </p:cNvSpPr>
          <p:nvPr>
            <p:ph type="body" sz="quarter" idx="11"/>
          </p:nvPr>
        </p:nvSpPr>
        <p:spPr>
          <a:xfrm>
            <a:off x="292784" y="1042157"/>
            <a:ext cx="4432300" cy="669925"/>
          </a:xfrm>
        </p:spPr>
        <p:txBody>
          <a:bodyPr>
            <a:normAutofit/>
          </a:bodyPr>
          <a:lstStyle/>
          <a:p>
            <a:r>
              <a:rPr lang="en-US">
                <a:solidFill>
                  <a:schemeClr val="tx2"/>
                </a:solidFill>
                <a:latin typeface="Segoe UI"/>
                <a:cs typeface="Segoe UI"/>
              </a:rPr>
              <a:t>Discuss the Products:</a:t>
            </a:r>
          </a:p>
        </p:txBody>
      </p:sp>
      <p:pic>
        <p:nvPicPr>
          <p:cNvPr id="7" name="Picture 6" descr="A bag of bread with a label&#10;&#10;Description automatically generated">
            <a:extLst>
              <a:ext uri="{FF2B5EF4-FFF2-40B4-BE49-F238E27FC236}">
                <a16:creationId xmlns:a16="http://schemas.microsoft.com/office/drawing/2014/main" id="{4180D2CE-F9B1-E12C-D5D7-62223B16F7CB}"/>
              </a:ext>
            </a:extLst>
          </p:cNvPr>
          <p:cNvPicPr>
            <a:picLocks noChangeAspect="1"/>
          </p:cNvPicPr>
          <p:nvPr/>
        </p:nvPicPr>
        <p:blipFill>
          <a:blip r:embed="rId2"/>
          <a:stretch>
            <a:fillRect/>
          </a:stretch>
        </p:blipFill>
        <p:spPr>
          <a:xfrm>
            <a:off x="130017" y="2269839"/>
            <a:ext cx="4251648" cy="2889827"/>
          </a:xfrm>
          <a:prstGeom prst="rect">
            <a:avLst/>
          </a:prstGeom>
        </p:spPr>
      </p:pic>
      <p:pic>
        <p:nvPicPr>
          <p:cNvPr id="8" name="Picture 7" descr="A package of bread on a white background&#10;&#10;Description automatically generated">
            <a:extLst>
              <a:ext uri="{FF2B5EF4-FFF2-40B4-BE49-F238E27FC236}">
                <a16:creationId xmlns:a16="http://schemas.microsoft.com/office/drawing/2014/main" id="{6C7B2AD1-A403-2A70-9397-CA63DA3C1E52}"/>
              </a:ext>
            </a:extLst>
          </p:cNvPr>
          <p:cNvPicPr>
            <a:picLocks noChangeAspect="1"/>
          </p:cNvPicPr>
          <p:nvPr/>
        </p:nvPicPr>
        <p:blipFill>
          <a:blip r:embed="rId3"/>
          <a:stretch>
            <a:fillRect/>
          </a:stretch>
        </p:blipFill>
        <p:spPr>
          <a:xfrm>
            <a:off x="4727618" y="2384063"/>
            <a:ext cx="3452122" cy="2666102"/>
          </a:xfrm>
          <a:prstGeom prst="rect">
            <a:avLst/>
          </a:prstGeom>
        </p:spPr>
      </p:pic>
      <p:sp>
        <p:nvSpPr>
          <p:cNvPr id="4" name="TextBox 3">
            <a:extLst>
              <a:ext uri="{FF2B5EF4-FFF2-40B4-BE49-F238E27FC236}">
                <a16:creationId xmlns:a16="http://schemas.microsoft.com/office/drawing/2014/main" id="{17253744-1E18-7F0F-6FBE-2A3A9F3B4B26}"/>
              </a:ext>
            </a:extLst>
          </p:cNvPr>
          <p:cNvSpPr txBox="1"/>
          <p:nvPr/>
        </p:nvSpPr>
        <p:spPr>
          <a:xfrm>
            <a:off x="289448" y="5306925"/>
            <a:ext cx="40049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hlinkClick r:id="rId4">
                  <a:extLst>
                    <a:ext uri="{A12FA001-AC4F-418D-AE19-62706E023703}">
                      <ahyp:hlinkClr xmlns:ahyp="http://schemas.microsoft.com/office/drawing/2018/hyperlinkcolor" val="tx"/>
                    </a:ext>
                  </a:extLst>
                </a:hlinkClick>
              </a:rPr>
              <a:t>Kingsmill Extra Thick Toastie Bread 800g</a:t>
            </a:r>
          </a:p>
        </p:txBody>
      </p:sp>
      <p:sp>
        <p:nvSpPr>
          <p:cNvPr id="5" name="TextBox 4">
            <a:extLst>
              <a:ext uri="{FF2B5EF4-FFF2-40B4-BE49-F238E27FC236}">
                <a16:creationId xmlns:a16="http://schemas.microsoft.com/office/drawing/2014/main" id="{65ACD4BB-0AEC-789F-1B09-5F036ADB23BD}"/>
              </a:ext>
            </a:extLst>
          </p:cNvPr>
          <p:cNvSpPr txBox="1"/>
          <p:nvPr/>
        </p:nvSpPr>
        <p:spPr>
          <a:xfrm>
            <a:off x="5062555" y="5304274"/>
            <a:ext cx="318351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hlinkClick r:id="rId5">
                  <a:extLst>
                    <a:ext uri="{A12FA001-AC4F-418D-AE19-62706E023703}">
                      <ahyp:hlinkClr xmlns:ahyp="http://schemas.microsoft.com/office/drawing/2018/hyperlinkcolor" val="tx"/>
                    </a:ext>
                  </a:extLst>
                </a:hlinkClick>
              </a:rPr>
              <a:t>Kingsmill Tasty Wholemeal Medium Bread 800g</a:t>
            </a:r>
          </a:p>
        </p:txBody>
      </p:sp>
    </p:spTree>
    <p:extLst>
      <p:ext uri="{BB962C8B-B14F-4D97-AF65-F5344CB8AC3E}">
        <p14:creationId xmlns:p14="http://schemas.microsoft.com/office/powerpoint/2010/main" val="3121290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7C34CF-2934-E942-972E-E703806F9BAE}"/>
              </a:ext>
            </a:extLst>
          </p:cNvPr>
          <p:cNvSpPr>
            <a:spLocks noGrp="1"/>
          </p:cNvSpPr>
          <p:nvPr>
            <p:ph type="body" sz="quarter" idx="11"/>
          </p:nvPr>
        </p:nvSpPr>
        <p:spPr>
          <a:xfrm>
            <a:off x="304879" y="1501776"/>
            <a:ext cx="6764874" cy="647179"/>
          </a:xfrm>
        </p:spPr>
        <p:txBody>
          <a:bodyPr>
            <a:normAutofit fontScale="92500"/>
          </a:bodyPr>
          <a:lstStyle/>
          <a:p>
            <a:r>
              <a:rPr lang="en-US">
                <a:latin typeface="Ubuntu"/>
              </a:rPr>
              <a:t>Which Would You Choose and Why?</a:t>
            </a:r>
            <a:endParaRPr lang="en-US"/>
          </a:p>
        </p:txBody>
      </p:sp>
      <p:sp>
        <p:nvSpPr>
          <p:cNvPr id="4" name="Text Placeholder 3">
            <a:extLst>
              <a:ext uri="{FF2B5EF4-FFF2-40B4-BE49-F238E27FC236}">
                <a16:creationId xmlns:a16="http://schemas.microsoft.com/office/drawing/2014/main" id="{044A1DCA-5710-9940-7B58-21CCEEFB35D8}"/>
              </a:ext>
            </a:extLst>
          </p:cNvPr>
          <p:cNvSpPr>
            <a:spLocks noGrp="1"/>
          </p:cNvSpPr>
          <p:nvPr>
            <p:ph type="body" sz="quarter" idx="12"/>
          </p:nvPr>
        </p:nvSpPr>
        <p:spPr>
          <a:xfrm>
            <a:off x="304879" y="2583523"/>
            <a:ext cx="7946598" cy="2781430"/>
          </a:xfrm>
        </p:spPr>
        <p:txBody>
          <a:bodyPr>
            <a:normAutofit/>
          </a:bodyPr>
          <a:lstStyle/>
          <a:p>
            <a:r>
              <a:rPr lang="en-US" sz="2400">
                <a:latin typeface="Ubuntu"/>
              </a:rPr>
              <a:t>Which do you think is a better choice? </a:t>
            </a:r>
          </a:p>
          <a:p>
            <a:endParaRPr lang="en-US" sz="2400">
              <a:latin typeface="Ubuntu"/>
            </a:endParaRPr>
          </a:p>
          <a:p>
            <a:r>
              <a:rPr lang="en-US" sz="2400">
                <a:latin typeface="Ubuntu"/>
              </a:rPr>
              <a:t>Why do you think this? </a:t>
            </a:r>
          </a:p>
          <a:p>
            <a:endParaRPr lang="en-US" sz="2400">
              <a:latin typeface="Ubuntu"/>
            </a:endParaRPr>
          </a:p>
          <a:p>
            <a:r>
              <a:rPr lang="en-US" sz="2400">
                <a:latin typeface="Ubuntu"/>
              </a:rPr>
              <a:t>Where would we find this information? </a:t>
            </a:r>
          </a:p>
        </p:txBody>
      </p:sp>
    </p:spTree>
    <p:extLst>
      <p:ext uri="{BB962C8B-B14F-4D97-AF65-F5344CB8AC3E}">
        <p14:creationId xmlns:p14="http://schemas.microsoft.com/office/powerpoint/2010/main" val="3038794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32E3E5-4B29-CED1-51F4-EAEED99F0A79}"/>
              </a:ext>
            </a:extLst>
          </p:cNvPr>
          <p:cNvSpPr>
            <a:spLocks noGrp="1"/>
          </p:cNvSpPr>
          <p:nvPr>
            <p:ph type="body" sz="quarter" idx="11"/>
          </p:nvPr>
        </p:nvSpPr>
        <p:spPr>
          <a:xfrm>
            <a:off x="316974" y="1042157"/>
            <a:ext cx="4432300" cy="669925"/>
          </a:xfrm>
        </p:spPr>
        <p:txBody>
          <a:bodyPr>
            <a:normAutofit/>
          </a:bodyPr>
          <a:lstStyle/>
          <a:p>
            <a:r>
              <a:rPr lang="en-US">
                <a:solidFill>
                  <a:schemeClr val="tx2"/>
                </a:solidFill>
                <a:latin typeface="Segoe UI"/>
                <a:cs typeface="Segoe UI"/>
              </a:rPr>
              <a:t>Discuss the Products: </a:t>
            </a:r>
            <a:endParaRPr lang="en-US">
              <a:solidFill>
                <a:schemeClr val="tx2"/>
              </a:solidFill>
            </a:endParaRPr>
          </a:p>
        </p:txBody>
      </p:sp>
      <p:sp>
        <p:nvSpPr>
          <p:cNvPr id="5" name="Text Placeholder 4">
            <a:extLst>
              <a:ext uri="{FF2B5EF4-FFF2-40B4-BE49-F238E27FC236}">
                <a16:creationId xmlns:a16="http://schemas.microsoft.com/office/drawing/2014/main" id="{B19EE811-7CC4-8FBB-B083-1EBCCE23F01B}"/>
              </a:ext>
            </a:extLst>
          </p:cNvPr>
          <p:cNvSpPr>
            <a:spLocks noGrp="1"/>
          </p:cNvSpPr>
          <p:nvPr>
            <p:ph type="body" sz="quarter" idx="13"/>
          </p:nvPr>
        </p:nvSpPr>
        <p:spPr>
          <a:xfrm>
            <a:off x="316252" y="2672024"/>
            <a:ext cx="8712033" cy="2319337"/>
          </a:xfrm>
        </p:spPr>
        <p:txBody>
          <a:bodyPr vert="horz" lIns="91440" tIns="45720" rIns="91440" bIns="45720" rtlCol="0" anchor="t">
            <a:normAutofit/>
          </a:bodyPr>
          <a:lstStyle/>
          <a:p>
            <a:r>
              <a:rPr lang="en-US">
                <a:latin typeface="Ubuntu"/>
              </a:rPr>
              <a:t>                                                              </a:t>
            </a:r>
            <a:endParaRPr lang="en-US"/>
          </a:p>
        </p:txBody>
      </p:sp>
      <p:pic>
        <p:nvPicPr>
          <p:cNvPr id="8" name="Picture 7" descr="A green box with white text and daisies&#10;&#10;Description automatically generated">
            <a:extLst>
              <a:ext uri="{FF2B5EF4-FFF2-40B4-BE49-F238E27FC236}">
                <a16:creationId xmlns:a16="http://schemas.microsoft.com/office/drawing/2014/main" id="{6B902CFF-0484-AB8D-7FA5-02FAF87AB11B}"/>
              </a:ext>
            </a:extLst>
          </p:cNvPr>
          <p:cNvPicPr>
            <a:picLocks noChangeAspect="1"/>
          </p:cNvPicPr>
          <p:nvPr/>
        </p:nvPicPr>
        <p:blipFill>
          <a:blip r:embed="rId2"/>
          <a:stretch>
            <a:fillRect/>
          </a:stretch>
        </p:blipFill>
        <p:spPr>
          <a:xfrm>
            <a:off x="357594" y="2144256"/>
            <a:ext cx="3475812" cy="2832831"/>
          </a:xfrm>
          <a:prstGeom prst="rect">
            <a:avLst/>
          </a:prstGeom>
        </p:spPr>
      </p:pic>
      <p:pic>
        <p:nvPicPr>
          <p:cNvPr id="9" name="Picture 8" descr="A box of candy with a cartoon character&#10;&#10;Description automatically generated">
            <a:extLst>
              <a:ext uri="{FF2B5EF4-FFF2-40B4-BE49-F238E27FC236}">
                <a16:creationId xmlns:a16="http://schemas.microsoft.com/office/drawing/2014/main" id="{9D7D83B1-E3EE-77E5-5EB1-5B484611B153}"/>
              </a:ext>
            </a:extLst>
          </p:cNvPr>
          <p:cNvPicPr>
            <a:picLocks noChangeAspect="1"/>
          </p:cNvPicPr>
          <p:nvPr/>
        </p:nvPicPr>
        <p:blipFill>
          <a:blip r:embed="rId3"/>
          <a:stretch>
            <a:fillRect/>
          </a:stretch>
        </p:blipFill>
        <p:spPr>
          <a:xfrm>
            <a:off x="4066300" y="2086122"/>
            <a:ext cx="4450144" cy="2946934"/>
          </a:xfrm>
          <a:prstGeom prst="rect">
            <a:avLst/>
          </a:prstGeom>
        </p:spPr>
      </p:pic>
      <p:sp>
        <p:nvSpPr>
          <p:cNvPr id="4" name="TextBox 3">
            <a:extLst>
              <a:ext uri="{FF2B5EF4-FFF2-40B4-BE49-F238E27FC236}">
                <a16:creationId xmlns:a16="http://schemas.microsoft.com/office/drawing/2014/main" id="{C82E6875-43B7-F45C-1980-9B05AE61232A}"/>
              </a:ext>
            </a:extLst>
          </p:cNvPr>
          <p:cNvSpPr txBox="1"/>
          <p:nvPr/>
        </p:nvSpPr>
        <p:spPr>
          <a:xfrm>
            <a:off x="8861917" y="5706102"/>
            <a:ext cx="3098348" cy="923330"/>
          </a:xfrm>
          <a:prstGeom prst="rect">
            <a:avLst/>
          </a:prstGeom>
          <a:solidFill>
            <a:schemeClr val="tx2"/>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1"/>
                </a:solidFill>
                <a:cs typeface="Calibri"/>
              </a:rPr>
              <a:t>Check out the 'nutrition claims' section in 'The Laws and Regulations' Knowledge Bank</a:t>
            </a:r>
            <a:endParaRPr lang="en-US">
              <a:solidFill>
                <a:schemeClr val="bg1"/>
              </a:solidFill>
            </a:endParaRPr>
          </a:p>
        </p:txBody>
      </p:sp>
      <p:sp>
        <p:nvSpPr>
          <p:cNvPr id="6" name="TextBox 5">
            <a:extLst>
              <a:ext uri="{FF2B5EF4-FFF2-40B4-BE49-F238E27FC236}">
                <a16:creationId xmlns:a16="http://schemas.microsoft.com/office/drawing/2014/main" id="{696B72DB-ECA5-9607-F343-BECD5031CDA4}"/>
              </a:ext>
            </a:extLst>
          </p:cNvPr>
          <p:cNvSpPr txBox="1"/>
          <p:nvPr/>
        </p:nvSpPr>
        <p:spPr>
          <a:xfrm>
            <a:off x="361043" y="5187042"/>
            <a:ext cx="32058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hlinkClick r:id="rId4">
                  <a:extLst>
                    <a:ext uri="{A12FA001-AC4F-418D-AE19-62706E023703}">
                      <ahyp:hlinkClr xmlns:ahyp="http://schemas.microsoft.com/office/drawing/2018/hyperlinkcolor" val="tx"/>
                    </a:ext>
                  </a:extLst>
                </a:hlinkClick>
              </a:rPr>
              <a:t>Yeo Valley Organic Natural Yogurt 4x110g</a:t>
            </a:r>
          </a:p>
        </p:txBody>
      </p:sp>
      <p:sp>
        <p:nvSpPr>
          <p:cNvPr id="7" name="TextBox 6">
            <a:extLst>
              <a:ext uri="{FF2B5EF4-FFF2-40B4-BE49-F238E27FC236}">
                <a16:creationId xmlns:a16="http://schemas.microsoft.com/office/drawing/2014/main" id="{C6788396-0320-E1AD-A20A-E141D2F5490C}"/>
              </a:ext>
            </a:extLst>
          </p:cNvPr>
          <p:cNvSpPr txBox="1"/>
          <p:nvPr/>
        </p:nvSpPr>
        <p:spPr>
          <a:xfrm>
            <a:off x="4725355" y="5217122"/>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hlinkClick r:id="rId5">
                  <a:extLst>
                    <a:ext uri="{A12FA001-AC4F-418D-AE19-62706E023703}">
                      <ahyp:hlinkClr xmlns:ahyp="http://schemas.microsoft.com/office/drawing/2018/hyperlinkcolor" val="tx"/>
                    </a:ext>
                  </a:extLst>
                </a:hlinkClick>
              </a:rPr>
              <a:t>Frubes Kids Strawberry Yoghurt Tubes 9x37g</a:t>
            </a:r>
          </a:p>
        </p:txBody>
      </p:sp>
    </p:spTree>
    <p:extLst>
      <p:ext uri="{BB962C8B-B14F-4D97-AF65-F5344CB8AC3E}">
        <p14:creationId xmlns:p14="http://schemas.microsoft.com/office/powerpoint/2010/main" val="4275566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AD776AB-494F-B863-28A9-D5E4F6A4EA57}"/>
              </a:ext>
            </a:extLst>
          </p:cNvPr>
          <p:cNvSpPr>
            <a:spLocks noGrp="1"/>
          </p:cNvSpPr>
          <p:nvPr>
            <p:ph type="body" sz="quarter" idx="11"/>
          </p:nvPr>
        </p:nvSpPr>
        <p:spPr>
          <a:xfrm>
            <a:off x="304879" y="1059090"/>
            <a:ext cx="7391480" cy="647179"/>
          </a:xfrm>
        </p:spPr>
        <p:txBody>
          <a:bodyPr>
            <a:normAutofit/>
          </a:bodyPr>
          <a:lstStyle/>
          <a:p>
            <a:r>
              <a:rPr lang="en-US">
                <a:latin typeface="Ubuntu"/>
              </a:rPr>
              <a:t>Which Would You Choose and Why? </a:t>
            </a:r>
            <a:endParaRPr lang="en-US"/>
          </a:p>
        </p:txBody>
      </p:sp>
      <p:sp>
        <p:nvSpPr>
          <p:cNvPr id="4" name="Text Placeholder 3">
            <a:extLst>
              <a:ext uri="{FF2B5EF4-FFF2-40B4-BE49-F238E27FC236}">
                <a16:creationId xmlns:a16="http://schemas.microsoft.com/office/drawing/2014/main" id="{95574773-C41E-93C3-D659-894F17454C16}"/>
              </a:ext>
            </a:extLst>
          </p:cNvPr>
          <p:cNvSpPr>
            <a:spLocks noGrp="1"/>
          </p:cNvSpPr>
          <p:nvPr>
            <p:ph type="body" sz="quarter" idx="12"/>
          </p:nvPr>
        </p:nvSpPr>
        <p:spPr>
          <a:xfrm>
            <a:off x="79" y="2010667"/>
            <a:ext cx="10762396" cy="4065465"/>
          </a:xfrm>
        </p:spPr>
        <p:txBody>
          <a:bodyPr vert="horz" lIns="91440" tIns="45720" rIns="91440" bIns="45720" rtlCol="0" anchor="t">
            <a:noAutofit/>
          </a:bodyPr>
          <a:lstStyle/>
          <a:p>
            <a:r>
              <a:rPr lang="en-US" sz="2400">
                <a:latin typeface="Ubuntu"/>
              </a:rPr>
              <a:t>Who do you think these different yoghurts are marketed at?</a:t>
            </a:r>
            <a:endParaRPr lang="en-US" sz="2400" strike="sngStrike">
              <a:latin typeface="Ubuntu"/>
            </a:endParaRPr>
          </a:p>
          <a:p>
            <a:endParaRPr lang="en-US" sz="2400">
              <a:latin typeface="Ubuntu"/>
            </a:endParaRPr>
          </a:p>
          <a:p>
            <a:r>
              <a:rPr lang="en-US" sz="2400">
                <a:latin typeface="Ubuntu"/>
              </a:rPr>
              <a:t>Does the packaging make it easy to tell which is the healthier choice?</a:t>
            </a:r>
            <a:endParaRPr lang="en-US" sz="2400"/>
          </a:p>
          <a:p>
            <a:endParaRPr lang="en-US" sz="2400"/>
          </a:p>
          <a:p>
            <a:r>
              <a:rPr lang="en-US" sz="2400">
                <a:latin typeface="Ubuntu"/>
              </a:rPr>
              <a:t>What do you think the main differences are between the two yoghurts? </a:t>
            </a:r>
          </a:p>
          <a:p>
            <a:endParaRPr lang="en-US" sz="2400"/>
          </a:p>
          <a:p>
            <a:r>
              <a:rPr lang="en-US" sz="2400">
                <a:latin typeface="Ubuntu"/>
              </a:rPr>
              <a:t>Which yoghurt do you think contains more sugar? </a:t>
            </a:r>
            <a:endParaRPr lang="en-US" sz="2400"/>
          </a:p>
          <a:p>
            <a:endParaRPr lang="en-US" sz="2400">
              <a:latin typeface="Ubuntu"/>
            </a:endParaRPr>
          </a:p>
          <a:p>
            <a:r>
              <a:rPr lang="en-US" sz="2400">
                <a:latin typeface="Ubuntu"/>
              </a:rPr>
              <a:t>Have you ever seen natural high-protein yoghurt sold in convenient lunchbox sized tubes?</a:t>
            </a:r>
            <a:endParaRPr lang="en-US" sz="2400"/>
          </a:p>
          <a:p>
            <a:endParaRPr lang="en-US"/>
          </a:p>
          <a:p>
            <a:endParaRPr lang="en-US"/>
          </a:p>
          <a:p>
            <a:endParaRPr lang="en-US"/>
          </a:p>
          <a:p>
            <a:endParaRPr lang="en-US"/>
          </a:p>
          <a:p>
            <a:endParaRPr lang="en-US"/>
          </a:p>
        </p:txBody>
      </p:sp>
    </p:spTree>
    <p:extLst>
      <p:ext uri="{BB962C8B-B14F-4D97-AF65-F5344CB8AC3E}">
        <p14:creationId xmlns:p14="http://schemas.microsoft.com/office/powerpoint/2010/main" val="496910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32E3E5-4B29-CED1-51F4-EAEED99F0A79}"/>
              </a:ext>
            </a:extLst>
          </p:cNvPr>
          <p:cNvSpPr>
            <a:spLocks noGrp="1"/>
          </p:cNvSpPr>
          <p:nvPr>
            <p:ph type="body" sz="quarter" idx="11"/>
          </p:nvPr>
        </p:nvSpPr>
        <p:spPr>
          <a:xfrm>
            <a:off x="443973" y="1030062"/>
            <a:ext cx="7274679" cy="669925"/>
          </a:xfrm>
        </p:spPr>
        <p:txBody>
          <a:bodyPr>
            <a:noAutofit/>
          </a:bodyPr>
          <a:lstStyle/>
          <a:p>
            <a:r>
              <a:rPr lang="en-US">
                <a:solidFill>
                  <a:schemeClr val="tx2"/>
                </a:solidFill>
                <a:latin typeface="Segoe UI"/>
                <a:cs typeface="Segoe UI"/>
              </a:rPr>
              <a:t>Discuss the Products: Frozen vs Fresh</a:t>
            </a:r>
            <a:endParaRPr lang="en-US">
              <a:solidFill>
                <a:schemeClr val="tx2"/>
              </a:solidFill>
            </a:endParaRPr>
          </a:p>
        </p:txBody>
      </p:sp>
      <p:pic>
        <p:nvPicPr>
          <p:cNvPr id="6" name="Picture 5" descr="A group of bags of vegetables&#10;&#10;Description automatically generated">
            <a:extLst>
              <a:ext uri="{FF2B5EF4-FFF2-40B4-BE49-F238E27FC236}">
                <a16:creationId xmlns:a16="http://schemas.microsoft.com/office/drawing/2014/main" id="{30D04AD1-4A03-E01C-12AE-FEEE6AFB769A}"/>
              </a:ext>
            </a:extLst>
          </p:cNvPr>
          <p:cNvPicPr>
            <a:picLocks noChangeAspect="1"/>
          </p:cNvPicPr>
          <p:nvPr/>
        </p:nvPicPr>
        <p:blipFill>
          <a:blip r:embed="rId2"/>
          <a:stretch>
            <a:fillRect/>
          </a:stretch>
        </p:blipFill>
        <p:spPr>
          <a:xfrm>
            <a:off x="175685" y="1902202"/>
            <a:ext cx="2699656" cy="2739118"/>
          </a:xfrm>
          <a:prstGeom prst="rect">
            <a:avLst/>
          </a:prstGeom>
        </p:spPr>
      </p:pic>
      <p:pic>
        <p:nvPicPr>
          <p:cNvPr id="8" name="Picture 7" descr="A group of carrots on a white background&#10;&#10;Description automatically generated">
            <a:extLst>
              <a:ext uri="{FF2B5EF4-FFF2-40B4-BE49-F238E27FC236}">
                <a16:creationId xmlns:a16="http://schemas.microsoft.com/office/drawing/2014/main" id="{1AA5A494-5834-8496-0F6A-8E896513BBEB}"/>
              </a:ext>
            </a:extLst>
          </p:cNvPr>
          <p:cNvPicPr>
            <a:picLocks noChangeAspect="1"/>
          </p:cNvPicPr>
          <p:nvPr/>
        </p:nvPicPr>
        <p:blipFill>
          <a:blip r:embed="rId3"/>
          <a:stretch>
            <a:fillRect/>
          </a:stretch>
        </p:blipFill>
        <p:spPr>
          <a:xfrm>
            <a:off x="4118353" y="3037493"/>
            <a:ext cx="1980746" cy="1611539"/>
          </a:xfrm>
          <a:prstGeom prst="rect">
            <a:avLst/>
          </a:prstGeom>
        </p:spPr>
      </p:pic>
      <p:pic>
        <p:nvPicPr>
          <p:cNvPr id="9" name="Picture 8" descr="A broccoli on a white background&#10;&#10;Description automatically generated">
            <a:extLst>
              <a:ext uri="{FF2B5EF4-FFF2-40B4-BE49-F238E27FC236}">
                <a16:creationId xmlns:a16="http://schemas.microsoft.com/office/drawing/2014/main" id="{9EADE670-3746-783A-8C1D-EE33C104A353}"/>
              </a:ext>
            </a:extLst>
          </p:cNvPr>
          <p:cNvPicPr>
            <a:picLocks noChangeAspect="1"/>
          </p:cNvPicPr>
          <p:nvPr/>
        </p:nvPicPr>
        <p:blipFill>
          <a:blip r:embed="rId4"/>
          <a:stretch>
            <a:fillRect/>
          </a:stretch>
        </p:blipFill>
        <p:spPr>
          <a:xfrm>
            <a:off x="6094792" y="2642733"/>
            <a:ext cx="1874157" cy="1599747"/>
          </a:xfrm>
          <a:prstGeom prst="rect">
            <a:avLst/>
          </a:prstGeom>
        </p:spPr>
      </p:pic>
      <p:pic>
        <p:nvPicPr>
          <p:cNvPr id="10" name="Picture 9" descr="A package of blueberries&#10;&#10;Description automatically generated">
            <a:extLst>
              <a:ext uri="{FF2B5EF4-FFF2-40B4-BE49-F238E27FC236}">
                <a16:creationId xmlns:a16="http://schemas.microsoft.com/office/drawing/2014/main" id="{58F48DDB-EEAA-AD31-758C-17611749E0C0}"/>
              </a:ext>
            </a:extLst>
          </p:cNvPr>
          <p:cNvPicPr>
            <a:picLocks noChangeAspect="1"/>
          </p:cNvPicPr>
          <p:nvPr/>
        </p:nvPicPr>
        <p:blipFill>
          <a:blip r:embed="rId5"/>
          <a:srcRect l="15333" t="6504"/>
          <a:stretch/>
        </p:blipFill>
        <p:spPr>
          <a:xfrm>
            <a:off x="2301801" y="1773083"/>
            <a:ext cx="1150921" cy="1736576"/>
          </a:xfrm>
          <a:prstGeom prst="rect">
            <a:avLst/>
          </a:prstGeom>
        </p:spPr>
      </p:pic>
      <p:pic>
        <p:nvPicPr>
          <p:cNvPr id="11" name="Picture 10" descr="A container of blueberries&#10;&#10;Description automatically generated">
            <a:extLst>
              <a:ext uri="{FF2B5EF4-FFF2-40B4-BE49-F238E27FC236}">
                <a16:creationId xmlns:a16="http://schemas.microsoft.com/office/drawing/2014/main" id="{F986A731-D03C-90EA-A97F-E8D0E2B81533}"/>
              </a:ext>
            </a:extLst>
          </p:cNvPr>
          <p:cNvPicPr>
            <a:picLocks noChangeAspect="1"/>
          </p:cNvPicPr>
          <p:nvPr/>
        </p:nvPicPr>
        <p:blipFill>
          <a:blip r:embed="rId6"/>
          <a:stretch>
            <a:fillRect/>
          </a:stretch>
        </p:blipFill>
        <p:spPr>
          <a:xfrm>
            <a:off x="4369177" y="1846640"/>
            <a:ext cx="1860098" cy="1426030"/>
          </a:xfrm>
          <a:prstGeom prst="rect">
            <a:avLst/>
          </a:prstGeom>
        </p:spPr>
      </p:pic>
      <p:sp>
        <p:nvSpPr>
          <p:cNvPr id="4" name="TextBox 3">
            <a:extLst>
              <a:ext uri="{FF2B5EF4-FFF2-40B4-BE49-F238E27FC236}">
                <a16:creationId xmlns:a16="http://schemas.microsoft.com/office/drawing/2014/main" id="{9BFC86FC-8687-B159-AE57-73E605815F9E}"/>
              </a:ext>
            </a:extLst>
          </p:cNvPr>
          <p:cNvSpPr txBox="1"/>
          <p:nvPr/>
        </p:nvSpPr>
        <p:spPr>
          <a:xfrm>
            <a:off x="1194660" y="4851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tx2"/>
                </a:solidFill>
                <a:latin typeface="Ubuntu"/>
                <a:hlinkClick r:id="rId7">
                  <a:extLst>
                    <a:ext uri="{A12FA001-AC4F-418D-AE19-62706E023703}">
                      <ahyp:hlinkClr xmlns:ahyp="http://schemas.microsoft.com/office/drawing/2018/hyperlinkcolor" val="tx"/>
                    </a:ext>
                  </a:extLst>
                </a:hlinkClick>
              </a:rPr>
              <a:t>Frozen </a:t>
            </a:r>
            <a:endParaRPr lang="en-US" b="1">
              <a:solidFill>
                <a:schemeClr val="tx2"/>
              </a:solidFill>
              <a:latin typeface="Ubuntu"/>
              <a:cs typeface="Calibri"/>
              <a:hlinkClick r:id="rId7">
                <a:extLst>
                  <a:ext uri="{A12FA001-AC4F-418D-AE19-62706E023703}">
                    <ahyp:hlinkClr xmlns:ahyp="http://schemas.microsoft.com/office/drawing/2018/hyperlinkcolor" val="tx"/>
                  </a:ext>
                </a:extLst>
              </a:hlinkClick>
            </a:endParaRPr>
          </a:p>
        </p:txBody>
      </p:sp>
      <p:sp>
        <p:nvSpPr>
          <p:cNvPr id="5" name="TextBox 4">
            <a:extLst>
              <a:ext uri="{FF2B5EF4-FFF2-40B4-BE49-F238E27FC236}">
                <a16:creationId xmlns:a16="http://schemas.microsoft.com/office/drawing/2014/main" id="{6E110D94-5FDC-92A8-3B69-C6AEADC26B33}"/>
              </a:ext>
            </a:extLst>
          </p:cNvPr>
          <p:cNvSpPr txBox="1"/>
          <p:nvPr/>
        </p:nvSpPr>
        <p:spPr>
          <a:xfrm>
            <a:off x="5108425" y="485140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tx2"/>
                </a:solidFill>
                <a:latin typeface="Ubuntu"/>
                <a:hlinkClick r:id="rId8">
                  <a:extLst>
                    <a:ext uri="{A12FA001-AC4F-418D-AE19-62706E023703}">
                      <ahyp:hlinkClr xmlns:ahyp="http://schemas.microsoft.com/office/drawing/2018/hyperlinkcolor" val="tx"/>
                    </a:ext>
                  </a:extLst>
                </a:hlinkClick>
              </a:rPr>
              <a:t>Fresh</a:t>
            </a:r>
          </a:p>
        </p:txBody>
      </p:sp>
    </p:spTree>
    <p:extLst>
      <p:ext uri="{BB962C8B-B14F-4D97-AF65-F5344CB8AC3E}">
        <p14:creationId xmlns:p14="http://schemas.microsoft.com/office/powerpoint/2010/main" val="474153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9F1734-9C7E-95F0-9FDE-73B0AFAB9EA0}"/>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BAD776AB-494F-B863-28A9-D5E4F6A4EA57}"/>
              </a:ext>
            </a:extLst>
          </p:cNvPr>
          <p:cNvSpPr>
            <a:spLocks noGrp="1"/>
          </p:cNvSpPr>
          <p:nvPr>
            <p:ph type="body" sz="quarter" idx="11"/>
          </p:nvPr>
        </p:nvSpPr>
        <p:spPr>
          <a:xfrm>
            <a:off x="304879" y="1211490"/>
            <a:ext cx="6593195" cy="647179"/>
          </a:xfrm>
        </p:spPr>
        <p:txBody>
          <a:bodyPr>
            <a:normAutofit/>
          </a:bodyPr>
          <a:lstStyle/>
          <a:p>
            <a:r>
              <a:rPr lang="en-US">
                <a:latin typeface="Ubuntu"/>
              </a:rPr>
              <a:t>What is the Difference?  </a:t>
            </a:r>
            <a:endParaRPr lang="en-US"/>
          </a:p>
        </p:txBody>
      </p:sp>
      <p:sp>
        <p:nvSpPr>
          <p:cNvPr id="4" name="Text Placeholder 3">
            <a:extLst>
              <a:ext uri="{FF2B5EF4-FFF2-40B4-BE49-F238E27FC236}">
                <a16:creationId xmlns:a16="http://schemas.microsoft.com/office/drawing/2014/main" id="{95574773-C41E-93C3-D659-894F17454C16}"/>
              </a:ext>
            </a:extLst>
          </p:cNvPr>
          <p:cNvSpPr>
            <a:spLocks noGrp="1"/>
          </p:cNvSpPr>
          <p:nvPr>
            <p:ph type="body" sz="quarter" idx="12"/>
          </p:nvPr>
        </p:nvSpPr>
        <p:spPr>
          <a:xfrm>
            <a:off x="304879" y="2151344"/>
            <a:ext cx="8151314" cy="3324633"/>
          </a:xfrm>
        </p:spPr>
        <p:txBody>
          <a:bodyPr>
            <a:normAutofit/>
          </a:bodyPr>
          <a:lstStyle/>
          <a:p>
            <a:endParaRPr lang="en-US"/>
          </a:p>
          <a:p>
            <a:endParaRPr lang="en-US"/>
          </a:p>
          <a:p>
            <a:endParaRPr lang="en-US"/>
          </a:p>
          <a:p>
            <a:endParaRPr lang="en-US"/>
          </a:p>
          <a:p>
            <a:endParaRPr lang="en-US"/>
          </a:p>
          <a:p>
            <a:endParaRPr lang="en-US"/>
          </a:p>
          <a:p>
            <a:endParaRPr lang="en-US"/>
          </a:p>
        </p:txBody>
      </p:sp>
      <p:sp>
        <p:nvSpPr>
          <p:cNvPr id="8" name="Text Placeholder 3">
            <a:extLst>
              <a:ext uri="{FF2B5EF4-FFF2-40B4-BE49-F238E27FC236}">
                <a16:creationId xmlns:a16="http://schemas.microsoft.com/office/drawing/2014/main" id="{56619A86-F4B4-3FC0-DEDC-F362BA27FE3E}"/>
              </a:ext>
            </a:extLst>
          </p:cNvPr>
          <p:cNvSpPr txBox="1">
            <a:spLocks/>
          </p:cNvSpPr>
          <p:nvPr/>
        </p:nvSpPr>
        <p:spPr>
          <a:xfrm>
            <a:off x="457279" y="2303744"/>
            <a:ext cx="7171600" cy="3324633"/>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Ubuntu"/>
              </a:rPr>
              <a:t>Do you think one is better than the other? </a:t>
            </a:r>
            <a:endParaRPr lang="en-US" sz="2400"/>
          </a:p>
          <a:p>
            <a:endParaRPr lang="en-US" sz="2400"/>
          </a:p>
          <a:p>
            <a:r>
              <a:rPr lang="en-US" sz="2400">
                <a:latin typeface="Ubuntu"/>
              </a:rPr>
              <a:t>What are the benefits of frozen fruit and vegetables? </a:t>
            </a:r>
            <a:endParaRPr lang="en-US" sz="2400"/>
          </a:p>
          <a:p>
            <a:endParaRPr lang="en-US" sz="2400"/>
          </a:p>
          <a:p>
            <a:r>
              <a:rPr lang="en-US" sz="2400">
                <a:latin typeface="Ubuntu"/>
              </a:rPr>
              <a:t>What is the difference in cost? </a:t>
            </a:r>
            <a:endParaRPr lang="en-US" sz="2400"/>
          </a:p>
          <a:p>
            <a:endParaRPr lang="en-US" sz="2400"/>
          </a:p>
          <a:p>
            <a:r>
              <a:rPr lang="en-US" sz="2400">
                <a:latin typeface="Ubuntu"/>
              </a:rPr>
              <a:t>Which one would you choose? </a:t>
            </a:r>
            <a:endParaRPr lang="en-US" sz="2400"/>
          </a:p>
          <a:p>
            <a:endParaRPr lang="en-US"/>
          </a:p>
          <a:p>
            <a:endParaRPr lang="en-US"/>
          </a:p>
          <a:p>
            <a:endParaRPr lang="en-US"/>
          </a:p>
          <a:p>
            <a:endParaRPr lang="en-US"/>
          </a:p>
          <a:p>
            <a:endParaRPr lang="en-US"/>
          </a:p>
        </p:txBody>
      </p:sp>
      <p:sp>
        <p:nvSpPr>
          <p:cNvPr id="5" name="TextBox 4">
            <a:extLst>
              <a:ext uri="{FF2B5EF4-FFF2-40B4-BE49-F238E27FC236}">
                <a16:creationId xmlns:a16="http://schemas.microsoft.com/office/drawing/2014/main" id="{4533BADC-CF94-46FB-246C-4D891D09237E}"/>
              </a:ext>
            </a:extLst>
          </p:cNvPr>
          <p:cNvSpPr txBox="1"/>
          <p:nvPr/>
        </p:nvSpPr>
        <p:spPr>
          <a:xfrm>
            <a:off x="7800294" y="4879294"/>
            <a:ext cx="3127375" cy="923330"/>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1"/>
                </a:solidFill>
                <a:cs typeface="Calibri"/>
              </a:rPr>
              <a:t>Check out the 'Where food comes from' Knowledge Bank for some tips</a:t>
            </a:r>
            <a:endParaRPr lang="en-US">
              <a:solidFill>
                <a:schemeClr val="bg1"/>
              </a:solidFill>
            </a:endParaRPr>
          </a:p>
        </p:txBody>
      </p:sp>
    </p:spTree>
    <p:extLst>
      <p:ext uri="{BB962C8B-B14F-4D97-AF65-F5344CB8AC3E}">
        <p14:creationId xmlns:p14="http://schemas.microsoft.com/office/powerpoint/2010/main" val="2859481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32E3E5-4B29-CED1-51F4-EAEED99F0A79}"/>
              </a:ext>
            </a:extLst>
          </p:cNvPr>
          <p:cNvSpPr>
            <a:spLocks noGrp="1"/>
          </p:cNvSpPr>
          <p:nvPr>
            <p:ph type="body" sz="quarter" idx="11"/>
          </p:nvPr>
        </p:nvSpPr>
        <p:spPr>
          <a:xfrm>
            <a:off x="202521" y="682911"/>
            <a:ext cx="4432300" cy="669925"/>
          </a:xfrm>
        </p:spPr>
        <p:txBody>
          <a:bodyPr>
            <a:normAutofit/>
          </a:bodyPr>
          <a:lstStyle/>
          <a:p>
            <a:r>
              <a:rPr lang="en-US">
                <a:solidFill>
                  <a:schemeClr val="tx2"/>
                </a:solidFill>
                <a:latin typeface="Ubuntu"/>
                <a:cs typeface="Segoe UI"/>
              </a:rPr>
              <a:t>Food Labels </a:t>
            </a:r>
          </a:p>
        </p:txBody>
      </p:sp>
      <p:sp>
        <p:nvSpPr>
          <p:cNvPr id="4" name="Text Placeholder 3">
            <a:extLst>
              <a:ext uri="{FF2B5EF4-FFF2-40B4-BE49-F238E27FC236}">
                <a16:creationId xmlns:a16="http://schemas.microsoft.com/office/drawing/2014/main" id="{AF5A32C5-A88B-79B2-8989-853A8549A4B5}"/>
              </a:ext>
            </a:extLst>
          </p:cNvPr>
          <p:cNvSpPr>
            <a:spLocks noGrp="1"/>
          </p:cNvSpPr>
          <p:nvPr>
            <p:ph type="body" sz="quarter" idx="12"/>
          </p:nvPr>
        </p:nvSpPr>
        <p:spPr>
          <a:xfrm>
            <a:off x="202521" y="1355225"/>
            <a:ext cx="6972299" cy="358547"/>
          </a:xfrm>
        </p:spPr>
        <p:txBody>
          <a:bodyPr vert="horz" lIns="91440" tIns="45720" rIns="91440" bIns="45720" rtlCol="0" anchor="t">
            <a:noAutofit/>
          </a:bodyPr>
          <a:lstStyle/>
          <a:p>
            <a:r>
              <a:rPr lang="en-US" sz="1800">
                <a:latin typeface="Ubuntu"/>
              </a:rPr>
              <a:t>These are 2 labels from similar products, which is better?</a:t>
            </a:r>
          </a:p>
          <a:p>
            <a:endParaRPr lang="en-US"/>
          </a:p>
        </p:txBody>
      </p:sp>
      <p:sp>
        <p:nvSpPr>
          <p:cNvPr id="5" name="Text Placeholder 4">
            <a:extLst>
              <a:ext uri="{FF2B5EF4-FFF2-40B4-BE49-F238E27FC236}">
                <a16:creationId xmlns:a16="http://schemas.microsoft.com/office/drawing/2014/main" id="{B19EE811-7CC4-8FBB-B083-1EBCCE23F01B}"/>
              </a:ext>
            </a:extLst>
          </p:cNvPr>
          <p:cNvSpPr>
            <a:spLocks noGrp="1"/>
          </p:cNvSpPr>
          <p:nvPr>
            <p:ph type="body" sz="quarter" idx="13"/>
          </p:nvPr>
        </p:nvSpPr>
        <p:spPr>
          <a:xfrm>
            <a:off x="202521" y="1919637"/>
            <a:ext cx="6710362" cy="363158"/>
          </a:xfrm>
        </p:spPr>
        <p:txBody>
          <a:bodyPr vert="horz" lIns="91440" tIns="45720" rIns="91440" bIns="45720" rtlCol="0" anchor="t">
            <a:normAutofit/>
          </a:bodyPr>
          <a:lstStyle/>
          <a:p>
            <a:r>
              <a:rPr lang="en-US" b="1">
                <a:latin typeface="Ubuntu"/>
              </a:rPr>
              <a:t>Option 1: </a:t>
            </a:r>
            <a:endParaRPr lang="en-US" b="1"/>
          </a:p>
        </p:txBody>
      </p:sp>
      <p:sp>
        <p:nvSpPr>
          <p:cNvPr id="13" name="Text Placeholder 4">
            <a:extLst>
              <a:ext uri="{FF2B5EF4-FFF2-40B4-BE49-F238E27FC236}">
                <a16:creationId xmlns:a16="http://schemas.microsoft.com/office/drawing/2014/main" id="{9B0BABF5-F659-904F-1885-1B1F5458B264}"/>
              </a:ext>
            </a:extLst>
          </p:cNvPr>
          <p:cNvSpPr txBox="1">
            <a:spLocks/>
          </p:cNvSpPr>
          <p:nvPr/>
        </p:nvSpPr>
        <p:spPr>
          <a:xfrm>
            <a:off x="207070" y="4187440"/>
            <a:ext cx="6710362" cy="363158"/>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latin typeface="Ubuntu"/>
              </a:rPr>
              <a:t>Option 2:</a:t>
            </a:r>
            <a:r>
              <a:rPr lang="en-US">
                <a:latin typeface="Ubuntu"/>
              </a:rPr>
              <a:t> </a:t>
            </a:r>
            <a:endParaRPr lang="en-US"/>
          </a:p>
        </p:txBody>
      </p:sp>
      <p:pic>
        <p:nvPicPr>
          <p:cNvPr id="14" name="Picture 13" descr="A white and black text on a white background&#10;&#10;Description automatically generated">
            <a:extLst>
              <a:ext uri="{FF2B5EF4-FFF2-40B4-BE49-F238E27FC236}">
                <a16:creationId xmlns:a16="http://schemas.microsoft.com/office/drawing/2014/main" id="{39B43139-979A-2D85-F798-9A2E23874721}"/>
              </a:ext>
            </a:extLst>
          </p:cNvPr>
          <p:cNvPicPr>
            <a:picLocks noChangeAspect="1"/>
          </p:cNvPicPr>
          <p:nvPr/>
        </p:nvPicPr>
        <p:blipFill>
          <a:blip r:embed="rId2"/>
          <a:stretch>
            <a:fillRect/>
          </a:stretch>
        </p:blipFill>
        <p:spPr>
          <a:xfrm>
            <a:off x="1098503" y="1745349"/>
            <a:ext cx="7720368" cy="2173122"/>
          </a:xfrm>
          <a:prstGeom prst="rect">
            <a:avLst/>
          </a:prstGeom>
        </p:spPr>
      </p:pic>
      <p:pic>
        <p:nvPicPr>
          <p:cNvPr id="15" name="Picture 14" descr="A white paper with black text and black numbers&#10;&#10;Description automatically generated">
            <a:extLst>
              <a:ext uri="{FF2B5EF4-FFF2-40B4-BE49-F238E27FC236}">
                <a16:creationId xmlns:a16="http://schemas.microsoft.com/office/drawing/2014/main" id="{6E74795B-5B27-BE74-7575-2B6168C2B102}"/>
              </a:ext>
            </a:extLst>
          </p:cNvPr>
          <p:cNvPicPr>
            <a:picLocks noChangeAspect="1"/>
          </p:cNvPicPr>
          <p:nvPr/>
        </p:nvPicPr>
        <p:blipFill>
          <a:blip r:embed="rId3"/>
          <a:stretch>
            <a:fillRect/>
          </a:stretch>
        </p:blipFill>
        <p:spPr>
          <a:xfrm>
            <a:off x="1101417" y="4175218"/>
            <a:ext cx="7714540" cy="2181084"/>
          </a:xfrm>
          <a:prstGeom prst="rect">
            <a:avLst/>
          </a:prstGeom>
        </p:spPr>
      </p:pic>
    </p:spTree>
    <p:extLst>
      <p:ext uri="{BB962C8B-B14F-4D97-AF65-F5344CB8AC3E}">
        <p14:creationId xmlns:p14="http://schemas.microsoft.com/office/powerpoint/2010/main" val="3536452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7C34CF-2934-E942-972E-E703806F9BAE}"/>
              </a:ext>
            </a:extLst>
          </p:cNvPr>
          <p:cNvSpPr>
            <a:spLocks noGrp="1"/>
          </p:cNvSpPr>
          <p:nvPr>
            <p:ph type="body" sz="quarter" idx="11"/>
          </p:nvPr>
        </p:nvSpPr>
        <p:spPr>
          <a:xfrm>
            <a:off x="304879" y="1048205"/>
            <a:ext cx="4432300" cy="669925"/>
          </a:xfrm>
        </p:spPr>
        <p:txBody>
          <a:bodyPr/>
          <a:lstStyle/>
          <a:p>
            <a:r>
              <a:rPr lang="en-US">
                <a:latin typeface="Ubuntu"/>
              </a:rPr>
              <a:t>Food Labels</a:t>
            </a:r>
            <a:endParaRPr lang="en-US"/>
          </a:p>
        </p:txBody>
      </p:sp>
      <p:sp>
        <p:nvSpPr>
          <p:cNvPr id="4" name="Text Placeholder 3">
            <a:extLst>
              <a:ext uri="{FF2B5EF4-FFF2-40B4-BE49-F238E27FC236}">
                <a16:creationId xmlns:a16="http://schemas.microsoft.com/office/drawing/2014/main" id="{044A1DCA-5710-9940-7B58-21CCEEFB35D8}"/>
              </a:ext>
            </a:extLst>
          </p:cNvPr>
          <p:cNvSpPr>
            <a:spLocks noGrp="1"/>
          </p:cNvSpPr>
          <p:nvPr>
            <p:ph type="body" sz="quarter" idx="12"/>
          </p:nvPr>
        </p:nvSpPr>
        <p:spPr>
          <a:xfrm>
            <a:off x="304879" y="2027458"/>
            <a:ext cx="7685016" cy="3576466"/>
          </a:xfrm>
        </p:spPr>
        <p:txBody>
          <a:bodyPr/>
          <a:lstStyle/>
          <a:p>
            <a:r>
              <a:rPr lang="en-US" sz="2400">
                <a:latin typeface="Ubuntu"/>
              </a:rPr>
              <a:t>What did you notice about the two food labels? </a:t>
            </a:r>
            <a:endParaRPr lang="en-US" sz="2400"/>
          </a:p>
          <a:p>
            <a:endParaRPr lang="en-US" sz="2400"/>
          </a:p>
          <a:p>
            <a:r>
              <a:rPr lang="en-US" sz="2400">
                <a:latin typeface="Ubuntu"/>
              </a:rPr>
              <a:t>Which one do you think could be a better choice? </a:t>
            </a:r>
          </a:p>
          <a:p>
            <a:endParaRPr lang="en-US" sz="2400"/>
          </a:p>
          <a:p>
            <a:r>
              <a:rPr lang="en-US" sz="2400">
                <a:latin typeface="Ubuntu"/>
              </a:rPr>
              <a:t>Why is this? </a:t>
            </a:r>
            <a:endParaRPr lang="en-US" sz="2400"/>
          </a:p>
        </p:txBody>
      </p:sp>
    </p:spTree>
    <p:extLst>
      <p:ext uri="{BB962C8B-B14F-4D97-AF65-F5344CB8AC3E}">
        <p14:creationId xmlns:p14="http://schemas.microsoft.com/office/powerpoint/2010/main" val="1337675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32E3E5-4B29-CED1-51F4-EAEED99F0A79}"/>
              </a:ext>
            </a:extLst>
          </p:cNvPr>
          <p:cNvSpPr>
            <a:spLocks noGrp="1"/>
          </p:cNvSpPr>
          <p:nvPr>
            <p:ph type="body" sz="quarter" idx="11"/>
          </p:nvPr>
        </p:nvSpPr>
        <p:spPr>
          <a:xfrm>
            <a:off x="417933" y="1286770"/>
            <a:ext cx="6319157" cy="669925"/>
          </a:xfrm>
        </p:spPr>
        <p:txBody>
          <a:bodyPr>
            <a:noAutofit/>
          </a:bodyPr>
          <a:lstStyle/>
          <a:p>
            <a:r>
              <a:rPr lang="en-US">
                <a:latin typeface="Ubuntu"/>
                <a:cs typeface="Segoe UI"/>
              </a:rPr>
              <a:t>Smoothie or Whole Fruit?</a:t>
            </a:r>
          </a:p>
        </p:txBody>
      </p:sp>
      <p:pic>
        <p:nvPicPr>
          <p:cNvPr id="10" name="Picture 9" descr="Bananas Smoothie 250ml ...">
            <a:extLst>
              <a:ext uri="{FF2B5EF4-FFF2-40B4-BE49-F238E27FC236}">
                <a16:creationId xmlns:a16="http://schemas.microsoft.com/office/drawing/2014/main" id="{72BA8320-47E0-61CE-2E1D-7DF493301289}"/>
              </a:ext>
            </a:extLst>
          </p:cNvPr>
          <p:cNvPicPr>
            <a:picLocks noChangeAspect="1"/>
          </p:cNvPicPr>
          <p:nvPr/>
        </p:nvPicPr>
        <p:blipFill>
          <a:blip r:embed="rId2"/>
          <a:stretch>
            <a:fillRect/>
          </a:stretch>
        </p:blipFill>
        <p:spPr>
          <a:xfrm>
            <a:off x="1159299" y="2263063"/>
            <a:ext cx="1066801" cy="3076122"/>
          </a:xfrm>
          <a:prstGeom prst="rect">
            <a:avLst/>
          </a:prstGeom>
        </p:spPr>
      </p:pic>
      <p:pic>
        <p:nvPicPr>
          <p:cNvPr id="11" name="Picture 10" descr="Strawberry Banana">
            <a:extLst>
              <a:ext uri="{FF2B5EF4-FFF2-40B4-BE49-F238E27FC236}">
                <a16:creationId xmlns:a16="http://schemas.microsoft.com/office/drawing/2014/main" id="{E3D19761-4199-B9D6-011B-0D5AF50F9291}"/>
              </a:ext>
            </a:extLst>
          </p:cNvPr>
          <p:cNvPicPr>
            <a:picLocks noChangeAspect="1"/>
          </p:cNvPicPr>
          <p:nvPr/>
        </p:nvPicPr>
        <p:blipFill>
          <a:blip r:embed="rId3"/>
          <a:stretch>
            <a:fillRect/>
          </a:stretch>
        </p:blipFill>
        <p:spPr>
          <a:xfrm>
            <a:off x="4306039" y="2494193"/>
            <a:ext cx="2572506" cy="2617863"/>
          </a:xfrm>
          <a:prstGeom prst="rect">
            <a:avLst/>
          </a:prstGeom>
        </p:spPr>
      </p:pic>
    </p:spTree>
    <p:extLst>
      <p:ext uri="{BB962C8B-B14F-4D97-AF65-F5344CB8AC3E}">
        <p14:creationId xmlns:p14="http://schemas.microsoft.com/office/powerpoint/2010/main" val="2184267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7C34CF-2934-E942-972E-E703806F9BAE}"/>
              </a:ext>
            </a:extLst>
          </p:cNvPr>
          <p:cNvSpPr>
            <a:spLocks noGrp="1"/>
          </p:cNvSpPr>
          <p:nvPr>
            <p:ph type="body" sz="quarter" idx="11"/>
          </p:nvPr>
        </p:nvSpPr>
        <p:spPr>
          <a:xfrm>
            <a:off x="304879" y="1033085"/>
            <a:ext cx="5508776" cy="669925"/>
          </a:xfrm>
        </p:spPr>
        <p:txBody>
          <a:bodyPr>
            <a:normAutofit/>
          </a:bodyPr>
          <a:lstStyle/>
          <a:p>
            <a:r>
              <a:rPr lang="en-US">
                <a:latin typeface="Ubuntu"/>
              </a:rPr>
              <a:t>Smoothie Vs Whole Fruit</a:t>
            </a:r>
            <a:endParaRPr lang="en-US"/>
          </a:p>
        </p:txBody>
      </p:sp>
      <p:sp>
        <p:nvSpPr>
          <p:cNvPr id="4" name="Text Placeholder 3">
            <a:extLst>
              <a:ext uri="{FF2B5EF4-FFF2-40B4-BE49-F238E27FC236}">
                <a16:creationId xmlns:a16="http://schemas.microsoft.com/office/drawing/2014/main" id="{044A1DCA-5710-9940-7B58-21CCEEFB35D8}"/>
              </a:ext>
            </a:extLst>
          </p:cNvPr>
          <p:cNvSpPr>
            <a:spLocks noGrp="1"/>
          </p:cNvSpPr>
          <p:nvPr>
            <p:ph type="body" sz="quarter" idx="12"/>
          </p:nvPr>
        </p:nvSpPr>
        <p:spPr>
          <a:xfrm>
            <a:off x="304879" y="1873941"/>
            <a:ext cx="8088067" cy="4338465"/>
          </a:xfrm>
        </p:spPr>
        <p:txBody>
          <a:bodyPr vert="horz" lIns="91440" tIns="45720" rIns="91440" bIns="45720" rtlCol="0" anchor="t">
            <a:noAutofit/>
          </a:bodyPr>
          <a:lstStyle/>
          <a:p>
            <a:r>
              <a:rPr lang="en-US" sz="2400">
                <a:latin typeface="Ubuntu"/>
              </a:rPr>
              <a:t>Which one of these products would do you think is a better choice? </a:t>
            </a:r>
          </a:p>
          <a:p>
            <a:endParaRPr lang="en-US" sz="2400"/>
          </a:p>
          <a:p>
            <a:r>
              <a:rPr lang="en-US" sz="2400">
                <a:latin typeface="Ubuntu"/>
              </a:rPr>
              <a:t>Why is this? </a:t>
            </a:r>
          </a:p>
          <a:p>
            <a:endParaRPr lang="en-US" sz="2400"/>
          </a:p>
          <a:p>
            <a:r>
              <a:rPr lang="en-US" sz="2400">
                <a:latin typeface="Ubuntu"/>
              </a:rPr>
              <a:t>Which one has more sugar? </a:t>
            </a:r>
          </a:p>
          <a:p>
            <a:endParaRPr lang="en-US" sz="2400"/>
          </a:p>
          <a:p>
            <a:r>
              <a:rPr lang="en-US" sz="2400">
                <a:latin typeface="Ubuntu"/>
              </a:rPr>
              <a:t>Which product do you think has more </a:t>
            </a:r>
            <a:r>
              <a:rPr lang="en-US" sz="2400" err="1">
                <a:latin typeface="Ubuntu"/>
              </a:rPr>
              <a:t>fibre</a:t>
            </a:r>
            <a:r>
              <a:rPr lang="en-US" sz="2400">
                <a:latin typeface="Ubuntu"/>
              </a:rPr>
              <a:t>?</a:t>
            </a:r>
            <a:endParaRPr lang="en-US" sz="2400"/>
          </a:p>
          <a:p>
            <a:endParaRPr lang="en-US" sz="2400"/>
          </a:p>
          <a:p>
            <a:r>
              <a:rPr lang="en-US" sz="2400">
                <a:latin typeface="Ubuntu"/>
              </a:rPr>
              <a:t>How many of your 5 a day does the smoothie contain? </a:t>
            </a:r>
          </a:p>
        </p:txBody>
      </p:sp>
    </p:spTree>
    <p:extLst>
      <p:ext uri="{BB962C8B-B14F-4D97-AF65-F5344CB8AC3E}">
        <p14:creationId xmlns:p14="http://schemas.microsoft.com/office/powerpoint/2010/main" val="4261921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832866"/>
            <a:ext cx="11982257" cy="584775"/>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600" b="1" dirty="0">
                <a:solidFill>
                  <a:schemeClr val="accent1"/>
                </a:solidFill>
                <a:latin typeface="Ubuntu"/>
                <a:ea typeface="+mn-lt"/>
                <a:cs typeface="+mn-lt"/>
              </a:rPr>
              <a:t>These activities have been developed for use with both primary and secondary aged learners. They should be used</a:t>
            </a:r>
          </a:p>
          <a:p>
            <a:pPr marL="228600" indent="-228600"/>
            <a:r>
              <a:rPr lang="en-US" sz="1600" b="1" dirty="0">
                <a:solidFill>
                  <a:schemeClr val="accent1"/>
                </a:solidFill>
                <a:latin typeface="Ubuntu"/>
                <a:ea typeface="+mn-lt"/>
                <a:cs typeface="+mn-lt"/>
              </a:rPr>
              <a:t>flexibly and can be adapted to meet the identified needs of your learners within the context of your school or setting. </a:t>
            </a:r>
            <a:endParaRPr lang="en-US" sz="1600" b="1" dirty="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53789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a:solidFill>
                  <a:schemeClr val="accent1"/>
                </a:solidFill>
                <a:latin typeface="Ubuntu"/>
                <a:ea typeface="Calibri"/>
                <a:cs typeface="Calibri"/>
              </a:rPr>
              <a:t>Links to Statements of what matters </a:t>
            </a:r>
          </a:p>
          <a:p>
            <a:pPr marL="228600" indent="-228600"/>
            <a:r>
              <a:rPr lang="en-US" sz="1600" b="1">
                <a:solidFill>
                  <a:schemeClr val="accent1"/>
                </a:solidFill>
                <a:latin typeface="Ubuntu"/>
                <a:ea typeface="+mn-lt"/>
                <a:cs typeface="+mn-lt"/>
              </a:rPr>
              <a:t>Health and Wellbeing</a:t>
            </a:r>
            <a:r>
              <a:rPr lang="en-GB" sz="1600">
                <a:solidFill>
                  <a:srgbClr val="18518A"/>
                </a:solidFill>
                <a:latin typeface="Ubuntu"/>
                <a:ea typeface="+mn-lt"/>
                <a:cs typeface="+mn-lt"/>
              </a:rPr>
              <a:t>: Developing physical health has lifelong benefits (health-promoting and health-harming behaviours)</a:t>
            </a:r>
            <a:endParaRPr lang="en-US" sz="1600">
              <a:latin typeface="Ubuntu"/>
            </a:endParaRPr>
          </a:p>
          <a:p>
            <a:pPr marL="228600" indent="-228600"/>
            <a:r>
              <a:rPr lang="en-US" sz="1600" b="1">
                <a:solidFill>
                  <a:schemeClr val="accent1"/>
                </a:solidFill>
                <a:latin typeface="Ubuntu"/>
                <a:ea typeface="+mn-lt"/>
                <a:cs typeface="+mn-lt"/>
              </a:rPr>
              <a:t>Health and Wellbeing</a:t>
            </a:r>
            <a:r>
              <a:rPr lang="en-US" sz="1600">
                <a:solidFill>
                  <a:schemeClr val="accent1"/>
                </a:solidFill>
                <a:latin typeface="Ubuntu"/>
                <a:ea typeface="+mn-lt"/>
                <a:cs typeface="+mn-lt"/>
              </a:rPr>
              <a:t>: Our decision-making impacts on the quality of our lives and the lives of others (making informed decisions)</a:t>
            </a:r>
            <a:endParaRPr lang="en-US" sz="1600">
              <a:solidFill>
                <a:schemeClr val="accent1"/>
              </a:solidFill>
              <a:latin typeface="Ubuntu"/>
            </a:endParaRPr>
          </a:p>
          <a:p>
            <a:r>
              <a:rPr lang="en-GB" sz="1600" b="1">
                <a:solidFill>
                  <a:srgbClr val="18518A"/>
                </a:solidFill>
                <a:latin typeface="Ubuntu"/>
                <a:ea typeface="Calibri"/>
                <a:cs typeface="Calibri"/>
              </a:rPr>
              <a:t>Science and Technology</a:t>
            </a:r>
            <a:r>
              <a:rPr lang="en-GB" sz="1600">
                <a:solidFill>
                  <a:srgbClr val="18518A"/>
                </a:solidFill>
                <a:latin typeface="Ubuntu"/>
                <a:ea typeface="Calibri"/>
                <a:cs typeface="Calibri"/>
              </a:rPr>
              <a:t>: </a:t>
            </a:r>
            <a:r>
              <a:rPr lang="en-GB" sz="160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107195" y="4118702"/>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a:solidFill>
                <a:schemeClr val="accent1"/>
              </a:solidFill>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51703"/>
            <a:ext cx="11982257" cy="1092607"/>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This or that?    </a:t>
            </a:r>
            <a:r>
              <a:rPr lang="en-US" sz="1600" dirty="0">
                <a:solidFill>
                  <a:srgbClr val="18518A"/>
                </a:solidFill>
                <a:latin typeface="Ubuntu"/>
                <a:ea typeface="Calibri"/>
                <a:cs typeface="Calibri"/>
              </a:rPr>
              <a:t>Why do people eat what they eat, Where food come from, Food labels and The Laws and </a:t>
            </a:r>
            <a:r>
              <a:rPr lang="en-US" sz="1600">
                <a:solidFill>
                  <a:srgbClr val="18518A"/>
                </a:solidFill>
                <a:latin typeface="Ubuntu"/>
                <a:ea typeface="Calibri"/>
                <a:cs typeface="Calibri"/>
              </a:rPr>
              <a:t>Regulations</a:t>
            </a:r>
            <a:endParaRPr lang="en-US">
              <a:solidFill>
                <a:srgbClr val="000000"/>
              </a:solidFill>
              <a:latin typeface="Calibri" panose="020F0502020204030204"/>
              <a:ea typeface="Calibri"/>
              <a:cs typeface="Calibri"/>
            </a:endParaRPr>
          </a:p>
          <a:p>
            <a:pPr marL="228600" indent="-228600"/>
            <a:r>
              <a:rPr lang="en-US" sz="1600" dirty="0">
                <a:solidFill>
                  <a:srgbClr val="18518A"/>
                </a:solidFill>
                <a:latin typeface="Ubuntu"/>
                <a:ea typeface="Calibri"/>
                <a:cs typeface="Calibri"/>
              </a:rPr>
              <a:t>Knowledge Banks</a:t>
            </a:r>
            <a:endParaRPr lang="en-US" dirty="0">
              <a:ea typeface="Calibri" panose="020F0502020204030204"/>
              <a:cs typeface="Calibri" panose="020F0502020204030204"/>
            </a:endParaRPr>
          </a:p>
          <a:p>
            <a:pPr marL="228600" indent="-228600"/>
            <a:r>
              <a:rPr lang="en-US" sz="1600" dirty="0">
                <a:solidFill>
                  <a:srgbClr val="18518A"/>
                </a:solidFill>
                <a:latin typeface="Ubuntu"/>
                <a:ea typeface="Calibri"/>
                <a:cs typeface="Calibri"/>
              </a:rPr>
              <a:t>These activities </a:t>
            </a:r>
            <a:r>
              <a:rPr lang="en-GB" sz="1600" dirty="0">
                <a:solidFill>
                  <a:srgbClr val="18518A"/>
                </a:solidFill>
                <a:latin typeface="Ubuntu"/>
                <a:ea typeface="Calibri"/>
                <a:cs typeface="Calibri"/>
              </a:rPr>
              <a:t>explore considered decision making and critical thinking regarding food choices.</a:t>
            </a:r>
            <a:endParaRPr lang="en-GB" sz="1600" dirty="0">
              <a:solidFill>
                <a:srgbClr val="002060"/>
              </a:solidFill>
              <a:latin typeface="Ubuntu"/>
              <a:ea typeface="Calibri"/>
              <a:cs typeface="Calibri"/>
            </a:endParaRPr>
          </a:p>
          <a:p>
            <a:pPr marL="228600" indent="-228600"/>
            <a:r>
              <a:rPr lang="en-GB" sz="1600" dirty="0">
                <a:solidFill>
                  <a:srgbClr val="18518A"/>
                </a:solidFill>
                <a:latin typeface="Ubuntu"/>
                <a:ea typeface="Calibri"/>
                <a:cs typeface="Calibri"/>
              </a:rPr>
              <a:t>At the end of the activities are further possible learning suggestions.</a:t>
            </a: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extLst>
              <p:ext uri="{D42A27DB-BD31-4B8C-83A1-F6EECF244321}">
                <p14:modId xmlns:p14="http://schemas.microsoft.com/office/powerpoint/2010/main" val="3937869475"/>
              </p:ext>
            </p:extLst>
          </p:nvPr>
        </p:nvGraphicFramePr>
        <p:xfrm>
          <a:off x="105756" y="4594629"/>
          <a:ext cx="11990861" cy="158496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a:latin typeface="Ubuntu"/>
                        </a:rPr>
                        <a:t>Progression step 1</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have developed an awareness that my decisions can affect me and others.</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2</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my decisions can impact on me and others, both now and in the future.</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3</a:t>
                      </a:r>
                      <a:endParaRPr lang="en-US" sz="1400">
                        <a:latin typeface="Ubuntu"/>
                      </a:endParaRPr>
                    </a:p>
                    <a:p>
                      <a:pPr lvl="0" algn="l">
                        <a:lnSpc>
                          <a:spcPct val="100000"/>
                        </a:lnSpc>
                        <a:spcBef>
                          <a:spcPts val="0"/>
                        </a:spcBef>
                        <a:spcAft>
                          <a:spcPts val="0"/>
                        </a:spcAft>
                        <a:buNone/>
                      </a:pPr>
                      <a:r>
                        <a:rPr lang="en-US" sz="1400" b="0" i="0" u="none" strike="noStrike" noProof="0">
                          <a:latin typeface="Ubuntu"/>
                        </a:rPr>
                        <a:t>I can </a:t>
                      </a:r>
                      <a:r>
                        <a:rPr lang="en-US" sz="1400" b="0" i="0" u="none" strike="noStrike" noProof="0" err="1">
                          <a:latin typeface="Ubuntu"/>
                        </a:rPr>
                        <a:t>recognise</a:t>
                      </a:r>
                      <a:r>
                        <a:rPr lang="en-US" sz="1400" b="0" i="0" u="none" strike="noStrike" noProof="0">
                          <a:latin typeface="Ubuntu"/>
                        </a:rPr>
                        <a:t> that some decisions I make will have a long-term impact on my life and the lives of others.</a:t>
                      </a:r>
                      <a:endParaRPr lang="en-US" sz="1400" b="0">
                        <a:latin typeface="Ubuntu"/>
                      </a:endParaRPr>
                    </a:p>
                    <a:p>
                      <a:pPr lvl="0" algn="l">
                        <a:lnSpc>
                          <a:spcPct val="100000"/>
                        </a:lnSpc>
                        <a:spcBef>
                          <a:spcPts val="0"/>
                        </a:spcBef>
                        <a:spcAft>
                          <a:spcPts val="0"/>
                        </a:spcAft>
                        <a:buNone/>
                      </a:pPr>
                      <a:endParaRPr lang="en-US" sz="1400" b="0" i="0" u="none" strike="noStrike" noProof="0">
                        <a:latin typeface="Calibri"/>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4</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consider relevant factors and implications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tc>
                  <a:txBody>
                    <a:bodyPr/>
                    <a:lstStyle/>
                    <a:p>
                      <a:pPr lvl="0" algn="l">
                        <a:lnSpc>
                          <a:spcPct val="100000"/>
                        </a:lnSpc>
                        <a:spcBef>
                          <a:spcPts val="0"/>
                        </a:spcBef>
                        <a:spcAft>
                          <a:spcPts val="0"/>
                        </a:spcAft>
                        <a:buNone/>
                      </a:pPr>
                      <a:r>
                        <a:rPr lang="en-US" sz="1400" b="1" i="0" u="none" strike="noStrike" noProof="0">
                          <a:latin typeface="Ubuntu"/>
                        </a:rPr>
                        <a:t>Progression step 5</a:t>
                      </a:r>
                      <a:endParaRPr lang="en-US" sz="1400">
                        <a:latin typeface="Ubuntu"/>
                      </a:endParaRPr>
                    </a:p>
                    <a:p>
                      <a:pPr lvl="0" algn="l">
                        <a:lnSpc>
                          <a:spcPct val="100000"/>
                        </a:lnSpc>
                        <a:spcBef>
                          <a:spcPts val="0"/>
                        </a:spcBef>
                        <a:spcAft>
                          <a:spcPts val="0"/>
                        </a:spcAft>
                        <a:buNone/>
                      </a:pPr>
                      <a:r>
                        <a:rPr lang="en-US" sz="1400" b="0" i="0" u="none" strike="noStrike" noProof="0">
                          <a:solidFill>
                            <a:schemeClr val="bg1"/>
                          </a:solidFill>
                          <a:latin typeface="Ubuntu"/>
                        </a:rPr>
                        <a:t>I can critically evaluate factors and implications, including risks, when making decisions individually and collectively.</a:t>
                      </a:r>
                      <a:endParaRPr lang="en-US" sz="1400" b="0">
                        <a:solidFill>
                          <a:schemeClr val="bg1"/>
                        </a:solidFill>
                        <a:latin typeface="Ubuntu"/>
                      </a:endParaRPr>
                    </a:p>
                    <a:p>
                      <a:pPr lvl="0" algn="l">
                        <a:lnSpc>
                          <a:spcPct val="100000"/>
                        </a:lnSpc>
                        <a:spcBef>
                          <a:spcPts val="0"/>
                        </a:spcBef>
                        <a:spcAft>
                          <a:spcPts val="0"/>
                        </a:spcAft>
                        <a:buNone/>
                      </a:pPr>
                      <a:endParaRPr lang="en-US" sz="1400" b="0" i="0" u="none" strike="noStrike" noProof="0">
                        <a:latin typeface="Calibri"/>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210803" y="1022384"/>
            <a:ext cx="11234969" cy="501675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tx2"/>
                </a:solidFill>
                <a:latin typeface="Ubuntu"/>
                <a:cs typeface="Calibri"/>
              </a:rPr>
              <a:t>Further possible learning suggestions:</a:t>
            </a:r>
          </a:p>
          <a:p>
            <a:pPr marL="228600" indent="-228600"/>
            <a:endParaRPr lang="en-US" sz="2000" b="1">
              <a:solidFill>
                <a:schemeClr val="tx2"/>
              </a:solidFill>
              <a:latin typeface="Ubuntu"/>
              <a:ea typeface="Calibri"/>
              <a:cs typeface="Calibri"/>
            </a:endParaRPr>
          </a:p>
          <a:p>
            <a:pPr marL="228600" indent="-228600"/>
            <a:r>
              <a:rPr lang="en-US" sz="2000" b="1">
                <a:solidFill>
                  <a:schemeClr val="tx2"/>
                </a:solidFill>
                <a:latin typeface="Ubuntu"/>
                <a:ea typeface="Calibri"/>
                <a:cs typeface="Calibri"/>
              </a:rPr>
              <a:t>Ready meal vs home-cooked  </a:t>
            </a:r>
          </a:p>
          <a:p>
            <a:r>
              <a:rPr lang="en-US" sz="2000">
                <a:solidFill>
                  <a:schemeClr val="tx2"/>
                </a:solidFill>
                <a:latin typeface="Ubuntu"/>
                <a:ea typeface="Calibri"/>
                <a:cs typeface="Calibri"/>
              </a:rPr>
              <a:t>Provide learners with ready meal labels (Can be found on supermarket websites) and task them with finding a homemade version of the same ready meals (BBC Good Food provides the nutritional values). </a:t>
            </a:r>
          </a:p>
          <a:p>
            <a:r>
              <a:rPr lang="en-US" sz="2000">
                <a:solidFill>
                  <a:schemeClr val="tx2"/>
                </a:solidFill>
                <a:latin typeface="Ubuntu"/>
                <a:ea typeface="Calibri"/>
                <a:cs typeface="Calibri"/>
              </a:rPr>
              <a:t>How do the nutritional values change? </a:t>
            </a:r>
          </a:p>
          <a:p>
            <a:r>
              <a:rPr lang="en-US" sz="2000">
                <a:solidFill>
                  <a:schemeClr val="tx2"/>
                </a:solidFill>
                <a:latin typeface="Ubuntu"/>
                <a:ea typeface="Calibri"/>
                <a:cs typeface="Calibri"/>
              </a:rPr>
              <a:t>How could this be better or worse for your health? </a:t>
            </a:r>
          </a:p>
          <a:p>
            <a:r>
              <a:rPr lang="en-US" sz="2000">
                <a:solidFill>
                  <a:schemeClr val="tx2"/>
                </a:solidFill>
                <a:latin typeface="Ubuntu"/>
                <a:ea typeface="Calibri"/>
                <a:cs typeface="Calibri"/>
              </a:rPr>
              <a:t>Does it effect the cost? And why? </a:t>
            </a:r>
          </a:p>
          <a:p>
            <a:r>
              <a:rPr lang="en-US" sz="2000">
                <a:solidFill>
                  <a:schemeClr val="tx2"/>
                </a:solidFill>
                <a:latin typeface="Ubuntu"/>
                <a:ea typeface="Calibri"/>
                <a:cs typeface="Calibri"/>
              </a:rPr>
              <a:t>Why might people choose the ready meal or the homemade version?</a:t>
            </a:r>
          </a:p>
          <a:p>
            <a:pPr marL="342900" indent="-342900">
              <a:buFont typeface="Arial"/>
              <a:buChar char="•"/>
            </a:pPr>
            <a:endParaRPr lang="en-US" sz="2000" b="1">
              <a:solidFill>
                <a:schemeClr val="tx2"/>
              </a:solidFill>
              <a:latin typeface="Ubuntu"/>
              <a:ea typeface="Calibri"/>
              <a:cs typeface="Calibri"/>
            </a:endParaRPr>
          </a:p>
          <a:p>
            <a:r>
              <a:rPr lang="en-US" sz="2000" b="1">
                <a:solidFill>
                  <a:schemeClr val="accent1">
                    <a:lumMod val="76000"/>
                  </a:schemeClr>
                </a:solidFill>
                <a:latin typeface="Ubuntu"/>
                <a:ea typeface="Calibri"/>
                <a:cs typeface="Calibri"/>
              </a:rPr>
              <a:t>Example: Tomato Soup</a:t>
            </a:r>
          </a:p>
          <a:p>
            <a:r>
              <a:rPr lang="en-US" sz="2000">
                <a:solidFill>
                  <a:srgbClr val="002060"/>
                </a:solidFill>
                <a:latin typeface="Ubuntu"/>
                <a:ea typeface="+mn-lt"/>
                <a:cs typeface="+mn-lt"/>
                <a:hlinkClick r:id="rId2">
                  <a:extLst>
                    <a:ext uri="{A12FA001-AC4F-418D-AE19-62706E023703}">
                      <ahyp:hlinkClr xmlns:ahyp="http://schemas.microsoft.com/office/drawing/2018/hyperlinkcolor" val="tx"/>
                    </a:ext>
                  </a:extLst>
                </a:hlinkClick>
              </a:rPr>
              <a:t>Baxters Favourites, Cream Of Tomato Soup 400g | Sainsbury's</a:t>
            </a:r>
            <a:r>
              <a:rPr lang="en-US" sz="2000" b="1">
                <a:solidFill>
                  <a:srgbClr val="002060"/>
                </a:solidFill>
                <a:latin typeface="Ubuntu"/>
                <a:ea typeface="Calibri"/>
                <a:cs typeface="Calibri"/>
              </a:rPr>
              <a:t> </a:t>
            </a:r>
            <a:br>
              <a:rPr lang="en-US" sz="2000" b="1">
                <a:latin typeface="Ubuntu"/>
                <a:ea typeface="Calibri"/>
                <a:cs typeface="Calibri"/>
              </a:rPr>
            </a:br>
            <a:r>
              <a:rPr lang="en-US" sz="2000">
                <a:solidFill>
                  <a:srgbClr val="002060"/>
                </a:solidFill>
                <a:latin typeface="Ubuntu"/>
                <a:ea typeface="+mn-lt"/>
                <a:cs typeface="+mn-lt"/>
                <a:hlinkClick r:id="rId3">
                  <a:extLst>
                    <a:ext uri="{A12FA001-AC4F-418D-AE19-62706E023703}">
                      <ahyp:hlinkClr xmlns:ahyp="http://schemas.microsoft.com/office/drawing/2018/hyperlinkcolor" val="tx"/>
                    </a:ext>
                  </a:extLst>
                </a:hlinkClick>
              </a:rPr>
              <a:t>https://www.bbcgoodfood.com/recipes/tomato-soup</a:t>
            </a:r>
            <a:endParaRPr lang="en-US" sz="2000">
              <a:solidFill>
                <a:srgbClr val="002060"/>
              </a:solidFill>
              <a:latin typeface="Ubuntu"/>
              <a:ea typeface="Calibri" panose="020F0502020204030204"/>
              <a:cs typeface="Calibri" panose="020F0502020204030204"/>
            </a:endParaRPr>
          </a:p>
          <a:p>
            <a:endParaRPr lang="en-US" sz="2000">
              <a:ea typeface="+mn-lt"/>
              <a:cs typeface="+mn-lt"/>
            </a:endParaRPr>
          </a:p>
          <a:p>
            <a:endParaRPr lang="en-US" sz="2000">
              <a:solidFill>
                <a:srgbClr val="000000"/>
              </a:solidFill>
              <a:ea typeface="+mn-lt"/>
              <a:cs typeface="+mn-lt"/>
            </a:endParaRPr>
          </a:p>
        </p:txBody>
      </p:sp>
    </p:spTree>
    <p:extLst>
      <p:ext uri="{BB962C8B-B14F-4D97-AF65-F5344CB8AC3E}">
        <p14:creationId xmlns:p14="http://schemas.microsoft.com/office/powerpoint/2010/main" val="2837543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416837" y="1504924"/>
            <a:ext cx="10703884" cy="3891693"/>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latin typeface="Ubuntu"/>
              </a:rPr>
              <a:t>Nutrition information labels can help you choose between products and keep a check on the amount of foods you're eating that are high in fat, salt and added sugars.</a:t>
            </a:r>
            <a:endParaRPr lang="en-US" sz="2200" dirty="0"/>
          </a:p>
          <a:p>
            <a:endParaRPr lang="en-US" sz="2200" b="1">
              <a:latin typeface="Ubuntu"/>
            </a:endParaRPr>
          </a:p>
          <a:p>
            <a:r>
              <a:rPr lang="en-US" sz="2200" dirty="0">
                <a:latin typeface="Ubuntu"/>
              </a:rPr>
              <a:t>Pre-packed foods must have a nutrition information label on the back or side of the packaging. You can use nutrition information labels to help you eat a balanced diet.</a:t>
            </a:r>
            <a:endParaRPr lang="en-US" sz="2200" dirty="0"/>
          </a:p>
          <a:p>
            <a:endParaRPr lang="en-US" sz="2200">
              <a:latin typeface="Ubuntu"/>
            </a:endParaRPr>
          </a:p>
          <a:p>
            <a:r>
              <a:rPr lang="en-US" sz="2200" dirty="0">
                <a:latin typeface="Ubuntu"/>
              </a:rPr>
              <a:t>We need information that can help support us to make better food choices that provide our bodies with the nutrients it needs to grow and stay healthy.</a:t>
            </a:r>
            <a:endParaRPr lang="en-US" sz="2200" dirty="0"/>
          </a:p>
          <a:p>
            <a:endParaRPr lang="en-US" sz="2200">
              <a:latin typeface="Ubuntu"/>
            </a:endParaRPr>
          </a:p>
          <a:p>
            <a:r>
              <a:rPr lang="en-US" sz="2200" dirty="0">
                <a:latin typeface="Ubuntu"/>
              </a:rPr>
              <a:t>How can we use nutrition information labels to help us make a choice between two products or recipes?</a:t>
            </a:r>
            <a:endParaRPr lang="en-US" sz="2200" dirty="0"/>
          </a:p>
          <a:p>
            <a:pPr algn="just"/>
            <a:r>
              <a:rPr lang="en-US" sz="2200" u="sng" dirty="0">
                <a:solidFill>
                  <a:srgbClr val="E8FF3E"/>
                </a:solidFill>
                <a:latin typeface="Ubuntu"/>
                <a:cs typeface="Calibri"/>
                <a:hlinkClick r:id="rId2">
                  <a:extLst>
                    <a:ext uri="{A12FA001-AC4F-418D-AE19-62706E023703}">
                      <ahyp:hlinkClr xmlns:ahyp="http://schemas.microsoft.com/office/drawing/2018/hyperlinkcolor" val="tx"/>
                    </a:ext>
                  </a:extLst>
                </a:hlinkClick>
              </a:rPr>
              <a:t>  </a:t>
            </a:r>
            <a:r>
              <a:rPr lang="en-US" sz="2200" u="sng" dirty="0">
                <a:solidFill>
                  <a:srgbClr val="E8FF3E"/>
                </a:solidFill>
                <a:latin typeface="Ubuntu"/>
                <a:cs typeface="Calibri"/>
              </a:rPr>
              <a:t>                                                                                                                           </a:t>
            </a:r>
            <a:r>
              <a:rPr lang="en-US" sz="2200" dirty="0">
                <a:solidFill>
                  <a:srgbClr val="00B0F0"/>
                </a:solidFill>
                <a:latin typeface="Ubuntu"/>
                <a:cs typeface="Calibri"/>
                <a:hlinkClick r:id="rId2">
                  <a:extLst>
                    <a:ext uri="{A12FA001-AC4F-418D-AE19-62706E023703}">
                      <ahyp:hlinkClr xmlns:ahyp="http://schemas.microsoft.com/office/drawing/2018/hyperlinkcolor" val="tx"/>
                    </a:ext>
                  </a:extLst>
                </a:hlinkClick>
              </a:rPr>
              <a:t>Food labels - NHS</a:t>
            </a:r>
            <a:endParaRPr lang="en-US">
              <a:solidFill>
                <a:srgbClr val="00B0F0"/>
              </a:solidFill>
              <a:hlinkClick r:id="" action="ppaction://noaction">
                <a:extLst>
                  <a:ext uri="{A12FA001-AC4F-418D-AE19-62706E023703}">
                    <ahyp:hlinkClr xmlns:ahyp="http://schemas.microsoft.com/office/drawing/2018/hyperlinkcolor" val="tx"/>
                  </a:ext>
                </a:extLst>
              </a:hlinkClick>
            </a:endParaRPr>
          </a:p>
          <a:p>
            <a:endParaRPr lang="en-US" sz="2200"/>
          </a:p>
          <a:p>
            <a:endParaRPr lang="en-US" sz="2200"/>
          </a:p>
          <a:p>
            <a:endParaRPr lang="en-US"/>
          </a:p>
          <a:p>
            <a:endParaRPr lang="en-US"/>
          </a:p>
          <a:p>
            <a:endParaRPr lang="en-US"/>
          </a:p>
        </p:txBody>
      </p:sp>
      <p:sp>
        <p:nvSpPr>
          <p:cNvPr id="2" name="TextBox 1">
            <a:extLst>
              <a:ext uri="{FF2B5EF4-FFF2-40B4-BE49-F238E27FC236}">
                <a16:creationId xmlns:a16="http://schemas.microsoft.com/office/drawing/2014/main" id="{E5766BB1-F58A-8E2A-62A7-254B71C4C7FE}"/>
              </a:ext>
            </a:extLst>
          </p:cNvPr>
          <p:cNvSpPr txBox="1"/>
          <p:nvPr/>
        </p:nvSpPr>
        <p:spPr>
          <a:xfrm>
            <a:off x="411700" y="927171"/>
            <a:ext cx="754111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a:solidFill>
                  <a:schemeClr val="accent1"/>
                </a:solidFill>
                <a:latin typeface="Ubuntu"/>
                <a:cs typeface="Calibri"/>
              </a:rPr>
              <a:t>Food and Nutrition Labels</a:t>
            </a:r>
          </a:p>
        </p:txBody>
      </p:sp>
    </p:spTree>
    <p:extLst>
      <p:ext uri="{BB962C8B-B14F-4D97-AF65-F5344CB8AC3E}">
        <p14:creationId xmlns:p14="http://schemas.microsoft.com/office/powerpoint/2010/main" val="1445437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2EF2E79-6571-37F7-59A0-4CABDA7D4E46}"/>
              </a:ext>
            </a:extLst>
          </p:cNvPr>
          <p:cNvSpPr txBox="1">
            <a:spLocks/>
          </p:cNvSpPr>
          <p:nvPr/>
        </p:nvSpPr>
        <p:spPr>
          <a:xfrm>
            <a:off x="135426" y="1428335"/>
            <a:ext cx="6739670" cy="5185126"/>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300">
                <a:latin typeface="Ubuntu"/>
                <a:cs typeface="Calibri"/>
              </a:rPr>
              <a:t>There are many other factors that also influence what we eat, including:</a:t>
            </a:r>
            <a:endParaRPr lang="en-US"/>
          </a:p>
          <a:p>
            <a:endParaRPr lang="en-US" sz="2300">
              <a:latin typeface="Ubuntu"/>
              <a:cs typeface="Calibri"/>
            </a:endParaRPr>
          </a:p>
          <a:p>
            <a:pPr marL="342900" indent="-342900">
              <a:buFont typeface="Arial"/>
              <a:buChar char="•"/>
            </a:pPr>
            <a:r>
              <a:rPr lang="en-US" sz="2300">
                <a:latin typeface="Ubuntu"/>
                <a:cs typeface="Calibri"/>
              </a:rPr>
              <a:t>Your food skills such as budgeting, shopping, preparing and cooking</a:t>
            </a:r>
          </a:p>
          <a:p>
            <a:pPr marL="342900" indent="-342900">
              <a:buFont typeface="Arial"/>
              <a:buChar char="•"/>
            </a:pPr>
            <a:r>
              <a:rPr lang="en-US" sz="2300">
                <a:latin typeface="Ubuntu"/>
                <a:cs typeface="Calibri"/>
              </a:rPr>
              <a:t>The food available around you and how much it costs </a:t>
            </a:r>
          </a:p>
          <a:p>
            <a:pPr marL="342900" indent="-342900">
              <a:buFont typeface="Arial"/>
              <a:buChar char="•"/>
            </a:pPr>
            <a:r>
              <a:rPr lang="en-US" sz="2300">
                <a:latin typeface="Ubuntu"/>
                <a:cs typeface="Calibri"/>
              </a:rPr>
              <a:t>The food marketing and advertising you see</a:t>
            </a:r>
          </a:p>
          <a:p>
            <a:pPr marL="342900" indent="-342900">
              <a:buFont typeface="Arial"/>
              <a:buChar char="•"/>
            </a:pPr>
            <a:r>
              <a:rPr lang="en-US" sz="2300">
                <a:latin typeface="Ubuntu"/>
                <a:cs typeface="Calibri"/>
              </a:rPr>
              <a:t>Habits – household/ family/ individual</a:t>
            </a:r>
          </a:p>
          <a:p>
            <a:pPr marL="342900" indent="-342900">
              <a:buFont typeface="Arial"/>
              <a:buChar char="•"/>
            </a:pPr>
            <a:r>
              <a:rPr lang="en-US" sz="2300">
                <a:latin typeface="Ubuntu"/>
                <a:cs typeface="Calibri"/>
              </a:rPr>
              <a:t>Your culture</a:t>
            </a:r>
          </a:p>
          <a:p>
            <a:pPr marL="342900" indent="-342900">
              <a:buFont typeface="Arial"/>
              <a:buChar char="•"/>
            </a:pPr>
            <a:r>
              <a:rPr lang="en-US" sz="2300">
                <a:latin typeface="Ubuntu"/>
                <a:cs typeface="Calibri"/>
              </a:rPr>
              <a:t>Your preferences, what you like and dislike </a:t>
            </a:r>
          </a:p>
          <a:p>
            <a:pPr marL="342900" indent="-342900">
              <a:buFont typeface="Arial"/>
              <a:buChar char="•"/>
            </a:pPr>
            <a:r>
              <a:rPr lang="en-US" sz="2300">
                <a:latin typeface="Ubuntu"/>
                <a:cs typeface="Calibri"/>
              </a:rPr>
              <a:t>Food Allergies and intolerances </a:t>
            </a:r>
          </a:p>
          <a:p>
            <a:pPr algn="just"/>
            <a:endParaRPr lang="en-US" sz="2200">
              <a:latin typeface="Ubuntu"/>
              <a:cs typeface="Calibri"/>
            </a:endParaRPr>
          </a:p>
          <a:p>
            <a:pPr algn="just"/>
            <a:endParaRPr lang="en-US">
              <a:latin typeface="Ubuntu"/>
              <a:cs typeface="Calibri"/>
            </a:endParaRPr>
          </a:p>
          <a:p>
            <a:pPr algn="just"/>
            <a:endParaRPr lang="en-US">
              <a:latin typeface="Ubuntu"/>
              <a:cs typeface="Calibri"/>
            </a:endParaRPr>
          </a:p>
          <a:p>
            <a:pPr algn="just"/>
            <a:endParaRPr lang="en-US">
              <a:latin typeface="Ubuntu"/>
            </a:endParaRPr>
          </a:p>
        </p:txBody>
      </p:sp>
      <p:sp>
        <p:nvSpPr>
          <p:cNvPr id="9" name="TextBox 8">
            <a:extLst>
              <a:ext uri="{FF2B5EF4-FFF2-40B4-BE49-F238E27FC236}">
                <a16:creationId xmlns:a16="http://schemas.microsoft.com/office/drawing/2014/main" id="{1F12BF59-A47D-2988-0180-9C21651B561D}"/>
              </a:ext>
            </a:extLst>
          </p:cNvPr>
          <p:cNvSpPr txBox="1"/>
          <p:nvPr/>
        </p:nvSpPr>
        <p:spPr>
          <a:xfrm>
            <a:off x="7682498" y="6248400"/>
            <a:ext cx="386805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1"/>
                </a:solidFill>
                <a:ea typeface="+mn-lt"/>
                <a:cs typeface="+mn-lt"/>
                <a:hlinkClick r:id="rId2">
                  <a:extLst>
                    <a:ext uri="{A12FA001-AC4F-418D-AE19-62706E023703}">
                      <ahyp:hlinkClr xmlns:ahyp="http://schemas.microsoft.com/office/drawing/2018/hyperlinkcolor" val="tx"/>
                    </a:ext>
                  </a:extLst>
                </a:hlinkClick>
              </a:rPr>
              <a:t>Food labels - NHS</a:t>
            </a:r>
            <a:endParaRPr lang="en-US">
              <a:solidFill>
                <a:schemeClr val="accent1"/>
              </a:solidFill>
              <a:ea typeface="Calibri" panose="020F0502020204030204"/>
              <a:cs typeface="Calibri" panose="020F0502020204030204"/>
            </a:endParaRPr>
          </a:p>
        </p:txBody>
      </p:sp>
      <p:sp>
        <p:nvSpPr>
          <p:cNvPr id="6" name="TextBox 5">
            <a:extLst>
              <a:ext uri="{FF2B5EF4-FFF2-40B4-BE49-F238E27FC236}">
                <a16:creationId xmlns:a16="http://schemas.microsoft.com/office/drawing/2014/main" id="{D8F12080-9C6F-45BF-C947-B94458253E81}"/>
              </a:ext>
            </a:extLst>
          </p:cNvPr>
          <p:cNvSpPr txBox="1"/>
          <p:nvPr/>
        </p:nvSpPr>
        <p:spPr>
          <a:xfrm>
            <a:off x="7602144" y="4116908"/>
            <a:ext cx="4029074" cy="830997"/>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aseline="0">
                <a:solidFill>
                  <a:schemeClr val="bg1"/>
                </a:solidFill>
                <a:latin typeface="Ubuntu"/>
              </a:rPr>
              <a:t>Check out the 'Why do people eat what they eat?' Knowledge bank for more  information on this.</a:t>
            </a:r>
            <a:endParaRPr lang="en-US" sz="1600" u="sng">
              <a:solidFill>
                <a:schemeClr val="bg1"/>
              </a:solidFill>
              <a:latin typeface="Ubuntu"/>
              <a:cs typeface="Segoe UI"/>
            </a:endParaRPr>
          </a:p>
        </p:txBody>
      </p:sp>
      <p:pic>
        <p:nvPicPr>
          <p:cNvPr id="5" name="Picture 4" descr="A person looking at a shelf of products&#10;&#10;Description automatically generated">
            <a:extLst>
              <a:ext uri="{FF2B5EF4-FFF2-40B4-BE49-F238E27FC236}">
                <a16:creationId xmlns:a16="http://schemas.microsoft.com/office/drawing/2014/main" id="{AA4BB017-F8CD-46D7-3FEB-88CF6B3E2D6E}"/>
              </a:ext>
            </a:extLst>
          </p:cNvPr>
          <p:cNvPicPr>
            <a:picLocks noChangeAspect="1"/>
          </p:cNvPicPr>
          <p:nvPr/>
        </p:nvPicPr>
        <p:blipFill>
          <a:blip r:embed="rId3"/>
          <a:stretch>
            <a:fillRect/>
          </a:stretch>
        </p:blipFill>
        <p:spPr>
          <a:xfrm>
            <a:off x="7438291" y="432881"/>
            <a:ext cx="4494179" cy="2996119"/>
          </a:xfrm>
          <a:prstGeom prst="roundRect">
            <a:avLst/>
          </a:prstGeom>
        </p:spPr>
      </p:pic>
    </p:spTree>
    <p:extLst>
      <p:ext uri="{BB962C8B-B14F-4D97-AF65-F5344CB8AC3E}">
        <p14:creationId xmlns:p14="http://schemas.microsoft.com/office/powerpoint/2010/main" val="2214870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13"/>
          </p:nvPr>
        </p:nvSpPr>
        <p:spPr>
          <a:xfrm>
            <a:off x="306912" y="1585868"/>
            <a:ext cx="7174098" cy="4513863"/>
          </a:xfrm>
        </p:spPr>
        <p:txBody>
          <a:bodyPr vert="horz" lIns="91440" tIns="45720" rIns="91440" bIns="45720" rtlCol="0" anchor="t">
            <a:noAutofit/>
          </a:bodyPr>
          <a:lstStyle/>
          <a:p>
            <a:r>
              <a:rPr lang="en-US" sz="2400">
                <a:latin typeface="Ubuntu"/>
              </a:rPr>
              <a:t>Discuss the two choices given on each slide. </a:t>
            </a:r>
            <a:endParaRPr lang="en-US" sz="2400"/>
          </a:p>
          <a:p>
            <a:pPr marL="342900" indent="-342900">
              <a:buFont typeface="Arial"/>
              <a:buChar char="•"/>
            </a:pPr>
            <a:r>
              <a:rPr lang="en-US" sz="2400">
                <a:latin typeface="Ubuntu"/>
              </a:rPr>
              <a:t>Which option would you choose and why?</a:t>
            </a:r>
            <a:endParaRPr lang="en-US" sz="2400"/>
          </a:p>
          <a:p>
            <a:pPr marL="342900" indent="-342900">
              <a:buFont typeface="Arial"/>
              <a:buChar char="•"/>
            </a:pPr>
            <a:r>
              <a:rPr lang="en-US" sz="2400">
                <a:latin typeface="Ubuntu"/>
              </a:rPr>
              <a:t>What does the packaging tell you about each option?</a:t>
            </a:r>
            <a:endParaRPr lang="en-US" sz="2400"/>
          </a:p>
          <a:p>
            <a:pPr marL="342900" indent="-342900">
              <a:buFont typeface="Arial"/>
              <a:buChar char="•"/>
            </a:pPr>
            <a:r>
              <a:rPr lang="en-US" sz="2400">
                <a:latin typeface="Ubuntu"/>
              </a:rPr>
              <a:t>What factors would influence your decision to choose one over another?</a:t>
            </a:r>
            <a:endParaRPr lang="en-US" sz="2400"/>
          </a:p>
          <a:p>
            <a:pPr marL="342900" indent="-342900">
              <a:buFont typeface="Arial"/>
              <a:buChar char="•"/>
            </a:pPr>
            <a:endParaRPr lang="en-US" sz="2400">
              <a:solidFill>
                <a:srgbClr val="FF0000"/>
              </a:solidFill>
            </a:endParaRPr>
          </a:p>
          <a:p>
            <a:r>
              <a:rPr lang="en-US" sz="2400">
                <a:latin typeface="Ubuntu"/>
              </a:rPr>
              <a:t>Consider the following factors in your decision making:</a:t>
            </a:r>
            <a:endParaRPr lang="en-US" sz="2400"/>
          </a:p>
          <a:p>
            <a:r>
              <a:rPr lang="en-US" sz="2400">
                <a:latin typeface="Ubuntu"/>
              </a:rPr>
              <a:t>size, packaging, labelling, appearance, brands, cost...</a:t>
            </a:r>
          </a:p>
          <a:p>
            <a:endParaRPr lang="en-US" sz="2200"/>
          </a:p>
          <a:p>
            <a:endParaRPr lang="en-US"/>
          </a:p>
          <a:p>
            <a:endParaRPr lang="en-US"/>
          </a:p>
        </p:txBody>
      </p:sp>
      <p:sp>
        <p:nvSpPr>
          <p:cNvPr id="3" name="Text Placeholder 2">
            <a:extLst>
              <a:ext uri="{FF2B5EF4-FFF2-40B4-BE49-F238E27FC236}">
                <a16:creationId xmlns:a16="http://schemas.microsoft.com/office/drawing/2014/main" id="{6D69ED66-B44B-3F32-356D-9037EF81B6C6}"/>
              </a:ext>
            </a:extLst>
          </p:cNvPr>
          <p:cNvSpPr txBox="1">
            <a:spLocks/>
          </p:cNvSpPr>
          <p:nvPr/>
        </p:nvSpPr>
        <p:spPr>
          <a:xfrm>
            <a:off x="304879" y="916935"/>
            <a:ext cx="4432300" cy="66992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Ubuntu"/>
              </a:rPr>
              <a:t>This or That?</a:t>
            </a:r>
            <a:endParaRPr lang="en-US"/>
          </a:p>
        </p:txBody>
      </p:sp>
      <p:sp>
        <p:nvSpPr>
          <p:cNvPr id="2" name="TextBox 1">
            <a:extLst>
              <a:ext uri="{FF2B5EF4-FFF2-40B4-BE49-F238E27FC236}">
                <a16:creationId xmlns:a16="http://schemas.microsoft.com/office/drawing/2014/main" id="{4A48BFE3-6E58-1FDA-93CE-0C8DD4E2C9C0}"/>
              </a:ext>
            </a:extLst>
          </p:cNvPr>
          <p:cNvSpPr txBox="1"/>
          <p:nvPr/>
        </p:nvSpPr>
        <p:spPr>
          <a:xfrm>
            <a:off x="7877629" y="2411638"/>
            <a:ext cx="3530146" cy="1354217"/>
          </a:xfrm>
          <a:prstGeom prst="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solidFill>
                  <a:schemeClr val="bg1"/>
                </a:solidFill>
                <a:latin typeface="Ubuntu"/>
                <a:ea typeface="+mn-lt"/>
                <a:cs typeface="+mn-lt"/>
              </a:rPr>
              <a:t>Use the hyperlinks on each slide if you would like to find out more information about each of the products</a:t>
            </a:r>
            <a:endParaRPr lang="en-US">
              <a:solidFill>
                <a:schemeClr val="bg1"/>
              </a:solidFill>
            </a:endParaRPr>
          </a:p>
          <a:p>
            <a:pPr algn="l"/>
            <a:endParaRPr lang="en-US">
              <a:cs typeface="Calibri"/>
            </a:endParaRPr>
          </a:p>
        </p:txBody>
      </p:sp>
    </p:spTree>
    <p:extLst>
      <p:ext uri="{BB962C8B-B14F-4D97-AF65-F5344CB8AC3E}">
        <p14:creationId xmlns:p14="http://schemas.microsoft.com/office/powerpoint/2010/main" val="410750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268466" y="1059362"/>
            <a:ext cx="6585081" cy="999222"/>
          </a:xfrm>
        </p:spPr>
        <p:txBody>
          <a:bodyPr>
            <a:normAutofit/>
          </a:bodyPr>
          <a:lstStyle/>
          <a:p>
            <a:r>
              <a:rPr lang="en-US">
                <a:latin typeface="Ubuntu"/>
              </a:rPr>
              <a:t>Discuss the Two Products: </a:t>
            </a:r>
          </a:p>
          <a:p>
            <a:r>
              <a:rPr lang="en-US" sz="2000" b="0">
                <a:latin typeface="Ubuntu"/>
              </a:rPr>
              <a:t>Why would you choose one or the other? </a:t>
            </a:r>
            <a:endParaRPr lang="en-US">
              <a:latin typeface="Ubuntu"/>
            </a:endParaRPr>
          </a:p>
        </p:txBody>
      </p:sp>
      <p:pic>
        <p:nvPicPr>
          <p:cNvPr id="2" name="Picture 1">
            <a:extLst>
              <a:ext uri="{FF2B5EF4-FFF2-40B4-BE49-F238E27FC236}">
                <a16:creationId xmlns:a16="http://schemas.microsoft.com/office/drawing/2014/main" id="{7A2B76CD-0FE5-6074-F0A2-C39E9285F32E}"/>
              </a:ext>
            </a:extLst>
          </p:cNvPr>
          <p:cNvPicPr>
            <a:picLocks noChangeAspect="1"/>
          </p:cNvPicPr>
          <p:nvPr/>
        </p:nvPicPr>
        <p:blipFill rotWithShape="1">
          <a:blip r:embed="rId3"/>
          <a:srcRect l="8877" r="8877" b="1042"/>
          <a:stretch/>
        </p:blipFill>
        <p:spPr>
          <a:xfrm>
            <a:off x="5762652" y="2117525"/>
            <a:ext cx="2501191" cy="3062274"/>
          </a:xfrm>
          <a:prstGeom prst="rect">
            <a:avLst/>
          </a:prstGeom>
        </p:spPr>
      </p:pic>
      <p:pic>
        <p:nvPicPr>
          <p:cNvPr id="4" name="Picture 3" descr="A can of potato chips&#10;&#10;Description automatically generated">
            <a:extLst>
              <a:ext uri="{FF2B5EF4-FFF2-40B4-BE49-F238E27FC236}">
                <a16:creationId xmlns:a16="http://schemas.microsoft.com/office/drawing/2014/main" id="{61D6B4A0-7B56-BABF-358A-B30908231D6A}"/>
              </a:ext>
            </a:extLst>
          </p:cNvPr>
          <p:cNvPicPr>
            <a:picLocks noChangeAspect="1"/>
          </p:cNvPicPr>
          <p:nvPr/>
        </p:nvPicPr>
        <p:blipFill>
          <a:blip r:embed="rId4"/>
          <a:stretch>
            <a:fillRect/>
          </a:stretch>
        </p:blipFill>
        <p:spPr>
          <a:xfrm>
            <a:off x="848649" y="2231291"/>
            <a:ext cx="1633592" cy="2966359"/>
          </a:xfrm>
          <a:prstGeom prst="rect">
            <a:avLst/>
          </a:prstGeom>
        </p:spPr>
      </p:pic>
      <p:sp>
        <p:nvSpPr>
          <p:cNvPr id="6" name="TextBox 5">
            <a:extLst>
              <a:ext uri="{FF2B5EF4-FFF2-40B4-BE49-F238E27FC236}">
                <a16:creationId xmlns:a16="http://schemas.microsoft.com/office/drawing/2014/main" id="{D27B316A-00B5-F38C-C61A-83D421CEC18E}"/>
              </a:ext>
            </a:extLst>
          </p:cNvPr>
          <p:cNvSpPr txBox="1"/>
          <p:nvPr/>
        </p:nvSpPr>
        <p:spPr>
          <a:xfrm>
            <a:off x="269932" y="5580294"/>
            <a:ext cx="34583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ea typeface="+mn-lt"/>
                <a:cs typeface="+mn-lt"/>
                <a:hlinkClick r:id="rId5">
                  <a:extLst>
                    <a:ext uri="{A12FA001-AC4F-418D-AE19-62706E023703}">
                      <ahyp:hlinkClr xmlns:ahyp="http://schemas.microsoft.com/office/drawing/2018/hyperlinkcolor" val="tx"/>
                    </a:ext>
                  </a:extLst>
                </a:hlinkClick>
              </a:rPr>
              <a:t>Pringles Original Crisps 200G</a:t>
            </a:r>
            <a:r>
              <a:rPr lang="en-US">
                <a:latin typeface="Ubuntu"/>
                <a:ea typeface="+mn-lt"/>
                <a:cs typeface="+mn-lt"/>
              </a:rPr>
              <a:t> </a:t>
            </a:r>
            <a:endParaRPr lang="en-US">
              <a:latin typeface="Calibri" panose="020F0502020204030204"/>
              <a:ea typeface="Calibri" panose="020F0502020204030204"/>
              <a:cs typeface="Calibri" panose="020F0502020204030204"/>
            </a:endParaRPr>
          </a:p>
        </p:txBody>
      </p:sp>
      <p:sp>
        <p:nvSpPr>
          <p:cNvPr id="7" name="TextBox 6">
            <a:extLst>
              <a:ext uri="{FF2B5EF4-FFF2-40B4-BE49-F238E27FC236}">
                <a16:creationId xmlns:a16="http://schemas.microsoft.com/office/drawing/2014/main" id="{380D12ED-0FFB-B862-ADA9-721EBE0331FF}"/>
              </a:ext>
            </a:extLst>
          </p:cNvPr>
          <p:cNvSpPr txBox="1"/>
          <p:nvPr/>
        </p:nvSpPr>
        <p:spPr>
          <a:xfrm>
            <a:off x="5274401" y="5443225"/>
            <a:ext cx="43844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tx2"/>
                </a:solidFill>
                <a:latin typeface="Ubuntu"/>
                <a:hlinkClick r:id="rId6">
                  <a:extLst>
                    <a:ext uri="{A12FA001-AC4F-418D-AE19-62706E023703}">
                      <ahyp:hlinkClr xmlns:ahyp="http://schemas.microsoft.com/office/drawing/2018/hyperlinkcolor" val="tx"/>
                    </a:ext>
                  </a:extLst>
                </a:hlinkClick>
              </a:rPr>
              <a:t>Walkers Baked Cheese &amp; Onion </a:t>
            </a:r>
            <a:endParaRPr lang="en-US">
              <a:solidFill>
                <a:schemeClr val="tx2"/>
              </a:solidFill>
            </a:endParaRPr>
          </a:p>
          <a:p>
            <a:r>
              <a:rPr lang="en-US">
                <a:solidFill>
                  <a:schemeClr val="tx2"/>
                </a:solidFill>
                <a:latin typeface="Ubuntu"/>
                <a:hlinkClick r:id="rId6">
                  <a:extLst>
                    <a:ext uri="{A12FA001-AC4F-418D-AE19-62706E023703}">
                      <ahyp:hlinkClr xmlns:ahyp="http://schemas.microsoft.com/office/drawing/2018/hyperlinkcolor" val="tx"/>
                    </a:ext>
                  </a:extLst>
                </a:hlinkClick>
              </a:rPr>
              <a:t>Grab Bag Crisps 37.5g</a:t>
            </a:r>
            <a:endParaRPr lang="en-US">
              <a:solidFill>
                <a:schemeClr val="tx2"/>
              </a:solidFill>
            </a:endParaRPr>
          </a:p>
        </p:txBody>
      </p:sp>
    </p:spTree>
    <p:extLst>
      <p:ext uri="{BB962C8B-B14F-4D97-AF65-F5344CB8AC3E}">
        <p14:creationId xmlns:p14="http://schemas.microsoft.com/office/powerpoint/2010/main" val="4266995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7C34CF-2934-E942-972E-E703806F9BAE}"/>
              </a:ext>
            </a:extLst>
          </p:cNvPr>
          <p:cNvSpPr>
            <a:spLocks noGrp="1"/>
          </p:cNvSpPr>
          <p:nvPr>
            <p:ph type="body" sz="quarter" idx="11"/>
          </p:nvPr>
        </p:nvSpPr>
        <p:spPr>
          <a:xfrm>
            <a:off x="350371" y="1059090"/>
            <a:ext cx="7446180" cy="647179"/>
          </a:xfrm>
        </p:spPr>
        <p:txBody>
          <a:bodyPr>
            <a:normAutofit/>
          </a:bodyPr>
          <a:lstStyle/>
          <a:p>
            <a:r>
              <a:rPr lang="en-US">
                <a:latin typeface="Ubuntu"/>
              </a:rPr>
              <a:t>What Choice Would You Make?  </a:t>
            </a:r>
            <a:endParaRPr lang="en-US"/>
          </a:p>
        </p:txBody>
      </p:sp>
      <p:sp>
        <p:nvSpPr>
          <p:cNvPr id="5" name="Text Placeholder 4">
            <a:extLst>
              <a:ext uri="{FF2B5EF4-FFF2-40B4-BE49-F238E27FC236}">
                <a16:creationId xmlns:a16="http://schemas.microsoft.com/office/drawing/2014/main" id="{10ED684A-470D-33E1-B92A-699BFB3E001C}"/>
              </a:ext>
            </a:extLst>
          </p:cNvPr>
          <p:cNvSpPr>
            <a:spLocks noGrp="1"/>
          </p:cNvSpPr>
          <p:nvPr>
            <p:ph type="body" sz="quarter" idx="13"/>
          </p:nvPr>
        </p:nvSpPr>
        <p:spPr>
          <a:xfrm>
            <a:off x="350372" y="1715397"/>
            <a:ext cx="11233776" cy="3974939"/>
          </a:xfrm>
        </p:spPr>
        <p:txBody>
          <a:bodyPr vert="horz" lIns="91440" tIns="45720" rIns="91440" bIns="45720" rtlCol="0" anchor="t">
            <a:noAutofit/>
          </a:bodyPr>
          <a:lstStyle/>
          <a:p>
            <a:r>
              <a:rPr lang="en-US" sz="2400">
                <a:solidFill>
                  <a:srgbClr val="15518B"/>
                </a:solidFill>
                <a:latin typeface="Ubuntu"/>
                <a:cs typeface="Segoe UI"/>
              </a:rPr>
              <a:t>Why would you choose one or the other? </a:t>
            </a:r>
            <a:endParaRPr lang="en-US" sz="2400"/>
          </a:p>
          <a:p>
            <a:endParaRPr lang="en-US" sz="2400">
              <a:latin typeface="Ubuntu"/>
              <a:cs typeface="Segoe UI"/>
            </a:endParaRPr>
          </a:p>
          <a:p>
            <a:r>
              <a:rPr lang="en-US" sz="2400">
                <a:latin typeface="Ubuntu"/>
                <a:cs typeface="Segoe UI"/>
              </a:rPr>
              <a:t>Does the size effect your choice? </a:t>
            </a:r>
            <a:endParaRPr lang="en-US" sz="2400">
              <a:cs typeface="Segoe UI"/>
            </a:endParaRPr>
          </a:p>
          <a:p>
            <a:endParaRPr lang="en-US" sz="2400">
              <a:latin typeface="Ubuntu"/>
              <a:cs typeface="Segoe UI"/>
            </a:endParaRPr>
          </a:p>
          <a:p>
            <a:r>
              <a:rPr lang="en-US" sz="2400">
                <a:latin typeface="Ubuntu"/>
                <a:cs typeface="Segoe UI"/>
              </a:rPr>
              <a:t>Do you think one product is better for you than the other? </a:t>
            </a:r>
            <a:endParaRPr lang="en-US" sz="2400">
              <a:cs typeface="Segoe UI"/>
            </a:endParaRPr>
          </a:p>
          <a:p>
            <a:endParaRPr lang="en-US" sz="2400">
              <a:cs typeface="Segoe UI"/>
            </a:endParaRPr>
          </a:p>
          <a:p>
            <a:r>
              <a:rPr lang="en-US" sz="2400">
                <a:latin typeface="Ubuntu"/>
                <a:cs typeface="Segoe UI"/>
              </a:rPr>
              <a:t>Does the labelling effect your choice? </a:t>
            </a:r>
          </a:p>
          <a:p>
            <a:endParaRPr lang="en-US" sz="2400">
              <a:cs typeface="Segoe UI"/>
            </a:endParaRPr>
          </a:p>
          <a:p>
            <a:r>
              <a:rPr lang="en-US" sz="2400">
                <a:latin typeface="Ubuntu"/>
                <a:cs typeface="Segoe UI"/>
              </a:rPr>
              <a:t>What are the pros and cons to making a choice based on how a</a:t>
            </a:r>
            <a:endParaRPr lang="en-US" sz="2400">
              <a:cs typeface="Segoe UI"/>
            </a:endParaRPr>
          </a:p>
          <a:p>
            <a:r>
              <a:rPr lang="en-US" sz="2400">
                <a:latin typeface="Ubuntu"/>
                <a:cs typeface="Segoe UI"/>
              </a:rPr>
              <a:t>product looks? </a:t>
            </a:r>
            <a:endParaRPr lang="en-US" sz="2400">
              <a:cs typeface="Segoe UI"/>
            </a:endParaRPr>
          </a:p>
          <a:p>
            <a:pPr algn="just"/>
            <a:endParaRPr lang="en-US" sz="2000">
              <a:cs typeface="Segoe UI"/>
            </a:endParaRPr>
          </a:p>
          <a:p>
            <a:pPr algn="just"/>
            <a:endParaRPr lang="en-US" sz="2000">
              <a:cs typeface="Segoe UI"/>
            </a:endParaRPr>
          </a:p>
          <a:p>
            <a:pPr algn="just"/>
            <a:endParaRPr lang="en-US" sz="2000">
              <a:cs typeface="Segoe UI"/>
            </a:endParaRPr>
          </a:p>
          <a:p>
            <a:pPr algn="just"/>
            <a:endParaRPr lang="en-US" sz="2000">
              <a:cs typeface="Segoe UI"/>
            </a:endParaRPr>
          </a:p>
        </p:txBody>
      </p:sp>
    </p:spTree>
    <p:extLst>
      <p:ext uri="{BB962C8B-B14F-4D97-AF65-F5344CB8AC3E}">
        <p14:creationId xmlns:p14="http://schemas.microsoft.com/office/powerpoint/2010/main" val="1346289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E7BA7B-F13B-2766-10BE-5DE759116889}"/>
              </a:ext>
            </a:extLst>
          </p:cNvPr>
          <p:cNvSpPr>
            <a:spLocks noGrp="1"/>
          </p:cNvSpPr>
          <p:nvPr>
            <p:ph type="body" sz="quarter" idx="11"/>
          </p:nvPr>
        </p:nvSpPr>
        <p:spPr>
          <a:xfrm>
            <a:off x="477109" y="935386"/>
            <a:ext cx="6052891" cy="648461"/>
          </a:xfrm>
        </p:spPr>
        <p:txBody>
          <a:bodyPr>
            <a:normAutofit/>
          </a:bodyPr>
          <a:lstStyle/>
          <a:p>
            <a:r>
              <a:rPr lang="en-US">
                <a:latin typeface="Ubuntu"/>
              </a:rPr>
              <a:t>Discuss the Two Products:</a:t>
            </a:r>
            <a:endParaRPr lang="en-US"/>
          </a:p>
        </p:txBody>
      </p:sp>
      <p:sp>
        <p:nvSpPr>
          <p:cNvPr id="4" name="Text Placeholder 3">
            <a:extLst>
              <a:ext uri="{FF2B5EF4-FFF2-40B4-BE49-F238E27FC236}">
                <a16:creationId xmlns:a16="http://schemas.microsoft.com/office/drawing/2014/main" id="{3FB77E92-2EB8-0B64-125F-B18DD5DE9B5B}"/>
              </a:ext>
            </a:extLst>
          </p:cNvPr>
          <p:cNvSpPr>
            <a:spLocks noGrp="1"/>
          </p:cNvSpPr>
          <p:nvPr>
            <p:ph type="body" sz="quarter" idx="12"/>
          </p:nvPr>
        </p:nvSpPr>
        <p:spPr>
          <a:xfrm>
            <a:off x="604108" y="1709553"/>
            <a:ext cx="10594249" cy="4755141"/>
          </a:xfrm>
        </p:spPr>
        <p:txBody>
          <a:bodyPr>
            <a:normAutofit lnSpcReduction="10000"/>
          </a:bodyPr>
          <a:lstStyle/>
          <a:p>
            <a:r>
              <a:rPr lang="en-US">
                <a:latin typeface="Ubuntu"/>
              </a:rPr>
              <a:t>Why would you choose one or the other? </a:t>
            </a:r>
            <a:endParaRPr lang="en-US"/>
          </a:p>
          <a:p>
            <a:endParaRPr lang="en-US"/>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endParaRPr lang="en-US">
              <a:solidFill>
                <a:schemeClr val="tx2"/>
              </a:solidFill>
              <a:latin typeface="Ubuntu"/>
            </a:endParaRPr>
          </a:p>
          <a:p>
            <a:r>
              <a:rPr lang="en-US">
                <a:solidFill>
                  <a:schemeClr val="tx2"/>
                </a:solidFill>
                <a:latin typeface="Ubuntu"/>
                <a:hlinkClick r:id="rId2">
                  <a:extLst>
                    <a:ext uri="{A12FA001-AC4F-418D-AE19-62706E023703}">
                      <ahyp:hlinkClr xmlns:ahyp="http://schemas.microsoft.com/office/drawing/2018/hyperlinkcolor" val="tx"/>
                    </a:ext>
                  </a:extLst>
                </a:hlinkClick>
              </a:rPr>
              <a:t>Baked beans</a:t>
            </a:r>
            <a:r>
              <a:rPr lang="en-US">
                <a:solidFill>
                  <a:schemeClr val="tx2"/>
                </a:solidFill>
                <a:latin typeface="Ubuntu"/>
              </a:rPr>
              <a:t>                                             </a:t>
            </a:r>
            <a:r>
              <a:rPr lang="en-US">
                <a:solidFill>
                  <a:schemeClr val="tx2"/>
                </a:solidFill>
                <a:latin typeface="Ubuntu"/>
                <a:hlinkClick r:id="rId3">
                  <a:extLst>
                    <a:ext uri="{A12FA001-AC4F-418D-AE19-62706E023703}">
                      <ahyp:hlinkClr xmlns:ahyp="http://schemas.microsoft.com/office/drawing/2018/hyperlinkcolor" val="tx"/>
                    </a:ext>
                  </a:extLst>
                </a:hlinkClick>
              </a:rPr>
              <a:t>Baked beans reduced salt/ sugar</a:t>
            </a:r>
            <a:endParaRPr lang="en-US">
              <a:solidFill>
                <a:schemeClr val="tx2"/>
              </a:solidFill>
              <a:hlinkClick r:id="" action="ppaction://noaction">
                <a:extLst>
                  <a:ext uri="{A12FA001-AC4F-418D-AE19-62706E023703}">
                    <ahyp:hlinkClr xmlns:ahyp="http://schemas.microsoft.com/office/drawing/2018/hyperlinkcolor" val="tx"/>
                  </a:ext>
                </a:extLst>
              </a:hlinkClick>
            </a:endParaRPr>
          </a:p>
        </p:txBody>
      </p:sp>
      <p:pic>
        <p:nvPicPr>
          <p:cNvPr id="5" name="Picture 4" descr="Tesco Reduced Sugar And Salt Baked Beans In Tomato Sauce 420G">
            <a:extLst>
              <a:ext uri="{FF2B5EF4-FFF2-40B4-BE49-F238E27FC236}">
                <a16:creationId xmlns:a16="http://schemas.microsoft.com/office/drawing/2014/main" id="{F6800A4C-AB1E-FC56-FD03-A3D7AF123A92}"/>
              </a:ext>
            </a:extLst>
          </p:cNvPr>
          <p:cNvPicPr>
            <a:picLocks noChangeAspect="1"/>
          </p:cNvPicPr>
          <p:nvPr/>
        </p:nvPicPr>
        <p:blipFill>
          <a:blip r:embed="rId4"/>
          <a:stretch>
            <a:fillRect/>
          </a:stretch>
        </p:blipFill>
        <p:spPr>
          <a:xfrm>
            <a:off x="4496956" y="2459180"/>
            <a:ext cx="3206339" cy="3176651"/>
          </a:xfrm>
          <a:prstGeom prst="rect">
            <a:avLst/>
          </a:prstGeom>
        </p:spPr>
      </p:pic>
      <p:pic>
        <p:nvPicPr>
          <p:cNvPr id="6" name="Picture 5" descr="Tesco Baked Beans In Tomato Sauce 420G">
            <a:extLst>
              <a:ext uri="{FF2B5EF4-FFF2-40B4-BE49-F238E27FC236}">
                <a16:creationId xmlns:a16="http://schemas.microsoft.com/office/drawing/2014/main" id="{782F68DC-074D-F092-8BC9-44B97C7987F4}"/>
              </a:ext>
            </a:extLst>
          </p:cNvPr>
          <p:cNvPicPr>
            <a:picLocks noChangeAspect="1"/>
          </p:cNvPicPr>
          <p:nvPr/>
        </p:nvPicPr>
        <p:blipFill>
          <a:blip r:embed="rId5"/>
          <a:stretch>
            <a:fillRect/>
          </a:stretch>
        </p:blipFill>
        <p:spPr>
          <a:xfrm>
            <a:off x="59377" y="2459181"/>
            <a:ext cx="2988624" cy="2988624"/>
          </a:xfrm>
          <a:prstGeom prst="rect">
            <a:avLst/>
          </a:prstGeom>
        </p:spPr>
      </p:pic>
    </p:spTree>
    <p:extLst>
      <p:ext uri="{BB962C8B-B14F-4D97-AF65-F5344CB8AC3E}">
        <p14:creationId xmlns:p14="http://schemas.microsoft.com/office/powerpoint/2010/main" val="4155770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7C34CF-2934-E942-972E-E703806F9BAE}"/>
              </a:ext>
            </a:extLst>
          </p:cNvPr>
          <p:cNvSpPr>
            <a:spLocks noGrp="1"/>
          </p:cNvSpPr>
          <p:nvPr>
            <p:ph type="body" sz="quarter" idx="11"/>
          </p:nvPr>
        </p:nvSpPr>
        <p:spPr>
          <a:xfrm>
            <a:off x="304879" y="1525967"/>
            <a:ext cx="7395632" cy="923925"/>
          </a:xfrm>
        </p:spPr>
        <p:txBody>
          <a:bodyPr>
            <a:normAutofit/>
          </a:bodyPr>
          <a:lstStyle/>
          <a:p>
            <a:r>
              <a:rPr lang="en-US">
                <a:latin typeface="Ubuntu"/>
              </a:rPr>
              <a:t>What Differences Do You Notice? </a:t>
            </a:r>
          </a:p>
          <a:p>
            <a:endParaRPr lang="en-US">
              <a:latin typeface="Ubuntu"/>
            </a:endParaRPr>
          </a:p>
        </p:txBody>
      </p:sp>
      <p:sp>
        <p:nvSpPr>
          <p:cNvPr id="4" name="Text Placeholder 3">
            <a:extLst>
              <a:ext uri="{FF2B5EF4-FFF2-40B4-BE49-F238E27FC236}">
                <a16:creationId xmlns:a16="http://schemas.microsoft.com/office/drawing/2014/main" id="{044A1DCA-5710-9940-7B58-21CCEEFB35D8}"/>
              </a:ext>
            </a:extLst>
          </p:cNvPr>
          <p:cNvSpPr>
            <a:spLocks noGrp="1"/>
          </p:cNvSpPr>
          <p:nvPr>
            <p:ph type="body" sz="quarter" idx="12"/>
          </p:nvPr>
        </p:nvSpPr>
        <p:spPr>
          <a:xfrm>
            <a:off x="304879" y="2198280"/>
            <a:ext cx="7992091" cy="3415618"/>
          </a:xfrm>
        </p:spPr>
        <p:txBody>
          <a:bodyPr/>
          <a:lstStyle/>
          <a:p>
            <a:r>
              <a:rPr lang="en-US" sz="2400">
                <a:latin typeface="Ubuntu"/>
              </a:rPr>
              <a:t>What are the main differences in the products? </a:t>
            </a:r>
            <a:endParaRPr lang="en-US" sz="2400"/>
          </a:p>
          <a:p>
            <a:endParaRPr lang="en-US" sz="2400"/>
          </a:p>
          <a:p>
            <a:r>
              <a:rPr lang="en-US" sz="2400">
                <a:latin typeface="Ubuntu"/>
              </a:rPr>
              <a:t>How much does the packaging effect your choice? </a:t>
            </a:r>
            <a:endParaRPr lang="en-US" sz="2400"/>
          </a:p>
          <a:p>
            <a:endParaRPr lang="en-US" sz="2400"/>
          </a:p>
          <a:p>
            <a:r>
              <a:rPr lang="en-US" sz="2400">
                <a:latin typeface="Ubuntu"/>
              </a:rPr>
              <a:t>Which one would you think is a better choice?</a:t>
            </a:r>
          </a:p>
          <a:p>
            <a:endParaRPr lang="en-US" sz="2400"/>
          </a:p>
          <a:p>
            <a:r>
              <a:rPr lang="en-US" sz="2400">
                <a:latin typeface="Ubuntu"/>
              </a:rPr>
              <a:t>Which would you choose and why? </a:t>
            </a:r>
            <a:endParaRPr lang="en-US" sz="2400"/>
          </a:p>
        </p:txBody>
      </p:sp>
    </p:spTree>
    <p:extLst>
      <p:ext uri="{BB962C8B-B14F-4D97-AF65-F5344CB8AC3E}">
        <p14:creationId xmlns:p14="http://schemas.microsoft.com/office/powerpoint/2010/main" val="314577176"/>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B32C418A-FC52-4BBA-9202-B5329449B01F}">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21</Slides>
  <Notes>8</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38</cp:revision>
  <dcterms:created xsi:type="dcterms:W3CDTF">2024-01-29T16:09:21Z</dcterms:created>
  <dcterms:modified xsi:type="dcterms:W3CDTF">2025-06-24T08:24:04Z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