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5" r:id="rId4"/>
  </p:sldMasterIdLst>
  <p:notesMasterIdLst>
    <p:notesMasterId r:id="rId21"/>
  </p:notesMasterIdLst>
  <p:sldIdLst>
    <p:sldId id="256" r:id="rId5"/>
    <p:sldId id="305" r:id="rId6"/>
    <p:sldId id="277" r:id="rId7"/>
    <p:sldId id="276" r:id="rId8"/>
    <p:sldId id="282" r:id="rId9"/>
    <p:sldId id="281" r:id="rId10"/>
    <p:sldId id="283" r:id="rId11"/>
    <p:sldId id="278" r:id="rId12"/>
    <p:sldId id="284" r:id="rId13"/>
    <p:sldId id="279" r:id="rId14"/>
    <p:sldId id="285" r:id="rId15"/>
    <p:sldId id="257" r:id="rId16"/>
    <p:sldId id="286" r:id="rId17"/>
    <p:sldId id="280" r:id="rId18"/>
    <p:sldId id="304" r:id="rId19"/>
    <p:sldId id="288"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267B11F-970E-24C6-E2A5-5502D013E9F2}" name="Lucy Jayne (Public Health Wales - No. 2 Capital Quarter)" initials="LQ" userId="S::lucy.jayne@wales.nhs.uk::7eb58db9-16aa-42b3-9796-7f97c022edec" providerId="AD"/>
  <p188:author id="{9CEF4D41-7E19-87B1-FCC0-3FB9C95F00ED}" name="Grace Lawson (Public Health Wales - No. 2 Capital Quarter)" initials="GQ" userId="S::grace.lawson@wales.nhs.uk::88c6baf7-06f7-4e16-85cb-71260126bd16" providerId="AD"/>
  <p188:author id="{519C988B-5CEE-D4DB-C133-21D4C2804E0E}" name="Lorna Bennett (Public Health Wales - No. 2 Capital Quarter)" initials="LQ" userId="S::lorna.bennett3@wales.nhs.uk::41cbff77-5434-42c9-8874-6f16723207f9" providerId="AD"/>
  <p188:author id="{F4F662A8-3FE8-2DDF-A473-499F5F15D2F2}" name="Lillie Price (Public Health Wales - No. 2 Capital Quarter)" initials="LQ" userId="S::lillie.price@wales.nhs.uk::032d964d-be01-4d8a-8a44-d1d16ba64254" providerId="AD"/>
  <p188:author id="{311702CD-2FE8-6362-4115-878685D0A7F7}" name="Leanne Small (Public Health Wales - No. 2 Capital Quarter)" initials="LQ" userId="S::leanne.small@wales.nhs.uk::d76cf426-005f-434f-ac47-a5eb582e6007" providerId="AD"/>
  <p188:author id="{0D4999D6-1E25-3088-B460-8B65078DA143}" name="Lillie Price (Public Health Wales - No. 2 Capital Quarter)" initials="" userId="S::Lillie.Price@wales.nhs.uk::032d964d-be01-4d8a-8a44-d1d16ba64254"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2AB39BE-D2E8-E501-9834-9DC1B9B99482}" v="20" dt="2025-06-24T08:27:57.93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28" Type="http://schemas.microsoft.com/office/2018/10/relationships/authors" Target="author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orna Bennett (Public Health Wales - No. 2 Capital Quarter)" userId="S::lorna.bennett3@wales.nhs.uk::41cbff77-5434-42c9-8874-6f16723207f9" providerId="AD" clId="Web-{58E01F9F-41A2-4F7B-593E-0E8178814F3D}"/>
    <pc:docChg chg="modSld">
      <pc:chgData name="Lorna Bennett (Public Health Wales - No. 2 Capital Quarter)" userId="S::lorna.bennett3@wales.nhs.uk::41cbff77-5434-42c9-8874-6f16723207f9" providerId="AD" clId="Web-{58E01F9F-41A2-4F7B-593E-0E8178814F3D}" dt="2025-01-30T17:38:27.310" v="6" actId="20577"/>
      <pc:docMkLst>
        <pc:docMk/>
      </pc:docMkLst>
      <pc:sldChg chg="modSp">
        <pc:chgData name="Lorna Bennett (Public Health Wales - No. 2 Capital Quarter)" userId="S::lorna.bennett3@wales.nhs.uk::41cbff77-5434-42c9-8874-6f16723207f9" providerId="AD" clId="Web-{58E01F9F-41A2-4F7B-593E-0E8178814F3D}" dt="2025-01-30T17:38:27.310" v="6" actId="20577"/>
        <pc:sldMkLst>
          <pc:docMk/>
          <pc:sldMk cId="2629694126" sldId="305"/>
        </pc:sldMkLst>
        <pc:spChg chg="mod">
          <ac:chgData name="Lorna Bennett (Public Health Wales - No. 2 Capital Quarter)" userId="S::lorna.bennett3@wales.nhs.uk::41cbff77-5434-42c9-8874-6f16723207f9" providerId="AD" clId="Web-{58E01F9F-41A2-4F7B-593E-0E8178814F3D}" dt="2025-01-30T17:38:27.310" v="6" actId="20577"/>
          <ac:spMkLst>
            <pc:docMk/>
            <pc:sldMk cId="2629694126" sldId="305"/>
            <ac:spMk id="8" creationId="{12D83889-0442-1959-F86D-9314EE1CFC28}"/>
          </ac:spMkLst>
        </pc:spChg>
      </pc:sldChg>
    </pc:docChg>
  </pc:docChgLst>
  <pc:docChgLst>
    <pc:chgData name="Leanne Small (Public Health Wales - No. 2 Capital Quarter)" userId="S::leanne.small@wales.nhs.uk::d76cf426-005f-434f-ac47-a5eb582e6007" providerId="AD" clId="Web-{E5F91876-B856-443C-B1DA-AEB529A0393C}"/>
    <pc:docChg chg="delSld modSld">
      <pc:chgData name="Leanne Small (Public Health Wales - No. 2 Capital Quarter)" userId="S::leanne.small@wales.nhs.uk::d76cf426-005f-434f-ac47-a5eb582e6007" providerId="AD" clId="Web-{E5F91876-B856-443C-B1DA-AEB529A0393C}" dt="2024-07-01T10:56:13.642" v="18" actId="20577"/>
      <pc:docMkLst>
        <pc:docMk/>
      </pc:docMkLst>
      <pc:sldChg chg="modSp">
        <pc:chgData name="Leanne Small (Public Health Wales - No. 2 Capital Quarter)" userId="S::leanne.small@wales.nhs.uk::d76cf426-005f-434f-ac47-a5eb582e6007" providerId="AD" clId="Web-{E5F91876-B856-443C-B1DA-AEB529A0393C}" dt="2024-07-01T10:55:50.063" v="5" actId="20577"/>
        <pc:sldMkLst>
          <pc:docMk/>
          <pc:sldMk cId="2926879243" sldId="256"/>
        </pc:sldMkLst>
      </pc:sldChg>
      <pc:sldChg chg="modSp">
        <pc:chgData name="Leanne Small (Public Health Wales - No. 2 Capital Quarter)" userId="S::leanne.small@wales.nhs.uk::d76cf426-005f-434f-ac47-a5eb582e6007" providerId="AD" clId="Web-{E5F91876-B856-443C-B1DA-AEB529A0393C}" dt="2024-07-01T10:56:13.642" v="18" actId="20577"/>
        <pc:sldMkLst>
          <pc:docMk/>
          <pc:sldMk cId="2167396426" sldId="257"/>
        </pc:sldMkLst>
      </pc:sldChg>
      <pc:sldChg chg="del">
        <pc:chgData name="Leanne Small (Public Health Wales - No. 2 Capital Quarter)" userId="S::leanne.small@wales.nhs.uk::d76cf426-005f-434f-ac47-a5eb582e6007" providerId="AD" clId="Web-{E5F91876-B856-443C-B1DA-AEB529A0393C}" dt="2024-07-01T10:55:54.079" v="8"/>
        <pc:sldMkLst>
          <pc:docMk/>
          <pc:sldMk cId="103795229" sldId="263"/>
        </pc:sldMkLst>
      </pc:sldChg>
      <pc:sldChg chg="del">
        <pc:chgData name="Leanne Small (Public Health Wales - No. 2 Capital Quarter)" userId="S::leanne.small@wales.nhs.uk::d76cf426-005f-434f-ac47-a5eb582e6007" providerId="AD" clId="Web-{E5F91876-B856-443C-B1DA-AEB529A0393C}" dt="2024-07-01T10:55:56.173" v="9"/>
        <pc:sldMkLst>
          <pc:docMk/>
          <pc:sldMk cId="4288474238" sldId="264"/>
        </pc:sldMkLst>
      </pc:sldChg>
      <pc:sldChg chg="del">
        <pc:chgData name="Leanne Small (Public Health Wales - No. 2 Capital Quarter)" userId="S::leanne.small@wales.nhs.uk::d76cf426-005f-434f-ac47-a5eb582e6007" providerId="AD" clId="Web-{E5F91876-B856-443C-B1DA-AEB529A0393C}" dt="2024-07-01T10:56:02.454" v="14"/>
        <pc:sldMkLst>
          <pc:docMk/>
          <pc:sldMk cId="3365150371" sldId="265"/>
        </pc:sldMkLst>
      </pc:sldChg>
      <pc:sldChg chg="del">
        <pc:chgData name="Leanne Small (Public Health Wales - No. 2 Capital Quarter)" userId="S::leanne.small@wales.nhs.uk::d76cf426-005f-434f-ac47-a5eb582e6007" providerId="AD" clId="Web-{E5F91876-B856-443C-B1DA-AEB529A0393C}" dt="2024-07-01T10:56:03.720" v="15"/>
        <pc:sldMkLst>
          <pc:docMk/>
          <pc:sldMk cId="3477410222" sldId="266"/>
        </pc:sldMkLst>
      </pc:sldChg>
      <pc:sldChg chg="del">
        <pc:chgData name="Leanne Small (Public Health Wales - No. 2 Capital Quarter)" userId="S::leanne.small@wales.nhs.uk::d76cf426-005f-434f-ac47-a5eb582e6007" providerId="AD" clId="Web-{E5F91876-B856-443C-B1DA-AEB529A0393C}" dt="2024-07-01T10:55:58.688" v="11"/>
        <pc:sldMkLst>
          <pc:docMk/>
          <pc:sldMk cId="1645345932" sldId="276"/>
        </pc:sldMkLst>
      </pc:sldChg>
      <pc:sldChg chg="del">
        <pc:chgData name="Leanne Small (Public Health Wales - No. 2 Capital Quarter)" userId="S::leanne.small@wales.nhs.uk::d76cf426-005f-434f-ac47-a5eb582e6007" providerId="AD" clId="Web-{E5F91876-B856-443C-B1DA-AEB529A0393C}" dt="2024-07-01T10:56:01.142" v="12"/>
        <pc:sldMkLst>
          <pc:docMk/>
          <pc:sldMk cId="3554746902" sldId="277"/>
        </pc:sldMkLst>
      </pc:sldChg>
      <pc:sldChg chg="del">
        <pc:chgData name="Leanne Small (Public Health Wales - No. 2 Capital Quarter)" userId="S::leanne.small@wales.nhs.uk::d76cf426-005f-434f-ac47-a5eb582e6007" providerId="AD" clId="Web-{E5F91876-B856-443C-B1DA-AEB529A0393C}" dt="2024-07-01T10:55:52.923" v="6"/>
        <pc:sldMkLst>
          <pc:docMk/>
          <pc:sldMk cId="3102144934" sldId="278"/>
        </pc:sldMkLst>
      </pc:sldChg>
      <pc:sldChg chg="del">
        <pc:chgData name="Leanne Small (Public Health Wales - No. 2 Capital Quarter)" userId="S::leanne.small@wales.nhs.uk::d76cf426-005f-434f-ac47-a5eb582e6007" providerId="AD" clId="Web-{E5F91876-B856-443C-B1DA-AEB529A0393C}" dt="2024-07-01T10:55:53.516" v="7"/>
        <pc:sldMkLst>
          <pc:docMk/>
          <pc:sldMk cId="3645467941" sldId="279"/>
        </pc:sldMkLst>
      </pc:sldChg>
      <pc:sldChg chg="del">
        <pc:chgData name="Leanne Small (Public Health Wales - No. 2 Capital Quarter)" userId="S::leanne.small@wales.nhs.uk::d76cf426-005f-434f-ac47-a5eb582e6007" providerId="AD" clId="Web-{E5F91876-B856-443C-B1DA-AEB529A0393C}" dt="2024-07-01T10:55:57.267" v="10"/>
        <pc:sldMkLst>
          <pc:docMk/>
          <pc:sldMk cId="1709012864" sldId="280"/>
        </pc:sldMkLst>
      </pc:sldChg>
      <pc:sldChg chg="del">
        <pc:chgData name="Leanne Small (Public Health Wales - No. 2 Capital Quarter)" userId="S::leanne.small@wales.nhs.uk::d76cf426-005f-434f-ac47-a5eb582e6007" providerId="AD" clId="Web-{E5F91876-B856-443C-B1DA-AEB529A0393C}" dt="2024-07-01T10:56:02.001" v="13"/>
        <pc:sldMkLst>
          <pc:docMk/>
          <pc:sldMk cId="2236068483" sldId="281"/>
        </pc:sldMkLst>
      </pc:sldChg>
      <pc:sldChg chg="del">
        <pc:chgData name="Leanne Small (Public Health Wales - No. 2 Capital Quarter)" userId="S::leanne.small@wales.nhs.uk::d76cf426-005f-434f-ac47-a5eb582e6007" providerId="AD" clId="Web-{E5F91876-B856-443C-B1DA-AEB529A0393C}" dt="2024-07-01T10:56:04.923" v="16"/>
        <pc:sldMkLst>
          <pc:docMk/>
          <pc:sldMk cId="3814279461" sldId="282"/>
        </pc:sldMkLst>
      </pc:sldChg>
    </pc:docChg>
  </pc:docChgLst>
  <pc:docChgLst>
    <pc:chgData name="Grace Lawson (Public Health Wales - No. 2 Capital Quarter)" userId="S::grace.lawson@wales.nhs.uk::88c6baf7-06f7-4e16-85cb-71260126bd16" providerId="AD" clId="Web-{BD1262D3-E28E-9FB4-7F28-DD7EC82408D1}"/>
    <pc:docChg chg="modSld">
      <pc:chgData name="Grace Lawson (Public Health Wales - No. 2 Capital Quarter)" userId="S::grace.lawson@wales.nhs.uk::88c6baf7-06f7-4e16-85cb-71260126bd16" providerId="AD" clId="Web-{BD1262D3-E28E-9FB4-7F28-DD7EC82408D1}" dt="2024-08-06T13:32:10.860" v="178"/>
      <pc:docMkLst>
        <pc:docMk/>
      </pc:docMkLst>
      <pc:sldChg chg="modSp">
        <pc:chgData name="Grace Lawson (Public Health Wales - No. 2 Capital Quarter)" userId="S::grace.lawson@wales.nhs.uk::88c6baf7-06f7-4e16-85cb-71260126bd16" providerId="AD" clId="Web-{BD1262D3-E28E-9FB4-7F28-DD7EC82408D1}" dt="2024-08-06T13:32:10.860" v="178"/>
        <pc:sldMkLst>
          <pc:docMk/>
          <pc:sldMk cId="3990787115" sldId="275"/>
        </pc:sldMkLst>
      </pc:sldChg>
      <pc:sldChg chg="modSp">
        <pc:chgData name="Grace Lawson (Public Health Wales - No. 2 Capital Quarter)" userId="S::grace.lawson@wales.nhs.uk::88c6baf7-06f7-4e16-85cb-71260126bd16" providerId="AD" clId="Web-{BD1262D3-E28E-9FB4-7F28-DD7EC82408D1}" dt="2024-08-06T13:26:42.519" v="74" actId="14100"/>
        <pc:sldMkLst>
          <pc:docMk/>
          <pc:sldMk cId="3817705291" sldId="276"/>
        </pc:sldMkLst>
      </pc:sldChg>
      <pc:sldChg chg="modSp modCm">
        <pc:chgData name="Grace Lawson (Public Health Wales - No. 2 Capital Quarter)" userId="S::grace.lawson@wales.nhs.uk::88c6baf7-06f7-4e16-85cb-71260126bd16" providerId="AD" clId="Web-{BD1262D3-E28E-9FB4-7F28-DD7EC82408D1}" dt="2024-08-06T11:18:26.814" v="17" actId="20577"/>
        <pc:sldMkLst>
          <pc:docMk/>
          <pc:sldMk cId="3488466743" sldId="277"/>
        </pc:sldMkLst>
        <pc:extLst>
          <p:ext xmlns:p="http://schemas.openxmlformats.org/presentationml/2006/main" uri="{D6D511B9-2390-475A-947B-AFAB55BFBCF1}">
            <pc226:cmChg xmlns:pc226="http://schemas.microsoft.com/office/powerpoint/2022/06/main/command" chg="mod">
              <pc226:chgData name="Grace Lawson (Public Health Wales - No. 2 Capital Quarter)" userId="S::grace.lawson@wales.nhs.uk::88c6baf7-06f7-4e16-85cb-71260126bd16" providerId="AD" clId="Web-{BD1262D3-E28E-9FB4-7F28-DD7EC82408D1}" dt="2024-08-06T11:18:11.876" v="16" actId="20577"/>
              <pc2:cmMkLst xmlns:pc2="http://schemas.microsoft.com/office/powerpoint/2019/9/main/command">
                <pc:docMk/>
                <pc:sldMk cId="3488466743" sldId="277"/>
                <pc2:cmMk id="{D14FC3C8-0F62-4CE4-AD6A-592072CE97F4}"/>
              </pc2:cmMkLst>
            </pc226:cmChg>
          </p:ext>
        </pc:extLst>
      </pc:sldChg>
      <pc:sldChg chg="modSp">
        <pc:chgData name="Grace Lawson (Public Health Wales - No. 2 Capital Quarter)" userId="S::grace.lawson@wales.nhs.uk::88c6baf7-06f7-4e16-85cb-71260126bd16" providerId="AD" clId="Web-{BD1262D3-E28E-9FB4-7F28-DD7EC82408D1}" dt="2024-08-06T13:18:34.389" v="69" actId="20577"/>
        <pc:sldMkLst>
          <pc:docMk/>
          <pc:sldMk cId="2585829557" sldId="280"/>
        </pc:sldMkLst>
      </pc:sldChg>
      <pc:sldChg chg="modSp">
        <pc:chgData name="Grace Lawson (Public Health Wales - No. 2 Capital Quarter)" userId="S::grace.lawson@wales.nhs.uk::88c6baf7-06f7-4e16-85cb-71260126bd16" providerId="AD" clId="Web-{BD1262D3-E28E-9FB4-7F28-DD7EC82408D1}" dt="2024-08-06T13:28:19.289" v="104" actId="20577"/>
        <pc:sldMkLst>
          <pc:docMk/>
          <pc:sldMk cId="3273558803" sldId="282"/>
        </pc:sldMkLst>
      </pc:sldChg>
      <pc:sldChg chg="modSp">
        <pc:chgData name="Grace Lawson (Public Health Wales - No. 2 Capital Quarter)" userId="S::grace.lawson@wales.nhs.uk::88c6baf7-06f7-4e16-85cb-71260126bd16" providerId="AD" clId="Web-{BD1262D3-E28E-9FB4-7F28-DD7EC82408D1}" dt="2024-08-06T13:28:39.711" v="106" actId="20577"/>
        <pc:sldMkLst>
          <pc:docMk/>
          <pc:sldMk cId="3263352621" sldId="283"/>
        </pc:sldMkLst>
      </pc:sldChg>
      <pc:sldChg chg="modSp">
        <pc:chgData name="Grace Lawson (Public Health Wales - No. 2 Capital Quarter)" userId="S::grace.lawson@wales.nhs.uk::88c6baf7-06f7-4e16-85cb-71260126bd16" providerId="AD" clId="Web-{BD1262D3-E28E-9FB4-7F28-DD7EC82408D1}" dt="2024-08-06T13:31:08.717" v="109" actId="20577"/>
        <pc:sldMkLst>
          <pc:docMk/>
          <pc:sldMk cId="3434408906" sldId="285"/>
        </pc:sldMkLst>
      </pc:sldChg>
      <pc:sldChg chg="modSp">
        <pc:chgData name="Grace Lawson (Public Health Wales - No. 2 Capital Quarter)" userId="S::grace.lawson@wales.nhs.uk::88c6baf7-06f7-4e16-85cb-71260126bd16" providerId="AD" clId="Web-{BD1262D3-E28E-9FB4-7F28-DD7EC82408D1}" dt="2024-08-06T13:31:24.062" v="114" actId="20577"/>
        <pc:sldMkLst>
          <pc:docMk/>
          <pc:sldMk cId="823310881" sldId="286"/>
        </pc:sldMkLst>
      </pc:sldChg>
    </pc:docChg>
  </pc:docChgLst>
  <pc:docChgLst>
    <pc:chgData name="Gareth Thomas (Public Health Wales, No. 2 Capital Quarter)" userId="S::gareth.thomas17@wales.nhs.uk::74ed2807-8d61-45c7-a3b0-de76cb24c3dd" providerId="AD" clId="Web-{58D275E9-8C68-2AAD-B952-CF3F08E05A89}"/>
    <pc:docChg chg="modSld">
      <pc:chgData name="Gareth Thomas (Public Health Wales, No. 2 Capital Quarter)" userId="S::gareth.thomas17@wales.nhs.uk::74ed2807-8d61-45c7-a3b0-de76cb24c3dd" providerId="AD" clId="Web-{58D275E9-8C68-2AAD-B952-CF3F08E05A89}" dt="2025-01-20T15:18:45.714" v="13" actId="20577"/>
      <pc:docMkLst>
        <pc:docMk/>
      </pc:docMkLst>
      <pc:sldChg chg="modSp">
        <pc:chgData name="Gareth Thomas (Public Health Wales, No. 2 Capital Quarter)" userId="S::gareth.thomas17@wales.nhs.uk::74ed2807-8d61-45c7-a3b0-de76cb24c3dd" providerId="AD" clId="Web-{58D275E9-8C68-2AAD-B952-CF3F08E05A89}" dt="2025-01-20T15:18:45.714" v="13" actId="20577"/>
        <pc:sldMkLst>
          <pc:docMk/>
          <pc:sldMk cId="2837543079" sldId="304"/>
        </pc:sldMkLst>
        <pc:spChg chg="mod">
          <ac:chgData name="Gareth Thomas (Public Health Wales, No. 2 Capital Quarter)" userId="S::gareth.thomas17@wales.nhs.uk::74ed2807-8d61-45c7-a3b0-de76cb24c3dd" providerId="AD" clId="Web-{58D275E9-8C68-2AAD-B952-CF3F08E05A89}" dt="2025-01-20T15:18:45.714" v="13" actId="20577"/>
          <ac:spMkLst>
            <pc:docMk/>
            <pc:sldMk cId="2837543079" sldId="304"/>
            <ac:spMk id="2" creationId="{BD0BBBF8-A4BF-5DB2-DE3D-0182563ACF8E}"/>
          </ac:spMkLst>
        </pc:spChg>
        <pc:spChg chg="mod">
          <ac:chgData name="Gareth Thomas (Public Health Wales, No. 2 Capital Quarter)" userId="S::gareth.thomas17@wales.nhs.uk::74ed2807-8d61-45c7-a3b0-de76cb24c3dd" providerId="AD" clId="Web-{58D275E9-8C68-2AAD-B952-CF3F08E05A89}" dt="2025-01-20T15:18:28.479" v="5" actId="20577"/>
          <ac:spMkLst>
            <pc:docMk/>
            <pc:sldMk cId="2837543079" sldId="304"/>
            <ac:spMk id="3" creationId="{CF67C87D-D479-CDB1-4ED3-582FF7BABB23}"/>
          </ac:spMkLst>
        </pc:spChg>
      </pc:sldChg>
    </pc:docChg>
  </pc:docChgLst>
  <pc:docChgLst>
    <pc:chgData name="Sophie Flood (Public Health Wales - Matrix House)" userId="S::sophie.flood@wales.nhs.uk::f1b68508-ff1d-4a78-a875-f6aa95017de1" providerId="AD" clId="Web-{EFA010FB-5D27-7D68-CE47-0153E0C63755}"/>
    <pc:docChg chg="addSld modSld">
      <pc:chgData name="Sophie Flood (Public Health Wales - Matrix House)" userId="S::sophie.flood@wales.nhs.uk::f1b68508-ff1d-4a78-a875-f6aa95017de1" providerId="AD" clId="Web-{EFA010FB-5D27-7D68-CE47-0153E0C63755}" dt="2025-01-23T11:17:38.351" v="22" actId="20577"/>
      <pc:docMkLst>
        <pc:docMk/>
      </pc:docMkLst>
      <pc:sldChg chg="modSp">
        <pc:chgData name="Sophie Flood (Public Health Wales - Matrix House)" userId="S::sophie.flood@wales.nhs.uk::f1b68508-ff1d-4a78-a875-f6aa95017de1" providerId="AD" clId="Web-{EFA010FB-5D27-7D68-CE47-0153E0C63755}" dt="2025-01-23T10:10:31.696" v="19" actId="20577"/>
        <pc:sldMkLst>
          <pc:docMk/>
          <pc:sldMk cId="2837543079" sldId="304"/>
        </pc:sldMkLst>
        <pc:spChg chg="mod">
          <ac:chgData name="Sophie Flood (Public Health Wales - Matrix House)" userId="S::sophie.flood@wales.nhs.uk::f1b68508-ff1d-4a78-a875-f6aa95017de1" providerId="AD" clId="Web-{EFA010FB-5D27-7D68-CE47-0153E0C63755}" dt="2025-01-23T10:10:31.696" v="19" actId="20577"/>
          <ac:spMkLst>
            <pc:docMk/>
            <pc:sldMk cId="2837543079" sldId="304"/>
            <ac:spMk id="3" creationId="{CF67C87D-D479-CDB1-4ED3-582FF7BABB23}"/>
          </ac:spMkLst>
        </pc:spChg>
      </pc:sldChg>
      <pc:sldChg chg="modSp">
        <pc:chgData name="Sophie Flood (Public Health Wales - Matrix House)" userId="S::sophie.flood@wales.nhs.uk::f1b68508-ff1d-4a78-a875-f6aa95017de1" providerId="AD" clId="Web-{EFA010FB-5D27-7D68-CE47-0153E0C63755}" dt="2025-01-23T09:35:30.386" v="17" actId="20577"/>
        <pc:sldMkLst>
          <pc:docMk/>
          <pc:sldMk cId="2629694126" sldId="305"/>
        </pc:sldMkLst>
        <pc:spChg chg="mod">
          <ac:chgData name="Sophie Flood (Public Health Wales - Matrix House)" userId="S::sophie.flood@wales.nhs.uk::f1b68508-ff1d-4a78-a875-f6aa95017de1" providerId="AD" clId="Web-{EFA010FB-5D27-7D68-CE47-0153E0C63755}" dt="2025-01-23T09:35:30.386" v="17" actId="20577"/>
          <ac:spMkLst>
            <pc:docMk/>
            <pc:sldMk cId="2629694126" sldId="305"/>
            <ac:spMk id="8" creationId="{12D83889-0442-1959-F86D-9314EE1CFC28}"/>
          </ac:spMkLst>
        </pc:spChg>
      </pc:sldChg>
      <pc:sldChg chg="modSp add">
        <pc:chgData name="Sophie Flood (Public Health Wales - Matrix House)" userId="S::sophie.flood@wales.nhs.uk::f1b68508-ff1d-4a78-a875-f6aa95017de1" providerId="AD" clId="Web-{EFA010FB-5D27-7D68-CE47-0153E0C63755}" dt="2025-01-23T11:17:38.351" v="22" actId="20577"/>
        <pc:sldMkLst>
          <pc:docMk/>
          <pc:sldMk cId="3506493673" sldId="306"/>
        </pc:sldMkLst>
        <pc:spChg chg="mod">
          <ac:chgData name="Sophie Flood (Public Health Wales - Matrix House)" userId="S::sophie.flood@wales.nhs.uk::f1b68508-ff1d-4a78-a875-f6aa95017de1" providerId="AD" clId="Web-{EFA010FB-5D27-7D68-CE47-0153E0C63755}" dt="2025-01-23T11:17:38.351" v="22" actId="20577"/>
          <ac:spMkLst>
            <pc:docMk/>
            <pc:sldMk cId="3506493673" sldId="306"/>
            <ac:spMk id="3" creationId="{CF67C87D-D479-CDB1-4ED3-582FF7BABB23}"/>
          </ac:spMkLst>
        </pc:spChg>
      </pc:sldChg>
    </pc:docChg>
  </pc:docChgLst>
  <pc:docChgLst>
    <pc:chgData clId="Web-{AD79D94E-7F60-48E8-8671-B129F887DC13}"/>
    <pc:docChg chg="modSld">
      <pc:chgData name="" userId="" providerId="" clId="Web-{AD79D94E-7F60-48E8-8671-B129F887DC13}" dt="2024-09-02T13:50:07.257" v="1"/>
      <pc:docMkLst>
        <pc:docMk/>
      </pc:docMkLst>
      <pc:sldChg chg="modSp">
        <pc:chgData name="" userId="" providerId="" clId="Web-{AD79D94E-7F60-48E8-8671-B129F887DC13}" dt="2024-09-02T13:50:07.257" v="1"/>
        <pc:sldMkLst>
          <pc:docMk/>
          <pc:sldMk cId="3990787115" sldId="275"/>
        </pc:sldMkLst>
      </pc:sldChg>
    </pc:docChg>
  </pc:docChgLst>
  <pc:docChgLst>
    <pc:chgData name="Anthony Priest (Public Health Wales - No. 2 Capital Quarter)" userId="S::anthony.priest2@wales.nhs.uk::46692481-554a-429c-bc03-d4cca9c03c2b" providerId="AD" clId="Web-{DD3EBF07-4BAE-9F6C-26D2-594FC543BDF4}"/>
    <pc:docChg chg="modSld">
      <pc:chgData name="Anthony Priest (Public Health Wales - No. 2 Capital Quarter)" userId="S::anthony.priest2@wales.nhs.uk::46692481-554a-429c-bc03-d4cca9c03c2b" providerId="AD" clId="Web-{DD3EBF07-4BAE-9F6C-26D2-594FC543BDF4}" dt="2024-11-14T14:12:07.302" v="2" actId="1076"/>
      <pc:docMkLst>
        <pc:docMk/>
      </pc:docMkLst>
      <pc:sldChg chg="addSp modSp">
        <pc:chgData name="Anthony Priest (Public Health Wales - No. 2 Capital Quarter)" userId="S::anthony.priest2@wales.nhs.uk::46692481-554a-429c-bc03-d4cca9c03c2b" providerId="AD" clId="Web-{DD3EBF07-4BAE-9F6C-26D2-594FC543BDF4}" dt="2024-11-14T14:12:07.302" v="2" actId="1076"/>
        <pc:sldMkLst>
          <pc:docMk/>
          <pc:sldMk cId="2926879243" sldId="256"/>
        </pc:sldMkLst>
      </pc:sldChg>
    </pc:docChg>
  </pc:docChgLst>
  <pc:docChgLst>
    <pc:chgData name="Sophie Flood (Public Health Wales - Matrix House)" userId="S::sophie.flood@wales.nhs.uk::f1b68508-ff1d-4a78-a875-f6aa95017de1" providerId="AD" clId="Web-{209087A8-0333-C7F4-97E8-CB439619EB5D}"/>
    <pc:docChg chg="modSld">
      <pc:chgData name="Sophie Flood (Public Health Wales - Matrix House)" userId="S::sophie.flood@wales.nhs.uk::f1b68508-ff1d-4a78-a875-f6aa95017de1" providerId="AD" clId="Web-{209087A8-0333-C7F4-97E8-CB439619EB5D}" dt="2025-06-03T13:19:10.608" v="9" actId="20577"/>
      <pc:docMkLst>
        <pc:docMk/>
      </pc:docMkLst>
      <pc:sldChg chg="modSp">
        <pc:chgData name="Sophie Flood (Public Health Wales - Matrix House)" userId="S::sophie.flood@wales.nhs.uk::f1b68508-ff1d-4a78-a875-f6aa95017de1" providerId="AD" clId="Web-{209087A8-0333-C7F4-97E8-CB439619EB5D}" dt="2025-06-03T13:18:11.309" v="2" actId="20577"/>
        <pc:sldMkLst>
          <pc:docMk/>
          <pc:sldMk cId="3488466743" sldId="277"/>
        </pc:sldMkLst>
        <pc:spChg chg="mod">
          <ac:chgData name="Sophie Flood (Public Health Wales - Matrix House)" userId="S::sophie.flood@wales.nhs.uk::f1b68508-ff1d-4a78-a875-f6aa95017de1" providerId="AD" clId="Web-{209087A8-0333-C7F4-97E8-CB439619EB5D}" dt="2025-06-03T13:18:11.309" v="2" actId="20577"/>
          <ac:spMkLst>
            <pc:docMk/>
            <pc:sldMk cId="3488466743" sldId="277"/>
            <ac:spMk id="5" creationId="{CE0E0DED-3429-1BE8-AB31-28736D4215F3}"/>
          </ac:spMkLst>
        </pc:spChg>
      </pc:sldChg>
      <pc:sldChg chg="modSp">
        <pc:chgData name="Sophie Flood (Public Health Wales - Matrix House)" userId="S::sophie.flood@wales.nhs.uk::f1b68508-ff1d-4a78-a875-f6aa95017de1" providerId="AD" clId="Web-{209087A8-0333-C7F4-97E8-CB439619EB5D}" dt="2025-06-03T13:18:56.170" v="4" actId="20577"/>
        <pc:sldMkLst>
          <pc:docMk/>
          <pc:sldMk cId="2585829557" sldId="280"/>
        </pc:sldMkLst>
        <pc:spChg chg="mod">
          <ac:chgData name="Sophie Flood (Public Health Wales - Matrix House)" userId="S::sophie.flood@wales.nhs.uk::f1b68508-ff1d-4a78-a875-f6aa95017de1" providerId="AD" clId="Web-{209087A8-0333-C7F4-97E8-CB439619EB5D}" dt="2025-06-03T13:18:56.170" v="4" actId="20577"/>
          <ac:spMkLst>
            <pc:docMk/>
            <pc:sldMk cId="2585829557" sldId="280"/>
            <ac:spMk id="5" creationId="{CE0E0DED-3429-1BE8-AB31-28736D4215F3}"/>
          </ac:spMkLst>
        </pc:spChg>
      </pc:sldChg>
      <pc:sldChg chg="modSp">
        <pc:chgData name="Sophie Flood (Public Health Wales - Matrix House)" userId="S::sophie.flood@wales.nhs.uk::f1b68508-ff1d-4a78-a875-f6aa95017de1" providerId="AD" clId="Web-{209087A8-0333-C7F4-97E8-CB439619EB5D}" dt="2025-06-03T13:19:10.608" v="9" actId="20577"/>
        <pc:sldMkLst>
          <pc:docMk/>
          <pc:sldMk cId="2837543079" sldId="304"/>
        </pc:sldMkLst>
        <pc:spChg chg="mod">
          <ac:chgData name="Sophie Flood (Public Health Wales - Matrix House)" userId="S::sophie.flood@wales.nhs.uk::f1b68508-ff1d-4a78-a875-f6aa95017de1" providerId="AD" clId="Web-{209087A8-0333-C7F4-97E8-CB439619EB5D}" dt="2025-06-03T13:19:10.608" v="9" actId="20577"/>
          <ac:spMkLst>
            <pc:docMk/>
            <pc:sldMk cId="2837543079" sldId="304"/>
            <ac:spMk id="3" creationId="{CF67C87D-D479-CDB1-4ED3-582FF7BABB23}"/>
          </ac:spMkLst>
        </pc:spChg>
      </pc:sldChg>
      <pc:sldChg chg="modSp">
        <pc:chgData name="Sophie Flood (Public Health Wales - Matrix House)" userId="S::sophie.flood@wales.nhs.uk::f1b68508-ff1d-4a78-a875-f6aa95017de1" providerId="AD" clId="Web-{209087A8-0333-C7F4-97E8-CB439619EB5D}" dt="2025-06-03T13:16:41.634" v="0" actId="20577"/>
        <pc:sldMkLst>
          <pc:docMk/>
          <pc:sldMk cId="2629694126" sldId="305"/>
        </pc:sldMkLst>
        <pc:spChg chg="mod">
          <ac:chgData name="Sophie Flood (Public Health Wales - Matrix House)" userId="S::sophie.flood@wales.nhs.uk::f1b68508-ff1d-4a78-a875-f6aa95017de1" providerId="AD" clId="Web-{209087A8-0333-C7F4-97E8-CB439619EB5D}" dt="2025-06-03T13:16:41.634" v="0" actId="20577"/>
          <ac:spMkLst>
            <pc:docMk/>
            <pc:sldMk cId="2629694126" sldId="305"/>
            <ac:spMk id="8" creationId="{12D83889-0442-1959-F86D-9314EE1CFC28}"/>
          </ac:spMkLst>
        </pc:spChg>
      </pc:sldChg>
    </pc:docChg>
  </pc:docChgLst>
  <pc:docChgLst>
    <pc:chgData name="Almaz Wong (Public Health Wales - No. 2 Capital Quarter)" userId="ea748972-8fa9-44ab-8b63-a8fb3618c257" providerId="ADAL" clId="{3E31278A-DDA4-484E-B064-C69D3AE74D36}"/>
    <pc:docChg chg="custSel modSld">
      <pc:chgData name="Almaz Wong (Public Health Wales - No. 2 Capital Quarter)" userId="ea748972-8fa9-44ab-8b63-a8fb3618c257" providerId="ADAL" clId="{3E31278A-DDA4-484E-B064-C69D3AE74D36}" dt="2024-12-16T14:11:20.180" v="7" actId="11530"/>
      <pc:docMkLst>
        <pc:docMk/>
      </pc:docMkLst>
      <pc:sldChg chg="addSp delSp modSp mod">
        <pc:chgData name="Almaz Wong (Public Health Wales - No. 2 Capital Quarter)" userId="ea748972-8fa9-44ab-8b63-a8fb3618c257" providerId="ADAL" clId="{3E31278A-DDA4-484E-B064-C69D3AE74D36}" dt="2024-12-16T14:11:20.180" v="7" actId="11530"/>
        <pc:sldMkLst>
          <pc:docMk/>
          <pc:sldMk cId="2926879243" sldId="256"/>
        </pc:sldMkLst>
        <pc:picChg chg="add mod">
          <ac:chgData name="Almaz Wong (Public Health Wales - No. 2 Capital Quarter)" userId="ea748972-8fa9-44ab-8b63-a8fb3618c257" providerId="ADAL" clId="{3E31278A-DDA4-484E-B064-C69D3AE74D36}" dt="2024-12-16T14:11:20.180" v="7" actId="11530"/>
          <ac:picMkLst>
            <pc:docMk/>
            <pc:sldMk cId="2926879243" sldId="256"/>
            <ac:picMk id="4" creationId="{33335045-9367-28FF-F0DB-234284FFF735}"/>
          </ac:picMkLst>
        </pc:picChg>
      </pc:sldChg>
    </pc:docChg>
  </pc:docChgLst>
  <pc:docChgLst>
    <pc:chgData name="Sophie Flood (Public Health Wales - Matrix House)" userId="S::sophie.flood@wales.nhs.uk::f1b68508-ff1d-4a78-a875-f6aa95017de1" providerId="AD" clId="Web-{2E0D01AB-A77F-4B29-131C-A716C9181811}"/>
    <pc:docChg chg="addSld modSld">
      <pc:chgData name="Sophie Flood (Public Health Wales - Matrix House)" userId="S::sophie.flood@wales.nhs.uk::f1b68508-ff1d-4a78-a875-f6aa95017de1" providerId="AD" clId="Web-{2E0D01AB-A77F-4B29-131C-A716C9181811}" dt="2025-01-21T16:55:46.682" v="57" actId="20577"/>
      <pc:docMkLst>
        <pc:docMk/>
      </pc:docMkLst>
      <pc:sldChg chg="modSp add">
        <pc:chgData name="Sophie Flood (Public Health Wales - Matrix House)" userId="S::sophie.flood@wales.nhs.uk::f1b68508-ff1d-4a78-a875-f6aa95017de1" providerId="AD" clId="Web-{2E0D01AB-A77F-4B29-131C-A716C9181811}" dt="2025-01-21T16:55:46.682" v="57" actId="20577"/>
        <pc:sldMkLst>
          <pc:docMk/>
          <pc:sldMk cId="2629694126" sldId="305"/>
        </pc:sldMkLst>
        <pc:spChg chg="mod">
          <ac:chgData name="Sophie Flood (Public Health Wales - Matrix House)" userId="S::sophie.flood@wales.nhs.uk::f1b68508-ff1d-4a78-a875-f6aa95017de1" providerId="AD" clId="Web-{2E0D01AB-A77F-4B29-131C-A716C9181811}" dt="2025-01-21T16:55:46.682" v="57" actId="20577"/>
          <ac:spMkLst>
            <pc:docMk/>
            <pc:sldMk cId="2629694126" sldId="305"/>
            <ac:spMk id="8" creationId="{12D83889-0442-1959-F86D-9314EE1CFC28}"/>
          </ac:spMkLst>
        </pc:spChg>
      </pc:sldChg>
    </pc:docChg>
  </pc:docChgLst>
  <pc:docChgLst>
    <pc:chgData name="Lillie Price (Public Health Wales - No. 2 Capital Quarter)" userId="S::lillie.price@wales.nhs.uk::032d964d-be01-4d8a-8a44-d1d16ba64254" providerId="AD" clId="Web-{BCC3F21D-72FB-5928-B11B-2A60CA2F7A08}"/>
    <pc:docChg chg="delSld modSld">
      <pc:chgData name="Lillie Price (Public Health Wales - No. 2 Capital Quarter)" userId="S::lillie.price@wales.nhs.uk::032d964d-be01-4d8a-8a44-d1d16ba64254" providerId="AD" clId="Web-{BCC3F21D-72FB-5928-B11B-2A60CA2F7A08}" dt="2024-11-06T12:10:11.888" v="18" actId="20577"/>
      <pc:docMkLst>
        <pc:docMk/>
      </pc:docMkLst>
      <pc:sldChg chg="del">
        <pc:chgData name="Lillie Price (Public Health Wales - No. 2 Capital Quarter)" userId="S::lillie.price@wales.nhs.uk::032d964d-be01-4d8a-8a44-d1d16ba64254" providerId="AD" clId="Web-{BCC3F21D-72FB-5928-B11B-2A60CA2F7A08}" dt="2024-11-06T12:08:24.071" v="0"/>
        <pc:sldMkLst>
          <pc:docMk/>
          <pc:sldMk cId="3990787115" sldId="275"/>
        </pc:sldMkLst>
      </pc:sldChg>
      <pc:sldChg chg="modSp modCm">
        <pc:chgData name="Lillie Price (Public Health Wales - No. 2 Capital Quarter)" userId="S::lillie.price@wales.nhs.uk::032d964d-be01-4d8a-8a44-d1d16ba64254" providerId="AD" clId="Web-{BCC3F21D-72FB-5928-B11B-2A60CA2F7A08}" dt="2024-11-06T12:10:11.888" v="18" actId="20577"/>
        <pc:sldMkLst>
          <pc:docMk/>
          <pc:sldMk cId="3488466743" sldId="277"/>
        </pc:sldMkLst>
        <pc:spChg chg="mod">
          <ac:chgData name="Lillie Price (Public Health Wales - No. 2 Capital Quarter)" userId="S::lillie.price@wales.nhs.uk::032d964d-be01-4d8a-8a44-d1d16ba64254" providerId="AD" clId="Web-{BCC3F21D-72FB-5928-B11B-2A60CA2F7A08}" dt="2024-11-06T12:10:11.888" v="18" actId="20577"/>
          <ac:spMkLst>
            <pc:docMk/>
            <pc:sldMk cId="3488466743" sldId="277"/>
            <ac:spMk id="5" creationId="{CE0E0DED-3429-1BE8-AB31-28736D4215F3}"/>
          </ac:spMkLst>
        </pc:spChg>
        <pc:extLst>
          <p:ext xmlns:p="http://schemas.openxmlformats.org/presentationml/2006/main" uri="{D6D511B9-2390-475A-947B-AFAB55BFBCF1}">
            <pc226:cmChg xmlns:pc226="http://schemas.microsoft.com/office/powerpoint/2022/06/main/command" chg="mod">
              <pc226:chgData name="Lillie Price (Public Health Wales - No. 2 Capital Quarter)" userId="S::lillie.price@wales.nhs.uk::032d964d-be01-4d8a-8a44-d1d16ba64254" providerId="AD" clId="Web-{BCC3F21D-72FB-5928-B11B-2A60CA2F7A08}" dt="2024-11-06T12:08:38.963" v="2" actId="20577"/>
              <pc2:cmMkLst xmlns:pc2="http://schemas.microsoft.com/office/powerpoint/2019/9/main/command">
                <pc:docMk/>
                <pc:sldMk cId="3488466743" sldId="277"/>
                <pc2:cmMk id="{D14FC3C8-0F62-4CE4-AD6A-592072CE97F4}"/>
              </pc2:cmMkLst>
            </pc226:cmChg>
          </p:ext>
        </pc:extLst>
      </pc:sldChg>
      <pc:sldChg chg="del">
        <pc:chgData name="Lillie Price (Public Health Wales - No. 2 Capital Quarter)" userId="S::lillie.price@wales.nhs.uk::032d964d-be01-4d8a-8a44-d1d16ba64254" providerId="AD" clId="Web-{BCC3F21D-72FB-5928-B11B-2A60CA2F7A08}" dt="2024-11-06T12:09:50.481" v="10"/>
        <pc:sldMkLst>
          <pc:docMk/>
          <pc:sldMk cId="1033246192" sldId="287"/>
        </pc:sldMkLst>
      </pc:sldChg>
    </pc:docChg>
  </pc:docChgLst>
  <pc:docChgLst>
    <pc:chgData name="Leanne Small (Public Health Wales - No. 2 Capital Quarter)" userId="S::leanne.small@wales.nhs.uk::d76cf426-005f-434f-ac47-a5eb582e6007" providerId="AD" clId="Web-{DF0B75BF-0A76-4AE9-BB9A-315D4EDB4C73}"/>
    <pc:docChg chg="modSld">
      <pc:chgData name="Leanne Small (Public Health Wales - No. 2 Capital Quarter)" userId="S::leanne.small@wales.nhs.uk::d76cf426-005f-434f-ac47-a5eb582e6007" providerId="AD" clId="Web-{DF0B75BF-0A76-4AE9-BB9A-315D4EDB4C73}" dt="2024-07-09T09:01:53.622" v="4" actId="20577"/>
      <pc:docMkLst>
        <pc:docMk/>
      </pc:docMkLst>
      <pc:sldChg chg="modSp">
        <pc:chgData name="Leanne Small (Public Health Wales - No. 2 Capital Quarter)" userId="S::leanne.small@wales.nhs.uk::d76cf426-005f-434f-ac47-a5eb582e6007" providerId="AD" clId="Web-{DF0B75BF-0A76-4AE9-BB9A-315D4EDB4C73}" dt="2024-07-09T09:01:39.997" v="3" actId="20577"/>
        <pc:sldMkLst>
          <pc:docMk/>
          <pc:sldMk cId="3488466743" sldId="277"/>
        </pc:sldMkLst>
      </pc:sldChg>
      <pc:sldChg chg="modSp">
        <pc:chgData name="Leanne Small (Public Health Wales - No. 2 Capital Quarter)" userId="S::leanne.small@wales.nhs.uk::d76cf426-005f-434f-ac47-a5eb582e6007" providerId="AD" clId="Web-{DF0B75BF-0A76-4AE9-BB9A-315D4EDB4C73}" dt="2024-07-09T09:01:53.622" v="4" actId="20577"/>
        <pc:sldMkLst>
          <pc:docMk/>
          <pc:sldMk cId="2585829557" sldId="280"/>
        </pc:sldMkLst>
      </pc:sldChg>
    </pc:docChg>
  </pc:docChgLst>
  <pc:docChgLst>
    <pc:chgData name="Sophie Flood (Public Health Wales - Matrix House)" userId="S::sophie.flood@wales.nhs.uk::f1b68508-ff1d-4a78-a875-f6aa95017de1" providerId="AD" clId="Web-{4A2D80E7-A4F4-298D-3873-A8BB349D1AE0}"/>
    <pc:docChg chg="modSld">
      <pc:chgData name="Sophie Flood (Public Health Wales - Matrix House)" userId="S::sophie.flood@wales.nhs.uk::f1b68508-ff1d-4a78-a875-f6aa95017de1" providerId="AD" clId="Web-{4A2D80E7-A4F4-298D-3873-A8BB349D1AE0}" dt="2025-01-22T14:30:18.052" v="1" actId="20577"/>
      <pc:docMkLst>
        <pc:docMk/>
      </pc:docMkLst>
      <pc:sldChg chg="modSp">
        <pc:chgData name="Sophie Flood (Public Health Wales - Matrix House)" userId="S::sophie.flood@wales.nhs.uk::f1b68508-ff1d-4a78-a875-f6aa95017de1" providerId="AD" clId="Web-{4A2D80E7-A4F4-298D-3873-A8BB349D1AE0}" dt="2025-01-22T14:30:18.052" v="1" actId="20577"/>
        <pc:sldMkLst>
          <pc:docMk/>
          <pc:sldMk cId="2629694126" sldId="305"/>
        </pc:sldMkLst>
        <pc:spChg chg="mod">
          <ac:chgData name="Sophie Flood (Public Health Wales - Matrix House)" userId="S::sophie.flood@wales.nhs.uk::f1b68508-ff1d-4a78-a875-f6aa95017de1" providerId="AD" clId="Web-{4A2D80E7-A4F4-298D-3873-A8BB349D1AE0}" dt="2025-01-22T14:30:18.052" v="1" actId="20577"/>
          <ac:spMkLst>
            <pc:docMk/>
            <pc:sldMk cId="2629694126" sldId="305"/>
            <ac:spMk id="5" creationId="{9D16C461-1705-953C-AA71-3B5B6C0B4ECB}"/>
          </ac:spMkLst>
        </pc:spChg>
      </pc:sldChg>
    </pc:docChg>
  </pc:docChgLst>
  <pc:docChgLst>
    <pc:chgData name="Leanne Small (Public Health Wales - No. 2 Capital Quarter)" userId="S::leanne.small@wales.nhs.uk::d76cf426-005f-434f-ac47-a5eb582e6007" providerId="AD" clId="Web-{D00F08A9-F0B8-46A2-AF06-54C64CD23F85}"/>
    <pc:docChg chg="addSld modSld sldOrd">
      <pc:chgData name="Leanne Small (Public Health Wales - No. 2 Capital Quarter)" userId="S::leanne.small@wales.nhs.uk::d76cf426-005f-434f-ac47-a5eb582e6007" providerId="AD" clId="Web-{D00F08A9-F0B8-46A2-AF06-54C64CD23F85}" dt="2024-07-02T13:58:34.201" v="740" actId="20577"/>
      <pc:docMkLst>
        <pc:docMk/>
      </pc:docMkLst>
      <pc:sldChg chg="addSp delSp modSp">
        <pc:chgData name="Leanne Small (Public Health Wales - No. 2 Capital Quarter)" userId="S::leanne.small@wales.nhs.uk::d76cf426-005f-434f-ac47-a5eb582e6007" providerId="AD" clId="Web-{D00F08A9-F0B8-46A2-AF06-54C64CD23F85}" dt="2024-07-02T13:51:02.155" v="628" actId="20577"/>
        <pc:sldMkLst>
          <pc:docMk/>
          <pc:sldMk cId="2167396426" sldId="257"/>
        </pc:sldMkLst>
      </pc:sldChg>
      <pc:sldChg chg="modSp">
        <pc:chgData name="Leanne Small (Public Health Wales - No. 2 Capital Quarter)" userId="S::leanne.small@wales.nhs.uk::d76cf426-005f-434f-ac47-a5eb582e6007" providerId="AD" clId="Web-{D00F08A9-F0B8-46A2-AF06-54C64CD23F85}" dt="2024-07-02T13:45:13.522" v="497"/>
        <pc:sldMkLst>
          <pc:docMk/>
          <pc:sldMk cId="3990787115" sldId="275"/>
        </pc:sldMkLst>
      </pc:sldChg>
      <pc:sldChg chg="addSp delSp modSp add replId">
        <pc:chgData name="Leanne Small (Public Health Wales - No. 2 Capital Quarter)" userId="S::leanne.small@wales.nhs.uk::d76cf426-005f-434f-ac47-a5eb582e6007" providerId="AD" clId="Web-{D00F08A9-F0B8-46A2-AF06-54C64CD23F85}" dt="2024-07-02T13:53:47.385" v="679" actId="20577"/>
        <pc:sldMkLst>
          <pc:docMk/>
          <pc:sldMk cId="3817705291" sldId="276"/>
        </pc:sldMkLst>
      </pc:sldChg>
      <pc:sldChg chg="addSp delSp modSp add mod replId modClrScheme chgLayout">
        <pc:chgData name="Leanne Small (Public Health Wales - No. 2 Capital Quarter)" userId="S::leanne.small@wales.nhs.uk::d76cf426-005f-434f-ac47-a5eb582e6007" providerId="AD" clId="Web-{D00F08A9-F0B8-46A2-AF06-54C64CD23F85}" dt="2024-07-02T13:45:04.975" v="493" actId="20577"/>
        <pc:sldMkLst>
          <pc:docMk/>
          <pc:sldMk cId="3488466743" sldId="277"/>
        </pc:sldMkLst>
      </pc:sldChg>
      <pc:sldChg chg="addSp delSp modSp add replId">
        <pc:chgData name="Leanne Small (Public Health Wales - No. 2 Capital Quarter)" userId="S::leanne.small@wales.nhs.uk::d76cf426-005f-434f-ac47-a5eb582e6007" providerId="AD" clId="Web-{D00F08A9-F0B8-46A2-AF06-54C64CD23F85}" dt="2024-07-02T13:56:31.974" v="714" actId="20577"/>
        <pc:sldMkLst>
          <pc:docMk/>
          <pc:sldMk cId="3034959824" sldId="278"/>
        </pc:sldMkLst>
      </pc:sldChg>
      <pc:sldChg chg="addSp delSp modSp add replId">
        <pc:chgData name="Leanne Small (Public Health Wales - No. 2 Capital Quarter)" userId="S::leanne.small@wales.nhs.uk::d76cf426-005f-434f-ac47-a5eb582e6007" providerId="AD" clId="Web-{D00F08A9-F0B8-46A2-AF06-54C64CD23F85}" dt="2024-07-02T13:58:34.201" v="740" actId="20577"/>
        <pc:sldMkLst>
          <pc:docMk/>
          <pc:sldMk cId="1087296996" sldId="279"/>
        </pc:sldMkLst>
      </pc:sldChg>
      <pc:sldChg chg="modSp add ord replId">
        <pc:chgData name="Leanne Small (Public Health Wales - No. 2 Capital Quarter)" userId="S::leanne.small@wales.nhs.uk::d76cf426-005f-434f-ac47-a5eb582e6007" providerId="AD" clId="Web-{D00F08A9-F0B8-46A2-AF06-54C64CD23F85}" dt="2024-07-02T13:49:27.008" v="611" actId="20577"/>
        <pc:sldMkLst>
          <pc:docMk/>
          <pc:sldMk cId="2585829557" sldId="280"/>
        </pc:sldMkLst>
      </pc:sldChg>
    </pc:docChg>
  </pc:docChgLst>
  <pc:docChgLst>
    <pc:chgData name="Grace Lawson (Public Health Wales - No. 2 Capital Quarter)" userId="S::grace.lawson@wales.nhs.uk::88c6baf7-06f7-4e16-85cb-71260126bd16" providerId="AD" clId="Web-{21DE413F-1586-46C3-97D1-B6EAD9A5235E}"/>
    <pc:docChg chg="modSld">
      <pc:chgData name="Grace Lawson (Public Health Wales - No. 2 Capital Quarter)" userId="S::grace.lawson@wales.nhs.uk::88c6baf7-06f7-4e16-85cb-71260126bd16" providerId="AD" clId="Web-{21DE413F-1586-46C3-97D1-B6EAD9A5235E}" dt="2024-08-02T12:33:47.775" v="249"/>
      <pc:docMkLst>
        <pc:docMk/>
      </pc:docMkLst>
      <pc:sldChg chg="modSp">
        <pc:chgData name="Grace Lawson (Public Health Wales - No. 2 Capital Quarter)" userId="S::grace.lawson@wales.nhs.uk::88c6baf7-06f7-4e16-85cb-71260126bd16" providerId="AD" clId="Web-{21DE413F-1586-46C3-97D1-B6EAD9A5235E}" dt="2024-08-02T12:33:47.775" v="249"/>
        <pc:sldMkLst>
          <pc:docMk/>
          <pc:sldMk cId="3990787115" sldId="275"/>
        </pc:sldMkLst>
      </pc:sldChg>
    </pc:docChg>
  </pc:docChgLst>
  <pc:docChgLst>
    <pc:chgData name="Anthony Priest (Public Health Wales - No. 2 Capital Quarter)" userId="S::anthony.priest2@wales.nhs.uk::46692481-554a-429c-bc03-d4cca9c03c2b" providerId="AD" clId="Web-{2934E12A-D209-9113-AFEA-9F1B4D7BCA45}"/>
    <pc:docChg chg="addSld modSld">
      <pc:chgData name="Anthony Priest (Public Health Wales - No. 2 Capital Quarter)" userId="S::anthony.priest2@wales.nhs.uk::46692481-554a-429c-bc03-d4cca9c03c2b" providerId="AD" clId="Web-{2934E12A-D209-9113-AFEA-9F1B4D7BCA45}" dt="2024-11-11T14:17:07.356" v="319"/>
      <pc:docMkLst>
        <pc:docMk/>
      </pc:docMkLst>
      <pc:sldChg chg="modSp">
        <pc:chgData name="Anthony Priest (Public Health Wales - No. 2 Capital Quarter)" userId="S::anthony.priest2@wales.nhs.uk::46692481-554a-429c-bc03-d4cca9c03c2b" providerId="AD" clId="Web-{2934E12A-D209-9113-AFEA-9F1B4D7BCA45}" dt="2024-11-11T13:56:09.016" v="1" actId="1076"/>
        <pc:sldMkLst>
          <pc:docMk/>
          <pc:sldMk cId="2926879243" sldId="256"/>
        </pc:sldMkLst>
        <pc:spChg chg="mod">
          <ac:chgData name="Anthony Priest (Public Health Wales - No. 2 Capital Quarter)" userId="S::anthony.priest2@wales.nhs.uk::46692481-554a-429c-bc03-d4cca9c03c2b" providerId="AD" clId="Web-{2934E12A-D209-9113-AFEA-9F1B4D7BCA45}" dt="2024-11-11T13:56:06.485" v="0" actId="1076"/>
          <ac:spMkLst>
            <pc:docMk/>
            <pc:sldMk cId="2926879243" sldId="256"/>
            <ac:spMk id="5" creationId="{3CE1152D-6BB6-3080-954C-28D9314E6AD5}"/>
          </ac:spMkLst>
        </pc:spChg>
        <pc:spChg chg="mod">
          <ac:chgData name="Anthony Priest (Public Health Wales - No. 2 Capital Quarter)" userId="S::anthony.priest2@wales.nhs.uk::46692481-554a-429c-bc03-d4cca9c03c2b" providerId="AD" clId="Web-{2934E12A-D209-9113-AFEA-9F1B4D7BCA45}" dt="2024-11-11T13:56:09.016" v="1" actId="1076"/>
          <ac:spMkLst>
            <pc:docMk/>
            <pc:sldMk cId="2926879243" sldId="256"/>
            <ac:spMk id="6" creationId="{49561BF0-1EE0-F350-32FC-16AB73C6A3DB}"/>
          </ac:spMkLst>
        </pc:spChg>
      </pc:sldChg>
      <pc:sldChg chg="modSp">
        <pc:chgData name="Anthony Priest (Public Health Wales - No. 2 Capital Quarter)" userId="S::anthony.priest2@wales.nhs.uk::46692481-554a-429c-bc03-d4cca9c03c2b" providerId="AD" clId="Web-{2934E12A-D209-9113-AFEA-9F1B4D7BCA45}" dt="2024-11-11T14:14:06.662" v="258" actId="1076"/>
        <pc:sldMkLst>
          <pc:docMk/>
          <pc:sldMk cId="2167396426" sldId="257"/>
        </pc:sldMkLst>
        <pc:spChg chg="mod">
          <ac:chgData name="Anthony Priest (Public Health Wales - No. 2 Capital Quarter)" userId="S::anthony.priest2@wales.nhs.uk::46692481-554a-429c-bc03-d4cca9c03c2b" providerId="AD" clId="Web-{2934E12A-D209-9113-AFEA-9F1B4D7BCA45}" dt="2024-11-11T14:14:03.428" v="257" actId="1076"/>
          <ac:spMkLst>
            <pc:docMk/>
            <pc:sldMk cId="2167396426" sldId="257"/>
            <ac:spMk id="9" creationId="{1F12BF59-A47D-2988-0180-9C21651B561D}"/>
          </ac:spMkLst>
        </pc:spChg>
        <pc:spChg chg="mod">
          <ac:chgData name="Anthony Priest (Public Health Wales - No. 2 Capital Quarter)" userId="S::anthony.priest2@wales.nhs.uk::46692481-554a-429c-bc03-d4cca9c03c2b" providerId="AD" clId="Web-{2934E12A-D209-9113-AFEA-9F1B4D7BCA45}" dt="2024-11-11T14:14:06.662" v="258" actId="1076"/>
          <ac:spMkLst>
            <pc:docMk/>
            <pc:sldMk cId="2167396426" sldId="257"/>
            <ac:spMk id="11" creationId="{4BAAD2C7-3425-C6EA-6390-EFBCE9387BDD}"/>
          </ac:spMkLst>
        </pc:spChg>
      </pc:sldChg>
      <pc:sldChg chg="modSp">
        <pc:chgData name="Anthony Priest (Public Health Wales - No. 2 Capital Quarter)" userId="S::anthony.priest2@wales.nhs.uk::46692481-554a-429c-bc03-d4cca9c03c2b" providerId="AD" clId="Web-{2934E12A-D209-9113-AFEA-9F1B4D7BCA45}" dt="2024-11-11T14:01:41.027" v="74" actId="14100"/>
        <pc:sldMkLst>
          <pc:docMk/>
          <pc:sldMk cId="3817705291" sldId="276"/>
        </pc:sldMkLst>
        <pc:spChg chg="mod">
          <ac:chgData name="Anthony Priest (Public Health Wales - No. 2 Capital Quarter)" userId="S::anthony.priest2@wales.nhs.uk::46692481-554a-429c-bc03-d4cca9c03c2b" providerId="AD" clId="Web-{2934E12A-D209-9113-AFEA-9F1B4D7BCA45}" dt="2024-11-11T13:57:09.377" v="10" actId="14100"/>
          <ac:spMkLst>
            <pc:docMk/>
            <pc:sldMk cId="3817705291" sldId="276"/>
            <ac:spMk id="6" creationId="{D9BF286C-91B2-2302-8C98-838EDE010734}"/>
          </ac:spMkLst>
        </pc:spChg>
        <pc:spChg chg="mod">
          <ac:chgData name="Anthony Priest (Public Health Wales - No. 2 Capital Quarter)" userId="S::anthony.priest2@wales.nhs.uk::46692481-554a-429c-bc03-d4cca9c03c2b" providerId="AD" clId="Web-{2934E12A-D209-9113-AFEA-9F1B4D7BCA45}" dt="2024-11-11T14:01:41.027" v="74" actId="14100"/>
          <ac:spMkLst>
            <pc:docMk/>
            <pc:sldMk cId="3817705291" sldId="276"/>
            <ac:spMk id="9" creationId="{1F12BF59-A47D-2988-0180-9C21651B561D}"/>
          </ac:spMkLst>
        </pc:spChg>
        <pc:spChg chg="mod">
          <ac:chgData name="Anthony Priest (Public Health Wales - No. 2 Capital Quarter)" userId="S::anthony.priest2@wales.nhs.uk::46692481-554a-429c-bc03-d4cca9c03c2b" providerId="AD" clId="Web-{2934E12A-D209-9113-AFEA-9F1B4D7BCA45}" dt="2024-11-11T14:01:37.105" v="73" actId="1076"/>
          <ac:spMkLst>
            <pc:docMk/>
            <pc:sldMk cId="3817705291" sldId="276"/>
            <ac:spMk id="10" creationId="{A2463E64-1238-A5D5-DBFD-D44C165D59C9}"/>
          </ac:spMkLst>
        </pc:spChg>
      </pc:sldChg>
      <pc:sldChg chg="modSp">
        <pc:chgData name="Anthony Priest (Public Health Wales - No. 2 Capital Quarter)" userId="S::anthony.priest2@wales.nhs.uk::46692481-554a-429c-bc03-d4cca9c03c2b" providerId="AD" clId="Web-{2934E12A-D209-9113-AFEA-9F1B4D7BCA45}" dt="2024-11-11T13:56:54.314" v="8" actId="1076"/>
        <pc:sldMkLst>
          <pc:docMk/>
          <pc:sldMk cId="3488466743" sldId="277"/>
        </pc:sldMkLst>
        <pc:spChg chg="mod">
          <ac:chgData name="Anthony Priest (Public Health Wales - No. 2 Capital Quarter)" userId="S::anthony.priest2@wales.nhs.uk::46692481-554a-429c-bc03-d4cca9c03c2b" providerId="AD" clId="Web-{2934E12A-D209-9113-AFEA-9F1B4D7BCA45}" dt="2024-11-11T13:56:51.861" v="7" actId="1076"/>
          <ac:spMkLst>
            <pc:docMk/>
            <pc:sldMk cId="3488466743" sldId="277"/>
            <ac:spMk id="2" creationId="{72B23993-B36D-138C-4C22-870DE2C302EC}"/>
          </ac:spMkLst>
        </pc:spChg>
        <pc:spChg chg="mod">
          <ac:chgData name="Anthony Priest (Public Health Wales - No. 2 Capital Quarter)" userId="S::anthony.priest2@wales.nhs.uk::46692481-554a-429c-bc03-d4cca9c03c2b" providerId="AD" clId="Web-{2934E12A-D209-9113-AFEA-9F1B4D7BCA45}" dt="2024-11-11T13:56:54.314" v="8" actId="1076"/>
          <ac:spMkLst>
            <pc:docMk/>
            <pc:sldMk cId="3488466743" sldId="277"/>
            <ac:spMk id="5" creationId="{CE0E0DED-3429-1BE8-AB31-28736D4215F3}"/>
          </ac:spMkLst>
        </pc:spChg>
      </pc:sldChg>
      <pc:sldChg chg="modSp">
        <pc:chgData name="Anthony Priest (Public Health Wales - No. 2 Capital Quarter)" userId="S::anthony.priest2@wales.nhs.uk::46692481-554a-429c-bc03-d4cca9c03c2b" providerId="AD" clId="Web-{2934E12A-D209-9113-AFEA-9F1B4D7BCA45}" dt="2024-11-11T14:05:04.019" v="142" actId="1076"/>
        <pc:sldMkLst>
          <pc:docMk/>
          <pc:sldMk cId="3034959824" sldId="278"/>
        </pc:sldMkLst>
        <pc:spChg chg="mod">
          <ac:chgData name="Anthony Priest (Public Health Wales - No. 2 Capital Quarter)" userId="S::anthony.priest2@wales.nhs.uk::46692481-554a-429c-bc03-d4cca9c03c2b" providerId="AD" clId="Web-{2934E12A-D209-9113-AFEA-9F1B4D7BCA45}" dt="2024-11-11T14:05:04.019" v="142" actId="1076"/>
          <ac:spMkLst>
            <pc:docMk/>
            <pc:sldMk cId="3034959824" sldId="278"/>
            <ac:spMk id="9" creationId="{1F12BF59-A47D-2988-0180-9C21651B561D}"/>
          </ac:spMkLst>
        </pc:spChg>
        <pc:spChg chg="mod">
          <ac:chgData name="Anthony Priest (Public Health Wales - No. 2 Capital Quarter)" userId="S::anthony.priest2@wales.nhs.uk::46692481-554a-429c-bc03-d4cca9c03c2b" providerId="AD" clId="Web-{2934E12A-D209-9113-AFEA-9F1B4D7BCA45}" dt="2024-11-11T14:04:46.487" v="137" actId="14100"/>
          <ac:spMkLst>
            <pc:docMk/>
            <pc:sldMk cId="3034959824" sldId="278"/>
            <ac:spMk id="10" creationId="{ADEFB202-3B1E-566C-487F-657AFED2D5A7}"/>
          </ac:spMkLst>
        </pc:spChg>
      </pc:sldChg>
      <pc:sldChg chg="modSp">
        <pc:chgData name="Anthony Priest (Public Health Wales - No. 2 Capital Quarter)" userId="S::anthony.priest2@wales.nhs.uk::46692481-554a-429c-bc03-d4cca9c03c2b" providerId="AD" clId="Web-{2934E12A-D209-9113-AFEA-9F1B4D7BCA45}" dt="2024-11-11T14:16:51.512" v="317" actId="1076"/>
        <pc:sldMkLst>
          <pc:docMk/>
          <pc:sldMk cId="2585829557" sldId="280"/>
        </pc:sldMkLst>
        <pc:spChg chg="mod">
          <ac:chgData name="Anthony Priest (Public Health Wales - No. 2 Capital Quarter)" userId="S::anthony.priest2@wales.nhs.uk::46692481-554a-429c-bc03-d4cca9c03c2b" providerId="AD" clId="Web-{2934E12A-D209-9113-AFEA-9F1B4D7BCA45}" dt="2024-11-11T14:16:43.746" v="315" actId="1076"/>
          <ac:spMkLst>
            <pc:docMk/>
            <pc:sldMk cId="2585829557" sldId="280"/>
            <ac:spMk id="2" creationId="{72B23993-B36D-138C-4C22-870DE2C302EC}"/>
          </ac:spMkLst>
        </pc:spChg>
        <pc:spChg chg="mod">
          <ac:chgData name="Anthony Priest (Public Health Wales - No. 2 Capital Quarter)" userId="S::anthony.priest2@wales.nhs.uk::46692481-554a-429c-bc03-d4cca9c03c2b" providerId="AD" clId="Web-{2934E12A-D209-9113-AFEA-9F1B4D7BCA45}" dt="2024-11-11T14:16:51.512" v="317" actId="1076"/>
          <ac:spMkLst>
            <pc:docMk/>
            <pc:sldMk cId="2585829557" sldId="280"/>
            <ac:spMk id="5" creationId="{CE0E0DED-3429-1BE8-AB31-28736D4215F3}"/>
          </ac:spMkLst>
        </pc:spChg>
      </pc:sldChg>
      <pc:sldChg chg="modSp">
        <pc:chgData name="Anthony Priest (Public Health Wales - No. 2 Capital Quarter)" userId="S::anthony.priest2@wales.nhs.uk::46692481-554a-429c-bc03-d4cca9c03c2b" providerId="AD" clId="Web-{2934E12A-D209-9113-AFEA-9F1B4D7BCA45}" dt="2024-11-11T14:01:29.683" v="71" actId="1076"/>
        <pc:sldMkLst>
          <pc:docMk/>
          <pc:sldMk cId="2246529506" sldId="281"/>
        </pc:sldMkLst>
        <pc:spChg chg="mod">
          <ac:chgData name="Anthony Priest (Public Health Wales - No. 2 Capital Quarter)" userId="S::anthony.priest2@wales.nhs.uk::46692481-554a-429c-bc03-d4cca9c03c2b" providerId="AD" clId="Web-{2934E12A-D209-9113-AFEA-9F1B4D7BCA45}" dt="2024-11-11T14:01:29.683" v="71" actId="1076"/>
          <ac:spMkLst>
            <pc:docMk/>
            <pc:sldMk cId="2246529506" sldId="281"/>
            <ac:spMk id="9" creationId="{1F12BF59-A47D-2988-0180-9C21651B561D}"/>
          </ac:spMkLst>
        </pc:spChg>
        <pc:spChg chg="mod">
          <ac:chgData name="Anthony Priest (Public Health Wales - No. 2 Capital Quarter)" userId="S::anthony.priest2@wales.nhs.uk::46692481-554a-429c-bc03-d4cca9c03c2b" providerId="AD" clId="Web-{2934E12A-D209-9113-AFEA-9F1B4D7BCA45}" dt="2024-11-11T14:01:23.152" v="69" actId="1076"/>
          <ac:spMkLst>
            <pc:docMk/>
            <pc:sldMk cId="2246529506" sldId="281"/>
            <ac:spMk id="10" creationId="{A2463E64-1238-A5D5-DBFD-D44C165D59C9}"/>
          </ac:spMkLst>
        </pc:spChg>
      </pc:sldChg>
      <pc:sldChg chg="addSp delSp modSp">
        <pc:chgData name="Anthony Priest (Public Health Wales - No. 2 Capital Quarter)" userId="S::anthony.priest2@wales.nhs.uk::46692481-554a-429c-bc03-d4cca9c03c2b" providerId="AD" clId="Web-{2934E12A-D209-9113-AFEA-9F1B4D7BCA45}" dt="2024-11-11T14:09:44.606" v="214" actId="20577"/>
        <pc:sldMkLst>
          <pc:docMk/>
          <pc:sldMk cId="3273558803" sldId="282"/>
        </pc:sldMkLst>
        <pc:spChg chg="add mod">
          <ac:chgData name="Anthony Priest (Public Health Wales - No. 2 Capital Quarter)" userId="S::anthony.priest2@wales.nhs.uk::46692481-554a-429c-bc03-d4cca9c03c2b" providerId="AD" clId="Web-{2934E12A-D209-9113-AFEA-9F1B4D7BCA45}" dt="2024-11-11T14:07:22.570" v="196" actId="14100"/>
          <ac:spMkLst>
            <pc:docMk/>
            <pc:sldMk cId="3273558803" sldId="282"/>
            <ac:spMk id="3" creationId="{A9241294-0F2B-CCD1-55B8-2A44BA2CB2CE}"/>
          </ac:spMkLst>
        </pc:spChg>
        <pc:spChg chg="add mod">
          <ac:chgData name="Anthony Priest (Public Health Wales - No. 2 Capital Quarter)" userId="S::anthony.priest2@wales.nhs.uk::46692481-554a-429c-bc03-d4cca9c03c2b" providerId="AD" clId="Web-{2934E12A-D209-9113-AFEA-9F1B4D7BCA45}" dt="2024-11-11T14:07:32.352" v="199" actId="14100"/>
          <ac:spMkLst>
            <pc:docMk/>
            <pc:sldMk cId="3273558803" sldId="282"/>
            <ac:spMk id="5" creationId="{011A43A6-2793-37B6-1823-A25C1D597E47}"/>
          </ac:spMkLst>
        </pc:spChg>
        <pc:spChg chg="mod">
          <ac:chgData name="Anthony Priest (Public Health Wales - No. 2 Capital Quarter)" userId="S::anthony.priest2@wales.nhs.uk::46692481-554a-429c-bc03-d4cca9c03c2b" providerId="AD" clId="Web-{2934E12A-D209-9113-AFEA-9F1B4D7BCA45}" dt="2024-11-11T14:09:44.606" v="214" actId="20577"/>
          <ac:spMkLst>
            <pc:docMk/>
            <pc:sldMk cId="3273558803" sldId="282"/>
            <ac:spMk id="10" creationId="{C8CAC4F0-3831-EC4E-E9B4-2F30D7E7D415}"/>
          </ac:spMkLst>
        </pc:spChg>
        <pc:spChg chg="add mod">
          <ac:chgData name="Anthony Priest (Public Health Wales - No. 2 Capital Quarter)" userId="S::anthony.priest2@wales.nhs.uk::46692481-554a-429c-bc03-d4cca9c03c2b" providerId="AD" clId="Web-{2934E12A-D209-9113-AFEA-9F1B4D7BCA45}" dt="2024-11-11T14:09:02.777" v="202" actId="14100"/>
          <ac:spMkLst>
            <pc:docMk/>
            <pc:sldMk cId="3273558803" sldId="282"/>
            <ac:spMk id="13" creationId="{F6F6EDFA-E957-E97B-A33B-65C4D4862F26}"/>
          </ac:spMkLst>
        </pc:spChg>
        <pc:picChg chg="add mod">
          <ac:chgData name="Anthony Priest (Public Health Wales - No. 2 Capital Quarter)" userId="S::anthony.priest2@wales.nhs.uk::46692481-554a-429c-bc03-d4cca9c03c2b" providerId="AD" clId="Web-{2934E12A-D209-9113-AFEA-9F1B4D7BCA45}" dt="2024-11-11T13:58:51.006" v="29" actId="1076"/>
          <ac:picMkLst>
            <pc:docMk/>
            <pc:sldMk cId="3273558803" sldId="282"/>
            <ac:picMk id="2" creationId="{4C8419BF-8804-50B8-B7DE-270211DE7290}"/>
          </ac:picMkLst>
        </pc:picChg>
        <pc:picChg chg="add mod">
          <ac:chgData name="Anthony Priest (Public Health Wales - No. 2 Capital Quarter)" userId="S::anthony.priest2@wales.nhs.uk::46692481-554a-429c-bc03-d4cca9c03c2b" providerId="AD" clId="Web-{2934E12A-D209-9113-AFEA-9F1B4D7BCA45}" dt="2024-11-11T14:00:49.994" v="66" actId="1076"/>
          <ac:picMkLst>
            <pc:docMk/>
            <pc:sldMk cId="3273558803" sldId="282"/>
            <ac:picMk id="4" creationId="{1E11DFFA-630E-9C46-99F4-DE27E2E1ED29}"/>
          </ac:picMkLst>
        </pc:picChg>
        <pc:picChg chg="add mod">
          <ac:chgData name="Anthony Priest (Public Health Wales - No. 2 Capital Quarter)" userId="S::anthony.priest2@wales.nhs.uk::46692481-554a-429c-bc03-d4cca9c03c2b" providerId="AD" clId="Web-{2934E12A-D209-9113-AFEA-9F1B4D7BCA45}" dt="2024-11-11T14:00:33.259" v="57" actId="688"/>
          <ac:picMkLst>
            <pc:docMk/>
            <pc:sldMk cId="3273558803" sldId="282"/>
            <ac:picMk id="12" creationId="{96857440-7925-9424-0D5F-90A2F3D6AEA2}"/>
          </ac:picMkLst>
        </pc:picChg>
      </pc:sldChg>
      <pc:sldChg chg="addSp delSp modSp">
        <pc:chgData name="Anthony Priest (Public Health Wales - No. 2 Capital Quarter)" userId="S::anthony.priest2@wales.nhs.uk::46692481-554a-429c-bc03-d4cca9c03c2b" providerId="AD" clId="Web-{2934E12A-D209-9113-AFEA-9F1B4D7BCA45}" dt="2024-11-11T14:10:01.763" v="218" actId="1076"/>
        <pc:sldMkLst>
          <pc:docMk/>
          <pc:sldMk cId="3263352621" sldId="283"/>
        </pc:sldMkLst>
        <pc:spChg chg="mod">
          <ac:chgData name="Anthony Priest (Public Health Wales - No. 2 Capital Quarter)" userId="S::anthony.priest2@wales.nhs.uk::46692481-554a-429c-bc03-d4cca9c03c2b" providerId="AD" clId="Web-{2934E12A-D209-9113-AFEA-9F1B4D7BCA45}" dt="2024-11-11T14:10:01.763" v="218" actId="1076"/>
          <ac:spMkLst>
            <pc:docMk/>
            <pc:sldMk cId="3263352621" sldId="283"/>
            <ac:spMk id="3" creationId="{668B4246-F894-056C-1867-E2F65E605F01}"/>
          </ac:spMkLst>
        </pc:spChg>
        <pc:spChg chg="add mod">
          <ac:chgData name="Anthony Priest (Public Health Wales - No. 2 Capital Quarter)" userId="S::anthony.priest2@wales.nhs.uk::46692481-554a-429c-bc03-d4cca9c03c2b" providerId="AD" clId="Web-{2934E12A-D209-9113-AFEA-9F1B4D7BCA45}" dt="2024-11-11T14:09:14.355" v="206" actId="20577"/>
          <ac:spMkLst>
            <pc:docMk/>
            <pc:sldMk cId="3263352621" sldId="283"/>
            <ac:spMk id="9" creationId="{C8200B89-C557-EE73-97DB-AA4AEED02391}"/>
          </ac:spMkLst>
        </pc:spChg>
        <pc:spChg chg="add mod">
          <ac:chgData name="Anthony Priest (Public Health Wales - No. 2 Capital Quarter)" userId="S::anthony.priest2@wales.nhs.uk::46692481-554a-429c-bc03-d4cca9c03c2b" providerId="AD" clId="Web-{2934E12A-D209-9113-AFEA-9F1B4D7BCA45}" dt="2024-11-11T14:09:24.043" v="209" actId="20577"/>
          <ac:spMkLst>
            <pc:docMk/>
            <pc:sldMk cId="3263352621" sldId="283"/>
            <ac:spMk id="11" creationId="{62F2DE2E-479E-9E00-7DBC-FFCFAB35E629}"/>
          </ac:spMkLst>
        </pc:spChg>
        <pc:spChg chg="add mod">
          <ac:chgData name="Anthony Priest (Public Health Wales - No. 2 Capital Quarter)" userId="S::anthony.priest2@wales.nhs.uk::46692481-554a-429c-bc03-d4cca9c03c2b" providerId="AD" clId="Web-{2934E12A-D209-9113-AFEA-9F1B4D7BCA45}" dt="2024-11-11T14:09:33.325" v="212" actId="20577"/>
          <ac:spMkLst>
            <pc:docMk/>
            <pc:sldMk cId="3263352621" sldId="283"/>
            <ac:spMk id="13" creationId="{FBF417BC-4D46-FE92-A9D1-662C0602AF3A}"/>
          </ac:spMkLst>
        </pc:spChg>
        <pc:picChg chg="add del">
          <ac:chgData name="Anthony Priest (Public Health Wales - No. 2 Capital Quarter)" userId="S::anthony.priest2@wales.nhs.uk::46692481-554a-429c-bc03-d4cca9c03c2b" providerId="AD" clId="Web-{2934E12A-D209-9113-AFEA-9F1B4D7BCA45}" dt="2024-11-11T14:02:50.608" v="94"/>
          <ac:picMkLst>
            <pc:docMk/>
            <pc:sldMk cId="3263352621" sldId="283"/>
            <ac:picMk id="4" creationId="{DF9677D5-DF0A-312C-C4B0-88C17F3BED1D}"/>
          </ac:picMkLst>
        </pc:picChg>
        <pc:picChg chg="add mod">
          <ac:chgData name="Anthony Priest (Public Health Wales - No. 2 Capital Quarter)" userId="S::anthony.priest2@wales.nhs.uk::46692481-554a-429c-bc03-d4cca9c03c2b" providerId="AD" clId="Web-{2934E12A-D209-9113-AFEA-9F1B4D7BCA45}" dt="2024-11-11T14:03:29.562" v="108" actId="1076"/>
          <ac:picMkLst>
            <pc:docMk/>
            <pc:sldMk cId="3263352621" sldId="283"/>
            <ac:picMk id="10" creationId="{D394FE63-A3D7-DE0A-A89C-C00234F8CE8F}"/>
          </ac:picMkLst>
        </pc:picChg>
        <pc:picChg chg="add mod">
          <ac:chgData name="Anthony Priest (Public Health Wales - No. 2 Capital Quarter)" userId="S::anthony.priest2@wales.nhs.uk::46692481-554a-429c-bc03-d4cca9c03c2b" providerId="AD" clId="Web-{2934E12A-D209-9113-AFEA-9F1B4D7BCA45}" dt="2024-11-11T14:03:56.391" v="115" actId="688"/>
          <ac:picMkLst>
            <pc:docMk/>
            <pc:sldMk cId="3263352621" sldId="283"/>
            <ac:picMk id="12" creationId="{7DAA4A68-75D9-2A83-7A2D-3544BD2564B4}"/>
          </ac:picMkLst>
        </pc:picChg>
      </pc:sldChg>
      <pc:sldChg chg="addSp delSp modSp">
        <pc:chgData name="Anthony Priest (Public Health Wales - No. 2 Capital Quarter)" userId="S::anthony.priest2@wales.nhs.uk::46692481-554a-429c-bc03-d4cca9c03c2b" providerId="AD" clId="Web-{2934E12A-D209-9113-AFEA-9F1B4D7BCA45}" dt="2024-11-11T14:11:57.798" v="229" actId="1076"/>
        <pc:sldMkLst>
          <pc:docMk/>
          <pc:sldMk cId="2994127689" sldId="284"/>
        </pc:sldMkLst>
        <pc:spChg chg="mod">
          <ac:chgData name="Anthony Priest (Public Health Wales - No. 2 Capital Quarter)" userId="S::anthony.priest2@wales.nhs.uk::46692481-554a-429c-bc03-d4cca9c03c2b" providerId="AD" clId="Web-{2934E12A-D209-9113-AFEA-9F1B4D7BCA45}" dt="2024-11-11T14:10:14.967" v="223" actId="1076"/>
          <ac:spMkLst>
            <pc:docMk/>
            <pc:sldMk cId="2994127689" sldId="284"/>
            <ac:spMk id="4" creationId="{14801B63-9BA0-D3D0-EFCE-84A5D52155F6}"/>
          </ac:spMkLst>
        </pc:spChg>
        <pc:spChg chg="add mod">
          <ac:chgData name="Anthony Priest (Public Health Wales - No. 2 Capital Quarter)" userId="S::anthony.priest2@wales.nhs.uk::46692481-554a-429c-bc03-d4cca9c03c2b" providerId="AD" clId="Web-{2934E12A-D209-9113-AFEA-9F1B4D7BCA45}" dt="2024-11-11T14:11:39.767" v="224" actId="20577"/>
          <ac:spMkLst>
            <pc:docMk/>
            <pc:sldMk cId="2994127689" sldId="284"/>
            <ac:spMk id="9" creationId="{051C943F-5EAD-257B-228D-1F9F0E79527E}"/>
          </ac:spMkLst>
        </pc:spChg>
        <pc:spChg chg="add mod">
          <ac:chgData name="Anthony Priest (Public Health Wales - No. 2 Capital Quarter)" userId="S::anthony.priest2@wales.nhs.uk::46692481-554a-429c-bc03-d4cca9c03c2b" providerId="AD" clId="Web-{2934E12A-D209-9113-AFEA-9F1B4D7BCA45}" dt="2024-11-11T14:11:53.126" v="228" actId="20577"/>
          <ac:spMkLst>
            <pc:docMk/>
            <pc:sldMk cId="2994127689" sldId="284"/>
            <ac:spMk id="11" creationId="{93FAE719-491E-5744-2D31-83A0ACFA2406}"/>
          </ac:spMkLst>
        </pc:spChg>
        <pc:spChg chg="add mod">
          <ac:chgData name="Anthony Priest (Public Health Wales - No. 2 Capital Quarter)" userId="S::anthony.priest2@wales.nhs.uk::46692481-554a-429c-bc03-d4cca9c03c2b" providerId="AD" clId="Web-{2934E12A-D209-9113-AFEA-9F1B4D7BCA45}" dt="2024-11-11T14:11:57.798" v="229" actId="1076"/>
          <ac:spMkLst>
            <pc:docMk/>
            <pc:sldMk cId="2994127689" sldId="284"/>
            <ac:spMk id="13" creationId="{AE5260B3-9A5A-5218-5D74-EBAD493DCF70}"/>
          </ac:spMkLst>
        </pc:spChg>
        <pc:picChg chg="add mod">
          <ac:chgData name="Anthony Priest (Public Health Wales - No. 2 Capital Quarter)" userId="S::anthony.priest2@wales.nhs.uk::46692481-554a-429c-bc03-d4cca9c03c2b" providerId="AD" clId="Web-{2934E12A-D209-9113-AFEA-9F1B4D7BCA45}" dt="2024-11-11T14:05:27.988" v="148" actId="688"/>
          <ac:picMkLst>
            <pc:docMk/>
            <pc:sldMk cId="2994127689" sldId="284"/>
            <ac:picMk id="3" creationId="{4CDE9946-D42D-318B-05E9-C4CC6CEA5D9B}"/>
          </ac:picMkLst>
        </pc:picChg>
        <pc:picChg chg="add mod">
          <ac:chgData name="Anthony Priest (Public Health Wales - No. 2 Capital Quarter)" userId="S::anthony.priest2@wales.nhs.uk::46692481-554a-429c-bc03-d4cca9c03c2b" providerId="AD" clId="Web-{2934E12A-D209-9113-AFEA-9F1B4D7BCA45}" dt="2024-11-11T14:06:12.599" v="172" actId="1076"/>
          <ac:picMkLst>
            <pc:docMk/>
            <pc:sldMk cId="2994127689" sldId="284"/>
            <ac:picMk id="10" creationId="{27E06DE6-C480-A6D3-57AE-6A2AE68EF93C}"/>
          </ac:picMkLst>
        </pc:picChg>
        <pc:picChg chg="add mod">
          <ac:chgData name="Anthony Priest (Public Health Wales - No. 2 Capital Quarter)" userId="S::anthony.priest2@wales.nhs.uk::46692481-554a-429c-bc03-d4cca9c03c2b" providerId="AD" clId="Web-{2934E12A-D209-9113-AFEA-9F1B4D7BCA45}" dt="2024-11-11T14:06:46.053" v="187" actId="1076"/>
          <ac:picMkLst>
            <pc:docMk/>
            <pc:sldMk cId="2994127689" sldId="284"/>
            <ac:picMk id="12" creationId="{5A012AC3-5C96-C59A-ABD6-83FF72EEB691}"/>
          </ac:picMkLst>
        </pc:picChg>
      </pc:sldChg>
      <pc:sldChg chg="addSp delSp modSp">
        <pc:chgData name="Anthony Priest (Public Health Wales - No. 2 Capital Quarter)" userId="S::anthony.priest2@wales.nhs.uk::46692481-554a-429c-bc03-d4cca9c03c2b" providerId="AD" clId="Web-{2934E12A-D209-9113-AFEA-9F1B4D7BCA45}" dt="2024-11-11T14:13:36.974" v="254" actId="14100"/>
        <pc:sldMkLst>
          <pc:docMk/>
          <pc:sldMk cId="3434408906" sldId="285"/>
        </pc:sldMkLst>
        <pc:spChg chg="mod">
          <ac:chgData name="Anthony Priest (Public Health Wales - No. 2 Capital Quarter)" userId="S::anthony.priest2@wales.nhs.uk::46692481-554a-429c-bc03-d4cca9c03c2b" providerId="AD" clId="Web-{2934E12A-D209-9113-AFEA-9F1B4D7BCA45}" dt="2024-11-11T14:13:36.974" v="254" actId="14100"/>
          <ac:spMkLst>
            <pc:docMk/>
            <pc:sldMk cId="3434408906" sldId="285"/>
            <ac:spMk id="3" creationId="{6F624498-68B1-B6F2-0C0F-222B095DC4E3}"/>
          </ac:spMkLst>
        </pc:spChg>
        <pc:spChg chg="add">
          <ac:chgData name="Anthony Priest (Public Health Wales - No. 2 Capital Quarter)" userId="S::anthony.priest2@wales.nhs.uk::46692481-554a-429c-bc03-d4cca9c03c2b" providerId="AD" clId="Web-{2934E12A-D209-9113-AFEA-9F1B4D7BCA45}" dt="2024-11-11T14:12:25.706" v="232"/>
          <ac:spMkLst>
            <pc:docMk/>
            <pc:sldMk cId="3434408906" sldId="285"/>
            <ac:spMk id="9" creationId="{5B31A39B-A5C1-DE49-7BAF-3885F2428210}"/>
          </ac:spMkLst>
        </pc:spChg>
        <pc:spChg chg="add mod">
          <ac:chgData name="Anthony Priest (Public Health Wales - No. 2 Capital Quarter)" userId="S::anthony.priest2@wales.nhs.uk::46692481-554a-429c-bc03-d4cca9c03c2b" providerId="AD" clId="Web-{2934E12A-D209-9113-AFEA-9F1B4D7BCA45}" dt="2024-11-11T14:13:14.989" v="249" actId="1076"/>
          <ac:spMkLst>
            <pc:docMk/>
            <pc:sldMk cId="3434408906" sldId="285"/>
            <ac:spMk id="13" creationId="{24515E2D-48C7-CB9F-61E4-5D21D26FACFF}"/>
          </ac:spMkLst>
        </pc:spChg>
        <pc:spChg chg="add mod">
          <ac:chgData name="Anthony Priest (Public Health Wales - No. 2 Capital Quarter)" userId="S::anthony.priest2@wales.nhs.uk::46692481-554a-429c-bc03-d4cca9c03c2b" providerId="AD" clId="Web-{2934E12A-D209-9113-AFEA-9F1B4D7BCA45}" dt="2024-11-11T14:13:03.941" v="245" actId="688"/>
          <ac:spMkLst>
            <pc:docMk/>
            <pc:sldMk cId="3434408906" sldId="285"/>
            <ac:spMk id="17" creationId="{CBB87544-9DD0-CB64-B54E-008FACCB700A}"/>
          </ac:spMkLst>
        </pc:spChg>
        <pc:picChg chg="add">
          <ac:chgData name="Anthony Priest (Public Health Wales - No. 2 Capital Quarter)" userId="S::anthony.priest2@wales.nhs.uk::46692481-554a-429c-bc03-d4cca9c03c2b" providerId="AD" clId="Web-{2934E12A-D209-9113-AFEA-9F1B4D7BCA45}" dt="2024-11-11T14:12:25.690" v="231"/>
          <ac:picMkLst>
            <pc:docMk/>
            <pc:sldMk cId="3434408906" sldId="285"/>
            <ac:picMk id="4" creationId="{BD7A9BFD-70E5-5D82-8108-F09BA437E046}"/>
          </ac:picMkLst>
        </pc:picChg>
        <pc:picChg chg="add mod">
          <ac:chgData name="Anthony Priest (Public Health Wales - No. 2 Capital Quarter)" userId="S::anthony.priest2@wales.nhs.uk::46692481-554a-429c-bc03-d4cca9c03c2b" providerId="AD" clId="Web-{2934E12A-D209-9113-AFEA-9F1B4D7BCA45}" dt="2024-11-11T14:13:12.567" v="248" actId="1076"/>
          <ac:picMkLst>
            <pc:docMk/>
            <pc:sldMk cId="3434408906" sldId="285"/>
            <ac:picMk id="11" creationId="{4A6A61A4-7589-A235-62AC-3D9DBB7D17D2}"/>
          </ac:picMkLst>
        </pc:picChg>
        <pc:picChg chg="add mod">
          <ac:chgData name="Anthony Priest (Public Health Wales - No. 2 Capital Quarter)" userId="S::anthony.priest2@wales.nhs.uk::46692481-554a-429c-bc03-d4cca9c03c2b" providerId="AD" clId="Web-{2934E12A-D209-9113-AFEA-9F1B4D7BCA45}" dt="2024-11-11T14:13:01.535" v="244" actId="688"/>
          <ac:picMkLst>
            <pc:docMk/>
            <pc:sldMk cId="3434408906" sldId="285"/>
            <ac:picMk id="15" creationId="{31C7D65F-D1A6-2E84-C51A-E296F60380DF}"/>
          </ac:picMkLst>
        </pc:picChg>
      </pc:sldChg>
      <pc:sldChg chg="addSp delSp modSp">
        <pc:chgData name="Anthony Priest (Public Health Wales - No. 2 Capital Quarter)" userId="S::anthony.priest2@wales.nhs.uk::46692481-554a-429c-bc03-d4cca9c03c2b" providerId="AD" clId="Web-{2934E12A-D209-9113-AFEA-9F1B4D7BCA45}" dt="2024-11-11T14:16:33.011" v="313" actId="1076"/>
        <pc:sldMkLst>
          <pc:docMk/>
          <pc:sldMk cId="823310881" sldId="286"/>
        </pc:sldMkLst>
        <pc:spChg chg="mod">
          <ac:chgData name="Anthony Priest (Public Health Wales - No. 2 Capital Quarter)" userId="S::anthony.priest2@wales.nhs.uk::46692481-554a-429c-bc03-d4cca9c03c2b" providerId="AD" clId="Web-{2934E12A-D209-9113-AFEA-9F1B4D7BCA45}" dt="2024-11-11T14:16:33.011" v="313" actId="1076"/>
          <ac:spMkLst>
            <pc:docMk/>
            <pc:sldMk cId="823310881" sldId="286"/>
            <ac:spMk id="3" creationId="{7BA8F2CB-DB33-CB91-CB23-6962BDB8BE24}"/>
          </ac:spMkLst>
        </pc:spChg>
        <pc:spChg chg="add mod">
          <ac:chgData name="Anthony Priest (Public Health Wales - No. 2 Capital Quarter)" userId="S::anthony.priest2@wales.nhs.uk::46692481-554a-429c-bc03-d4cca9c03c2b" providerId="AD" clId="Web-{2934E12A-D209-9113-AFEA-9F1B4D7BCA45}" dt="2024-11-11T14:15:58.869" v="308" actId="1076"/>
          <ac:spMkLst>
            <pc:docMk/>
            <pc:sldMk cId="823310881" sldId="286"/>
            <ac:spMk id="9" creationId="{C7D6BE1F-8507-41D9-F852-F56CC189FC86}"/>
          </ac:spMkLst>
        </pc:spChg>
        <pc:spChg chg="add mod">
          <ac:chgData name="Anthony Priest (Public Health Wales - No. 2 Capital Quarter)" userId="S::anthony.priest2@wales.nhs.uk::46692481-554a-429c-bc03-d4cca9c03c2b" providerId="AD" clId="Web-{2934E12A-D209-9113-AFEA-9F1B4D7BCA45}" dt="2024-11-11T14:15:50.916" v="305" actId="1076"/>
          <ac:spMkLst>
            <pc:docMk/>
            <pc:sldMk cId="823310881" sldId="286"/>
            <ac:spMk id="11" creationId="{4D1CB66E-4212-2E78-1F93-BD87E4C4BFA2}"/>
          </ac:spMkLst>
        </pc:spChg>
        <pc:spChg chg="add mod">
          <ac:chgData name="Anthony Priest (Public Health Wales - No. 2 Capital Quarter)" userId="S::anthony.priest2@wales.nhs.uk::46692481-554a-429c-bc03-d4cca9c03c2b" providerId="AD" clId="Web-{2934E12A-D209-9113-AFEA-9F1B4D7BCA45}" dt="2024-11-11T14:15:46.291" v="303" actId="1076"/>
          <ac:spMkLst>
            <pc:docMk/>
            <pc:sldMk cId="823310881" sldId="286"/>
            <ac:spMk id="13" creationId="{03A2EF25-BC89-37E6-24AB-B8A8444797B7}"/>
          </ac:spMkLst>
        </pc:spChg>
        <pc:picChg chg="add mod">
          <ac:chgData name="Anthony Priest (Public Health Wales - No. 2 Capital Quarter)" userId="S::anthony.priest2@wales.nhs.uk::46692481-554a-429c-bc03-d4cca9c03c2b" providerId="AD" clId="Web-{2934E12A-D209-9113-AFEA-9F1B4D7BCA45}" dt="2024-11-11T14:15:55.822" v="307" actId="1076"/>
          <ac:picMkLst>
            <pc:docMk/>
            <pc:sldMk cId="823310881" sldId="286"/>
            <ac:picMk id="4" creationId="{102DFAB0-9112-5B02-D617-5BAAC7013363}"/>
          </ac:picMkLst>
        </pc:picChg>
        <pc:picChg chg="add mod">
          <ac:chgData name="Anthony Priest (Public Health Wales - No. 2 Capital Quarter)" userId="S::anthony.priest2@wales.nhs.uk::46692481-554a-429c-bc03-d4cca9c03c2b" providerId="AD" clId="Web-{2934E12A-D209-9113-AFEA-9F1B4D7BCA45}" dt="2024-11-11T14:15:48.369" v="304" actId="1076"/>
          <ac:picMkLst>
            <pc:docMk/>
            <pc:sldMk cId="823310881" sldId="286"/>
            <ac:picMk id="10" creationId="{EB81A049-0ACD-8901-78EE-29A523041367}"/>
          </ac:picMkLst>
        </pc:picChg>
        <pc:picChg chg="add mod">
          <ac:chgData name="Anthony Priest (Public Health Wales - No. 2 Capital Quarter)" userId="S::anthony.priest2@wales.nhs.uk::46692481-554a-429c-bc03-d4cca9c03c2b" providerId="AD" clId="Web-{2934E12A-D209-9113-AFEA-9F1B4D7BCA45}" dt="2024-11-11T14:15:43.072" v="302" actId="1076"/>
          <ac:picMkLst>
            <pc:docMk/>
            <pc:sldMk cId="823310881" sldId="286"/>
            <ac:picMk id="12" creationId="{A62C4A64-DAC3-600B-4F2A-65D8E3123F98}"/>
          </ac:picMkLst>
        </pc:picChg>
      </pc:sldChg>
      <pc:sldChg chg="delSp modSp new mod modClrScheme chgLayout">
        <pc:chgData name="Anthony Priest (Public Health Wales - No. 2 Capital Quarter)" userId="S::anthony.priest2@wales.nhs.uk::46692481-554a-429c-bc03-d4cca9c03c2b" providerId="AD" clId="Web-{2934E12A-D209-9113-AFEA-9F1B4D7BCA45}" dt="2024-11-11T14:17:07.356" v="319"/>
        <pc:sldMkLst>
          <pc:docMk/>
          <pc:sldMk cId="2910725055" sldId="287"/>
        </pc:sldMkLst>
      </pc:sldChg>
    </pc:docChg>
  </pc:docChgLst>
  <pc:docChgLst>
    <pc:chgData name="Anthony Priest (Public Health Wales - No. 2 Capital Quarter)" userId="S::anthony.priest2@wales.nhs.uk::46692481-554a-429c-bc03-d4cca9c03c2b" providerId="AD" clId="Web-{55546D1A-8C8F-AC99-67B1-921C0792EDD0}"/>
    <pc:docChg chg="modSld">
      <pc:chgData name="Anthony Priest (Public Health Wales - No. 2 Capital Quarter)" userId="S::anthony.priest2@wales.nhs.uk::46692481-554a-429c-bc03-d4cca9c03c2b" providerId="AD" clId="Web-{55546D1A-8C8F-AC99-67B1-921C0792EDD0}" dt="2025-03-03T15:20:49.605" v="4" actId="1076"/>
      <pc:docMkLst>
        <pc:docMk/>
      </pc:docMkLst>
      <pc:sldChg chg="modSp">
        <pc:chgData name="Anthony Priest (Public Health Wales - No. 2 Capital Quarter)" userId="S::anthony.priest2@wales.nhs.uk::46692481-554a-429c-bc03-d4cca9c03c2b" providerId="AD" clId="Web-{55546D1A-8C8F-AC99-67B1-921C0792EDD0}" dt="2025-03-03T15:20:49.605" v="4" actId="1076"/>
        <pc:sldMkLst>
          <pc:docMk/>
          <pc:sldMk cId="2926879243" sldId="256"/>
        </pc:sldMkLst>
        <pc:picChg chg="mod">
          <ac:chgData name="Anthony Priest (Public Health Wales - No. 2 Capital Quarter)" userId="S::anthony.priest2@wales.nhs.uk::46692481-554a-429c-bc03-d4cca9c03c2b" providerId="AD" clId="Web-{55546D1A-8C8F-AC99-67B1-921C0792EDD0}" dt="2025-03-03T15:20:49.605" v="4" actId="1076"/>
          <ac:picMkLst>
            <pc:docMk/>
            <pc:sldMk cId="2926879243" sldId="256"/>
            <ac:picMk id="4" creationId="{33335045-9367-28FF-F0DB-234284FFF735}"/>
          </ac:picMkLst>
        </pc:picChg>
      </pc:sldChg>
    </pc:docChg>
  </pc:docChgLst>
  <pc:docChgLst>
    <pc:chgData name="Sophie Flood (Public Health Wales - Matrix House)" userId="S::sophie.flood@wales.nhs.uk::f1b68508-ff1d-4a78-a875-f6aa95017de1" providerId="AD" clId="Web-{08247B90-CCE8-4186-6729-83CAE29F8522}"/>
    <pc:docChg chg="modSld">
      <pc:chgData name="Sophie Flood (Public Health Wales - Matrix House)" userId="S::sophie.flood@wales.nhs.uk::f1b68508-ff1d-4a78-a875-f6aa95017de1" providerId="AD" clId="Web-{08247B90-CCE8-4186-6729-83CAE29F8522}" dt="2024-11-12T14:30:20.806" v="1" actId="20577"/>
      <pc:docMkLst>
        <pc:docMk/>
      </pc:docMkLst>
      <pc:sldChg chg="modSp">
        <pc:chgData name="Sophie Flood (Public Health Wales - Matrix House)" userId="S::sophie.flood@wales.nhs.uk::f1b68508-ff1d-4a78-a875-f6aa95017de1" providerId="AD" clId="Web-{08247B90-CCE8-4186-6729-83CAE29F8522}" dt="2024-11-12T14:30:20.806" v="1" actId="20577"/>
        <pc:sldMkLst>
          <pc:docMk/>
          <pc:sldMk cId="2585829557" sldId="280"/>
        </pc:sldMkLst>
        <pc:spChg chg="mod">
          <ac:chgData name="Sophie Flood (Public Health Wales - Matrix House)" userId="S::sophie.flood@wales.nhs.uk::f1b68508-ff1d-4a78-a875-f6aa95017de1" providerId="AD" clId="Web-{08247B90-CCE8-4186-6729-83CAE29F8522}" dt="2024-11-12T14:30:20.806" v="1" actId="20577"/>
          <ac:spMkLst>
            <pc:docMk/>
            <pc:sldMk cId="2585829557" sldId="280"/>
            <ac:spMk id="5" creationId="{CE0E0DED-3429-1BE8-AB31-28736D4215F3}"/>
          </ac:spMkLst>
        </pc:spChg>
      </pc:sldChg>
    </pc:docChg>
  </pc:docChgLst>
  <pc:docChgLst>
    <pc:chgData name="Leanne Small (Public Health Wales - No. 2 Capital Quarter)" userId="S::leanne.small@wales.nhs.uk::d76cf426-005f-434f-ac47-a5eb582e6007" providerId="AD" clId="Web-{75845D27-534C-4F7F-9614-390798C0ED47}"/>
    <pc:docChg chg="mod">
      <pc:chgData name="Leanne Small (Public Health Wales - No. 2 Capital Quarter)" userId="S::leanne.small@wales.nhs.uk::d76cf426-005f-434f-ac47-a5eb582e6007" providerId="AD" clId="Web-{75845D27-534C-4F7F-9614-390798C0ED47}" dt="2024-07-15T08:45:53.609" v="2"/>
      <pc:docMkLst>
        <pc:docMk/>
      </pc:docMkLst>
      <pc:sldChg chg="modCm">
        <pc:chgData name="Leanne Small (Public Health Wales - No. 2 Capital Quarter)" userId="S::leanne.small@wales.nhs.uk::d76cf426-005f-434f-ac47-a5eb582e6007" providerId="AD" clId="Web-{75845D27-534C-4F7F-9614-390798C0ED47}" dt="2024-07-15T08:45:53.609" v="2"/>
        <pc:sldMkLst>
          <pc:docMk/>
          <pc:sldMk cId="3488466743" sldId="277"/>
        </pc:sldMkLst>
        <pc:extLst>
          <p:ext xmlns:p="http://schemas.openxmlformats.org/presentationml/2006/main" uri="{D6D511B9-2390-475A-947B-AFAB55BFBCF1}">
            <pc226:cmChg xmlns:pc226="http://schemas.microsoft.com/office/powerpoint/2022/06/main/command" chg="mod modRxn">
              <pc226:chgData name="Leanne Small (Public Health Wales - No. 2 Capital Quarter)" userId="S::leanne.small@wales.nhs.uk::d76cf426-005f-434f-ac47-a5eb582e6007" providerId="AD" clId="Web-{75845D27-534C-4F7F-9614-390798C0ED47}" dt="2024-07-15T08:45:53.609" v="2"/>
              <pc2:cmMkLst xmlns:pc2="http://schemas.microsoft.com/office/powerpoint/2019/9/main/command">
                <pc:docMk/>
                <pc:sldMk cId="3488466743" sldId="277"/>
                <pc2:cmMk id="{E759CD44-1AD2-4937-9228-A473BF2AB5E2}"/>
              </pc2:cmMkLst>
              <pc226:cmRplyChg chg="add">
                <pc226:chgData name="Leanne Small (Public Health Wales - No. 2 Capital Quarter)" userId="S::leanne.small@wales.nhs.uk::d76cf426-005f-434f-ac47-a5eb582e6007" providerId="AD" clId="Web-{75845D27-534C-4F7F-9614-390798C0ED47}" dt="2024-07-15T08:45:53.609" v="2"/>
                <pc2:cmRplyMkLst xmlns:pc2="http://schemas.microsoft.com/office/powerpoint/2019/9/main/command">
                  <pc:docMk/>
                  <pc:sldMk cId="3488466743" sldId="277"/>
                  <pc2:cmMk id="{E759CD44-1AD2-4937-9228-A473BF2AB5E2}"/>
                  <pc2:cmRplyMk id="{3B71EAC7-47B3-44F4-909C-B4F17612E71E}"/>
                </pc2:cmRplyMkLst>
              </pc226:cmRplyChg>
            </pc226:cmChg>
          </p:ext>
        </pc:extLst>
      </pc:sldChg>
    </pc:docChg>
  </pc:docChgLst>
  <pc:docChgLst>
    <pc:chgData name="Lorna Bennett (Public Health Wales - No. 2 Capital Quarter)" userId="S::lorna.bennett3@wales.nhs.uk::41cbff77-5434-42c9-8874-6f16723207f9" providerId="AD" clId="Web-{D4AF5CEF-7FF3-0337-B8B6-230296D3938F}"/>
    <pc:docChg chg="mod">
      <pc:chgData name="Lorna Bennett (Public Health Wales - No. 2 Capital Quarter)" userId="S::lorna.bennett3@wales.nhs.uk::41cbff77-5434-42c9-8874-6f16723207f9" providerId="AD" clId="Web-{D4AF5CEF-7FF3-0337-B8B6-230296D3938F}" dt="2024-11-21T16:39:34.961" v="1"/>
      <pc:docMkLst>
        <pc:docMk/>
      </pc:docMkLst>
    </pc:docChg>
  </pc:docChgLst>
  <pc:docChgLst>
    <pc:chgData name="Lillie Price (Public Health Wales - No. 2 Capital Quarter)" userId="S::lillie.price@wales.nhs.uk::032d964d-be01-4d8a-8a44-d1d16ba64254" providerId="AD" clId="Web-{9ADFFE27-0118-A7DD-E94C-07D27BC41149}"/>
    <pc:docChg chg="modSld">
      <pc:chgData name="Lillie Price (Public Health Wales - No. 2 Capital Quarter)" userId="S::lillie.price@wales.nhs.uk::032d964d-be01-4d8a-8a44-d1d16ba64254" providerId="AD" clId="Web-{9ADFFE27-0118-A7DD-E94C-07D27BC41149}" dt="2025-01-23T11:46:39.888" v="26" actId="20577"/>
      <pc:docMkLst>
        <pc:docMk/>
      </pc:docMkLst>
      <pc:sldChg chg="modSp">
        <pc:chgData name="Lillie Price (Public Health Wales - No. 2 Capital Quarter)" userId="S::lillie.price@wales.nhs.uk::032d964d-be01-4d8a-8a44-d1d16ba64254" providerId="AD" clId="Web-{9ADFFE27-0118-A7DD-E94C-07D27BC41149}" dt="2025-01-23T11:46:39.888" v="26" actId="20577"/>
        <pc:sldMkLst>
          <pc:docMk/>
          <pc:sldMk cId="2837543079" sldId="304"/>
        </pc:sldMkLst>
        <pc:spChg chg="mod">
          <ac:chgData name="Lillie Price (Public Health Wales - No. 2 Capital Quarter)" userId="S::lillie.price@wales.nhs.uk::032d964d-be01-4d8a-8a44-d1d16ba64254" providerId="AD" clId="Web-{9ADFFE27-0118-A7DD-E94C-07D27BC41149}" dt="2025-01-23T11:46:39.888" v="26" actId="20577"/>
          <ac:spMkLst>
            <pc:docMk/>
            <pc:sldMk cId="2837543079" sldId="304"/>
            <ac:spMk id="2" creationId="{BD0BBBF8-A4BF-5DB2-DE3D-0182563ACF8E}"/>
          </ac:spMkLst>
        </pc:spChg>
        <pc:spChg chg="mod">
          <ac:chgData name="Lillie Price (Public Health Wales - No. 2 Capital Quarter)" userId="S::lillie.price@wales.nhs.uk::032d964d-be01-4d8a-8a44-d1d16ba64254" providerId="AD" clId="Web-{9ADFFE27-0118-A7DD-E94C-07D27BC41149}" dt="2025-01-23T11:46:26.309" v="24" actId="20577"/>
          <ac:spMkLst>
            <pc:docMk/>
            <pc:sldMk cId="2837543079" sldId="304"/>
            <ac:spMk id="3" creationId="{CF67C87D-D479-CDB1-4ED3-582FF7BABB23}"/>
          </ac:spMkLst>
        </pc:spChg>
      </pc:sldChg>
    </pc:docChg>
  </pc:docChgLst>
  <pc:docChgLst>
    <pc:chgData name="Sophie Flood (Public Health Wales - Matrix House)" userId="S::sophie.flood@wales.nhs.uk::f1b68508-ff1d-4a78-a875-f6aa95017de1" providerId="AD" clId="Web-{3F96484A-2019-B701-1F6F-B8E621F3BB66}"/>
    <pc:docChg chg="modSld">
      <pc:chgData name="Sophie Flood (Public Health Wales - Matrix House)" userId="S::sophie.flood@wales.nhs.uk::f1b68508-ff1d-4a78-a875-f6aa95017de1" providerId="AD" clId="Web-{3F96484A-2019-B701-1F6F-B8E621F3BB66}" dt="2025-01-20T12:14:53.288" v="7" actId="20577"/>
      <pc:docMkLst>
        <pc:docMk/>
      </pc:docMkLst>
      <pc:sldChg chg="modSp">
        <pc:chgData name="Sophie Flood (Public Health Wales - Matrix House)" userId="S::sophie.flood@wales.nhs.uk::f1b68508-ff1d-4a78-a875-f6aa95017de1" providerId="AD" clId="Web-{3F96484A-2019-B701-1F6F-B8E621F3BB66}" dt="2025-01-20T12:14:53.288" v="7" actId="20577"/>
        <pc:sldMkLst>
          <pc:docMk/>
          <pc:sldMk cId="2837543079" sldId="304"/>
        </pc:sldMkLst>
        <pc:spChg chg="mod">
          <ac:chgData name="Sophie Flood (Public Health Wales - Matrix House)" userId="S::sophie.flood@wales.nhs.uk::f1b68508-ff1d-4a78-a875-f6aa95017de1" providerId="AD" clId="Web-{3F96484A-2019-B701-1F6F-B8E621F3BB66}" dt="2025-01-20T12:14:53.288" v="7" actId="20577"/>
          <ac:spMkLst>
            <pc:docMk/>
            <pc:sldMk cId="2837543079" sldId="304"/>
            <ac:spMk id="3" creationId="{CF67C87D-D479-CDB1-4ED3-582FF7BABB23}"/>
          </ac:spMkLst>
        </pc:spChg>
      </pc:sldChg>
    </pc:docChg>
  </pc:docChgLst>
  <pc:docChgLst>
    <pc:chgData name="Lillie Price (Public Health Wales - No. 2 Capital Quarter)" userId="S::lillie.price@wales.nhs.uk::032d964d-be01-4d8a-8a44-d1d16ba64254" providerId="AD" clId="Web-{1E4BBDEE-DF8C-1D17-20C6-80E7B12CDAA7}"/>
    <pc:docChg chg="modSld">
      <pc:chgData name="Lillie Price (Public Health Wales - No. 2 Capital Quarter)" userId="S::lillie.price@wales.nhs.uk::032d964d-be01-4d8a-8a44-d1d16ba64254" providerId="AD" clId="Web-{1E4BBDEE-DF8C-1D17-20C6-80E7B12CDAA7}" dt="2024-11-22T08:47:21.571" v="1"/>
      <pc:docMkLst>
        <pc:docMk/>
      </pc:docMkLst>
      <pc:sldChg chg="modSp">
        <pc:chgData name="Lillie Price (Public Health Wales - No. 2 Capital Quarter)" userId="S::lillie.price@wales.nhs.uk::032d964d-be01-4d8a-8a44-d1d16ba64254" providerId="AD" clId="Web-{1E4BBDEE-DF8C-1D17-20C6-80E7B12CDAA7}" dt="2024-11-22T08:47:12.492" v="0" actId="1076"/>
        <pc:sldMkLst>
          <pc:docMk/>
          <pc:sldMk cId="2585829557" sldId="280"/>
        </pc:sldMkLst>
        <pc:spChg chg="mod">
          <ac:chgData name="Lillie Price (Public Health Wales - No. 2 Capital Quarter)" userId="S::lillie.price@wales.nhs.uk::032d964d-be01-4d8a-8a44-d1d16ba64254" providerId="AD" clId="Web-{1E4BBDEE-DF8C-1D17-20C6-80E7B12CDAA7}" dt="2024-11-22T08:47:12.492" v="0" actId="1076"/>
          <ac:spMkLst>
            <pc:docMk/>
            <pc:sldMk cId="2585829557" sldId="280"/>
            <ac:spMk id="5" creationId="{CE0E0DED-3429-1BE8-AB31-28736D4215F3}"/>
          </ac:spMkLst>
        </pc:spChg>
      </pc:sldChg>
      <pc:sldChg chg="delSp">
        <pc:chgData name="Lillie Price (Public Health Wales - No. 2 Capital Quarter)" userId="S::lillie.price@wales.nhs.uk::032d964d-be01-4d8a-8a44-d1d16ba64254" providerId="AD" clId="Web-{1E4BBDEE-DF8C-1D17-20C6-80E7B12CDAA7}" dt="2024-11-22T08:47:21.571" v="1"/>
        <pc:sldMkLst>
          <pc:docMk/>
          <pc:sldMk cId="3982800032" sldId="288"/>
        </pc:sldMkLst>
      </pc:sldChg>
    </pc:docChg>
  </pc:docChgLst>
  <pc:docChgLst>
    <pc:chgData name="Grace Lawson (Public Health Wales - No. 2 Capital Quarter)" userId="S::grace.lawson@wales.nhs.uk::88c6baf7-06f7-4e16-85cb-71260126bd16" providerId="AD" clId="Web-{98E78D2B-BA32-A83C-F973-B0C11ADB6FD4}"/>
    <pc:docChg chg="addSld modSld sldOrd">
      <pc:chgData name="Grace Lawson (Public Health Wales - No. 2 Capital Quarter)" userId="S::grace.lawson@wales.nhs.uk::88c6baf7-06f7-4e16-85cb-71260126bd16" providerId="AD" clId="Web-{98E78D2B-BA32-A83C-F973-B0C11ADB6FD4}" dt="2024-07-23T16:10:33.076" v="305"/>
      <pc:docMkLst>
        <pc:docMk/>
      </pc:docMkLst>
      <pc:sldChg chg="modSp">
        <pc:chgData name="Grace Lawson (Public Health Wales - No. 2 Capital Quarter)" userId="S::grace.lawson@wales.nhs.uk::88c6baf7-06f7-4e16-85cb-71260126bd16" providerId="AD" clId="Web-{98E78D2B-BA32-A83C-F973-B0C11ADB6FD4}" dt="2024-07-23T16:10:33.076" v="305"/>
        <pc:sldMkLst>
          <pc:docMk/>
          <pc:sldMk cId="3990787115" sldId="275"/>
        </pc:sldMkLst>
      </pc:sldChg>
      <pc:sldChg chg="modSp ord">
        <pc:chgData name="Grace Lawson (Public Health Wales - No. 2 Capital Quarter)" userId="S::grace.lawson@wales.nhs.uk::88c6baf7-06f7-4e16-85cb-71260126bd16" providerId="AD" clId="Web-{98E78D2B-BA32-A83C-F973-B0C11ADB6FD4}" dt="2024-07-23T16:04:15.706" v="111"/>
        <pc:sldMkLst>
          <pc:docMk/>
          <pc:sldMk cId="3817705291" sldId="276"/>
        </pc:sldMkLst>
      </pc:sldChg>
      <pc:sldChg chg="modCm">
        <pc:chgData name="Grace Lawson (Public Health Wales - No. 2 Capital Quarter)" userId="S::grace.lawson@wales.nhs.uk::88c6baf7-06f7-4e16-85cb-71260126bd16" providerId="AD" clId="Web-{98E78D2B-BA32-A83C-F973-B0C11ADB6FD4}" dt="2024-07-23T16:08:55.995" v="113"/>
        <pc:sldMkLst>
          <pc:docMk/>
          <pc:sldMk cId="3488466743" sldId="277"/>
        </pc:sldMkLst>
        <pc:extLst>
          <p:ext xmlns:p="http://schemas.openxmlformats.org/presentationml/2006/main" uri="{D6D511B9-2390-475A-947B-AFAB55BFBCF1}">
            <pc226:cmChg xmlns:pc226="http://schemas.microsoft.com/office/powerpoint/2022/06/main/command" chg="">
              <pc226:chgData name="Grace Lawson (Public Health Wales - No. 2 Capital Quarter)" userId="S::grace.lawson@wales.nhs.uk::88c6baf7-06f7-4e16-85cb-71260126bd16" providerId="AD" clId="Web-{98E78D2B-BA32-A83C-F973-B0C11ADB6FD4}" dt="2024-07-23T16:08:55.995" v="113"/>
              <pc2:cmMkLst xmlns:pc2="http://schemas.microsoft.com/office/powerpoint/2019/9/main/command">
                <pc:docMk/>
                <pc:sldMk cId="3488466743" sldId="277"/>
                <pc2:cmMk id="{E759CD44-1AD2-4937-9228-A473BF2AB5E2}"/>
              </pc2:cmMkLst>
              <pc226:cmRplyChg chg="mod">
                <pc226:chgData name="Grace Lawson (Public Health Wales - No. 2 Capital Quarter)" userId="S::grace.lawson@wales.nhs.uk::88c6baf7-06f7-4e16-85cb-71260126bd16" providerId="AD" clId="Web-{98E78D2B-BA32-A83C-F973-B0C11ADB6FD4}" dt="2024-07-23T16:08:55.995" v="113"/>
                <pc2:cmRplyMkLst xmlns:pc2="http://schemas.microsoft.com/office/powerpoint/2019/9/main/command">
                  <pc:docMk/>
                  <pc:sldMk cId="3488466743" sldId="277"/>
                  <pc2:cmMk id="{E759CD44-1AD2-4937-9228-A473BF2AB5E2}"/>
                  <pc2:cmRplyMk id="{F65BD900-AA6C-4DE8-BB4B-19E02A80A055}"/>
                </pc2:cmRplyMkLst>
              </pc226:cmRplyChg>
            </pc226:cmChg>
          </p:ext>
        </pc:extLst>
      </pc:sldChg>
      <pc:sldChg chg="addSp delSp modSp add ord replId">
        <pc:chgData name="Grace Lawson (Public Health Wales - No. 2 Capital Quarter)" userId="S::grace.lawson@wales.nhs.uk::88c6baf7-06f7-4e16-85cb-71260126bd16" providerId="AD" clId="Web-{98E78D2B-BA32-A83C-F973-B0C11ADB6FD4}" dt="2024-07-23T16:04:17.346" v="112"/>
        <pc:sldMkLst>
          <pc:docMk/>
          <pc:sldMk cId="2246529506" sldId="281"/>
        </pc:sldMkLst>
      </pc:sldChg>
    </pc:docChg>
  </pc:docChgLst>
  <pc:docChgLst>
    <pc:chgData name="Lucy Jayne (Public Health Wales - No. 2 Capital Quarter)" userId="S::lucy.jayne@wales.nhs.uk::7eb58db9-16aa-42b3-9796-7f97c022edec" providerId="AD" clId="Web-{CE520975-7B71-0B03-26EF-D479ED8FB526}"/>
    <pc:docChg chg="mod">
      <pc:chgData name="Lucy Jayne (Public Health Wales - No. 2 Capital Quarter)" userId="S::lucy.jayne@wales.nhs.uk::7eb58db9-16aa-42b3-9796-7f97c022edec" providerId="AD" clId="Web-{CE520975-7B71-0B03-26EF-D479ED8FB526}" dt="2024-07-12T14:51:34.704" v="2"/>
      <pc:docMkLst>
        <pc:docMk/>
      </pc:docMkLst>
      <pc:sldChg chg="addCm modCm">
        <pc:chgData name="Lucy Jayne (Public Health Wales - No. 2 Capital Quarter)" userId="S::lucy.jayne@wales.nhs.uk::7eb58db9-16aa-42b3-9796-7f97c022edec" providerId="AD" clId="Web-{CE520975-7B71-0B03-26EF-D479ED8FB526}" dt="2024-07-12T14:51:34.704" v="2"/>
        <pc:sldMkLst>
          <pc:docMk/>
          <pc:sldMk cId="3488466743" sldId="277"/>
        </pc:sldMkLst>
        <pc:extLst>
          <p:ext xmlns:p="http://schemas.openxmlformats.org/presentationml/2006/main" uri="{D6D511B9-2390-475A-947B-AFAB55BFBCF1}">
            <pc226:cmChg xmlns:pc226="http://schemas.microsoft.com/office/powerpoint/2022/06/main/command" chg="add mod">
              <pc226:chgData name="Lucy Jayne (Public Health Wales - No. 2 Capital Quarter)" userId="S::lucy.jayne@wales.nhs.uk::7eb58db9-16aa-42b3-9796-7f97c022edec" providerId="AD" clId="Web-{CE520975-7B71-0B03-26EF-D479ED8FB526}" dt="2024-07-12T14:51:34.704" v="2"/>
              <pc2:cmMkLst xmlns:pc2="http://schemas.microsoft.com/office/powerpoint/2019/9/main/command">
                <pc:docMk/>
                <pc:sldMk cId="3488466743" sldId="277"/>
                <pc2:cmMk id="{E759CD44-1AD2-4937-9228-A473BF2AB5E2}"/>
              </pc2:cmMkLst>
            </pc226:cmChg>
          </p:ext>
        </pc:extLst>
      </pc:sldChg>
    </pc:docChg>
  </pc:docChgLst>
  <pc:docChgLst>
    <pc:chgData name="Lillie Price (Public Health Wales - No. 2 Capital Quarter)" userId="S::lillie.price@wales.nhs.uk::032d964d-be01-4d8a-8a44-d1d16ba64254" providerId="AD" clId="Web-{344F946D-DBC6-426A-C0CF-3A19EAB4E93A}"/>
    <pc:docChg chg="modSld">
      <pc:chgData name="Lillie Price (Public Health Wales - No. 2 Capital Quarter)" userId="S::lillie.price@wales.nhs.uk::032d964d-be01-4d8a-8a44-d1d16ba64254" providerId="AD" clId="Web-{344F946D-DBC6-426A-C0CF-3A19EAB4E93A}" dt="2024-11-21T17:14:08.236" v="31" actId="20577"/>
      <pc:docMkLst>
        <pc:docMk/>
      </pc:docMkLst>
      <pc:sldChg chg="modSp">
        <pc:chgData name="Lillie Price (Public Health Wales - No. 2 Capital Quarter)" userId="S::lillie.price@wales.nhs.uk::032d964d-be01-4d8a-8a44-d1d16ba64254" providerId="AD" clId="Web-{344F946D-DBC6-426A-C0CF-3A19EAB4E93A}" dt="2024-11-21T17:14:08.236" v="31" actId="20577"/>
        <pc:sldMkLst>
          <pc:docMk/>
          <pc:sldMk cId="3488466743" sldId="277"/>
        </pc:sldMkLst>
        <pc:spChg chg="mod">
          <ac:chgData name="Lillie Price (Public Health Wales - No. 2 Capital Quarter)" userId="S::lillie.price@wales.nhs.uk::032d964d-be01-4d8a-8a44-d1d16ba64254" providerId="AD" clId="Web-{344F946D-DBC6-426A-C0CF-3A19EAB4E93A}" dt="2024-11-21T17:14:08.236" v="31" actId="20577"/>
          <ac:spMkLst>
            <pc:docMk/>
            <pc:sldMk cId="3488466743" sldId="277"/>
            <ac:spMk id="5" creationId="{CE0E0DED-3429-1BE8-AB31-28736D4215F3}"/>
          </ac:spMkLst>
        </pc:spChg>
      </pc:sldChg>
    </pc:docChg>
  </pc:docChgLst>
  <pc:docChgLst>
    <pc:chgData name="Lillie Price (Public Health Wales - No. 2 Capital Quarter)" userId="S::lillie.price@wales.nhs.uk::032d964d-be01-4d8a-8a44-d1d16ba64254" providerId="AD" clId="Web-{42B312FA-5904-F660-846E-705E478D4F21}"/>
    <pc:docChg chg="mod">
      <pc:chgData name="Lillie Price (Public Health Wales - No. 2 Capital Quarter)" userId="S::lillie.price@wales.nhs.uk::032d964d-be01-4d8a-8a44-d1d16ba64254" providerId="AD" clId="Web-{42B312FA-5904-F660-846E-705E478D4F21}" dt="2024-07-11T14:52:43.127" v="1"/>
      <pc:docMkLst>
        <pc:docMk/>
      </pc:docMkLst>
      <pc:sldChg chg="addCm">
        <pc:chgData name="Lillie Price (Public Health Wales - No. 2 Capital Quarter)" userId="S::lillie.price@wales.nhs.uk::032d964d-be01-4d8a-8a44-d1d16ba64254" providerId="AD" clId="Web-{42B312FA-5904-F660-846E-705E478D4F21}" dt="2024-07-11T14:52:43.127" v="1"/>
        <pc:sldMkLst>
          <pc:docMk/>
          <pc:sldMk cId="2585829557" sldId="280"/>
        </pc:sldMkLst>
        <pc:extLst>
          <p:ext xmlns:p="http://schemas.openxmlformats.org/presentationml/2006/main" uri="{D6D511B9-2390-475A-947B-AFAB55BFBCF1}">
            <pc226:cmChg xmlns:pc226="http://schemas.microsoft.com/office/powerpoint/2022/06/main/command" chg="add">
              <pc226:chgData name="Lillie Price (Public Health Wales - No. 2 Capital Quarter)" userId="S::lillie.price@wales.nhs.uk::032d964d-be01-4d8a-8a44-d1d16ba64254" providerId="AD" clId="Web-{42B312FA-5904-F660-846E-705E478D4F21}" dt="2024-07-11T14:52:43.127" v="1"/>
              <pc2:cmMkLst xmlns:pc2="http://schemas.microsoft.com/office/powerpoint/2019/9/main/command">
                <pc:docMk/>
                <pc:sldMk cId="2585829557" sldId="280"/>
                <pc2:cmMk id="{AF2BDC68-C756-4DEB-8195-DE0DEB9DE308}"/>
              </pc2:cmMkLst>
            </pc226:cmChg>
          </p:ext>
        </pc:extLst>
      </pc:sldChg>
    </pc:docChg>
  </pc:docChgLst>
  <pc:docChgLst>
    <pc:chgData name="Grace Lawson (Public Health Wales - No. 2 Capital Quarter)" userId="S::grace.lawson@wales.nhs.uk::88c6baf7-06f7-4e16-85cb-71260126bd16" providerId="AD" clId="Web-{F3EBD74F-B4B0-5172-66E4-71D08E83CCE3}"/>
    <pc:docChg chg="modSld">
      <pc:chgData name="Grace Lawson (Public Health Wales - No. 2 Capital Quarter)" userId="S::grace.lawson@wales.nhs.uk::88c6baf7-06f7-4e16-85cb-71260126bd16" providerId="AD" clId="Web-{F3EBD74F-B4B0-5172-66E4-71D08E83CCE3}" dt="2024-10-10T10:03:59.320" v="3"/>
      <pc:docMkLst>
        <pc:docMk/>
      </pc:docMkLst>
      <pc:sldChg chg="modSp">
        <pc:chgData name="Grace Lawson (Public Health Wales - No. 2 Capital Quarter)" userId="S::grace.lawson@wales.nhs.uk::88c6baf7-06f7-4e16-85cb-71260126bd16" providerId="AD" clId="Web-{F3EBD74F-B4B0-5172-66E4-71D08E83CCE3}" dt="2024-10-10T10:03:59.320" v="3"/>
        <pc:sldMkLst>
          <pc:docMk/>
          <pc:sldMk cId="3990787115" sldId="275"/>
        </pc:sldMkLst>
      </pc:sldChg>
    </pc:docChg>
  </pc:docChgLst>
  <pc:docChgLst>
    <pc:chgData name="Sophie Flood (Public Health Wales - Matrix House)" userId="S::sophie.flood@wales.nhs.uk::f1b68508-ff1d-4a78-a875-f6aa95017de1" providerId="AD" clId="Web-{3F11A2AA-2B1B-03DA-CA15-AF151610FAA6}"/>
    <pc:docChg chg="delSld">
      <pc:chgData name="Sophie Flood (Public Health Wales - Matrix House)" userId="S::sophie.flood@wales.nhs.uk::f1b68508-ff1d-4a78-a875-f6aa95017de1" providerId="AD" clId="Web-{3F11A2AA-2B1B-03DA-CA15-AF151610FAA6}" dt="2025-01-28T12:57:48.484" v="0"/>
      <pc:docMkLst>
        <pc:docMk/>
      </pc:docMkLst>
      <pc:sldChg chg="del">
        <pc:chgData name="Sophie Flood (Public Health Wales - Matrix House)" userId="S::sophie.flood@wales.nhs.uk::f1b68508-ff1d-4a78-a875-f6aa95017de1" providerId="AD" clId="Web-{3F11A2AA-2B1B-03DA-CA15-AF151610FAA6}" dt="2025-01-28T12:57:48.484" v="0"/>
        <pc:sldMkLst>
          <pc:docMk/>
          <pc:sldMk cId="3506493673" sldId="306"/>
        </pc:sldMkLst>
      </pc:sldChg>
    </pc:docChg>
  </pc:docChgLst>
  <pc:docChgLst>
    <pc:chgData name="Lucy Jayne (Public Health Wales - No. 2 Capital Quarter)" userId="S::lucy.jayne@wales.nhs.uk::7eb58db9-16aa-42b3-9796-7f97c022edec" providerId="AD" clId="Web-{A6DB842A-FCE8-4622-7340-48AA5BE4620C}"/>
    <pc:docChg chg="">
      <pc:chgData name="Lucy Jayne (Public Health Wales - No. 2 Capital Quarter)" userId="S::lucy.jayne@wales.nhs.uk::7eb58db9-16aa-42b3-9796-7f97c022edec" providerId="AD" clId="Web-{A6DB842A-FCE8-4622-7340-48AA5BE4620C}" dt="2024-07-25T16:34:51.984" v="0"/>
      <pc:docMkLst>
        <pc:docMk/>
      </pc:docMkLst>
      <pc:sldChg chg="modCm">
        <pc:chgData name="Lucy Jayne (Public Health Wales - No. 2 Capital Quarter)" userId="S::lucy.jayne@wales.nhs.uk::7eb58db9-16aa-42b3-9796-7f97c022edec" providerId="AD" clId="Web-{A6DB842A-FCE8-4622-7340-48AA5BE4620C}" dt="2024-07-25T16:34:51.984" v="0"/>
        <pc:sldMkLst>
          <pc:docMk/>
          <pc:sldMk cId="2585829557" sldId="280"/>
        </pc:sldMkLst>
        <pc:extLst>
          <p:ext xmlns:p="http://schemas.openxmlformats.org/presentationml/2006/main" uri="{D6D511B9-2390-475A-947B-AFAB55BFBCF1}">
            <pc226:cmChg xmlns:pc226="http://schemas.microsoft.com/office/powerpoint/2022/06/main/command" chg="">
              <pc226:chgData name="Lucy Jayne (Public Health Wales - No. 2 Capital Quarter)" userId="S::lucy.jayne@wales.nhs.uk::7eb58db9-16aa-42b3-9796-7f97c022edec" providerId="AD" clId="Web-{A6DB842A-FCE8-4622-7340-48AA5BE4620C}" dt="2024-07-25T16:34:51.984" v="0"/>
              <pc2:cmMkLst xmlns:pc2="http://schemas.microsoft.com/office/powerpoint/2019/9/main/command">
                <pc:docMk/>
                <pc:sldMk cId="2585829557" sldId="280"/>
                <pc2:cmMk id="{AF2BDC68-C756-4DEB-8195-DE0DEB9DE308}"/>
              </pc2:cmMkLst>
              <pc226:cmRplyChg chg="add">
                <pc226:chgData name="Lucy Jayne (Public Health Wales - No. 2 Capital Quarter)" userId="S::lucy.jayne@wales.nhs.uk::7eb58db9-16aa-42b3-9796-7f97c022edec" providerId="AD" clId="Web-{A6DB842A-FCE8-4622-7340-48AA5BE4620C}" dt="2024-07-25T16:34:51.984" v="0"/>
                <pc2:cmRplyMkLst xmlns:pc2="http://schemas.microsoft.com/office/powerpoint/2019/9/main/command">
                  <pc:docMk/>
                  <pc:sldMk cId="2585829557" sldId="280"/>
                  <pc2:cmMk id="{AF2BDC68-C756-4DEB-8195-DE0DEB9DE308}"/>
                  <pc2:cmRplyMk id="{D51608A7-C732-459F-A0E9-B1B31E45F4EE}"/>
                </pc2:cmRplyMkLst>
              </pc226:cmRplyChg>
            </pc226:cmChg>
          </p:ext>
        </pc:extLst>
      </pc:sldChg>
    </pc:docChg>
  </pc:docChgLst>
  <pc:docChgLst>
    <pc:chgData name="Grace Lawson (Public Health Wales - No. 2 Capital Quarter)" userId="S::grace.lawson@wales.nhs.uk::88c6baf7-06f7-4e16-85cb-71260126bd16" providerId="AD" clId="Web-{566989D4-75C6-E45E-DCD4-05F39F9A7551}"/>
    <pc:docChg chg="sldOrd">
      <pc:chgData name="Grace Lawson (Public Health Wales - No. 2 Capital Quarter)" userId="S::grace.lawson@wales.nhs.uk::88c6baf7-06f7-4e16-85cb-71260126bd16" providerId="AD" clId="Web-{566989D4-75C6-E45E-DCD4-05F39F9A7551}" dt="2024-07-23T13:28:14.503" v="0"/>
      <pc:docMkLst>
        <pc:docMk/>
      </pc:docMkLst>
      <pc:sldChg chg="ord">
        <pc:chgData name="Grace Lawson (Public Health Wales - No. 2 Capital Quarter)" userId="S::grace.lawson@wales.nhs.uk::88c6baf7-06f7-4e16-85cb-71260126bd16" providerId="AD" clId="Web-{566989D4-75C6-E45E-DCD4-05F39F9A7551}" dt="2024-07-23T13:28:14.503" v="0"/>
        <pc:sldMkLst>
          <pc:docMk/>
          <pc:sldMk cId="2167396426" sldId="257"/>
        </pc:sldMkLst>
      </pc:sldChg>
    </pc:docChg>
  </pc:docChgLst>
  <pc:docChgLst>
    <pc:chgData name="Lillie Price (Public Health Wales - No. 2 Capital Quarter)" userId="S::lillie.price@wales.nhs.uk::032d964d-be01-4d8a-8a44-d1d16ba64254" providerId="AD" clId="Web-{0B3F88A8-A6A3-9513-3659-5B32F5837EFE}"/>
    <pc:docChg chg="addSld delSld modSld sldOrd">
      <pc:chgData name="Lillie Price (Public Health Wales - No. 2 Capital Quarter)" userId="S::lillie.price@wales.nhs.uk::032d964d-be01-4d8a-8a44-d1d16ba64254" providerId="AD" clId="Web-{0B3F88A8-A6A3-9513-3659-5B32F5837EFE}" dt="2024-08-06T08:34:16.858" v="520" actId="20577"/>
      <pc:docMkLst>
        <pc:docMk/>
      </pc:docMkLst>
      <pc:sldChg chg="modSp">
        <pc:chgData name="Lillie Price (Public Health Wales - No. 2 Capital Quarter)" userId="S::lillie.price@wales.nhs.uk::032d964d-be01-4d8a-8a44-d1d16ba64254" providerId="AD" clId="Web-{0B3F88A8-A6A3-9513-3659-5B32F5837EFE}" dt="2024-08-06T08:12:15.247" v="126"/>
        <pc:sldMkLst>
          <pc:docMk/>
          <pc:sldMk cId="3990787115" sldId="275"/>
        </pc:sldMkLst>
      </pc:sldChg>
      <pc:sldChg chg="modSp modCm">
        <pc:chgData name="Lillie Price (Public Health Wales - No. 2 Capital Quarter)" userId="S::lillie.price@wales.nhs.uk::032d964d-be01-4d8a-8a44-d1d16ba64254" providerId="AD" clId="Web-{0B3F88A8-A6A3-9513-3659-5B32F5837EFE}" dt="2024-08-06T08:34:16.858" v="520" actId="20577"/>
        <pc:sldMkLst>
          <pc:docMk/>
          <pc:sldMk cId="3488466743" sldId="277"/>
        </pc:sldMkLst>
        <pc:extLst>
          <p:ext xmlns:p="http://schemas.openxmlformats.org/presentationml/2006/main" uri="{D6D511B9-2390-475A-947B-AFAB55BFBCF1}">
            <pc226:cmChg xmlns:pc226="http://schemas.microsoft.com/office/powerpoint/2022/06/main/command" chg="mod">
              <pc226:chgData name="Lillie Price (Public Health Wales - No. 2 Capital Quarter)" userId="S::lillie.price@wales.nhs.uk::032d964d-be01-4d8a-8a44-d1d16ba64254" providerId="AD" clId="Web-{0B3F88A8-A6A3-9513-3659-5B32F5837EFE}" dt="2024-08-06T08:33:58.045" v="519" actId="20577"/>
              <pc2:cmMkLst xmlns:pc2="http://schemas.microsoft.com/office/powerpoint/2019/9/main/command">
                <pc:docMk/>
                <pc:sldMk cId="3488466743" sldId="277"/>
                <pc2:cmMk id="{D14FC3C8-0F62-4CE4-AD6A-592072CE97F4}"/>
              </pc2:cmMkLst>
            </pc226:cmChg>
          </p:ext>
        </pc:extLst>
      </pc:sldChg>
      <pc:sldChg chg="addSp delSp modSp new">
        <pc:chgData name="Lillie Price (Public Health Wales - No. 2 Capital Quarter)" userId="S::lillie.price@wales.nhs.uk::032d964d-be01-4d8a-8a44-d1d16ba64254" providerId="AD" clId="Web-{0B3F88A8-A6A3-9513-3659-5B32F5837EFE}" dt="2024-08-06T08:30:26.383" v="515" actId="20577"/>
        <pc:sldMkLst>
          <pc:docMk/>
          <pc:sldMk cId="3273558803" sldId="282"/>
        </pc:sldMkLst>
      </pc:sldChg>
      <pc:sldChg chg="new del">
        <pc:chgData name="Lillie Price (Public Health Wales - No. 2 Capital Quarter)" userId="S::lillie.price@wales.nhs.uk::032d964d-be01-4d8a-8a44-d1d16ba64254" providerId="AD" clId="Web-{0B3F88A8-A6A3-9513-3659-5B32F5837EFE}" dt="2024-08-06T08:14:13.953" v="187"/>
        <pc:sldMkLst>
          <pc:docMk/>
          <pc:sldMk cId="1657854919" sldId="283"/>
        </pc:sldMkLst>
      </pc:sldChg>
      <pc:sldChg chg="addSp modSp add ord replId">
        <pc:chgData name="Lillie Price (Public Health Wales - No. 2 Capital Quarter)" userId="S::lillie.price@wales.nhs.uk::032d964d-be01-4d8a-8a44-d1d16ba64254" providerId="AD" clId="Web-{0B3F88A8-A6A3-9513-3659-5B32F5837EFE}" dt="2024-08-06T08:25:52.455" v="483" actId="1076"/>
        <pc:sldMkLst>
          <pc:docMk/>
          <pc:sldMk cId="3263352621" sldId="283"/>
        </pc:sldMkLst>
      </pc:sldChg>
      <pc:sldChg chg="new del">
        <pc:chgData name="Lillie Price (Public Health Wales - No. 2 Capital Quarter)" userId="S::lillie.price@wales.nhs.uk::032d964d-be01-4d8a-8a44-d1d16ba64254" providerId="AD" clId="Web-{0B3F88A8-A6A3-9513-3659-5B32F5837EFE}" dt="2024-08-06T08:14:14.844" v="188"/>
        <pc:sldMkLst>
          <pc:docMk/>
          <pc:sldMk cId="127767905" sldId="284"/>
        </pc:sldMkLst>
      </pc:sldChg>
      <pc:sldChg chg="addSp delSp modSp add ord replId">
        <pc:chgData name="Lillie Price (Public Health Wales - No. 2 Capital Quarter)" userId="S::lillie.price@wales.nhs.uk::032d964d-be01-4d8a-8a44-d1d16ba64254" providerId="AD" clId="Web-{0B3F88A8-A6A3-9513-3659-5B32F5837EFE}" dt="2024-08-06T08:22:20.496" v="393" actId="20577"/>
        <pc:sldMkLst>
          <pc:docMk/>
          <pc:sldMk cId="2994127689" sldId="284"/>
        </pc:sldMkLst>
      </pc:sldChg>
      <pc:sldChg chg="addSp modSp add ord replId">
        <pc:chgData name="Lillie Price (Public Health Wales - No. 2 Capital Quarter)" userId="S::lillie.price@wales.nhs.uk::032d964d-be01-4d8a-8a44-d1d16ba64254" providerId="AD" clId="Web-{0B3F88A8-A6A3-9513-3659-5B32F5837EFE}" dt="2024-08-06T08:22:15.652" v="390" actId="20577"/>
        <pc:sldMkLst>
          <pc:docMk/>
          <pc:sldMk cId="3434408906" sldId="285"/>
        </pc:sldMkLst>
      </pc:sldChg>
      <pc:sldChg chg="new del">
        <pc:chgData name="Lillie Price (Public Health Wales - No. 2 Capital Quarter)" userId="S::lillie.price@wales.nhs.uk::032d964d-be01-4d8a-8a44-d1d16ba64254" providerId="AD" clId="Web-{0B3F88A8-A6A3-9513-3659-5B32F5837EFE}" dt="2024-08-06T08:14:16.172" v="189"/>
        <pc:sldMkLst>
          <pc:docMk/>
          <pc:sldMk cId="4203430600" sldId="285"/>
        </pc:sldMkLst>
      </pc:sldChg>
      <pc:sldChg chg="new del">
        <pc:chgData name="Lillie Price (Public Health Wales - No. 2 Capital Quarter)" userId="S::lillie.price@wales.nhs.uk::032d964d-be01-4d8a-8a44-d1d16ba64254" providerId="AD" clId="Web-{0B3F88A8-A6A3-9513-3659-5B32F5837EFE}" dt="2024-08-06T08:14:18.250" v="190"/>
        <pc:sldMkLst>
          <pc:docMk/>
          <pc:sldMk cId="416760562" sldId="286"/>
        </pc:sldMkLst>
      </pc:sldChg>
      <pc:sldChg chg="addSp modSp add ord replId">
        <pc:chgData name="Lillie Price (Public Health Wales - No. 2 Capital Quarter)" userId="S::lillie.price@wales.nhs.uk::032d964d-be01-4d8a-8a44-d1d16ba64254" providerId="AD" clId="Web-{0B3F88A8-A6A3-9513-3659-5B32F5837EFE}" dt="2024-08-06T08:24:36.437" v="433" actId="20577"/>
        <pc:sldMkLst>
          <pc:docMk/>
          <pc:sldMk cId="823310881" sldId="286"/>
        </pc:sldMkLst>
      </pc:sldChg>
    </pc:docChg>
  </pc:docChgLst>
  <pc:docChgLst>
    <pc:chgData name="Anthony Priest (Public Health Wales - No. 2 Capital Quarter)" userId="S::anthony.priest2@wales.nhs.uk::46692481-554a-429c-bc03-d4cca9c03c2b" providerId="AD" clId="Web-{0CE801A1-D34B-7C97-8DD3-17B8BA0DB78E}"/>
    <pc:docChg chg="addSld modSld">
      <pc:chgData name="Anthony Priest (Public Health Wales - No. 2 Capital Quarter)" userId="S::anthony.priest2@wales.nhs.uk::46692481-554a-429c-bc03-d4cca9c03c2b" providerId="AD" clId="Web-{0CE801A1-D34B-7C97-8DD3-17B8BA0DB78E}" dt="2025-01-15T15:07:19.915" v="196" actId="20577"/>
      <pc:docMkLst>
        <pc:docMk/>
      </pc:docMkLst>
      <pc:sldChg chg="modSp add">
        <pc:chgData name="Anthony Priest (Public Health Wales - No. 2 Capital Quarter)" userId="S::anthony.priest2@wales.nhs.uk::46692481-554a-429c-bc03-d4cca9c03c2b" providerId="AD" clId="Web-{0CE801A1-D34B-7C97-8DD3-17B8BA0DB78E}" dt="2025-01-15T15:07:19.915" v="196" actId="20577"/>
        <pc:sldMkLst>
          <pc:docMk/>
          <pc:sldMk cId="2837543079" sldId="304"/>
        </pc:sldMkLst>
        <pc:spChg chg="mod">
          <ac:chgData name="Anthony Priest (Public Health Wales - No. 2 Capital Quarter)" userId="S::anthony.priest2@wales.nhs.uk::46692481-554a-429c-bc03-d4cca9c03c2b" providerId="AD" clId="Web-{0CE801A1-D34B-7C97-8DD3-17B8BA0DB78E}" dt="2025-01-15T15:07:19.915" v="196" actId="20577"/>
          <ac:spMkLst>
            <pc:docMk/>
            <pc:sldMk cId="2837543079" sldId="304"/>
            <ac:spMk id="3" creationId="{CF67C87D-D479-CDB1-4ED3-582FF7BABB23}"/>
          </ac:spMkLst>
        </pc:spChg>
      </pc:sldChg>
    </pc:docChg>
  </pc:docChgLst>
  <pc:docChgLst>
    <pc:chgData name="Gareth Thomas (Public Health Wales, No. 2 Capital Quarter)" userId="S::gareth.thomas17@wales.nhs.uk::74ed2807-8d61-45c7-a3b0-de76cb24c3dd" providerId="AD" clId="Web-{28D63076-D07D-30BB-7F51-64DB875B8DC5}"/>
    <pc:docChg chg="modSld">
      <pc:chgData name="Gareth Thomas (Public Health Wales, No. 2 Capital Quarter)" userId="S::gareth.thomas17@wales.nhs.uk::74ed2807-8d61-45c7-a3b0-de76cb24c3dd" providerId="AD" clId="Web-{28D63076-D07D-30BB-7F51-64DB875B8DC5}" dt="2025-01-20T15:12:46.042" v="20" actId="20577"/>
      <pc:docMkLst>
        <pc:docMk/>
      </pc:docMkLst>
      <pc:sldChg chg="addSp modSp">
        <pc:chgData name="Gareth Thomas (Public Health Wales, No. 2 Capital Quarter)" userId="S::gareth.thomas17@wales.nhs.uk::74ed2807-8d61-45c7-a3b0-de76cb24c3dd" providerId="AD" clId="Web-{28D63076-D07D-30BB-7F51-64DB875B8DC5}" dt="2025-01-20T15:12:46.042" v="20" actId="20577"/>
        <pc:sldMkLst>
          <pc:docMk/>
          <pc:sldMk cId="2837543079" sldId="304"/>
        </pc:sldMkLst>
        <pc:spChg chg="add mod">
          <ac:chgData name="Gareth Thomas (Public Health Wales, No. 2 Capital Quarter)" userId="S::gareth.thomas17@wales.nhs.uk::74ed2807-8d61-45c7-a3b0-de76cb24c3dd" providerId="AD" clId="Web-{28D63076-D07D-30BB-7F51-64DB875B8DC5}" dt="2025-01-20T15:12:46.042" v="20" actId="20577"/>
          <ac:spMkLst>
            <pc:docMk/>
            <pc:sldMk cId="2837543079" sldId="304"/>
            <ac:spMk id="2" creationId="{BD0BBBF8-A4BF-5DB2-DE3D-0182563ACF8E}"/>
          </ac:spMkLst>
        </pc:spChg>
        <pc:spChg chg="mod">
          <ac:chgData name="Gareth Thomas (Public Health Wales, No. 2 Capital Quarter)" userId="S::gareth.thomas17@wales.nhs.uk::74ed2807-8d61-45c7-a3b0-de76cb24c3dd" providerId="AD" clId="Web-{28D63076-D07D-30BB-7F51-64DB875B8DC5}" dt="2025-01-20T15:09:13.240" v="1" actId="1076"/>
          <ac:spMkLst>
            <pc:docMk/>
            <pc:sldMk cId="2837543079" sldId="304"/>
            <ac:spMk id="3" creationId="{CF67C87D-D479-CDB1-4ED3-582FF7BABB23}"/>
          </ac:spMkLst>
        </pc:spChg>
      </pc:sldChg>
    </pc:docChg>
  </pc:docChgLst>
  <pc:docChgLst>
    <pc:chgData name="Grace Lawson (Public Health Wales - No. 2 Capital Quarter)" userId="S::grace.lawson@wales.nhs.uk::88c6baf7-06f7-4e16-85cb-71260126bd16" providerId="AD" clId="Web-{C9F33C8B-DF1F-E90F-D957-0444355CAAE7}"/>
    <pc:docChg chg="mod">
      <pc:chgData name="Grace Lawson (Public Health Wales - No. 2 Capital Quarter)" userId="S::grace.lawson@wales.nhs.uk::88c6baf7-06f7-4e16-85cb-71260126bd16" providerId="AD" clId="Web-{C9F33C8B-DF1F-E90F-D957-0444355CAAE7}" dt="2024-07-23T13:58:29.614" v="1"/>
      <pc:docMkLst>
        <pc:docMk/>
      </pc:docMkLst>
      <pc:sldChg chg="modCm">
        <pc:chgData name="Grace Lawson (Public Health Wales - No. 2 Capital Quarter)" userId="S::grace.lawson@wales.nhs.uk::88c6baf7-06f7-4e16-85cb-71260126bd16" providerId="AD" clId="Web-{C9F33C8B-DF1F-E90F-D957-0444355CAAE7}" dt="2024-07-23T13:58:29.614" v="1"/>
        <pc:sldMkLst>
          <pc:docMk/>
          <pc:sldMk cId="3488466743" sldId="277"/>
        </pc:sldMkLst>
        <pc:extLst>
          <p:ext xmlns:p="http://schemas.openxmlformats.org/presentationml/2006/main" uri="{D6D511B9-2390-475A-947B-AFAB55BFBCF1}">
            <pc226:cmChg xmlns:pc226="http://schemas.microsoft.com/office/powerpoint/2022/06/main/command" chg="">
              <pc226:chgData name="Grace Lawson (Public Health Wales - No. 2 Capital Quarter)" userId="S::grace.lawson@wales.nhs.uk::88c6baf7-06f7-4e16-85cb-71260126bd16" providerId="AD" clId="Web-{C9F33C8B-DF1F-E90F-D957-0444355CAAE7}" dt="2024-07-23T13:58:29.614" v="1"/>
              <pc2:cmMkLst xmlns:pc2="http://schemas.microsoft.com/office/powerpoint/2019/9/main/command">
                <pc:docMk/>
                <pc:sldMk cId="3488466743" sldId="277"/>
                <pc2:cmMk id="{E759CD44-1AD2-4937-9228-A473BF2AB5E2}"/>
              </pc2:cmMkLst>
              <pc226:cmRplyChg chg="add">
                <pc226:chgData name="Grace Lawson (Public Health Wales - No. 2 Capital Quarter)" userId="S::grace.lawson@wales.nhs.uk::88c6baf7-06f7-4e16-85cb-71260126bd16" providerId="AD" clId="Web-{C9F33C8B-DF1F-E90F-D957-0444355CAAE7}" dt="2024-07-23T13:58:29.614" v="1"/>
                <pc2:cmRplyMkLst xmlns:pc2="http://schemas.microsoft.com/office/powerpoint/2019/9/main/command">
                  <pc:docMk/>
                  <pc:sldMk cId="3488466743" sldId="277"/>
                  <pc2:cmMk id="{E759CD44-1AD2-4937-9228-A473BF2AB5E2}"/>
                  <pc2:cmRplyMk id="{F65BD900-AA6C-4DE8-BB4B-19E02A80A055}"/>
                </pc2:cmRplyMkLst>
              </pc226:cmRplyChg>
            </pc226:cmChg>
          </p:ext>
        </pc:extLst>
      </pc:sldChg>
    </pc:docChg>
  </pc:docChgLst>
  <pc:docChgLst>
    <pc:chgData name="Leanne Small (Public Health Wales - No. 2 Capital Quarter)" userId="S::leanne.small@wales.nhs.uk::d76cf426-005f-434f-ac47-a5eb582e6007" providerId="AD" clId="Web-{AD79D94E-7F60-48E8-8671-B129F887DC13}"/>
    <pc:docChg chg="modSld">
      <pc:chgData name="Leanne Small (Public Health Wales - No. 2 Capital Quarter)" userId="S::leanne.small@wales.nhs.uk::d76cf426-005f-434f-ac47-a5eb582e6007" providerId="AD" clId="Web-{AD79D94E-7F60-48E8-8671-B129F887DC13}" dt="2024-09-02T13:50:14.836" v="23"/>
      <pc:docMkLst>
        <pc:docMk/>
      </pc:docMkLst>
      <pc:sldChg chg="modSp">
        <pc:chgData name="Leanne Small (Public Health Wales - No. 2 Capital Quarter)" userId="S::leanne.small@wales.nhs.uk::d76cf426-005f-434f-ac47-a5eb582e6007" providerId="AD" clId="Web-{AD79D94E-7F60-48E8-8671-B129F887DC13}" dt="2024-09-02T13:50:14.836" v="23"/>
        <pc:sldMkLst>
          <pc:docMk/>
          <pc:sldMk cId="3990787115" sldId="275"/>
        </pc:sldMkLst>
      </pc:sldChg>
    </pc:docChg>
  </pc:docChgLst>
  <pc:docChgLst>
    <pc:chgData name="Sophie Flood (Public Health Wales - Matrix House)" userId="S::sophie.flood@wales.nhs.uk::f1b68508-ff1d-4a78-a875-f6aa95017de1" providerId="AD" clId="Web-{1468E79B-EADD-AF0C-54F4-423E15E5691B}"/>
    <pc:docChg chg="modSld">
      <pc:chgData name="Sophie Flood (Public Health Wales - Matrix House)" userId="S::sophie.flood@wales.nhs.uk::f1b68508-ff1d-4a78-a875-f6aa95017de1" providerId="AD" clId="Web-{1468E79B-EADD-AF0C-54F4-423E15E5691B}" dt="2025-01-28T17:01:02.457" v="1" actId="20577"/>
      <pc:docMkLst>
        <pc:docMk/>
      </pc:docMkLst>
      <pc:sldChg chg="modSp">
        <pc:chgData name="Sophie Flood (Public Health Wales - Matrix House)" userId="S::sophie.flood@wales.nhs.uk::f1b68508-ff1d-4a78-a875-f6aa95017de1" providerId="AD" clId="Web-{1468E79B-EADD-AF0C-54F4-423E15E5691B}" dt="2025-01-28T17:01:02.457" v="1" actId="20577"/>
        <pc:sldMkLst>
          <pc:docMk/>
          <pc:sldMk cId="2837543079" sldId="304"/>
        </pc:sldMkLst>
        <pc:spChg chg="mod">
          <ac:chgData name="Sophie Flood (Public Health Wales - Matrix House)" userId="S::sophie.flood@wales.nhs.uk::f1b68508-ff1d-4a78-a875-f6aa95017de1" providerId="AD" clId="Web-{1468E79B-EADD-AF0C-54F4-423E15E5691B}" dt="2025-01-28T17:01:02.457" v="1" actId="20577"/>
          <ac:spMkLst>
            <pc:docMk/>
            <pc:sldMk cId="2837543079" sldId="304"/>
            <ac:spMk id="3" creationId="{CF67C87D-D479-CDB1-4ED3-582FF7BABB23}"/>
          </ac:spMkLst>
        </pc:spChg>
      </pc:sldChg>
    </pc:docChg>
  </pc:docChgLst>
  <pc:docChgLst>
    <pc:chgData name="Leanne Small (Public Health Wales - No. 2 Capital Quarter)" userId="S::leanne.small@wales.nhs.uk::d76cf426-005f-434f-ac47-a5eb582e6007" providerId="AD" clId="Web-{05D6CB01-6740-4A01-89FB-2FB62F73D7A7}"/>
    <pc:docChg chg="addSld modSld">
      <pc:chgData name="Leanne Small (Public Health Wales - No. 2 Capital Quarter)" userId="S::leanne.small@wales.nhs.uk::d76cf426-005f-434f-ac47-a5eb582e6007" providerId="AD" clId="Web-{05D6CB01-6740-4A01-89FB-2FB62F73D7A7}" dt="2024-09-02T12:16:22.328" v="322" actId="20577"/>
      <pc:docMkLst>
        <pc:docMk/>
      </pc:docMkLst>
      <pc:sldChg chg="modSp modCm">
        <pc:chgData name="Leanne Small (Public Health Wales - No. 2 Capital Quarter)" userId="S::leanne.small@wales.nhs.uk::d76cf426-005f-434f-ac47-a5eb582e6007" providerId="AD" clId="Web-{05D6CB01-6740-4A01-89FB-2FB62F73D7A7}" dt="2024-09-02T12:13:11.837" v="215" actId="20577"/>
        <pc:sldMkLst>
          <pc:docMk/>
          <pc:sldMk cId="3488466743" sldId="277"/>
        </pc:sldMkLst>
        <pc:extLst>
          <p:ext xmlns:p="http://schemas.openxmlformats.org/presentationml/2006/main" uri="{D6D511B9-2390-475A-947B-AFAB55BFBCF1}">
            <pc226:cmChg xmlns:pc226="http://schemas.microsoft.com/office/powerpoint/2022/06/main/command" chg="mod">
              <pc226:chgData name="Leanne Small (Public Health Wales - No. 2 Capital Quarter)" userId="S::leanne.small@wales.nhs.uk::d76cf426-005f-434f-ac47-a5eb582e6007" providerId="AD" clId="Web-{05D6CB01-6740-4A01-89FB-2FB62F73D7A7}" dt="2024-09-02T12:13:05.321" v="214" actId="20577"/>
              <pc2:cmMkLst xmlns:pc2="http://schemas.microsoft.com/office/powerpoint/2019/9/main/command">
                <pc:docMk/>
                <pc:sldMk cId="3488466743" sldId="277"/>
                <pc2:cmMk id="{D14FC3C8-0F62-4CE4-AD6A-592072CE97F4}"/>
              </pc2:cmMkLst>
            </pc226:cmChg>
          </p:ext>
        </pc:extLst>
      </pc:sldChg>
      <pc:sldChg chg="addSp delSp modSp add replId">
        <pc:chgData name="Leanne Small (Public Health Wales - No. 2 Capital Quarter)" userId="S::leanne.small@wales.nhs.uk::d76cf426-005f-434f-ac47-a5eb582e6007" providerId="AD" clId="Web-{05D6CB01-6740-4A01-89FB-2FB62F73D7A7}" dt="2024-09-02T12:16:22.328" v="322" actId="20577"/>
        <pc:sldMkLst>
          <pc:docMk/>
          <pc:sldMk cId="1033246192" sldId="287"/>
        </pc:sldMkLst>
      </pc:sldChg>
    </pc:docChg>
  </pc:docChgLst>
  <pc:docChgLst>
    <pc:chgData name="Almaz Wong (Public Health Wales - No. 2 Capital Quarter)" userId="S::almaz.wong@wales.nhs.uk::ea748972-8fa9-44ab-8b63-a8fb3618c257" providerId="AD" clId="Web-{12AB39BE-D2E8-E501-9834-9DC1B9B99482}"/>
    <pc:docChg chg="modSld">
      <pc:chgData name="Almaz Wong (Public Health Wales - No. 2 Capital Quarter)" userId="S::almaz.wong@wales.nhs.uk::ea748972-8fa9-44ab-8b63-a8fb3618c257" providerId="AD" clId="Web-{12AB39BE-D2E8-E501-9834-9DC1B9B99482}" dt="2025-06-24T08:27:54.657" v="9" actId="20577"/>
      <pc:docMkLst>
        <pc:docMk/>
      </pc:docMkLst>
      <pc:sldChg chg="modSp">
        <pc:chgData name="Almaz Wong (Public Health Wales - No. 2 Capital Quarter)" userId="S::almaz.wong@wales.nhs.uk::ea748972-8fa9-44ab-8b63-a8fb3618c257" providerId="AD" clId="Web-{12AB39BE-D2E8-E501-9834-9DC1B9B99482}" dt="2025-06-24T08:27:54.657" v="9" actId="20577"/>
        <pc:sldMkLst>
          <pc:docMk/>
          <pc:sldMk cId="2629694126" sldId="305"/>
        </pc:sldMkLst>
        <pc:spChg chg="mod">
          <ac:chgData name="Almaz Wong (Public Health Wales - No. 2 Capital Quarter)" userId="S::almaz.wong@wales.nhs.uk::ea748972-8fa9-44ab-8b63-a8fb3618c257" providerId="AD" clId="Web-{12AB39BE-D2E8-E501-9834-9DC1B9B99482}" dt="2025-06-24T08:27:47.735" v="6" actId="20577"/>
          <ac:spMkLst>
            <pc:docMk/>
            <pc:sldMk cId="2629694126" sldId="305"/>
            <ac:spMk id="3" creationId="{CF67C87D-D479-CDB1-4ED3-582FF7BABB23}"/>
          </ac:spMkLst>
        </pc:spChg>
        <pc:spChg chg="mod">
          <ac:chgData name="Almaz Wong (Public Health Wales - No. 2 Capital Quarter)" userId="S::almaz.wong@wales.nhs.uk::ea748972-8fa9-44ab-8b63-a8fb3618c257" providerId="AD" clId="Web-{12AB39BE-D2E8-E501-9834-9DC1B9B99482}" dt="2025-06-24T08:27:54.657" v="9" actId="20577"/>
          <ac:spMkLst>
            <pc:docMk/>
            <pc:sldMk cId="2629694126" sldId="305"/>
            <ac:spMk id="4" creationId="{7281CADA-E834-5793-61B6-C5FC6EC16E69}"/>
          </ac:spMkLst>
        </pc:spChg>
      </pc:sldChg>
    </pc:docChg>
  </pc:docChgLst>
  <pc:docChgLst>
    <pc:chgData name="Sophie Flood (Public Health Wales - Matrix House)" userId="S::sophie.flood@wales.nhs.uk::f1b68508-ff1d-4a78-a875-f6aa95017de1" providerId="AD" clId="Web-{7FFCF359-43E9-DD00-374E-5C23EB3720B9}"/>
    <pc:docChg chg="modSld">
      <pc:chgData name="Sophie Flood (Public Health Wales - Matrix House)" userId="S::sophie.flood@wales.nhs.uk::f1b68508-ff1d-4a78-a875-f6aa95017de1" providerId="AD" clId="Web-{7FFCF359-43E9-DD00-374E-5C23EB3720B9}" dt="2025-01-27T12:12:38.751" v="114" actId="20577"/>
      <pc:docMkLst>
        <pc:docMk/>
      </pc:docMkLst>
      <pc:sldChg chg="delSp modSp modCm">
        <pc:chgData name="Sophie Flood (Public Health Wales - Matrix House)" userId="S::sophie.flood@wales.nhs.uk::f1b68508-ff1d-4a78-a875-f6aa95017de1" providerId="AD" clId="Web-{7FFCF359-43E9-DD00-374E-5C23EB3720B9}" dt="2025-01-27T12:12:38.751" v="114" actId="20577"/>
        <pc:sldMkLst>
          <pc:docMk/>
          <pc:sldMk cId="2837543079" sldId="304"/>
        </pc:sldMkLst>
        <pc:spChg chg="del mod">
          <ac:chgData name="Sophie Flood (Public Health Wales - Matrix House)" userId="S::sophie.flood@wales.nhs.uk::f1b68508-ff1d-4a78-a875-f6aa95017de1" providerId="AD" clId="Web-{7FFCF359-43E9-DD00-374E-5C23EB3720B9}" dt="2025-01-27T11:54:03.362" v="17"/>
          <ac:spMkLst>
            <pc:docMk/>
            <pc:sldMk cId="2837543079" sldId="304"/>
            <ac:spMk id="2" creationId="{BD0BBBF8-A4BF-5DB2-DE3D-0182563ACF8E}"/>
          </ac:spMkLst>
        </pc:spChg>
        <pc:spChg chg="mod">
          <ac:chgData name="Sophie Flood (Public Health Wales - Matrix House)" userId="S::sophie.flood@wales.nhs.uk::f1b68508-ff1d-4a78-a875-f6aa95017de1" providerId="AD" clId="Web-{7FFCF359-43E9-DD00-374E-5C23EB3720B9}" dt="2025-01-27T12:12:38.751" v="114" actId="20577"/>
          <ac:spMkLst>
            <pc:docMk/>
            <pc:sldMk cId="2837543079" sldId="304"/>
            <ac:spMk id="3" creationId="{CF67C87D-D479-CDB1-4ED3-582FF7BABB23}"/>
          </ac:spMkLst>
        </pc:spChg>
        <pc:extLst>
          <p:ext xmlns:p="http://schemas.openxmlformats.org/presentationml/2006/main" uri="{D6D511B9-2390-475A-947B-AFAB55BFBCF1}">
            <pc226:cmChg xmlns:pc226="http://schemas.microsoft.com/office/powerpoint/2022/06/main/command" chg="mod">
              <pc226:chgData name="Sophie Flood (Public Health Wales - Matrix House)" userId="S::sophie.flood@wales.nhs.uk::f1b68508-ff1d-4a78-a875-f6aa95017de1" providerId="AD" clId="Web-{7FFCF359-43E9-DD00-374E-5C23EB3720B9}" dt="2025-01-27T11:54:00.847" v="14" actId="20577"/>
              <pc2:cmMkLst xmlns:pc2="http://schemas.microsoft.com/office/powerpoint/2019/9/main/command">
                <pc:docMk/>
                <pc:sldMk cId="2837543079" sldId="304"/>
                <pc2:cmMk id="{38436CEE-0A99-4B89-A673-155FE2BD17E2}"/>
              </pc2:cmMkLst>
            </pc226:cmChg>
          </p:ext>
        </pc:extLst>
      </pc:sldChg>
    </pc:docChg>
  </pc:docChgLst>
  <pc:docChgLst>
    <pc:chgData name="Almaz Wong (Public Health Wales - No. 2 Capital Quarter)" userId="S::almaz.wong@wales.nhs.uk::ea748972-8fa9-44ab-8b63-a8fb3618c257" providerId="AD" clId="Web-{853AD63A-0843-87C6-25ED-D8D7629E0C7A}"/>
    <pc:docChg chg="addSld delSld modSld">
      <pc:chgData name="Almaz Wong (Public Health Wales - No. 2 Capital Quarter)" userId="S::almaz.wong@wales.nhs.uk::ea748972-8fa9-44ab-8b63-a8fb3618c257" providerId="AD" clId="Web-{853AD63A-0843-87C6-25ED-D8D7629E0C7A}" dt="2024-11-18T11:17:56.491" v="46"/>
      <pc:docMkLst>
        <pc:docMk/>
      </pc:docMkLst>
      <pc:sldChg chg="modSp">
        <pc:chgData name="Almaz Wong (Public Health Wales - No. 2 Capital Quarter)" userId="S::almaz.wong@wales.nhs.uk::ea748972-8fa9-44ab-8b63-a8fb3618c257" providerId="AD" clId="Web-{853AD63A-0843-87C6-25ED-D8D7629E0C7A}" dt="2024-11-18T11:14:38.406" v="2"/>
        <pc:sldMkLst>
          <pc:docMk/>
          <pc:sldMk cId="2926879243" sldId="256"/>
        </pc:sldMkLst>
        <pc:spChg chg="mod">
          <ac:chgData name="Almaz Wong (Public Health Wales - No. 2 Capital Quarter)" userId="S::almaz.wong@wales.nhs.uk::ea748972-8fa9-44ab-8b63-a8fb3618c257" providerId="AD" clId="Web-{853AD63A-0843-87C6-25ED-D8D7629E0C7A}" dt="2024-11-18T11:14:31.359" v="0" actId="20577"/>
          <ac:spMkLst>
            <pc:docMk/>
            <pc:sldMk cId="2926879243" sldId="256"/>
            <ac:spMk id="5" creationId="{3CE1152D-6BB6-3080-954C-28D9314E6AD5}"/>
          </ac:spMkLst>
        </pc:spChg>
      </pc:sldChg>
      <pc:sldChg chg="modSp">
        <pc:chgData name="Almaz Wong (Public Health Wales - No. 2 Capital Quarter)" userId="S::almaz.wong@wales.nhs.uk::ea748972-8fa9-44ab-8b63-a8fb3618c257" providerId="AD" clId="Web-{853AD63A-0843-87C6-25ED-D8D7629E0C7A}" dt="2024-11-18T11:15:17.080" v="6" actId="20577"/>
        <pc:sldMkLst>
          <pc:docMk/>
          <pc:sldMk cId="3488466743" sldId="277"/>
        </pc:sldMkLst>
        <pc:spChg chg="mod">
          <ac:chgData name="Almaz Wong (Public Health Wales - No. 2 Capital Quarter)" userId="S::almaz.wong@wales.nhs.uk::ea748972-8fa9-44ab-8b63-a8fb3618c257" providerId="AD" clId="Web-{853AD63A-0843-87C6-25ED-D8D7629E0C7A}" dt="2024-11-18T11:15:12.204" v="5" actId="14100"/>
          <ac:spMkLst>
            <pc:docMk/>
            <pc:sldMk cId="3488466743" sldId="277"/>
            <ac:spMk id="2" creationId="{72B23993-B36D-138C-4C22-870DE2C302EC}"/>
          </ac:spMkLst>
        </pc:spChg>
        <pc:spChg chg="mod">
          <ac:chgData name="Almaz Wong (Public Health Wales - No. 2 Capital Quarter)" userId="S::almaz.wong@wales.nhs.uk::ea748972-8fa9-44ab-8b63-a8fb3618c257" providerId="AD" clId="Web-{853AD63A-0843-87C6-25ED-D8D7629E0C7A}" dt="2024-11-18T11:15:17.080" v="6" actId="20577"/>
          <ac:spMkLst>
            <pc:docMk/>
            <pc:sldMk cId="3488466743" sldId="277"/>
            <ac:spMk id="5" creationId="{CE0E0DED-3429-1BE8-AB31-28736D4215F3}"/>
          </ac:spMkLst>
        </pc:spChg>
      </pc:sldChg>
      <pc:sldChg chg="modSp">
        <pc:chgData name="Almaz Wong (Public Health Wales - No. 2 Capital Quarter)" userId="S::almaz.wong@wales.nhs.uk::ea748972-8fa9-44ab-8b63-a8fb3618c257" providerId="AD" clId="Web-{853AD63A-0843-87C6-25ED-D8D7629E0C7A}" dt="2024-11-18T11:17:34.537" v="44" actId="20577"/>
        <pc:sldMkLst>
          <pc:docMk/>
          <pc:sldMk cId="2585829557" sldId="280"/>
        </pc:sldMkLst>
        <pc:spChg chg="mod">
          <ac:chgData name="Almaz Wong (Public Health Wales - No. 2 Capital Quarter)" userId="S::almaz.wong@wales.nhs.uk::ea748972-8fa9-44ab-8b63-a8fb3618c257" providerId="AD" clId="Web-{853AD63A-0843-87C6-25ED-D8D7629E0C7A}" dt="2024-11-18T11:17:25.272" v="42" actId="20577"/>
          <ac:spMkLst>
            <pc:docMk/>
            <pc:sldMk cId="2585829557" sldId="280"/>
            <ac:spMk id="2" creationId="{72B23993-B36D-138C-4C22-870DE2C302EC}"/>
          </ac:spMkLst>
        </pc:spChg>
        <pc:spChg chg="mod">
          <ac:chgData name="Almaz Wong (Public Health Wales - No. 2 Capital Quarter)" userId="S::almaz.wong@wales.nhs.uk::ea748972-8fa9-44ab-8b63-a8fb3618c257" providerId="AD" clId="Web-{853AD63A-0843-87C6-25ED-D8D7629E0C7A}" dt="2024-11-18T11:17:34.537" v="44" actId="20577"/>
          <ac:spMkLst>
            <pc:docMk/>
            <pc:sldMk cId="2585829557" sldId="280"/>
            <ac:spMk id="5" creationId="{CE0E0DED-3429-1BE8-AB31-28736D4215F3}"/>
          </ac:spMkLst>
        </pc:spChg>
      </pc:sldChg>
      <pc:sldChg chg="modSp">
        <pc:chgData name="Almaz Wong (Public Health Wales - No. 2 Capital Quarter)" userId="S::almaz.wong@wales.nhs.uk::ea748972-8fa9-44ab-8b63-a8fb3618c257" providerId="AD" clId="Web-{853AD63A-0843-87C6-25ED-D8D7629E0C7A}" dt="2024-11-18T11:15:38.034" v="11" actId="20577"/>
        <pc:sldMkLst>
          <pc:docMk/>
          <pc:sldMk cId="3273558803" sldId="282"/>
        </pc:sldMkLst>
        <pc:spChg chg="mod">
          <ac:chgData name="Almaz Wong (Public Health Wales - No. 2 Capital Quarter)" userId="S::almaz.wong@wales.nhs.uk::ea748972-8fa9-44ab-8b63-a8fb3618c257" providerId="AD" clId="Web-{853AD63A-0843-87C6-25ED-D8D7629E0C7A}" dt="2024-11-18T11:15:38.034" v="11" actId="20577"/>
          <ac:spMkLst>
            <pc:docMk/>
            <pc:sldMk cId="3273558803" sldId="282"/>
            <ac:spMk id="10" creationId="{C8CAC4F0-3831-EC4E-E9B4-2F30D7E7D415}"/>
          </ac:spMkLst>
        </pc:spChg>
      </pc:sldChg>
      <pc:sldChg chg="modSp">
        <pc:chgData name="Almaz Wong (Public Health Wales - No. 2 Capital Quarter)" userId="S::almaz.wong@wales.nhs.uk::ea748972-8fa9-44ab-8b63-a8fb3618c257" providerId="AD" clId="Web-{853AD63A-0843-87C6-25ED-D8D7629E0C7A}" dt="2024-11-18T11:16:17.785" v="19" actId="20577"/>
        <pc:sldMkLst>
          <pc:docMk/>
          <pc:sldMk cId="3263352621" sldId="283"/>
        </pc:sldMkLst>
        <pc:spChg chg="mod">
          <ac:chgData name="Almaz Wong (Public Health Wales - No. 2 Capital Quarter)" userId="S::almaz.wong@wales.nhs.uk::ea748972-8fa9-44ab-8b63-a8fb3618c257" providerId="AD" clId="Web-{853AD63A-0843-87C6-25ED-D8D7629E0C7A}" dt="2024-11-18T11:16:17.785" v="19" actId="20577"/>
          <ac:spMkLst>
            <pc:docMk/>
            <pc:sldMk cId="3263352621" sldId="283"/>
            <ac:spMk id="3" creationId="{668B4246-F894-056C-1867-E2F65E605F01}"/>
          </ac:spMkLst>
        </pc:spChg>
      </pc:sldChg>
      <pc:sldChg chg="modSp">
        <pc:chgData name="Almaz Wong (Public Health Wales - No. 2 Capital Quarter)" userId="S::almaz.wong@wales.nhs.uk::ea748972-8fa9-44ab-8b63-a8fb3618c257" providerId="AD" clId="Web-{853AD63A-0843-87C6-25ED-D8D7629E0C7A}" dt="2024-11-18T11:16:34.879" v="25" actId="20577"/>
        <pc:sldMkLst>
          <pc:docMk/>
          <pc:sldMk cId="2994127689" sldId="284"/>
        </pc:sldMkLst>
        <pc:spChg chg="mod">
          <ac:chgData name="Almaz Wong (Public Health Wales - No. 2 Capital Quarter)" userId="S::almaz.wong@wales.nhs.uk::ea748972-8fa9-44ab-8b63-a8fb3618c257" providerId="AD" clId="Web-{853AD63A-0843-87C6-25ED-D8D7629E0C7A}" dt="2024-11-18T11:16:34.879" v="25" actId="20577"/>
          <ac:spMkLst>
            <pc:docMk/>
            <pc:sldMk cId="2994127689" sldId="284"/>
            <ac:spMk id="4" creationId="{14801B63-9BA0-D3D0-EFCE-84A5D52155F6}"/>
          </ac:spMkLst>
        </pc:spChg>
      </pc:sldChg>
      <pc:sldChg chg="modSp">
        <pc:chgData name="Almaz Wong (Public Health Wales - No. 2 Capital Quarter)" userId="S::almaz.wong@wales.nhs.uk::ea748972-8fa9-44ab-8b63-a8fb3618c257" providerId="AD" clId="Web-{853AD63A-0843-87C6-25ED-D8D7629E0C7A}" dt="2024-11-18T11:16:49.661" v="30" actId="20577"/>
        <pc:sldMkLst>
          <pc:docMk/>
          <pc:sldMk cId="3434408906" sldId="285"/>
        </pc:sldMkLst>
        <pc:spChg chg="mod">
          <ac:chgData name="Almaz Wong (Public Health Wales - No. 2 Capital Quarter)" userId="S::almaz.wong@wales.nhs.uk::ea748972-8fa9-44ab-8b63-a8fb3618c257" providerId="AD" clId="Web-{853AD63A-0843-87C6-25ED-D8D7629E0C7A}" dt="2024-11-18T11:16:49.661" v="30" actId="20577"/>
          <ac:spMkLst>
            <pc:docMk/>
            <pc:sldMk cId="3434408906" sldId="285"/>
            <ac:spMk id="3" creationId="{6F624498-68B1-B6F2-0C0F-222B095DC4E3}"/>
          </ac:spMkLst>
        </pc:spChg>
      </pc:sldChg>
      <pc:sldChg chg="modSp">
        <pc:chgData name="Almaz Wong (Public Health Wales - No. 2 Capital Quarter)" userId="S::almaz.wong@wales.nhs.uk::ea748972-8fa9-44ab-8b63-a8fb3618c257" providerId="AD" clId="Web-{853AD63A-0843-87C6-25ED-D8D7629E0C7A}" dt="2024-11-18T11:17:15.396" v="40" actId="20577"/>
        <pc:sldMkLst>
          <pc:docMk/>
          <pc:sldMk cId="823310881" sldId="286"/>
        </pc:sldMkLst>
        <pc:spChg chg="mod">
          <ac:chgData name="Almaz Wong (Public Health Wales - No. 2 Capital Quarter)" userId="S::almaz.wong@wales.nhs.uk::ea748972-8fa9-44ab-8b63-a8fb3618c257" providerId="AD" clId="Web-{853AD63A-0843-87C6-25ED-D8D7629E0C7A}" dt="2024-11-18T11:17:07.115" v="38" actId="20577"/>
          <ac:spMkLst>
            <pc:docMk/>
            <pc:sldMk cId="823310881" sldId="286"/>
            <ac:spMk id="3" creationId="{7BA8F2CB-DB33-CB91-CB23-6962BDB8BE24}"/>
          </ac:spMkLst>
        </pc:spChg>
        <pc:spChg chg="mod">
          <ac:chgData name="Almaz Wong (Public Health Wales - No. 2 Capital Quarter)" userId="S::almaz.wong@wales.nhs.uk::ea748972-8fa9-44ab-8b63-a8fb3618c257" providerId="AD" clId="Web-{853AD63A-0843-87C6-25ED-D8D7629E0C7A}" dt="2024-11-18T11:17:11.834" v="39" actId="20577"/>
          <ac:spMkLst>
            <pc:docMk/>
            <pc:sldMk cId="823310881" sldId="286"/>
            <ac:spMk id="11" creationId="{4D1CB66E-4212-2E78-1F93-BD87E4C4BFA2}"/>
          </ac:spMkLst>
        </pc:spChg>
        <pc:spChg chg="mod">
          <ac:chgData name="Almaz Wong (Public Health Wales - No. 2 Capital Quarter)" userId="S::almaz.wong@wales.nhs.uk::ea748972-8fa9-44ab-8b63-a8fb3618c257" providerId="AD" clId="Web-{853AD63A-0843-87C6-25ED-D8D7629E0C7A}" dt="2024-11-18T11:17:15.396" v="40" actId="20577"/>
          <ac:spMkLst>
            <pc:docMk/>
            <pc:sldMk cId="823310881" sldId="286"/>
            <ac:spMk id="13" creationId="{03A2EF25-BC89-37E6-24AB-B8A8444797B7}"/>
          </ac:spMkLst>
        </pc:spChg>
      </pc:sldChg>
      <pc:sldChg chg="del">
        <pc:chgData name="Almaz Wong (Public Health Wales - No. 2 Capital Quarter)" userId="S::almaz.wong@wales.nhs.uk::ea748972-8fa9-44ab-8b63-a8fb3618c257" providerId="AD" clId="Web-{853AD63A-0843-87C6-25ED-D8D7629E0C7A}" dt="2024-11-18T11:17:56.491" v="46"/>
        <pc:sldMkLst>
          <pc:docMk/>
          <pc:sldMk cId="2910725055" sldId="287"/>
        </pc:sldMkLst>
      </pc:sldChg>
      <pc:sldChg chg="add">
        <pc:chgData name="Almaz Wong (Public Health Wales - No. 2 Capital Quarter)" userId="S::almaz.wong@wales.nhs.uk::ea748972-8fa9-44ab-8b63-a8fb3618c257" providerId="AD" clId="Web-{853AD63A-0843-87C6-25ED-D8D7629E0C7A}" dt="2024-11-18T11:17:53.569" v="45"/>
        <pc:sldMkLst>
          <pc:docMk/>
          <pc:sldMk cId="3982800032" sldId="288"/>
        </pc:sldMkLst>
      </pc:sldChg>
    </pc:docChg>
  </pc:docChgLst>
  <pc:docChgLst>
    <pc:chgData name="Leanne Small (Public Health Wales - No. 2 Capital Quarter)" userId="S::leanne.small@wales.nhs.uk::d76cf426-005f-434f-ac47-a5eb582e6007" providerId="AD" clId="Web-{AC41E93C-A96A-45E6-9720-981585D7A96F}"/>
    <pc:docChg chg="modSld">
      <pc:chgData name="Leanne Small (Public Health Wales - No. 2 Capital Quarter)" userId="S::leanne.small@wales.nhs.uk::d76cf426-005f-434f-ac47-a5eb582e6007" providerId="AD" clId="Web-{AC41E93C-A96A-45E6-9720-981585D7A96F}" dt="2024-07-02T15:56:09.026" v="2" actId="20577"/>
      <pc:docMkLst>
        <pc:docMk/>
      </pc:docMkLst>
      <pc:sldChg chg="modSp">
        <pc:chgData name="Leanne Small (Public Health Wales - No. 2 Capital Quarter)" userId="S::leanne.small@wales.nhs.uk::d76cf426-005f-434f-ac47-a5eb582e6007" providerId="AD" clId="Web-{AC41E93C-A96A-45E6-9720-981585D7A96F}" dt="2024-07-02T15:56:09.026" v="2" actId="20577"/>
        <pc:sldMkLst>
          <pc:docMk/>
          <pc:sldMk cId="3488466743" sldId="277"/>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3C5D82-122C-8E42-B3D6-67347C6BA68D}" type="datetimeFigureOut">
              <a:rPr lang="en-US" smtClean="0"/>
              <a:t>6/24/2025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BF1F24-30D7-5740-9F64-AE7FBFFC8324}" type="slidenum">
              <a:rPr lang="en-US" smtClean="0"/>
              <a:t>‹#›</a:t>
            </a:fld>
            <a:endParaRPr lang="en-US"/>
          </a:p>
        </p:txBody>
      </p:sp>
    </p:spTree>
    <p:extLst>
      <p:ext uri="{BB962C8B-B14F-4D97-AF65-F5344CB8AC3E}">
        <p14:creationId xmlns:p14="http://schemas.microsoft.com/office/powerpoint/2010/main" val="27734585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Orang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BDC0EE8-50B0-E896-5852-F4B8BFA0274B}"/>
              </a:ext>
            </a:extLst>
          </p:cNvPr>
          <p:cNvPicPr>
            <a:picLocks noChangeAspect="1"/>
          </p:cNvPicPr>
          <p:nvPr userDrawn="1"/>
        </p:nvPicPr>
        <p:blipFill>
          <a:blip r:embed="rId2"/>
          <a:srcRect/>
          <a:stretch/>
        </p:blipFill>
        <p:spPr>
          <a:xfrm>
            <a:off x="0" y="0"/>
            <a:ext cx="12192000" cy="6858000"/>
          </a:xfrm>
          <a:prstGeom prst="rect">
            <a:avLst/>
          </a:prstGeom>
        </p:spPr>
      </p:pic>
      <p:pic>
        <p:nvPicPr>
          <p:cNvPr id="11" name="Picture 10" descr="A black and white logo&#10;&#10;Description automatically generated">
            <a:extLst>
              <a:ext uri="{FF2B5EF4-FFF2-40B4-BE49-F238E27FC236}">
                <a16:creationId xmlns:a16="http://schemas.microsoft.com/office/drawing/2014/main" id="{8D59E697-43E9-29BA-4D8B-B1E926BCE746}"/>
              </a:ext>
            </a:extLst>
          </p:cNvPr>
          <p:cNvPicPr>
            <a:picLocks noChangeAspect="1"/>
          </p:cNvPicPr>
          <p:nvPr userDrawn="1"/>
        </p:nvPicPr>
        <p:blipFill>
          <a:blip r:embed="rId3"/>
          <a:stretch>
            <a:fillRect/>
          </a:stretch>
        </p:blipFill>
        <p:spPr>
          <a:xfrm>
            <a:off x="285750" y="275383"/>
            <a:ext cx="2365080" cy="726621"/>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bg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4" name="Text Placeholder 13">
            <a:extLst>
              <a:ext uri="{FF2B5EF4-FFF2-40B4-BE49-F238E27FC236}">
                <a16:creationId xmlns:a16="http://schemas.microsoft.com/office/drawing/2014/main" id="{103AC217-C30D-89C1-4460-322363FEBF75}"/>
              </a:ext>
            </a:extLst>
          </p:cNvPr>
          <p:cNvSpPr>
            <a:spLocks noGrp="1"/>
          </p:cNvSpPr>
          <p:nvPr>
            <p:ph type="body" sz="quarter" idx="10" hasCustomPrompt="1"/>
          </p:nvPr>
        </p:nvSpPr>
        <p:spPr>
          <a:xfrm>
            <a:off x="285750" y="2710836"/>
            <a:ext cx="6327775" cy="726622"/>
          </a:xfrm>
          <a:prstGeom prst="rect">
            <a:avLst/>
          </a:prstGeom>
        </p:spPr>
        <p:txBody>
          <a:bodyPr anchor="b">
            <a:noAutofit/>
          </a:bodyPr>
          <a:lstStyle>
            <a:lvl1pPr marL="0" indent="0">
              <a:buNone/>
              <a:defRPr sz="3600" b="1">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Presentation Title</a:t>
            </a:r>
            <a:endParaRPr lang="en-US"/>
          </a:p>
        </p:txBody>
      </p:sp>
      <p:sp>
        <p:nvSpPr>
          <p:cNvPr id="15" name="Text Placeholder 13">
            <a:extLst>
              <a:ext uri="{FF2B5EF4-FFF2-40B4-BE49-F238E27FC236}">
                <a16:creationId xmlns:a16="http://schemas.microsoft.com/office/drawing/2014/main" id="{66D54DB3-E380-84BD-93B3-8BA649F37B65}"/>
              </a:ext>
            </a:extLst>
          </p:cNvPr>
          <p:cNvSpPr>
            <a:spLocks noGrp="1"/>
          </p:cNvSpPr>
          <p:nvPr>
            <p:ph type="body" sz="quarter" idx="11" hasCustomPrompt="1"/>
          </p:nvPr>
        </p:nvSpPr>
        <p:spPr>
          <a:xfrm>
            <a:off x="285750" y="3387964"/>
            <a:ext cx="6327775" cy="453119"/>
          </a:xfrm>
          <a:prstGeom prst="rect">
            <a:avLst/>
          </a:prstGeom>
        </p:spPr>
        <p:txBody>
          <a:bodyPr anchor="t">
            <a:noAutofit/>
          </a:bodyPr>
          <a:lstStyle>
            <a:lvl1pPr marL="0" indent="0">
              <a:buNone/>
              <a:defRPr sz="2200">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Subtitle</a:t>
            </a:r>
            <a:endParaRPr lang="en-US"/>
          </a:p>
        </p:txBody>
      </p:sp>
      <p:sp>
        <p:nvSpPr>
          <p:cNvPr id="16" name="Text Placeholder 13">
            <a:extLst>
              <a:ext uri="{FF2B5EF4-FFF2-40B4-BE49-F238E27FC236}">
                <a16:creationId xmlns:a16="http://schemas.microsoft.com/office/drawing/2014/main" id="{13832E92-EF7C-04E7-8DBD-C53D35568A6F}"/>
              </a:ext>
            </a:extLst>
          </p:cNvPr>
          <p:cNvSpPr>
            <a:spLocks noGrp="1"/>
          </p:cNvSpPr>
          <p:nvPr>
            <p:ph type="body" sz="quarter" idx="12" hasCustomPrompt="1"/>
          </p:nvPr>
        </p:nvSpPr>
        <p:spPr>
          <a:xfrm>
            <a:off x="285750" y="4204682"/>
            <a:ext cx="6327775" cy="453119"/>
          </a:xfrm>
          <a:prstGeom prst="rect">
            <a:avLst/>
          </a:prstGeom>
        </p:spPr>
        <p:txBody>
          <a:bodyPr anchor="t">
            <a:noAutofit/>
          </a:bodyPr>
          <a:lstStyle>
            <a:lvl1pPr marL="0" indent="0">
              <a:buNone/>
              <a:defRPr sz="1400">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Date</a:t>
            </a:r>
            <a:endParaRPr lang="en-US"/>
          </a:p>
        </p:txBody>
      </p:sp>
    </p:spTree>
    <p:extLst>
      <p:ext uri="{BB962C8B-B14F-4D97-AF65-F5344CB8AC3E}">
        <p14:creationId xmlns:p14="http://schemas.microsoft.com/office/powerpoint/2010/main" val="4186661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eader and Text only - Orang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2"/>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2" name="Picture 1" descr="A blue rectangle on a black background&#10;&#10;Description automatically generated">
            <a:extLst>
              <a:ext uri="{FF2B5EF4-FFF2-40B4-BE49-F238E27FC236}">
                <a16:creationId xmlns:a16="http://schemas.microsoft.com/office/drawing/2014/main" id="{701B4431-6E99-FB30-9E4A-E84060F127FB}"/>
              </a:ext>
            </a:extLst>
          </p:cNvPr>
          <p:cNvPicPr>
            <a:picLocks noChangeAspect="1"/>
          </p:cNvPicPr>
          <p:nvPr userDrawn="1"/>
        </p:nvPicPr>
        <p:blipFill rotWithShape="1">
          <a:blip r:embed="rId3"/>
          <a:srcRect l="25437" t="2543" r="5912" b="3059"/>
          <a:stretch/>
        </p:blipFill>
        <p:spPr>
          <a:xfrm rot="5400000">
            <a:off x="6649025" y="-657741"/>
            <a:ext cx="2405273" cy="3720755"/>
          </a:xfrm>
          <a:prstGeom prst="rect">
            <a:avLst/>
          </a:prstGeom>
        </p:spPr>
      </p:pic>
      <p:pic>
        <p:nvPicPr>
          <p:cNvPr id="3" name="Picture 2">
            <a:extLst>
              <a:ext uri="{FF2B5EF4-FFF2-40B4-BE49-F238E27FC236}">
                <a16:creationId xmlns:a16="http://schemas.microsoft.com/office/drawing/2014/main" id="{3D1E15D4-58F0-B835-2EDB-5B041DEA7E6E}"/>
              </a:ext>
            </a:extLst>
          </p:cNvPr>
          <p:cNvPicPr>
            <a:picLocks noChangeAspect="1"/>
          </p:cNvPicPr>
          <p:nvPr userDrawn="1"/>
        </p:nvPicPr>
        <p:blipFill>
          <a:blip r:embed="rId4"/>
          <a:srcRect/>
          <a:stretch/>
        </p:blipFill>
        <p:spPr>
          <a:xfrm>
            <a:off x="8359749" y="2620284"/>
            <a:ext cx="3527371" cy="3968293"/>
          </a:xfrm>
          <a:prstGeom prst="rect">
            <a:avLst/>
          </a:prstGeom>
        </p:spPr>
      </p:pic>
      <p:sp>
        <p:nvSpPr>
          <p:cNvPr id="4" name="Text Placeholder 16">
            <a:extLst>
              <a:ext uri="{FF2B5EF4-FFF2-40B4-BE49-F238E27FC236}">
                <a16:creationId xmlns:a16="http://schemas.microsoft.com/office/drawing/2014/main" id="{2D62E1EC-A6F5-D23A-565E-A7AF64CD9368}"/>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CE7DE11A-7B6A-14CA-A499-F25F2F9AF822}"/>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6" name="Text Placeholder 19">
            <a:extLst>
              <a:ext uri="{FF2B5EF4-FFF2-40B4-BE49-F238E27FC236}">
                <a16:creationId xmlns:a16="http://schemas.microsoft.com/office/drawing/2014/main" id="{AF447B3A-3F6B-32F0-90F8-3CEF5AAF4EB9}"/>
              </a:ext>
            </a:extLst>
          </p:cNvPr>
          <p:cNvSpPr>
            <a:spLocks noGrp="1"/>
          </p:cNvSpPr>
          <p:nvPr>
            <p:ph type="body" sz="quarter" idx="13"/>
          </p:nvPr>
        </p:nvSpPr>
        <p:spPr>
          <a:xfrm>
            <a:off x="304879" y="2926024"/>
            <a:ext cx="6710362"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763103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 Col. text - Orange">
    <p:spTree>
      <p:nvGrpSpPr>
        <p:cNvPr id="1" name=""/>
        <p:cNvGrpSpPr/>
        <p:nvPr/>
      </p:nvGrpSpPr>
      <p:grpSpPr>
        <a:xfrm>
          <a:off x="0" y="0"/>
          <a:ext cx="0" cy="0"/>
          <a:chOff x="0" y="0"/>
          <a:chExt cx="0" cy="0"/>
        </a:xfrm>
      </p:grpSpPr>
      <p:pic>
        <p:nvPicPr>
          <p:cNvPr id="14" name="Picture 13" descr="An orange curved object on a black background&#10;&#10;Description automatically generated">
            <a:extLst>
              <a:ext uri="{FF2B5EF4-FFF2-40B4-BE49-F238E27FC236}">
                <a16:creationId xmlns:a16="http://schemas.microsoft.com/office/drawing/2014/main" id="{24D3D47D-7075-66E1-8396-F4103DF0112F}"/>
              </a:ext>
            </a:extLst>
          </p:cNvPr>
          <p:cNvPicPr>
            <a:picLocks noChangeAspect="1"/>
          </p:cNvPicPr>
          <p:nvPr userDrawn="1"/>
        </p:nvPicPr>
        <p:blipFill rotWithShape="1">
          <a:blip r:embed="rId2"/>
          <a:srcRect l="13065" b="50000"/>
          <a:stretch/>
        </p:blipFill>
        <p:spPr>
          <a:xfrm>
            <a:off x="8685957" y="4843391"/>
            <a:ext cx="3113591" cy="2014609"/>
          </a:xfrm>
          <a:prstGeom prst="rect">
            <a:avLst/>
          </a:prstGeom>
        </p:spPr>
      </p:pic>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3"/>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8" name="Picture 7" descr="A blue rectangle on a black background&#10;&#10;Description automatically generated">
            <a:extLst>
              <a:ext uri="{FF2B5EF4-FFF2-40B4-BE49-F238E27FC236}">
                <a16:creationId xmlns:a16="http://schemas.microsoft.com/office/drawing/2014/main" id="{FD5D17FF-AF1C-545F-E3DC-DDD6BD78E5AE}"/>
              </a:ext>
            </a:extLst>
          </p:cNvPr>
          <p:cNvPicPr>
            <a:picLocks noChangeAspect="1"/>
          </p:cNvPicPr>
          <p:nvPr userDrawn="1"/>
        </p:nvPicPr>
        <p:blipFill rotWithShape="1">
          <a:blip r:embed="rId4"/>
          <a:srcRect l="11058" t="2107" r="2991" b="47971"/>
          <a:stretch/>
        </p:blipFill>
        <p:spPr>
          <a:xfrm rot="10800000" flipH="1">
            <a:off x="4995863" y="0"/>
            <a:ext cx="3011357" cy="1967696"/>
          </a:xfrm>
          <a:prstGeom prst="rect">
            <a:avLst/>
          </a:prstGeom>
        </p:spPr>
      </p:pic>
      <p:sp>
        <p:nvSpPr>
          <p:cNvPr id="2" name="Text Placeholder 19">
            <a:extLst>
              <a:ext uri="{FF2B5EF4-FFF2-40B4-BE49-F238E27FC236}">
                <a16:creationId xmlns:a16="http://schemas.microsoft.com/office/drawing/2014/main" id="{CF8766FF-E3F7-54FE-61D9-A29B5C42AF4B}"/>
              </a:ext>
            </a:extLst>
          </p:cNvPr>
          <p:cNvSpPr>
            <a:spLocks noGrp="1"/>
          </p:cNvSpPr>
          <p:nvPr>
            <p:ph type="body" sz="quarter" idx="14"/>
          </p:nvPr>
        </p:nvSpPr>
        <p:spPr>
          <a:xfrm>
            <a:off x="5816081" y="2925582"/>
            <a:ext cx="5020807"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 name="Text Placeholder 16">
            <a:extLst>
              <a:ext uri="{FF2B5EF4-FFF2-40B4-BE49-F238E27FC236}">
                <a16:creationId xmlns:a16="http://schemas.microsoft.com/office/drawing/2014/main" id="{4E25F6C2-19E2-B16F-2ECE-F7248C893CC7}"/>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08B8FB3E-8875-A86C-9BA3-D0129447E8DA}"/>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9" name="Text Placeholder 19">
            <a:extLst>
              <a:ext uri="{FF2B5EF4-FFF2-40B4-BE49-F238E27FC236}">
                <a16:creationId xmlns:a16="http://schemas.microsoft.com/office/drawing/2014/main" id="{AAB91901-4FF0-2D7E-65B2-9DF4E55D78F8}"/>
              </a:ext>
            </a:extLst>
          </p:cNvPr>
          <p:cNvSpPr>
            <a:spLocks noGrp="1"/>
          </p:cNvSpPr>
          <p:nvPr>
            <p:ph type="body" sz="quarter" idx="13"/>
          </p:nvPr>
        </p:nvSpPr>
        <p:spPr>
          <a:xfrm>
            <a:off x="304879" y="2926024"/>
            <a:ext cx="5266653"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4054539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Slide - Orang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BDC0EE8-50B0-E896-5852-F4B8BFA0274B}"/>
              </a:ext>
            </a:extLst>
          </p:cNvPr>
          <p:cNvPicPr>
            <a:picLocks noChangeAspect="1"/>
          </p:cNvPicPr>
          <p:nvPr userDrawn="1"/>
        </p:nvPicPr>
        <p:blipFill>
          <a:blip r:embed="rId2"/>
          <a:srcRect/>
          <a:stretch/>
        </p:blipFill>
        <p:spPr>
          <a:xfrm>
            <a:off x="0" y="3175"/>
            <a:ext cx="12192000" cy="6851650"/>
          </a:xfrm>
          <a:prstGeom prst="rect">
            <a:avLst/>
          </a:prstGeom>
        </p:spPr>
      </p:pic>
      <p:pic>
        <p:nvPicPr>
          <p:cNvPr id="11" name="Picture 10" descr="A black and white logo&#10;&#10;Description automatically generated">
            <a:extLst>
              <a:ext uri="{FF2B5EF4-FFF2-40B4-BE49-F238E27FC236}">
                <a16:creationId xmlns:a16="http://schemas.microsoft.com/office/drawing/2014/main" id="{8D59E697-43E9-29BA-4D8B-B1E926BCE746}"/>
              </a:ext>
            </a:extLst>
          </p:cNvPr>
          <p:cNvPicPr>
            <a:picLocks noChangeAspect="1"/>
          </p:cNvPicPr>
          <p:nvPr userDrawn="1"/>
        </p:nvPicPr>
        <p:blipFill>
          <a:blip r:embed="rId3"/>
          <a:stretch>
            <a:fillRect/>
          </a:stretch>
        </p:blipFill>
        <p:spPr>
          <a:xfrm>
            <a:off x="285750" y="275383"/>
            <a:ext cx="2365080" cy="726621"/>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bg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3" name="Text Placeholder 13">
            <a:extLst>
              <a:ext uri="{FF2B5EF4-FFF2-40B4-BE49-F238E27FC236}">
                <a16:creationId xmlns:a16="http://schemas.microsoft.com/office/drawing/2014/main" id="{5F8C3108-99AA-BE1B-0102-55204CAE5262}"/>
              </a:ext>
            </a:extLst>
          </p:cNvPr>
          <p:cNvSpPr>
            <a:spLocks noGrp="1"/>
          </p:cNvSpPr>
          <p:nvPr>
            <p:ph type="body" sz="quarter" idx="10" hasCustomPrompt="1"/>
          </p:nvPr>
        </p:nvSpPr>
        <p:spPr>
          <a:xfrm>
            <a:off x="285750" y="3065689"/>
            <a:ext cx="6327775" cy="726622"/>
          </a:xfrm>
          <a:prstGeom prst="rect">
            <a:avLst/>
          </a:prstGeom>
        </p:spPr>
        <p:txBody>
          <a:bodyPr anchor="ctr">
            <a:noAutofit/>
          </a:bodyPr>
          <a:lstStyle>
            <a:lvl1pPr marL="0" indent="0">
              <a:buNone/>
              <a:defRPr sz="3600" b="1">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Divider title</a:t>
            </a:r>
            <a:endParaRPr lang="en-US"/>
          </a:p>
        </p:txBody>
      </p:sp>
    </p:spTree>
    <p:extLst>
      <p:ext uri="{BB962C8B-B14F-4D97-AF65-F5344CB8AC3E}">
        <p14:creationId xmlns:p14="http://schemas.microsoft.com/office/powerpoint/2010/main" val="22951558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and Image - Orange">
    <p:spTree>
      <p:nvGrpSpPr>
        <p:cNvPr id="1" name=""/>
        <p:cNvGrpSpPr/>
        <p:nvPr/>
      </p:nvGrpSpPr>
      <p:grpSpPr>
        <a:xfrm>
          <a:off x="0" y="0"/>
          <a:ext cx="0" cy="0"/>
          <a:chOff x="0" y="0"/>
          <a:chExt cx="0" cy="0"/>
        </a:xfrm>
      </p:grpSpPr>
      <p:sp>
        <p:nvSpPr>
          <p:cNvPr id="2" name="Picture Placeholder 4">
            <a:extLst>
              <a:ext uri="{FF2B5EF4-FFF2-40B4-BE49-F238E27FC236}">
                <a16:creationId xmlns:a16="http://schemas.microsoft.com/office/drawing/2014/main" id="{C75D8DA0-FA5D-E4A4-348F-1B27185447F4}"/>
              </a:ext>
            </a:extLst>
          </p:cNvPr>
          <p:cNvSpPr>
            <a:spLocks noGrp="1"/>
          </p:cNvSpPr>
          <p:nvPr>
            <p:ph type="pic" sz="quarter" idx="14"/>
          </p:nvPr>
        </p:nvSpPr>
        <p:spPr>
          <a:xfrm>
            <a:off x="6096000" y="333272"/>
            <a:ext cx="5718175" cy="6191457"/>
          </a:xfrm>
          <a:prstGeom prst="roundRect">
            <a:avLst>
              <a:gd name="adj" fmla="val 2233"/>
            </a:avLst>
          </a:prstGeom>
        </p:spPr>
        <p:txBody>
          <a:bodyPr/>
          <a:lstStyle/>
          <a:p>
            <a:endParaRPr lang="en-US"/>
          </a:p>
        </p:txBody>
      </p:sp>
      <p:pic>
        <p:nvPicPr>
          <p:cNvPr id="4" name="Picture 3">
            <a:extLst>
              <a:ext uri="{FF2B5EF4-FFF2-40B4-BE49-F238E27FC236}">
                <a16:creationId xmlns:a16="http://schemas.microsoft.com/office/drawing/2014/main" id="{D21D8264-1EB3-39E9-379D-1E494B0B89BE}"/>
              </a:ext>
            </a:extLst>
          </p:cNvPr>
          <p:cNvPicPr>
            <a:picLocks noChangeAspect="1"/>
          </p:cNvPicPr>
          <p:nvPr userDrawn="1"/>
        </p:nvPicPr>
        <p:blipFill>
          <a:blip r:embed="rId2"/>
          <a:src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5BB6815D-7426-E4F1-F536-CD871B71713E}"/>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6" name="Text Placeholder 11">
            <a:extLst>
              <a:ext uri="{FF2B5EF4-FFF2-40B4-BE49-F238E27FC236}">
                <a16:creationId xmlns:a16="http://schemas.microsoft.com/office/drawing/2014/main" id="{B88EED20-7E87-4DFD-D9CA-B1A1FAA85455}"/>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15" name="Picture 14">
            <a:extLst>
              <a:ext uri="{FF2B5EF4-FFF2-40B4-BE49-F238E27FC236}">
                <a16:creationId xmlns:a16="http://schemas.microsoft.com/office/drawing/2014/main" id="{1304FA74-24F0-045A-C516-E3564055D32B}"/>
              </a:ext>
            </a:extLst>
          </p:cNvPr>
          <p:cNvPicPr>
            <a:picLocks noChangeAspect="1"/>
          </p:cNvPicPr>
          <p:nvPr userDrawn="1"/>
        </p:nvPicPr>
        <p:blipFill rotWithShape="1">
          <a:blip r:embed="rId3"/>
          <a:srcRect b="34365"/>
          <a:stretch/>
        </p:blipFill>
        <p:spPr>
          <a:xfrm rot="10800000">
            <a:off x="5464465" y="-1"/>
            <a:ext cx="3010823" cy="2223164"/>
          </a:xfrm>
          <a:prstGeom prst="rect">
            <a:avLst/>
          </a:prstGeom>
        </p:spPr>
      </p:pic>
      <p:sp>
        <p:nvSpPr>
          <p:cNvPr id="3" name="Text Placeholder 16">
            <a:extLst>
              <a:ext uri="{FF2B5EF4-FFF2-40B4-BE49-F238E27FC236}">
                <a16:creationId xmlns:a16="http://schemas.microsoft.com/office/drawing/2014/main" id="{BB3D2668-6A46-5D77-93AC-94BF8FA300B3}"/>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7" name="Text Placeholder 16">
            <a:extLst>
              <a:ext uri="{FF2B5EF4-FFF2-40B4-BE49-F238E27FC236}">
                <a16:creationId xmlns:a16="http://schemas.microsoft.com/office/drawing/2014/main" id="{08E733D0-84C6-0B71-429D-6FE9FF42DEA4}"/>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10" name="Text Placeholder 19">
            <a:extLst>
              <a:ext uri="{FF2B5EF4-FFF2-40B4-BE49-F238E27FC236}">
                <a16:creationId xmlns:a16="http://schemas.microsoft.com/office/drawing/2014/main" id="{33D77F80-4716-8565-12CF-951888358537}"/>
              </a:ext>
            </a:extLst>
          </p:cNvPr>
          <p:cNvSpPr>
            <a:spLocks noGrp="1"/>
          </p:cNvSpPr>
          <p:nvPr>
            <p:ph type="body" sz="quarter" idx="13"/>
          </p:nvPr>
        </p:nvSpPr>
        <p:spPr>
          <a:xfrm>
            <a:off x="304879" y="2926024"/>
            <a:ext cx="5279491"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0206607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randed Slid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6AEBD5D-6322-B406-0D4B-2DC104931732}"/>
              </a:ext>
            </a:extLst>
          </p:cNvPr>
          <p:cNvPicPr>
            <a:picLocks noChangeAspect="1"/>
          </p:cNvPicPr>
          <p:nvPr userDrawn="1"/>
        </p:nvPicPr>
        <p:blipFill>
          <a:blip r:embed="rId2"/>
          <a:src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89DC72F6-8F17-9EF3-5DE2-AD7D14DDFBB4}"/>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Tree>
    <p:extLst>
      <p:ext uri="{BB962C8B-B14F-4D97-AF65-F5344CB8AC3E}">
        <p14:creationId xmlns:p14="http://schemas.microsoft.com/office/powerpoint/2010/main" val="1012884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Screen Imag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8EC966F-C3A2-10A4-74A3-25D0347C513C}"/>
              </a:ext>
            </a:extLst>
          </p:cNvPr>
          <p:cNvSpPr>
            <a:spLocks noGrp="1"/>
          </p:cNvSpPr>
          <p:nvPr>
            <p:ph type="pic"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1341353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Screen Video">
    <p:spTree>
      <p:nvGrpSpPr>
        <p:cNvPr id="1" name=""/>
        <p:cNvGrpSpPr/>
        <p:nvPr/>
      </p:nvGrpSpPr>
      <p:grpSpPr>
        <a:xfrm>
          <a:off x="0" y="0"/>
          <a:ext cx="0" cy="0"/>
          <a:chOff x="0" y="0"/>
          <a:chExt cx="0" cy="0"/>
        </a:xfrm>
      </p:grpSpPr>
      <p:sp>
        <p:nvSpPr>
          <p:cNvPr id="3" name="Media Placeholder 2">
            <a:extLst>
              <a:ext uri="{FF2B5EF4-FFF2-40B4-BE49-F238E27FC236}">
                <a16:creationId xmlns:a16="http://schemas.microsoft.com/office/drawing/2014/main" id="{040293FF-3E51-2EB7-6DBB-A815093091B2}"/>
              </a:ext>
            </a:extLst>
          </p:cNvPr>
          <p:cNvSpPr>
            <a:spLocks noGrp="1"/>
          </p:cNvSpPr>
          <p:nvPr>
            <p:ph type="media"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33980228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le Slide - Navy">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08849E8-9E1B-97A6-16F5-727C3313434E}"/>
              </a:ext>
            </a:extLst>
          </p:cNvPr>
          <p:cNvPicPr>
            <a:picLocks noChangeAspect="1"/>
          </p:cNvPicPr>
          <p:nvPr userDrawn="1"/>
        </p:nvPicPr>
        <p:blipFill>
          <a:blip r:embed="rId2"/>
          <a:srcRect/>
          <a:stretch/>
        </p:blipFill>
        <p:spPr>
          <a:xfrm>
            <a:off x="0" y="0"/>
            <a:ext cx="12192000" cy="6858000"/>
          </a:xfrm>
          <a:prstGeom prst="rect">
            <a:avLst/>
          </a:prstGeom>
        </p:spPr>
      </p:pic>
      <p:pic>
        <p:nvPicPr>
          <p:cNvPr id="4" name="Picture 3" descr="A black and white logo&#10;&#10;Description automatically generated">
            <a:extLst>
              <a:ext uri="{FF2B5EF4-FFF2-40B4-BE49-F238E27FC236}">
                <a16:creationId xmlns:a16="http://schemas.microsoft.com/office/drawing/2014/main" id="{757ECEED-71CF-563E-44EC-80FFD859756D}"/>
              </a:ext>
            </a:extLst>
          </p:cNvPr>
          <p:cNvPicPr>
            <a:picLocks noChangeAspect="1"/>
          </p:cNvPicPr>
          <p:nvPr userDrawn="1"/>
        </p:nvPicPr>
        <p:blipFill>
          <a:blip r:embed="rId3"/>
          <a:stretch>
            <a:fillRect/>
          </a:stretch>
        </p:blipFill>
        <p:spPr>
          <a:xfrm>
            <a:off x="285750" y="275383"/>
            <a:ext cx="2365080" cy="726621"/>
          </a:xfrm>
          <a:prstGeom prst="rect">
            <a:avLst/>
          </a:prstGeom>
        </p:spPr>
      </p:pic>
      <p:sp>
        <p:nvSpPr>
          <p:cNvPr id="5" name="TextBox 4">
            <a:extLst>
              <a:ext uri="{FF2B5EF4-FFF2-40B4-BE49-F238E27FC236}">
                <a16:creationId xmlns:a16="http://schemas.microsoft.com/office/drawing/2014/main" id="{A6CEE91C-570F-B1A8-8A99-CA82C9ED4788}"/>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bg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6" name="Text Placeholder 13">
            <a:extLst>
              <a:ext uri="{FF2B5EF4-FFF2-40B4-BE49-F238E27FC236}">
                <a16:creationId xmlns:a16="http://schemas.microsoft.com/office/drawing/2014/main" id="{9A0DC161-F583-C874-FD6C-D410169078F1}"/>
              </a:ext>
            </a:extLst>
          </p:cNvPr>
          <p:cNvSpPr>
            <a:spLocks noGrp="1"/>
          </p:cNvSpPr>
          <p:nvPr>
            <p:ph type="body" sz="quarter" idx="10" hasCustomPrompt="1"/>
          </p:nvPr>
        </p:nvSpPr>
        <p:spPr>
          <a:xfrm>
            <a:off x="285750" y="2399892"/>
            <a:ext cx="6327775" cy="1641245"/>
          </a:xfrm>
          <a:prstGeom prst="rect">
            <a:avLst/>
          </a:prstGeom>
        </p:spPr>
        <p:txBody>
          <a:bodyPr anchor="ctr">
            <a:noAutofit/>
          </a:bodyPr>
          <a:lstStyle>
            <a:lvl1pPr marL="0" indent="0">
              <a:buNone/>
              <a:defRPr sz="4800" b="1">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Thank you </a:t>
            </a:r>
            <a:br>
              <a:rPr lang="en-GB"/>
            </a:br>
            <a:r>
              <a:rPr lang="en-GB"/>
              <a:t>for listening.</a:t>
            </a:r>
            <a:endParaRPr lang="en-US"/>
          </a:p>
        </p:txBody>
      </p:sp>
      <p:sp>
        <p:nvSpPr>
          <p:cNvPr id="7" name="Text Placeholder 13">
            <a:extLst>
              <a:ext uri="{FF2B5EF4-FFF2-40B4-BE49-F238E27FC236}">
                <a16:creationId xmlns:a16="http://schemas.microsoft.com/office/drawing/2014/main" id="{4B627C22-1FB4-BAE3-8444-E2668100FF6D}"/>
              </a:ext>
            </a:extLst>
          </p:cNvPr>
          <p:cNvSpPr>
            <a:spLocks noGrp="1"/>
          </p:cNvSpPr>
          <p:nvPr>
            <p:ph type="body" sz="quarter" idx="11" hasCustomPrompt="1"/>
          </p:nvPr>
        </p:nvSpPr>
        <p:spPr>
          <a:xfrm>
            <a:off x="285750" y="4053871"/>
            <a:ext cx="6327775" cy="453119"/>
          </a:xfrm>
          <a:prstGeom prst="rect">
            <a:avLst/>
          </a:prstGeom>
        </p:spPr>
        <p:txBody>
          <a:bodyPr anchor="b">
            <a:noAutofit/>
          </a:bodyPr>
          <a:lstStyle>
            <a:lvl1pPr marL="0" indent="0">
              <a:buNone/>
              <a:defRPr sz="1400">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Further info or contact details to go here.</a:t>
            </a:r>
            <a:endParaRPr lang="en-US"/>
          </a:p>
        </p:txBody>
      </p:sp>
    </p:spTree>
    <p:extLst>
      <p:ext uri="{BB962C8B-B14F-4D97-AF65-F5344CB8AC3E}">
        <p14:creationId xmlns:p14="http://schemas.microsoft.com/office/powerpoint/2010/main" val="8677844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CC7A4B6-E657-EDCC-59CE-FE172E9D175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BF656F4-6DF7-415A-4697-2904325800D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A7D5691-D849-353F-2C40-B394ED7422A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accent1"/>
                </a:solidFill>
                <a:latin typeface="Ubuntu" panose="020B0504030602030204" pitchFamily="34" charset="0"/>
              </a:defRPr>
            </a:lvl1pPr>
          </a:lstStyle>
          <a:p>
            <a:fld id="{82B51D49-EE0F-5642-AE4A-D88F56CE5BD0}" type="datetimeFigureOut">
              <a:rPr lang="en-US" smtClean="0"/>
              <a:pPr/>
              <a:t>6/24/2025</a:t>
            </a:fld>
            <a:endParaRPr lang="en-US"/>
          </a:p>
        </p:txBody>
      </p:sp>
      <p:sp>
        <p:nvSpPr>
          <p:cNvPr id="5" name="Footer Placeholder 4">
            <a:extLst>
              <a:ext uri="{FF2B5EF4-FFF2-40B4-BE49-F238E27FC236}">
                <a16:creationId xmlns:a16="http://schemas.microsoft.com/office/drawing/2014/main" id="{9B0902D5-1DEE-9B02-E0A7-6B8BD7EADC7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accent1"/>
                </a:solidFill>
                <a:latin typeface="Ubuntu" panose="020B0504030602030204" pitchFamily="34" charset="0"/>
              </a:defRPr>
            </a:lvl1pPr>
          </a:lstStyle>
          <a:p>
            <a:endParaRPr lang="en-US"/>
          </a:p>
        </p:txBody>
      </p:sp>
      <p:sp>
        <p:nvSpPr>
          <p:cNvPr id="6" name="Slide Number Placeholder 5">
            <a:extLst>
              <a:ext uri="{FF2B5EF4-FFF2-40B4-BE49-F238E27FC236}">
                <a16:creationId xmlns:a16="http://schemas.microsoft.com/office/drawing/2014/main" id="{E8DC985D-423A-9E41-BE08-22CCE6FC184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accent1"/>
                </a:solidFill>
                <a:latin typeface="Ubuntu" panose="020B0504030602030204" pitchFamily="34" charset="0"/>
              </a:defRPr>
            </a:lvl1pPr>
          </a:lstStyle>
          <a:p>
            <a:fld id="{8BF3B2AA-8EE5-0E49-B5D5-F85568A574C4}" type="slidenum">
              <a:rPr lang="en-US" smtClean="0"/>
              <a:pPr/>
              <a:t>‹#›</a:t>
            </a:fld>
            <a:endParaRPr lang="en-US"/>
          </a:p>
        </p:txBody>
      </p:sp>
    </p:spTree>
    <p:extLst>
      <p:ext uri="{BB962C8B-B14F-4D97-AF65-F5344CB8AC3E}">
        <p14:creationId xmlns:p14="http://schemas.microsoft.com/office/powerpoint/2010/main" val="1333482334"/>
      </p:ext>
    </p:extLst>
  </p:cSld>
  <p:clrMap bg1="lt1" tx1="dk1" bg2="lt2" tx2="dk2" accent1="accent1" accent2="accent2" accent3="accent3" accent4="accent4" accent5="accent5" accent6="accent6" hlink="hlink" folHlink="folHlink"/>
  <p:sldLayoutIdLst>
    <p:sldLayoutId id="2147483652" r:id="rId1"/>
    <p:sldLayoutId id="2147483657" r:id="rId2"/>
    <p:sldLayoutId id="2147483662" r:id="rId3"/>
    <p:sldLayoutId id="2147483672" r:id="rId4"/>
    <p:sldLayoutId id="2147483667" r:id="rId5"/>
    <p:sldLayoutId id="2147483700" r:id="rId6"/>
    <p:sldLayoutId id="2147483689" r:id="rId7"/>
    <p:sldLayoutId id="2147483690" r:id="rId8"/>
    <p:sldLayoutId id="2147483699" r:id="rId9"/>
  </p:sldLayoutIdLst>
  <p:txStyles>
    <p:titleStyle>
      <a:lvl1pPr algn="l" defTabSz="914400" rtl="0" eaLnBrk="1" latinLnBrk="0" hangingPunct="1">
        <a:lnSpc>
          <a:spcPct val="90000"/>
        </a:lnSpc>
        <a:spcBef>
          <a:spcPct val="0"/>
        </a:spcBef>
        <a:buNone/>
        <a:defRPr sz="4400" kern="1200">
          <a:solidFill>
            <a:schemeClr val="accent1"/>
          </a:solidFill>
          <a:latin typeface="Ubuntu" panose="020B050403060203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c/Users/Le122126/Downloads/FSN%20Eating%20well%20recipe%20book_Oct%202023_DIGITAL.pdf" TargetMode="External"/><Relationship Id="rId1" Type="http://schemas.openxmlformats.org/officeDocument/2006/relationships/slideLayout" Target="../slideLayouts/slideLayout6.xml"/><Relationship Id="rId5" Type="http://schemas.openxmlformats.org/officeDocument/2006/relationships/hyperlink" Target="https://www.sainsburys.co.uk/gol-ui/product/sainsburys-spaghetti-bolognese-400g-serves-1-?istCompanyId=1e096408-041f-4238-994e-a7cf46bf9413&amp;istFeedId=689af7a8-5842-4d88-be59-1ee5688a81b5&amp;istItemId=wxwqqwrwa&amp;istBid=t&amp;src=ppc&amp;&amp;cmpid=cpc&amp;utm_source=bing&amp;utm_medium=cpc&amp;utm_campaign=391199247&amp;utm_content=shopping&amp;utm_term=%257Bsku%257D&amp;utm_custom1=1194070295285332&amp;utm_custom2=X0585923&amp;msclkid=b417eb8c908f10f3245b8d08925346ad&amp;gclid=b417eb8c908f10f3245b8d08925346ad&amp;gclsrc=3p.ds" TargetMode="External"/><Relationship Id="rId4" Type="http://schemas.openxmlformats.org/officeDocument/2006/relationships/image" Target="../media/image15.jpeg"/></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c/Users/Le122126/Downloads/FSN%20Eating%20well%20recipe%20book_Oct%202023_DIGITAL.pdf" TargetMode="External"/><Relationship Id="rId1" Type="http://schemas.openxmlformats.org/officeDocument/2006/relationships/slideLayout" Target="../slideLayouts/slideLayout6.xml"/><Relationship Id="rId5" Type="http://schemas.openxmlformats.org/officeDocument/2006/relationships/hyperlink" Target="https://www.tesco.com/groceries/en-GB/products/307136220?gclid=edb3f61a4a6d112543fb9099b6ed4d71&amp;gclsrc=3p.ds&amp;ds_rl=1116322&amp;ds_rl=1116016&amp;msclkid=edb3f61a4a6d112543fb9099b6ed4d71" TargetMode="External"/><Relationship Id="rId4" Type="http://schemas.openxmlformats.org/officeDocument/2006/relationships/image" Target="../media/image17.jpeg"/></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hyperlink" Target="https://www.bhf.org.uk/informationsupport/support/healthy-living/healthy-eating/recipe-finder" TargetMode="External"/><Relationship Id="rId2" Type="http://schemas.openxmlformats.org/officeDocument/2006/relationships/hyperlink" Target="https://www.nhs.uk/healthier-families/recipes/" TargetMode="External"/><Relationship Id="rId1" Type="http://schemas.openxmlformats.org/officeDocument/2006/relationships/slideLayout" Target="../slideLayouts/slideLayout5.xml"/><Relationship Id="rId5" Type="http://schemas.openxmlformats.org/officeDocument/2006/relationships/hyperlink" Target="https://www.bda.uk.com/food-health/lets-get-cooking/recipes/all-recipes.html" TargetMode="External"/><Relationship Id="rId4" Type="http://schemas.openxmlformats.org/officeDocument/2006/relationships/hyperlink" Target="https://www.firststepsnutrition.org/reports-gallery-1/vtn8vy3cjvpjn8fap1dz3we9u5uny1"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c/Users/Le122126/Downloads/FSN%20Eating%20well%20recipe%20book_Oct%202023_DIGITAL.pdf" TargetMode="External"/><Relationship Id="rId1" Type="http://schemas.openxmlformats.org/officeDocument/2006/relationships/slideLayout" Target="../slideLayouts/slideLayout6.xml"/><Relationship Id="rId5" Type="http://schemas.openxmlformats.org/officeDocument/2006/relationships/hyperlink" Target="https://groceries.asda.com/product/tinned-soup/heinz-potato-leek-soup/1972991" TargetMode="External"/><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c/Users/Le122126/Downloads/FSN%20Eating%20well%20recipe%20book_Oct%202023_DIGITAL.pdf" TargetMode="External"/><Relationship Id="rId1" Type="http://schemas.openxmlformats.org/officeDocument/2006/relationships/slideLayout" Target="../slideLayouts/slideLayout6.xml"/><Relationship Id="rId5" Type="http://schemas.openxmlformats.org/officeDocument/2006/relationships/image" Target="../media/image11.jpeg"/><Relationship Id="rId4" Type="http://schemas.openxmlformats.org/officeDocument/2006/relationships/hyperlink" Target="https://www.sainsburys.co.uk/gol-ui/product/batchelors-cup-a-soup-creamy-potato---leek?utm_medium=cpc&amp;cmpid=cpc&amp;catalogId=10241&amp;utm_content=shopping&amp;productId=24650&amp;src=ppc&amp;utm_campaign=391199247&amp;utm_custom2=X0585923&amp;storeId=10151&amp;gclid=5b7d05bf81fc195fc5ad6320503adc3f&amp;utm_custom1=1200667365236762&amp;langId=44&amp;utm_source=bing&amp;krypto=utWoofZpWhdwHp5evWiqsSF6K78wtP3sx%2BcQCSA5I1AOTvbmB3p1GZ5fjygI6gREWRJLvL2q%2FVabSxb%2Brn9JQkbXwAbtJz9biCiSBEyyqDbBsu%2FtCvszg7hBx8xqrK6FT2zXu7I5%2FOGf8RurouhbMkpcHTMygaVDDUwazGj4Si%2Bz1xdBNu092QGobZmgzntLFvQfs3f2mBSsq0DT%2FlyoTidVJb0PB84Bx%2F4l%2F%2BRJjAcI05NctKDJ%2FwGK%2FMYcJ1DsmzTj21HrP0aaooca9rpCSv5k6pQpf9Z21Oy5zPRS6dGxHCQj5gwL7BNjpfPY2vmFA0iqUU3fwUzac%2BKhcpOgEdsgeTh27QDvD9shes57kl4FpW3o0DFYYU9MhXOxk%2Bl3&amp;ddkey=https%3Agb%2Fgroceries%2Fbatchelors-cup-a-soup-creamy-potato---leek"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c/Users/Le122126/Downloads/FSN%20Eating%20well%20recipe%20book_Oct%202023_DIGITAL.pdf" TargetMode="External"/><Relationship Id="rId1" Type="http://schemas.openxmlformats.org/officeDocument/2006/relationships/slideLayout" Target="../slideLayouts/slideLayout6.xml"/><Relationship Id="rId5" Type="http://schemas.openxmlformats.org/officeDocument/2006/relationships/hyperlink" Target="https://www.sainsburys.co.uk/gol-ui/product/pukka-pies-chicken---mushroom-pie-226g?utm_medium=cpc&amp;cmpid=cpc&amp;catalogId=10241&amp;utm_content=shopping&amp;productId=88634&amp;src=ppc&amp;utm_campaign=363639930&amp;utm_custom2=X0585923&amp;storeId=10151&amp;gclid=3dfdfdbe80ca12f194fd9b3a8016a599&amp;utm_custom1=1192970556523091&amp;langId=44&amp;utm_source=bing&amp;krypto=8hXFEiCYbntod1DhB6cVrMwe3dGc76O5A1tkR3QGHuWpXjxQ2J%2BiDKV1YbwliNkDJ5jho7Gaa6giaOt2kq5JhAwJQm%2BZxamD0%2BuFNKArqQjy20oRYbrc9VROVo2Atypna3q5kXYkCka6uaSlB5n9dxJwc4385WtFTvTcE7rm1eWfQ8G1bxobQzHaD%2BAmkCK%2B5By1LIrpRlusEuzprzq%2FtxiwEDRI0IWuWUtFJIM69V1dcbV83glwfs97UWbRwJHnJWHgY5QnZypJhkFmTg0ogO7Yt6Ki%2B3pnLszefUgolx%2BO4j8PvMPJshfIiuWmzKb21QKLhzUxRl5okgEFkXn8mKmJs%2B0oCNH61R67KGqN97altYj5NL6nAa2rYs5Pfx0fL6X11M5fIM%2FXecfor84wruIMQHZXXKkW%2Fo4RIklxCQUrNKc9BkvIHJ4JPnt55y3v2ucVKlM7LafOwwJTJ8hVuQ%3D%3D&amp;ddkey=https%3Agb%2Fgroceries%2Fpukka-pies-chicken---mushroom-pie-226g" TargetMode="External"/><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3CE1152D-6BB6-3080-954C-28D9314E6AD5}"/>
              </a:ext>
            </a:extLst>
          </p:cNvPr>
          <p:cNvSpPr>
            <a:spLocks noGrp="1"/>
          </p:cNvSpPr>
          <p:nvPr>
            <p:ph type="body" sz="quarter" idx="10"/>
          </p:nvPr>
        </p:nvSpPr>
        <p:spPr>
          <a:xfrm>
            <a:off x="693964" y="2592907"/>
            <a:ext cx="6327775" cy="726622"/>
          </a:xfrm>
        </p:spPr>
        <p:txBody>
          <a:bodyPr/>
          <a:lstStyle/>
          <a:p>
            <a:r>
              <a:rPr lang="en-US" sz="4000">
                <a:latin typeface="Ubuntu"/>
                <a:ea typeface="Verdana"/>
              </a:rPr>
              <a:t>Recipes</a:t>
            </a:r>
          </a:p>
        </p:txBody>
      </p:sp>
      <p:sp>
        <p:nvSpPr>
          <p:cNvPr id="6" name="Text Placeholder 5">
            <a:extLst>
              <a:ext uri="{FF2B5EF4-FFF2-40B4-BE49-F238E27FC236}">
                <a16:creationId xmlns:a16="http://schemas.microsoft.com/office/drawing/2014/main" id="{49561BF0-1EE0-F350-32FC-16AB73C6A3DB}"/>
              </a:ext>
            </a:extLst>
          </p:cNvPr>
          <p:cNvSpPr>
            <a:spLocks noGrp="1"/>
          </p:cNvSpPr>
          <p:nvPr>
            <p:ph type="body" sz="quarter" idx="11"/>
          </p:nvPr>
        </p:nvSpPr>
        <p:spPr>
          <a:xfrm>
            <a:off x="703036" y="3315393"/>
            <a:ext cx="6327775" cy="453119"/>
          </a:xfrm>
        </p:spPr>
        <p:txBody>
          <a:bodyPr/>
          <a:lstStyle/>
          <a:p>
            <a:r>
              <a:rPr lang="en-US"/>
              <a:t>Food and Nutrition</a:t>
            </a:r>
          </a:p>
        </p:txBody>
      </p:sp>
      <p:pic>
        <p:nvPicPr>
          <p:cNvPr id="4" name="Picture 3" descr="A kitchen counter with food on it&#10;&#10;Description automatically generated">
            <a:extLst>
              <a:ext uri="{FF2B5EF4-FFF2-40B4-BE49-F238E27FC236}">
                <a16:creationId xmlns:a16="http://schemas.microsoft.com/office/drawing/2014/main" id="{33335045-9367-28FF-F0DB-234284FFF735}"/>
              </a:ext>
            </a:extLst>
          </p:cNvPr>
          <p:cNvPicPr>
            <a:picLocks noChangeAspect="1"/>
          </p:cNvPicPr>
          <p:nvPr/>
        </p:nvPicPr>
        <p:blipFill>
          <a:blip r:embed="rId2"/>
          <a:stretch>
            <a:fillRect/>
          </a:stretch>
        </p:blipFill>
        <p:spPr>
          <a:xfrm>
            <a:off x="5272345" y="1460046"/>
            <a:ext cx="5689713" cy="3730059"/>
          </a:xfrm>
          <a:prstGeom prst="roundRect">
            <a:avLst/>
          </a:prstGeom>
        </p:spPr>
      </p:pic>
    </p:spTree>
    <p:extLst>
      <p:ext uri="{BB962C8B-B14F-4D97-AF65-F5344CB8AC3E}">
        <p14:creationId xmlns:p14="http://schemas.microsoft.com/office/powerpoint/2010/main" val="2926879243"/>
      </p:ext>
    </p:extLst>
  </p:cSld>
  <p:clrMapOvr>
    <a:masterClrMapping/>
  </p:clrMapOvr>
  <p:transition spd="slow">
    <p:push/>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1F12BF59-A47D-2988-0180-9C21651B561D}"/>
              </a:ext>
            </a:extLst>
          </p:cNvPr>
          <p:cNvSpPr txBox="1"/>
          <p:nvPr/>
        </p:nvSpPr>
        <p:spPr>
          <a:xfrm>
            <a:off x="9277658" y="5919220"/>
            <a:ext cx="274320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a:solidFill>
                  <a:schemeClr val="accent1"/>
                </a:solidFill>
                <a:latin typeface="Ubuntu"/>
                <a:ea typeface="+mn-lt"/>
                <a:cs typeface="+mn-lt"/>
                <a:hlinkClick r:id="rId2">
                  <a:extLst>
                    <a:ext uri="{A12FA001-AC4F-418D-AE19-62706E023703}">
                      <ahyp:hlinkClr xmlns:ahyp="http://schemas.microsoft.com/office/drawing/2018/hyperlinkcolor" val="tx"/>
                    </a:ext>
                  </a:extLst>
                </a:hlinkClick>
              </a:rPr>
              <a:t>FSN Eating well recipe book_Oct 2023_DIGITAL.pdf</a:t>
            </a:r>
            <a:r>
              <a:rPr lang="en-US" sz="1400">
                <a:solidFill>
                  <a:srgbClr val="000000"/>
                </a:solidFill>
                <a:latin typeface="Ubuntu"/>
                <a:ea typeface="+mn-lt"/>
                <a:cs typeface="+mn-lt"/>
              </a:rPr>
              <a:t> </a:t>
            </a:r>
            <a:endParaRPr lang="en-US" sz="1400"/>
          </a:p>
        </p:txBody>
      </p:sp>
      <p:sp>
        <p:nvSpPr>
          <p:cNvPr id="7" name="TextBox 6">
            <a:extLst>
              <a:ext uri="{FF2B5EF4-FFF2-40B4-BE49-F238E27FC236}">
                <a16:creationId xmlns:a16="http://schemas.microsoft.com/office/drawing/2014/main" id="{562BEDCC-BEC0-93E3-C483-E9BDB3B5F273}"/>
              </a:ext>
            </a:extLst>
          </p:cNvPr>
          <p:cNvSpPr txBox="1"/>
          <p:nvPr/>
        </p:nvSpPr>
        <p:spPr>
          <a:xfrm>
            <a:off x="359519" y="3525413"/>
            <a:ext cx="5496298" cy="230832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a:solidFill>
                  <a:schemeClr val="accent1"/>
                </a:solidFill>
                <a:latin typeface="Ubuntu"/>
              </a:rPr>
              <a:t>Ingredients</a:t>
            </a:r>
          </a:p>
          <a:p>
            <a:r>
              <a:rPr lang="en-US" sz="1600">
                <a:solidFill>
                  <a:schemeClr val="accent1"/>
                </a:solidFill>
                <a:latin typeface="Ubuntu"/>
                <a:ea typeface="+mn-lt"/>
                <a:cs typeface="Calibri"/>
              </a:rPr>
              <a:t>Cooked Spaghetti Pasta (Water, Durum Wheat Semolina), British Beef (20%), Tomato, Water, Onion, Mushroom, Red Wine (3%), Tomato Purée, Carrot, </a:t>
            </a:r>
            <a:r>
              <a:rPr lang="en-US" sz="1600" err="1">
                <a:solidFill>
                  <a:schemeClr val="accent1"/>
                </a:solidFill>
                <a:latin typeface="Ubuntu"/>
                <a:ea typeface="+mn-lt"/>
                <a:cs typeface="Calibri"/>
              </a:rPr>
              <a:t>Cornflour</a:t>
            </a:r>
            <a:r>
              <a:rPr lang="en-US" sz="1600">
                <a:solidFill>
                  <a:schemeClr val="accent1"/>
                </a:solidFill>
                <a:latin typeface="Ubuntu"/>
                <a:ea typeface="+mn-lt"/>
                <a:cs typeface="Calibri"/>
              </a:rPr>
              <a:t>, Garlic Purée, Sugar, Beef Stock (Water, Beef Extract, Salt, Yeast Extract), Salt, Rapeseed Oil, Oregano, Black Pepper, Rosemary</a:t>
            </a:r>
            <a:endParaRPr lang="en-US">
              <a:solidFill>
                <a:schemeClr val="accent1"/>
              </a:solidFill>
            </a:endParaRPr>
          </a:p>
          <a:p>
            <a:r>
              <a:rPr lang="en-US" sz="1600" b="1">
                <a:solidFill>
                  <a:schemeClr val="accent1"/>
                </a:solidFill>
                <a:latin typeface="Ubuntu"/>
              </a:rPr>
              <a:t>Allergy Information:</a:t>
            </a:r>
          </a:p>
          <a:p>
            <a:r>
              <a:rPr lang="en-US" sz="1600">
                <a:solidFill>
                  <a:schemeClr val="accent1"/>
                </a:solidFill>
                <a:latin typeface="Ubuntu"/>
              </a:rPr>
              <a:t>Contains wheat.</a:t>
            </a:r>
            <a:endParaRPr lang="en-US" sz="1600">
              <a:solidFill>
                <a:schemeClr val="accent1"/>
              </a:solidFill>
              <a:latin typeface="Ubuntu"/>
              <a:cs typeface="Arial"/>
            </a:endParaRPr>
          </a:p>
        </p:txBody>
      </p:sp>
      <p:sp>
        <p:nvSpPr>
          <p:cNvPr id="8" name="Rectangle 7">
            <a:extLst>
              <a:ext uri="{FF2B5EF4-FFF2-40B4-BE49-F238E27FC236}">
                <a16:creationId xmlns:a16="http://schemas.microsoft.com/office/drawing/2014/main" id="{F0533028-B1ED-73B7-0E6C-CC0BD811DD5F}"/>
              </a:ext>
            </a:extLst>
          </p:cNvPr>
          <p:cNvSpPr/>
          <p:nvPr/>
        </p:nvSpPr>
        <p:spPr>
          <a:xfrm>
            <a:off x="358253" y="807493"/>
            <a:ext cx="5743432" cy="5004178"/>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D9BF286C-91B2-2302-8C98-838EDE010734}"/>
              </a:ext>
            </a:extLst>
          </p:cNvPr>
          <p:cNvSpPr txBox="1"/>
          <p:nvPr/>
        </p:nvSpPr>
        <p:spPr>
          <a:xfrm>
            <a:off x="2950191" y="812041"/>
            <a:ext cx="3118513" cy="280076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solidFill>
                  <a:schemeClr val="accent1"/>
                </a:solidFill>
                <a:latin typeface="Ubuntu"/>
                <a:ea typeface="+mn-lt"/>
                <a:cs typeface="+mn-lt"/>
              </a:rPr>
              <a:t>£3.30</a:t>
            </a:r>
            <a:endParaRPr lang="en-US">
              <a:solidFill>
                <a:schemeClr val="accent1"/>
              </a:solidFill>
              <a:latin typeface="Calibri" panose="020F0502020204030204"/>
              <a:ea typeface="+mn-lt"/>
              <a:cs typeface="+mn-lt"/>
            </a:endParaRPr>
          </a:p>
          <a:p>
            <a:r>
              <a:rPr lang="en-US" b="1">
                <a:solidFill>
                  <a:schemeClr val="accent1"/>
                </a:solidFill>
                <a:latin typeface="Ubuntu"/>
                <a:ea typeface="+mn-lt"/>
                <a:cs typeface="+mn-lt"/>
              </a:rPr>
              <a:t>£8.25</a:t>
            </a:r>
            <a:r>
              <a:rPr lang="en-US" b="1">
                <a:solidFill>
                  <a:schemeClr val="accent1"/>
                </a:solidFill>
                <a:latin typeface="Ubuntu"/>
                <a:ea typeface="Source Sans Pro"/>
                <a:cs typeface="Arial"/>
              </a:rPr>
              <a:t> / kg</a:t>
            </a:r>
            <a:endParaRPr lang="en-US">
              <a:solidFill>
                <a:schemeClr val="accent1"/>
              </a:solidFill>
              <a:latin typeface="Calibri" panose="020F0502020204030204"/>
              <a:ea typeface="Source Sans Pro"/>
              <a:cs typeface="Calibri"/>
            </a:endParaRPr>
          </a:p>
          <a:p>
            <a:r>
              <a:rPr lang="en-US" sz="1400" b="1">
                <a:solidFill>
                  <a:schemeClr val="accent1"/>
                </a:solidFill>
                <a:latin typeface="Ubuntu"/>
                <a:ea typeface="Source Sans Pro"/>
                <a:cs typeface="Arial"/>
              </a:rPr>
              <a:t>Instructions:</a:t>
            </a:r>
            <a:r>
              <a:rPr lang="en-US" sz="1400">
                <a:solidFill>
                  <a:schemeClr val="accent1"/>
                </a:solidFill>
                <a:latin typeface="Ubuntu"/>
                <a:ea typeface="Source Sans Pro"/>
                <a:cs typeface="Arial"/>
              </a:rPr>
              <a:t> Oven cook from chilled: 190°C / Fan 170°C / Gas 5. 30 mins. From frozen: 190°C / Fan 170°C / Gas 5. 50 mins.</a:t>
            </a:r>
          </a:p>
          <a:p>
            <a:r>
              <a:rPr lang="en-US" sz="1400">
                <a:solidFill>
                  <a:schemeClr val="accent1"/>
                </a:solidFill>
                <a:latin typeface="Ubuntu"/>
                <a:ea typeface="Source Sans Pro"/>
                <a:cs typeface="Arial"/>
              </a:rPr>
              <a:t>Microwave full power from chilled: 800w 4m 30s / 900w 4 mins. From Frozen: 800w 7m 30s / 900w 7 mins</a:t>
            </a:r>
          </a:p>
          <a:p>
            <a:r>
              <a:rPr lang="en-US" sz="1400" i="1">
                <a:solidFill>
                  <a:schemeClr val="accent1"/>
                </a:solidFill>
                <a:latin typeface="Ubuntu"/>
                <a:ea typeface="Source Sans Pro"/>
                <a:cs typeface="Arial"/>
              </a:rPr>
              <a:t>Stir thoroughly before serving. Check food is piping hot. </a:t>
            </a:r>
          </a:p>
        </p:txBody>
      </p:sp>
      <p:pic>
        <p:nvPicPr>
          <p:cNvPr id="3" name="Picture 2" descr="A screenshot of a computer&#10;&#10;Description automatically generated">
            <a:extLst>
              <a:ext uri="{FF2B5EF4-FFF2-40B4-BE49-F238E27FC236}">
                <a16:creationId xmlns:a16="http://schemas.microsoft.com/office/drawing/2014/main" id="{89886EB2-30FF-8497-0893-85681A77C800}"/>
              </a:ext>
            </a:extLst>
          </p:cNvPr>
          <p:cNvPicPr>
            <a:picLocks noChangeAspect="1"/>
          </p:cNvPicPr>
          <p:nvPr/>
        </p:nvPicPr>
        <p:blipFill rotWithShape="1">
          <a:blip r:embed="rId3"/>
          <a:srcRect l="27930" t="17236" r="30504" b="33831"/>
          <a:stretch/>
        </p:blipFill>
        <p:spPr>
          <a:xfrm>
            <a:off x="6248488" y="806733"/>
            <a:ext cx="5761569" cy="3844894"/>
          </a:xfrm>
          <a:prstGeom prst="rect">
            <a:avLst/>
          </a:prstGeom>
          <a:ln w="12700">
            <a:solidFill>
              <a:schemeClr val="tx1"/>
            </a:solidFill>
          </a:ln>
        </p:spPr>
      </p:pic>
      <p:pic>
        <p:nvPicPr>
          <p:cNvPr id="4" name="Picture 3" descr="Sainsbury's Spaghetti Bolognese Ready Meal For 1 400g">
            <a:extLst>
              <a:ext uri="{FF2B5EF4-FFF2-40B4-BE49-F238E27FC236}">
                <a16:creationId xmlns:a16="http://schemas.microsoft.com/office/drawing/2014/main" id="{63EB411C-2D2A-A4D0-DDC7-27452400BD9B}"/>
              </a:ext>
            </a:extLst>
          </p:cNvPr>
          <p:cNvPicPr>
            <a:picLocks noChangeAspect="1"/>
          </p:cNvPicPr>
          <p:nvPr/>
        </p:nvPicPr>
        <p:blipFill>
          <a:blip r:embed="rId4"/>
          <a:stretch>
            <a:fillRect/>
          </a:stretch>
        </p:blipFill>
        <p:spPr>
          <a:xfrm>
            <a:off x="357117" y="806355"/>
            <a:ext cx="2583976" cy="2572603"/>
          </a:xfrm>
          <a:prstGeom prst="rect">
            <a:avLst/>
          </a:prstGeom>
        </p:spPr>
      </p:pic>
      <p:sp>
        <p:nvSpPr>
          <p:cNvPr id="10" name="TextBox 9">
            <a:extLst>
              <a:ext uri="{FF2B5EF4-FFF2-40B4-BE49-F238E27FC236}">
                <a16:creationId xmlns:a16="http://schemas.microsoft.com/office/drawing/2014/main" id="{5F424BC0-A3EE-F5C6-B513-B9F7FEE33368}"/>
              </a:ext>
            </a:extLst>
          </p:cNvPr>
          <p:cNvSpPr txBox="1"/>
          <p:nvPr/>
        </p:nvSpPr>
        <p:spPr>
          <a:xfrm>
            <a:off x="3098042" y="5918579"/>
            <a:ext cx="2743200"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a:solidFill>
                  <a:schemeClr val="accent1"/>
                </a:solidFill>
                <a:hlinkClick r:id="rId5">
                  <a:extLst>
                    <a:ext uri="{A12FA001-AC4F-418D-AE19-62706E023703}">
                      <ahyp:hlinkClr xmlns:ahyp="http://schemas.microsoft.com/office/drawing/2018/hyperlinkcolor" val="tx"/>
                    </a:ext>
                  </a:extLst>
                </a:hlinkClick>
              </a:rPr>
              <a:t>Sainsbury's Spaghetti Bolognese Ready Meal For 1 400g | Sainsbury's (sainsburys.co.uk)</a:t>
            </a:r>
          </a:p>
        </p:txBody>
      </p:sp>
    </p:spTree>
    <p:extLst>
      <p:ext uri="{BB962C8B-B14F-4D97-AF65-F5344CB8AC3E}">
        <p14:creationId xmlns:p14="http://schemas.microsoft.com/office/powerpoint/2010/main" val="10872969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F624498-68B1-B6F2-0C0F-222B095DC4E3}"/>
              </a:ext>
            </a:extLst>
          </p:cNvPr>
          <p:cNvSpPr txBox="1"/>
          <p:nvPr/>
        </p:nvSpPr>
        <p:spPr>
          <a:xfrm>
            <a:off x="4168109" y="2045950"/>
            <a:ext cx="3414021" cy="138499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200" b="1">
                <a:solidFill>
                  <a:srgbClr val="15518B"/>
                </a:solidFill>
                <a:latin typeface="Ubuntu"/>
                <a:cs typeface="Calibri"/>
              </a:rPr>
              <a:t> </a:t>
            </a:r>
            <a:r>
              <a:rPr lang="en-US" sz="2800" b="1">
                <a:solidFill>
                  <a:srgbClr val="15518B"/>
                </a:solidFill>
                <a:latin typeface="Ubuntu"/>
                <a:cs typeface="Calibri"/>
              </a:rPr>
              <a:t>How Do the Following Influence Us?</a:t>
            </a:r>
          </a:p>
        </p:txBody>
      </p:sp>
      <p:pic>
        <p:nvPicPr>
          <p:cNvPr id="4" name="Picture 3" descr="A blue and white outline of a speech bubble&#10;&#10;Description automatically generated">
            <a:extLst>
              <a:ext uri="{FF2B5EF4-FFF2-40B4-BE49-F238E27FC236}">
                <a16:creationId xmlns:a16="http://schemas.microsoft.com/office/drawing/2014/main" id="{BD7A9BFD-70E5-5D82-8108-F09BA437E046}"/>
              </a:ext>
            </a:extLst>
          </p:cNvPr>
          <p:cNvPicPr>
            <a:picLocks noChangeAspect="1"/>
          </p:cNvPicPr>
          <p:nvPr/>
        </p:nvPicPr>
        <p:blipFill>
          <a:blip r:embed="rId2"/>
          <a:stretch>
            <a:fillRect/>
          </a:stretch>
        </p:blipFill>
        <p:spPr>
          <a:xfrm>
            <a:off x="842508" y="1127579"/>
            <a:ext cx="3077483" cy="2489201"/>
          </a:xfrm>
          <a:prstGeom prst="rect">
            <a:avLst/>
          </a:prstGeom>
        </p:spPr>
      </p:pic>
      <p:sp>
        <p:nvSpPr>
          <p:cNvPr id="9" name="TextBox 8">
            <a:extLst>
              <a:ext uri="{FF2B5EF4-FFF2-40B4-BE49-F238E27FC236}">
                <a16:creationId xmlns:a16="http://schemas.microsoft.com/office/drawing/2014/main" id="{5B31A39B-A5C1-DE49-7BAF-3885F2428210}"/>
              </a:ext>
            </a:extLst>
          </p:cNvPr>
          <p:cNvSpPr txBox="1"/>
          <p:nvPr/>
        </p:nvSpPr>
        <p:spPr>
          <a:xfrm rot="-420000">
            <a:off x="970026" y="1717675"/>
            <a:ext cx="2960915"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b="1">
                <a:solidFill>
                  <a:srgbClr val="15518B"/>
                </a:solidFill>
                <a:latin typeface="Ubuntu"/>
              </a:rPr>
              <a:t>Convenience?</a:t>
            </a:r>
          </a:p>
        </p:txBody>
      </p:sp>
      <p:pic>
        <p:nvPicPr>
          <p:cNvPr id="11" name="Picture 10" descr="A blue and white outline of a speech bubble&#10;&#10;Description automatically generated">
            <a:extLst>
              <a:ext uri="{FF2B5EF4-FFF2-40B4-BE49-F238E27FC236}">
                <a16:creationId xmlns:a16="http://schemas.microsoft.com/office/drawing/2014/main" id="{4A6A61A4-7589-A235-62AC-3D9DBB7D17D2}"/>
              </a:ext>
            </a:extLst>
          </p:cNvPr>
          <p:cNvPicPr>
            <a:picLocks noChangeAspect="1"/>
          </p:cNvPicPr>
          <p:nvPr/>
        </p:nvPicPr>
        <p:blipFill>
          <a:blip r:embed="rId2"/>
          <a:stretch>
            <a:fillRect/>
          </a:stretch>
        </p:blipFill>
        <p:spPr>
          <a:xfrm rot="300000">
            <a:off x="4407578" y="3903436"/>
            <a:ext cx="3077483" cy="2489201"/>
          </a:xfrm>
          <a:prstGeom prst="rect">
            <a:avLst/>
          </a:prstGeom>
        </p:spPr>
      </p:pic>
      <p:sp>
        <p:nvSpPr>
          <p:cNvPr id="13" name="TextBox 12">
            <a:extLst>
              <a:ext uri="{FF2B5EF4-FFF2-40B4-BE49-F238E27FC236}">
                <a16:creationId xmlns:a16="http://schemas.microsoft.com/office/drawing/2014/main" id="{24515E2D-48C7-CB9F-61E4-5D21D26FACFF}"/>
              </a:ext>
            </a:extLst>
          </p:cNvPr>
          <p:cNvSpPr txBox="1"/>
          <p:nvPr/>
        </p:nvSpPr>
        <p:spPr>
          <a:xfrm rot="-180000">
            <a:off x="4707454" y="4484459"/>
            <a:ext cx="2960915"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b="1">
                <a:solidFill>
                  <a:srgbClr val="15518B"/>
                </a:solidFill>
                <a:latin typeface="Ubuntu"/>
              </a:rPr>
              <a:t>Ingredients?</a:t>
            </a:r>
          </a:p>
        </p:txBody>
      </p:sp>
      <p:pic>
        <p:nvPicPr>
          <p:cNvPr id="15" name="Picture 14" descr="A blue and white outline of a speech bubble&#10;&#10;Description automatically generated">
            <a:extLst>
              <a:ext uri="{FF2B5EF4-FFF2-40B4-BE49-F238E27FC236}">
                <a16:creationId xmlns:a16="http://schemas.microsoft.com/office/drawing/2014/main" id="{31C7D65F-D1A6-2E84-C51A-E296F60380DF}"/>
              </a:ext>
            </a:extLst>
          </p:cNvPr>
          <p:cNvPicPr>
            <a:picLocks noChangeAspect="1"/>
          </p:cNvPicPr>
          <p:nvPr/>
        </p:nvPicPr>
        <p:blipFill>
          <a:blip r:embed="rId2"/>
          <a:stretch>
            <a:fillRect/>
          </a:stretch>
        </p:blipFill>
        <p:spPr>
          <a:xfrm rot="660000">
            <a:off x="7800293" y="710292"/>
            <a:ext cx="3077483" cy="2489201"/>
          </a:xfrm>
          <a:prstGeom prst="rect">
            <a:avLst/>
          </a:prstGeom>
        </p:spPr>
      </p:pic>
      <p:sp>
        <p:nvSpPr>
          <p:cNvPr id="17" name="TextBox 16">
            <a:extLst>
              <a:ext uri="{FF2B5EF4-FFF2-40B4-BE49-F238E27FC236}">
                <a16:creationId xmlns:a16="http://schemas.microsoft.com/office/drawing/2014/main" id="{CBB87544-9DD0-CB64-B54E-008FACCB700A}"/>
              </a:ext>
            </a:extLst>
          </p:cNvPr>
          <p:cNvSpPr txBox="1"/>
          <p:nvPr/>
        </p:nvSpPr>
        <p:spPr>
          <a:xfrm rot="180000">
            <a:off x="8618511" y="1331144"/>
            <a:ext cx="1445987"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600" b="1">
                <a:solidFill>
                  <a:srgbClr val="15518B"/>
                </a:solidFill>
                <a:latin typeface="Ubuntu"/>
              </a:rPr>
              <a:t>Cost?</a:t>
            </a:r>
          </a:p>
        </p:txBody>
      </p:sp>
    </p:spTree>
    <p:extLst>
      <p:ext uri="{BB962C8B-B14F-4D97-AF65-F5344CB8AC3E}">
        <p14:creationId xmlns:p14="http://schemas.microsoft.com/office/powerpoint/2010/main" val="34344089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1F12BF59-A47D-2988-0180-9C21651B561D}"/>
              </a:ext>
            </a:extLst>
          </p:cNvPr>
          <p:cNvSpPr txBox="1"/>
          <p:nvPr/>
        </p:nvSpPr>
        <p:spPr>
          <a:xfrm>
            <a:off x="5901327" y="6205851"/>
            <a:ext cx="5482771"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a:solidFill>
                  <a:schemeClr val="accent1"/>
                </a:solidFill>
                <a:latin typeface="Ubuntu"/>
                <a:ea typeface="+mn-lt"/>
                <a:cs typeface="+mn-lt"/>
                <a:hlinkClick r:id="rId2">
                  <a:extLst>
                    <a:ext uri="{A12FA001-AC4F-418D-AE19-62706E023703}">
                      <ahyp:hlinkClr xmlns:ahyp="http://schemas.microsoft.com/office/drawing/2018/hyperlinkcolor" val="tx"/>
                    </a:ext>
                  </a:extLst>
                </a:hlinkClick>
              </a:rPr>
              <a:t>FSN Eating well recipe book_Oct 2023_DIGITAL.pdf</a:t>
            </a:r>
            <a:r>
              <a:rPr lang="en-US" sz="1400">
                <a:solidFill>
                  <a:srgbClr val="000000"/>
                </a:solidFill>
                <a:latin typeface="Ubuntu"/>
                <a:ea typeface="+mn-lt"/>
                <a:cs typeface="+mn-lt"/>
              </a:rPr>
              <a:t> </a:t>
            </a:r>
            <a:endParaRPr lang="en-US" sz="1400"/>
          </a:p>
        </p:txBody>
      </p:sp>
      <p:pic>
        <p:nvPicPr>
          <p:cNvPr id="2" name="Picture 1" descr="A screenshot of a recipe&#10;&#10;Description automatically generated">
            <a:extLst>
              <a:ext uri="{FF2B5EF4-FFF2-40B4-BE49-F238E27FC236}">
                <a16:creationId xmlns:a16="http://schemas.microsoft.com/office/drawing/2014/main" id="{2EE9ED7A-7500-81F2-DD6C-947F4DAAA716}"/>
              </a:ext>
            </a:extLst>
          </p:cNvPr>
          <p:cNvPicPr>
            <a:picLocks noChangeAspect="1"/>
          </p:cNvPicPr>
          <p:nvPr/>
        </p:nvPicPr>
        <p:blipFill rotWithShape="1">
          <a:blip r:embed="rId3"/>
          <a:srcRect l="24201" t="15638" r="26979" b="9636"/>
          <a:stretch/>
        </p:blipFill>
        <p:spPr>
          <a:xfrm>
            <a:off x="5898706" y="937589"/>
            <a:ext cx="6153777" cy="5205738"/>
          </a:xfrm>
          <a:prstGeom prst="rect">
            <a:avLst/>
          </a:prstGeom>
          <a:ln w="12700">
            <a:solidFill>
              <a:schemeClr val="tx1"/>
            </a:solidFill>
          </a:ln>
        </p:spPr>
      </p:pic>
      <p:pic>
        <p:nvPicPr>
          <p:cNvPr id="5" name="Picture 4" descr="Tesco Apple Crumble 500G">
            <a:extLst>
              <a:ext uri="{FF2B5EF4-FFF2-40B4-BE49-F238E27FC236}">
                <a16:creationId xmlns:a16="http://schemas.microsoft.com/office/drawing/2014/main" id="{105C44C9-6D53-01B3-F008-03B2B662AE92}"/>
              </a:ext>
            </a:extLst>
          </p:cNvPr>
          <p:cNvPicPr>
            <a:picLocks noChangeAspect="1"/>
          </p:cNvPicPr>
          <p:nvPr/>
        </p:nvPicPr>
        <p:blipFill rotWithShape="1">
          <a:blip r:embed="rId4"/>
          <a:srcRect r="-346" b="11498"/>
          <a:stretch/>
        </p:blipFill>
        <p:spPr>
          <a:xfrm>
            <a:off x="302654" y="941231"/>
            <a:ext cx="3118858" cy="2722231"/>
          </a:xfrm>
          <a:prstGeom prst="rect">
            <a:avLst/>
          </a:prstGeom>
        </p:spPr>
      </p:pic>
      <p:sp>
        <p:nvSpPr>
          <p:cNvPr id="7" name="TextBox 6">
            <a:extLst>
              <a:ext uri="{FF2B5EF4-FFF2-40B4-BE49-F238E27FC236}">
                <a16:creationId xmlns:a16="http://schemas.microsoft.com/office/drawing/2014/main" id="{562BEDCC-BEC0-93E3-C483-E9BDB3B5F273}"/>
              </a:ext>
            </a:extLst>
          </p:cNvPr>
          <p:cNvSpPr txBox="1"/>
          <p:nvPr/>
        </p:nvSpPr>
        <p:spPr>
          <a:xfrm>
            <a:off x="302654" y="3661891"/>
            <a:ext cx="5587284" cy="254381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a:solidFill>
                  <a:schemeClr val="accent1"/>
                </a:solidFill>
                <a:latin typeface="Ubuntu"/>
              </a:rPr>
              <a:t>Ingredients</a:t>
            </a:r>
          </a:p>
          <a:p>
            <a:r>
              <a:rPr lang="en-US" sz="1600">
                <a:solidFill>
                  <a:schemeClr val="accent1"/>
                </a:solidFill>
                <a:latin typeface="Ubuntu"/>
              </a:rPr>
              <a:t>Bramley Apple (35%), Wheat Flour [</a:t>
            </a:r>
            <a:r>
              <a:rPr lang="en-US" sz="1600" b="1">
                <a:solidFill>
                  <a:schemeClr val="accent1"/>
                </a:solidFill>
                <a:latin typeface="Ubuntu"/>
              </a:rPr>
              <a:t>Wheat</a:t>
            </a:r>
            <a:r>
              <a:rPr lang="en-US" sz="1600">
                <a:solidFill>
                  <a:schemeClr val="accent1"/>
                </a:solidFill>
                <a:latin typeface="Ubuntu"/>
              </a:rPr>
              <a:t> Flour, Calcium Carbonate, Iron, Niacin, Thiamin], Apple Purée (14%), Sugar, Butter (</a:t>
            </a:r>
            <a:r>
              <a:rPr lang="en-US" sz="1600" b="1">
                <a:solidFill>
                  <a:schemeClr val="accent1"/>
                </a:solidFill>
                <a:latin typeface="Ubuntu"/>
              </a:rPr>
              <a:t>Milk</a:t>
            </a:r>
            <a:r>
              <a:rPr lang="en-US" sz="1600">
                <a:solidFill>
                  <a:schemeClr val="accent1"/>
                </a:solidFill>
                <a:latin typeface="Ubuntu"/>
              </a:rPr>
              <a:t>) (4%), Water, </a:t>
            </a:r>
            <a:r>
              <a:rPr lang="en-US" sz="1600" b="1">
                <a:solidFill>
                  <a:schemeClr val="accent1"/>
                </a:solidFill>
                <a:latin typeface="Ubuntu"/>
              </a:rPr>
              <a:t>Oats</a:t>
            </a:r>
            <a:r>
              <a:rPr lang="en-US" sz="1600">
                <a:solidFill>
                  <a:schemeClr val="accent1"/>
                </a:solidFill>
                <a:latin typeface="Ubuntu"/>
              </a:rPr>
              <a:t>, Palm Oil, </a:t>
            </a:r>
            <a:r>
              <a:rPr lang="en-US" sz="1600" err="1">
                <a:solidFill>
                  <a:schemeClr val="accent1"/>
                </a:solidFill>
                <a:latin typeface="Ubuntu"/>
              </a:rPr>
              <a:t>Cornflour</a:t>
            </a:r>
            <a:r>
              <a:rPr lang="en-US" sz="1600">
                <a:solidFill>
                  <a:schemeClr val="accent1"/>
                </a:solidFill>
                <a:latin typeface="Ubuntu"/>
              </a:rPr>
              <a:t>, Rapeseed Oil, Light Brown Soft Sugar, Invert Sugar Syrup, Honey, </a:t>
            </a:r>
            <a:r>
              <a:rPr lang="en-US" sz="1600" err="1">
                <a:solidFill>
                  <a:schemeClr val="accent1"/>
                </a:solidFill>
                <a:latin typeface="Ubuntu"/>
              </a:rPr>
              <a:t>Pasteurised</a:t>
            </a:r>
            <a:r>
              <a:rPr lang="en-US" sz="1600">
                <a:solidFill>
                  <a:schemeClr val="accent1"/>
                </a:solidFill>
                <a:latin typeface="Ubuntu"/>
              </a:rPr>
              <a:t> </a:t>
            </a:r>
            <a:r>
              <a:rPr lang="en-US" sz="1600" b="1">
                <a:solidFill>
                  <a:schemeClr val="accent1"/>
                </a:solidFill>
                <a:latin typeface="Ubuntu"/>
              </a:rPr>
              <a:t>Egg</a:t>
            </a:r>
            <a:r>
              <a:rPr lang="en-US" sz="1600">
                <a:solidFill>
                  <a:schemeClr val="accent1"/>
                </a:solidFill>
                <a:latin typeface="Ubuntu"/>
              </a:rPr>
              <a:t> White, Salt, Raising Agent (Sodium Bicarbonate).</a:t>
            </a:r>
          </a:p>
          <a:p>
            <a:r>
              <a:rPr lang="en-US" sz="1600" b="1">
                <a:solidFill>
                  <a:schemeClr val="accent1"/>
                </a:solidFill>
                <a:latin typeface="Ubuntu"/>
              </a:rPr>
              <a:t>Allergy Information:</a:t>
            </a:r>
          </a:p>
          <a:p>
            <a:r>
              <a:rPr lang="en-US" sz="1600">
                <a:solidFill>
                  <a:schemeClr val="accent1"/>
                </a:solidFill>
                <a:latin typeface="Ubuntu"/>
              </a:rPr>
              <a:t>May contain peanuts and nuts. For allergens, including cereals containing gluten, see ingredients in bold.</a:t>
            </a:r>
          </a:p>
        </p:txBody>
      </p:sp>
      <p:sp>
        <p:nvSpPr>
          <p:cNvPr id="8" name="Rectangle 7">
            <a:extLst>
              <a:ext uri="{FF2B5EF4-FFF2-40B4-BE49-F238E27FC236}">
                <a16:creationId xmlns:a16="http://schemas.microsoft.com/office/drawing/2014/main" id="{F0533028-B1ED-73B7-0E6C-CC0BD811DD5F}"/>
              </a:ext>
            </a:extLst>
          </p:cNvPr>
          <p:cNvSpPr/>
          <p:nvPr/>
        </p:nvSpPr>
        <p:spPr>
          <a:xfrm>
            <a:off x="255896" y="932597"/>
            <a:ext cx="5584208" cy="5220268"/>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1EFDE8FE-E027-61E2-F9F5-24395CDDDD81}"/>
              </a:ext>
            </a:extLst>
          </p:cNvPr>
          <p:cNvSpPr txBox="1"/>
          <p:nvPr/>
        </p:nvSpPr>
        <p:spPr>
          <a:xfrm>
            <a:off x="3370998" y="1062251"/>
            <a:ext cx="2436124" cy="270843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solidFill>
                  <a:schemeClr val="accent1"/>
                </a:solidFill>
                <a:latin typeface="Ubuntu"/>
              </a:rPr>
              <a:t>£3.90</a:t>
            </a:r>
          </a:p>
          <a:p>
            <a:r>
              <a:rPr lang="en-US" b="1">
                <a:solidFill>
                  <a:schemeClr val="accent1"/>
                </a:solidFill>
                <a:latin typeface="Ubuntu"/>
              </a:rPr>
              <a:t>£0.78/100g</a:t>
            </a:r>
          </a:p>
          <a:p>
            <a:endParaRPr lang="en-US" b="1">
              <a:solidFill>
                <a:schemeClr val="accent1"/>
              </a:solidFill>
              <a:latin typeface="Ubuntu"/>
            </a:endParaRPr>
          </a:p>
          <a:p>
            <a:r>
              <a:rPr lang="en-US" sz="1400" b="1">
                <a:solidFill>
                  <a:schemeClr val="accent1"/>
                </a:solidFill>
                <a:latin typeface="Ubuntu"/>
              </a:rPr>
              <a:t>Instructions: </a:t>
            </a:r>
            <a:r>
              <a:rPr lang="en-US" sz="1400">
                <a:solidFill>
                  <a:schemeClr val="accent1"/>
                </a:solidFill>
                <a:latin typeface="Ubuntu"/>
              </a:rPr>
              <a:t>190°C/Fan 170°C/Gas 5 20 mins Remove outer packaging. Place on a baking tray in the centre of a pre-heated oven. Leave to stand for 5 minutes after heating</a:t>
            </a:r>
            <a:endParaRPr lang="en-US" sz="1400">
              <a:solidFill>
                <a:schemeClr val="accent1"/>
              </a:solidFill>
              <a:cs typeface="Calibri"/>
            </a:endParaRPr>
          </a:p>
          <a:p>
            <a:endParaRPr lang="en-US" b="1">
              <a:solidFill>
                <a:schemeClr val="accent1"/>
              </a:solidFill>
              <a:latin typeface="Ubuntu"/>
            </a:endParaRPr>
          </a:p>
        </p:txBody>
      </p:sp>
      <p:sp>
        <p:nvSpPr>
          <p:cNvPr id="11" name="TextBox 10">
            <a:extLst>
              <a:ext uri="{FF2B5EF4-FFF2-40B4-BE49-F238E27FC236}">
                <a16:creationId xmlns:a16="http://schemas.microsoft.com/office/drawing/2014/main" id="{4BAAD2C7-3425-C6EA-6390-EFBCE9387BDD}"/>
              </a:ext>
            </a:extLst>
          </p:cNvPr>
          <p:cNvSpPr txBox="1"/>
          <p:nvPr/>
        </p:nvSpPr>
        <p:spPr>
          <a:xfrm>
            <a:off x="1860538" y="6205210"/>
            <a:ext cx="4040413"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a:solidFill>
                  <a:schemeClr val="accent1"/>
                </a:solidFill>
                <a:latin typeface="Ubuntu"/>
                <a:hlinkClick r:id="rId5">
                  <a:extLst>
                    <a:ext uri="{A12FA001-AC4F-418D-AE19-62706E023703}">
                      <ahyp:hlinkClr xmlns:ahyp="http://schemas.microsoft.com/office/drawing/2018/hyperlinkcolor" val="tx"/>
                    </a:ext>
                  </a:extLst>
                </a:hlinkClick>
              </a:rPr>
              <a:t>Tesco Apple Crumble 500G - Tesco Groceries</a:t>
            </a:r>
            <a:endParaRPr lang="en-US" sz="1400">
              <a:solidFill>
                <a:schemeClr val="accent1"/>
              </a:solidFill>
              <a:latin typeface="Ubuntu"/>
            </a:endParaRPr>
          </a:p>
        </p:txBody>
      </p:sp>
    </p:spTree>
    <p:extLst>
      <p:ext uri="{BB962C8B-B14F-4D97-AF65-F5344CB8AC3E}">
        <p14:creationId xmlns:p14="http://schemas.microsoft.com/office/powerpoint/2010/main" val="21673964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BA8F2CB-DB33-CB91-CB23-6962BDB8BE24}"/>
              </a:ext>
            </a:extLst>
          </p:cNvPr>
          <p:cNvSpPr txBox="1"/>
          <p:nvPr/>
        </p:nvSpPr>
        <p:spPr>
          <a:xfrm>
            <a:off x="4276966" y="1950287"/>
            <a:ext cx="3414021" cy="172354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200" b="1">
                <a:solidFill>
                  <a:srgbClr val="15518B"/>
                </a:solidFill>
                <a:latin typeface="Ubuntu"/>
                <a:cs typeface="Calibri"/>
              </a:rPr>
              <a:t> </a:t>
            </a:r>
            <a:r>
              <a:rPr lang="en-US" sz="2800" b="1">
                <a:solidFill>
                  <a:srgbClr val="15518B"/>
                </a:solidFill>
                <a:latin typeface="Ubuntu"/>
                <a:cs typeface="Calibri"/>
              </a:rPr>
              <a:t>How Do the Following Influence Us? </a:t>
            </a:r>
          </a:p>
          <a:p>
            <a:endParaRPr lang="en-US" sz="2200">
              <a:solidFill>
                <a:srgbClr val="15518B"/>
              </a:solidFill>
              <a:cs typeface="Calibri"/>
            </a:endParaRPr>
          </a:p>
        </p:txBody>
      </p:sp>
      <p:pic>
        <p:nvPicPr>
          <p:cNvPr id="4" name="Picture 3" descr="A blue and white outline of a speech bubble&#10;&#10;Description automatically generated">
            <a:extLst>
              <a:ext uri="{FF2B5EF4-FFF2-40B4-BE49-F238E27FC236}">
                <a16:creationId xmlns:a16="http://schemas.microsoft.com/office/drawing/2014/main" id="{102DFAB0-9112-5B02-D617-5BAAC7013363}"/>
              </a:ext>
            </a:extLst>
          </p:cNvPr>
          <p:cNvPicPr>
            <a:picLocks noChangeAspect="1"/>
          </p:cNvPicPr>
          <p:nvPr/>
        </p:nvPicPr>
        <p:blipFill>
          <a:blip r:embed="rId2"/>
          <a:stretch>
            <a:fillRect/>
          </a:stretch>
        </p:blipFill>
        <p:spPr>
          <a:xfrm rot="-240000">
            <a:off x="833437" y="1245508"/>
            <a:ext cx="3077483" cy="2489201"/>
          </a:xfrm>
          <a:prstGeom prst="rect">
            <a:avLst/>
          </a:prstGeom>
        </p:spPr>
      </p:pic>
      <p:sp>
        <p:nvSpPr>
          <p:cNvPr id="9" name="TextBox 8">
            <a:extLst>
              <a:ext uri="{FF2B5EF4-FFF2-40B4-BE49-F238E27FC236}">
                <a16:creationId xmlns:a16="http://schemas.microsoft.com/office/drawing/2014/main" id="{C7D6BE1F-8507-41D9-F852-F56CC189FC86}"/>
              </a:ext>
            </a:extLst>
          </p:cNvPr>
          <p:cNvSpPr txBox="1"/>
          <p:nvPr/>
        </p:nvSpPr>
        <p:spPr>
          <a:xfrm rot="-420000">
            <a:off x="1296597" y="1790247"/>
            <a:ext cx="2960915"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b="1">
                <a:solidFill>
                  <a:srgbClr val="15518B"/>
                </a:solidFill>
                <a:latin typeface="Ubuntu"/>
              </a:rPr>
              <a:t>Allergies?</a:t>
            </a:r>
          </a:p>
        </p:txBody>
      </p:sp>
      <p:pic>
        <p:nvPicPr>
          <p:cNvPr id="10" name="Picture 9" descr="A blue and white outline of a speech bubble&#10;&#10;Description automatically generated">
            <a:extLst>
              <a:ext uri="{FF2B5EF4-FFF2-40B4-BE49-F238E27FC236}">
                <a16:creationId xmlns:a16="http://schemas.microsoft.com/office/drawing/2014/main" id="{EB81A049-0ACD-8901-78EE-29A523041367}"/>
              </a:ext>
            </a:extLst>
          </p:cNvPr>
          <p:cNvPicPr>
            <a:picLocks noChangeAspect="1"/>
          </p:cNvPicPr>
          <p:nvPr/>
        </p:nvPicPr>
        <p:blipFill>
          <a:blip r:embed="rId2"/>
          <a:stretch>
            <a:fillRect/>
          </a:stretch>
        </p:blipFill>
        <p:spPr>
          <a:xfrm rot="960000">
            <a:off x="8181293" y="1127579"/>
            <a:ext cx="3077483" cy="2489201"/>
          </a:xfrm>
          <a:prstGeom prst="rect">
            <a:avLst/>
          </a:prstGeom>
        </p:spPr>
      </p:pic>
      <p:sp>
        <p:nvSpPr>
          <p:cNvPr id="11" name="TextBox 10">
            <a:extLst>
              <a:ext uri="{FF2B5EF4-FFF2-40B4-BE49-F238E27FC236}">
                <a16:creationId xmlns:a16="http://schemas.microsoft.com/office/drawing/2014/main" id="{4D1CB66E-4212-2E78-1F93-BD87E4C4BFA2}"/>
              </a:ext>
            </a:extLst>
          </p:cNvPr>
          <p:cNvSpPr txBox="1"/>
          <p:nvPr/>
        </p:nvSpPr>
        <p:spPr>
          <a:xfrm rot="480000">
            <a:off x="8553739" y="1763032"/>
            <a:ext cx="2960915"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b="1">
                <a:solidFill>
                  <a:srgbClr val="15518B"/>
                </a:solidFill>
                <a:latin typeface="Ubuntu"/>
              </a:rPr>
              <a:t>Family Time?</a:t>
            </a:r>
          </a:p>
        </p:txBody>
      </p:sp>
      <p:pic>
        <p:nvPicPr>
          <p:cNvPr id="12" name="Picture 11" descr="A blue and white outline of a speech bubble&#10;&#10;Description automatically generated">
            <a:extLst>
              <a:ext uri="{FF2B5EF4-FFF2-40B4-BE49-F238E27FC236}">
                <a16:creationId xmlns:a16="http://schemas.microsoft.com/office/drawing/2014/main" id="{A62C4A64-DAC3-600B-4F2A-65D8E3123F98}"/>
              </a:ext>
            </a:extLst>
          </p:cNvPr>
          <p:cNvPicPr>
            <a:picLocks noChangeAspect="1"/>
          </p:cNvPicPr>
          <p:nvPr/>
        </p:nvPicPr>
        <p:blipFill>
          <a:blip r:embed="rId2"/>
          <a:stretch>
            <a:fillRect/>
          </a:stretch>
        </p:blipFill>
        <p:spPr>
          <a:xfrm rot="240000">
            <a:off x="4362221" y="3939720"/>
            <a:ext cx="3077483" cy="2489201"/>
          </a:xfrm>
          <a:prstGeom prst="rect">
            <a:avLst/>
          </a:prstGeom>
        </p:spPr>
      </p:pic>
      <p:sp>
        <p:nvSpPr>
          <p:cNvPr id="13" name="TextBox 12">
            <a:extLst>
              <a:ext uri="{FF2B5EF4-FFF2-40B4-BE49-F238E27FC236}">
                <a16:creationId xmlns:a16="http://schemas.microsoft.com/office/drawing/2014/main" id="{03A2EF25-BC89-37E6-24AB-B8A8444797B7}"/>
              </a:ext>
            </a:extLst>
          </p:cNvPr>
          <p:cNvSpPr txBox="1"/>
          <p:nvPr/>
        </p:nvSpPr>
        <p:spPr>
          <a:xfrm rot="-180000">
            <a:off x="4616738" y="4520745"/>
            <a:ext cx="2960915"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b="1">
                <a:solidFill>
                  <a:srgbClr val="15518B"/>
                </a:solidFill>
                <a:latin typeface="Ubuntu"/>
              </a:rPr>
              <a:t>Fun to Make?</a:t>
            </a:r>
          </a:p>
        </p:txBody>
      </p:sp>
    </p:spTree>
    <p:extLst>
      <p:ext uri="{BB962C8B-B14F-4D97-AF65-F5344CB8AC3E}">
        <p14:creationId xmlns:p14="http://schemas.microsoft.com/office/powerpoint/2010/main" val="8233108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CE0E0DED-3429-1BE8-AB31-28736D4215F3}"/>
              </a:ext>
            </a:extLst>
          </p:cNvPr>
          <p:cNvSpPr>
            <a:spLocks noGrp="1"/>
          </p:cNvSpPr>
          <p:nvPr>
            <p:ph type="body" sz="quarter" idx="11"/>
          </p:nvPr>
        </p:nvSpPr>
        <p:spPr>
          <a:xfrm>
            <a:off x="457710" y="2126814"/>
            <a:ext cx="10993651" cy="4275207"/>
          </a:xfrm>
        </p:spPr>
        <p:txBody>
          <a:bodyPr vert="horz" lIns="91440" tIns="45720" rIns="91440" bIns="45720" rtlCol="0" anchor="t">
            <a:normAutofit/>
          </a:bodyPr>
          <a:lstStyle/>
          <a:p>
            <a:r>
              <a:rPr lang="en-US" sz="2400" b="0" dirty="0">
                <a:latin typeface="Ubuntu"/>
                <a:cs typeface="Calibri"/>
              </a:rPr>
              <a:t>You</a:t>
            </a:r>
            <a:r>
              <a:rPr lang="en-US" sz="2400" b="0" dirty="0">
                <a:solidFill>
                  <a:srgbClr val="15518B"/>
                </a:solidFill>
                <a:latin typeface="Ubuntu"/>
                <a:cs typeface="Calibri"/>
              </a:rPr>
              <a:t> can find many recipes and food preparation ideas online. Here are a few websites where you can find healthy recipes or look for ideas for lunches and snacks:</a:t>
            </a:r>
            <a:endParaRPr lang="en-US" sz="2400">
              <a:solidFill>
                <a:srgbClr val="15518B"/>
              </a:solidFill>
              <a:cs typeface="Calibri"/>
            </a:endParaRPr>
          </a:p>
          <a:p>
            <a:endParaRPr lang="en-US" sz="2200" b="0">
              <a:cs typeface="Calibri"/>
            </a:endParaRPr>
          </a:p>
          <a:p>
            <a:r>
              <a:rPr lang="en-US" sz="2200" b="0" dirty="0">
                <a:latin typeface="Ubuntu"/>
                <a:cs typeface="Calibri"/>
                <a:hlinkClick r:id="rId2">
                  <a:extLst>
                    <a:ext uri="{A12FA001-AC4F-418D-AE19-62706E023703}">
                      <ahyp:hlinkClr xmlns:ahyp="http://schemas.microsoft.com/office/drawing/2018/hyperlinkcolor" val="tx"/>
                    </a:ext>
                  </a:extLst>
                </a:hlinkClick>
              </a:rPr>
              <a:t>Recipes - Healthier Families - NHS (www.nhs.uk)</a:t>
            </a:r>
            <a:r>
              <a:rPr lang="en-US" dirty="0">
                <a:latin typeface="Ubuntu"/>
                <a:cs typeface="Calibri"/>
              </a:rPr>
              <a:t> </a:t>
            </a:r>
            <a:endParaRPr lang="en-US"/>
          </a:p>
          <a:p>
            <a:r>
              <a:rPr lang="en-US" sz="2000" b="0" dirty="0">
                <a:solidFill>
                  <a:schemeClr val="tx2"/>
                </a:solidFill>
                <a:latin typeface="Ubuntu"/>
                <a:cs typeface="Segoe UI"/>
                <a:hlinkClick r:id="rId3">
                  <a:extLst>
                    <a:ext uri="{A12FA001-AC4F-418D-AE19-62706E023703}">
                      <ahyp:hlinkClr xmlns:ahyp="http://schemas.microsoft.com/office/drawing/2018/hyperlinkcolor" val="tx"/>
                    </a:ext>
                  </a:extLst>
                </a:hlinkClick>
              </a:rPr>
              <a:t>https://www.bhf.org.uk/informationsupport/support/healthy-living/healthy-eating/recipe-finder</a:t>
            </a:r>
            <a:endParaRPr lang="en-US" sz="2000">
              <a:solidFill>
                <a:schemeClr val="tx2"/>
              </a:solidFill>
            </a:endParaRPr>
          </a:p>
          <a:p>
            <a:r>
              <a:rPr lang="en-US" sz="2000" b="0" dirty="0">
                <a:solidFill>
                  <a:schemeClr val="tx2"/>
                </a:solidFill>
                <a:latin typeface="Ubuntu"/>
                <a:cs typeface="Segoe UI"/>
                <a:hlinkClick r:id="rId4">
                  <a:extLst>
                    <a:ext uri="{A12FA001-AC4F-418D-AE19-62706E023703}">
                      <ahyp:hlinkClr xmlns:ahyp="http://schemas.microsoft.com/office/drawing/2018/hyperlinkcolor" val="tx"/>
                    </a:ext>
                  </a:extLst>
                </a:hlinkClick>
              </a:rPr>
              <a:t>https://www.firststepsnutrition.org/reports-gallery-1/vtn8vy3cjvpjn8fap1dz3we9u5uny1</a:t>
            </a:r>
            <a:r>
              <a:rPr lang="en-US" sz="2000" b="0" dirty="0">
                <a:solidFill>
                  <a:schemeClr val="tx2"/>
                </a:solidFill>
                <a:latin typeface="Ubuntu"/>
                <a:cs typeface="Segoe UI"/>
              </a:rPr>
              <a:t> </a:t>
            </a:r>
            <a:endParaRPr lang="en-US" sz="2000">
              <a:solidFill>
                <a:schemeClr val="tx2"/>
              </a:solidFill>
            </a:endParaRPr>
          </a:p>
          <a:p>
            <a:r>
              <a:rPr lang="en-US" sz="2000" b="0" dirty="0">
                <a:solidFill>
                  <a:schemeClr val="tx2"/>
                </a:solidFill>
                <a:latin typeface="Ubuntu"/>
                <a:cs typeface="Segoe UI"/>
                <a:hlinkClick r:id="rId5">
                  <a:extLst>
                    <a:ext uri="{A12FA001-AC4F-418D-AE19-62706E023703}">
                      <ahyp:hlinkClr xmlns:ahyp="http://schemas.microsoft.com/office/drawing/2018/hyperlinkcolor" val="tx"/>
                    </a:ext>
                  </a:extLst>
                </a:hlinkClick>
              </a:rPr>
              <a:t>https://www.bda.uk.com/food-health/lets-get-cooking/recipes/all-recipes.html</a:t>
            </a:r>
            <a:endParaRPr lang="en-US" sz="2000">
              <a:solidFill>
                <a:schemeClr val="tx2"/>
              </a:solidFill>
            </a:endParaRPr>
          </a:p>
          <a:p>
            <a:endParaRPr lang="en-US" sz="900" b="0">
              <a:solidFill>
                <a:schemeClr val="tx2"/>
              </a:solidFill>
              <a:latin typeface="Ubuntu"/>
              <a:cs typeface="Segoe UI"/>
            </a:endParaRPr>
          </a:p>
          <a:p>
            <a:endParaRPr lang="en-US">
              <a:solidFill>
                <a:srgbClr val="15518B"/>
              </a:solidFill>
              <a:cs typeface="Calibri"/>
            </a:endParaRPr>
          </a:p>
          <a:p>
            <a:endParaRPr lang="en-US" sz="2000">
              <a:solidFill>
                <a:srgbClr val="FF5D0C"/>
              </a:solidFill>
              <a:cs typeface="Calibri"/>
            </a:endParaRPr>
          </a:p>
        </p:txBody>
      </p:sp>
      <p:sp>
        <p:nvSpPr>
          <p:cNvPr id="2" name="Text Placeholder 1">
            <a:extLst>
              <a:ext uri="{FF2B5EF4-FFF2-40B4-BE49-F238E27FC236}">
                <a16:creationId xmlns:a16="http://schemas.microsoft.com/office/drawing/2014/main" id="{72B23993-B36D-138C-4C22-870DE2C302EC}"/>
              </a:ext>
            </a:extLst>
          </p:cNvPr>
          <p:cNvSpPr>
            <a:spLocks noGrp="1"/>
          </p:cNvSpPr>
          <p:nvPr>
            <p:ph type="body" sz="quarter" idx="12"/>
          </p:nvPr>
        </p:nvSpPr>
        <p:spPr>
          <a:xfrm>
            <a:off x="304879" y="1536654"/>
            <a:ext cx="6081404" cy="595080"/>
          </a:xfrm>
        </p:spPr>
        <p:txBody>
          <a:bodyPr>
            <a:noAutofit/>
          </a:bodyPr>
          <a:lstStyle/>
          <a:p>
            <a:r>
              <a:rPr lang="en-US" sz="2800" b="1">
                <a:latin typeface="Ubuntu"/>
              </a:rPr>
              <a:t> </a:t>
            </a:r>
            <a:r>
              <a:rPr lang="en-US" sz="3200" b="1">
                <a:latin typeface="Ubuntu"/>
              </a:rPr>
              <a:t>Healthy Recipes</a:t>
            </a:r>
          </a:p>
        </p:txBody>
      </p:sp>
    </p:spTree>
    <p:extLst>
      <p:ext uri="{BB962C8B-B14F-4D97-AF65-F5344CB8AC3E}">
        <p14:creationId xmlns:p14="http://schemas.microsoft.com/office/powerpoint/2010/main" val="25858295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F67C87D-D479-CDB1-4ED3-582FF7BABB23}"/>
              </a:ext>
            </a:extLst>
          </p:cNvPr>
          <p:cNvSpPr txBox="1"/>
          <p:nvPr/>
        </p:nvSpPr>
        <p:spPr>
          <a:xfrm>
            <a:off x="246467" y="980252"/>
            <a:ext cx="11703055" cy="5740033"/>
          </a:xfrm>
          <a:prstGeom prst="rect">
            <a:avLst/>
          </a:prstGeom>
          <a:noFill/>
          <a:ln>
            <a:solidFill>
              <a:schemeClr val="tx2"/>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indent="-228600"/>
            <a:r>
              <a:rPr lang="en-US" sz="2000" b="1" dirty="0">
                <a:solidFill>
                  <a:schemeClr val="tx2"/>
                </a:solidFill>
                <a:latin typeface="Ubuntu"/>
                <a:cs typeface="Calibri"/>
              </a:rPr>
              <a:t>Further possible learning suggestions</a:t>
            </a:r>
            <a:endParaRPr lang="en-US" sz="2000">
              <a:solidFill>
                <a:schemeClr val="tx2"/>
              </a:solidFill>
              <a:latin typeface="Ubuntu"/>
            </a:endParaRPr>
          </a:p>
          <a:p>
            <a:pPr marL="228600" indent="-228600"/>
            <a:endParaRPr lang="en-US" sz="2000" b="1" dirty="0">
              <a:solidFill>
                <a:schemeClr val="tx2"/>
              </a:solidFill>
              <a:latin typeface="Ubuntu"/>
              <a:ea typeface="Calibri"/>
              <a:cs typeface="Calibri"/>
            </a:endParaRPr>
          </a:p>
          <a:p>
            <a:r>
              <a:rPr lang="en-US" sz="2000" b="1" dirty="0">
                <a:solidFill>
                  <a:schemeClr val="tx2"/>
                </a:solidFill>
                <a:latin typeface="Ubuntu"/>
                <a:ea typeface="Calibri"/>
                <a:cs typeface="Calibri"/>
              </a:rPr>
              <a:t>Recipe Modification Challenge</a:t>
            </a:r>
            <a:endParaRPr lang="en-US" sz="2000" dirty="0">
              <a:solidFill>
                <a:schemeClr val="tx2"/>
              </a:solidFill>
              <a:latin typeface="Ubuntu"/>
              <a:ea typeface="Calibri"/>
              <a:cs typeface="Calibri"/>
            </a:endParaRPr>
          </a:p>
          <a:p>
            <a:r>
              <a:rPr lang="en-US" sz="2000" dirty="0">
                <a:solidFill>
                  <a:schemeClr val="tx2"/>
                </a:solidFill>
                <a:latin typeface="Ubuntu"/>
                <a:ea typeface="Calibri"/>
                <a:cs typeface="Calibri"/>
              </a:rPr>
              <a:t>Divide learners into small groups and give them a common recipe (for example chocolate chip cookies or pizza </a:t>
            </a:r>
            <a:r>
              <a:rPr lang="en-US" sz="2000" err="1">
                <a:solidFill>
                  <a:schemeClr val="tx2"/>
                </a:solidFill>
                <a:latin typeface="Ubuntu"/>
                <a:ea typeface="Calibri"/>
                <a:cs typeface="Calibri"/>
              </a:rPr>
              <a:t>etc</a:t>
            </a:r>
            <a:r>
              <a:rPr lang="en-US" sz="2000" dirty="0">
                <a:solidFill>
                  <a:schemeClr val="tx2"/>
                </a:solidFill>
                <a:latin typeface="Ubuntu"/>
                <a:ea typeface="Calibri"/>
                <a:cs typeface="Calibri"/>
              </a:rPr>
              <a:t>). Ask them to modify the recipe to make it healthier, more sustainable or more suitable for a specific dietary need (for example gluten-free, vegan, low-sodium).</a:t>
            </a:r>
          </a:p>
          <a:p>
            <a:r>
              <a:rPr lang="en-US" sz="2000" b="1" dirty="0">
                <a:solidFill>
                  <a:schemeClr val="tx2"/>
                </a:solidFill>
                <a:latin typeface="Ubuntu"/>
                <a:ea typeface="Calibri"/>
                <a:cs typeface="Calibri"/>
              </a:rPr>
              <a:t>Examples:</a:t>
            </a:r>
            <a:endParaRPr lang="en-US" sz="2000" dirty="0">
              <a:solidFill>
                <a:schemeClr val="tx2"/>
              </a:solidFill>
              <a:latin typeface="Ubuntu"/>
              <a:ea typeface="Calibri"/>
              <a:cs typeface="Calibri"/>
            </a:endParaRPr>
          </a:p>
          <a:p>
            <a:r>
              <a:rPr lang="en-US" sz="2000" b="1" dirty="0">
                <a:solidFill>
                  <a:schemeClr val="tx2"/>
                </a:solidFill>
                <a:latin typeface="Ubuntu"/>
                <a:ea typeface="Calibri"/>
                <a:cs typeface="Calibri"/>
              </a:rPr>
              <a:t>Healthy Pizza</a:t>
            </a:r>
            <a:r>
              <a:rPr lang="en-US" sz="2000" dirty="0">
                <a:solidFill>
                  <a:schemeClr val="tx2"/>
                </a:solidFill>
                <a:latin typeface="Ubuntu"/>
                <a:ea typeface="Calibri"/>
                <a:cs typeface="Calibri"/>
              </a:rPr>
              <a:t>: Swap white flour for whole wheat or cauliflower crust, use less cheese, add more vegetables.</a:t>
            </a:r>
          </a:p>
          <a:p>
            <a:r>
              <a:rPr lang="en-US" sz="2000" b="1" dirty="0">
                <a:solidFill>
                  <a:schemeClr val="tx2"/>
                </a:solidFill>
                <a:latin typeface="Ubuntu"/>
                <a:ea typeface="Calibri"/>
                <a:cs typeface="Calibri"/>
              </a:rPr>
              <a:t>Vegan Cookies</a:t>
            </a:r>
            <a:r>
              <a:rPr lang="en-US" sz="2000" dirty="0">
                <a:solidFill>
                  <a:schemeClr val="tx2"/>
                </a:solidFill>
                <a:latin typeface="Ubuntu"/>
                <a:ea typeface="Calibri"/>
                <a:cs typeface="Calibri"/>
              </a:rPr>
              <a:t>: Replace eggs with flax seeds or applesauce, use coconut oil instead of butter and add in nuts or seeds.</a:t>
            </a:r>
          </a:p>
          <a:p>
            <a:r>
              <a:rPr lang="en-US" sz="2000" b="1" dirty="0">
                <a:solidFill>
                  <a:schemeClr val="tx2"/>
                </a:solidFill>
                <a:latin typeface="Ubuntu"/>
                <a:ea typeface="Calibri"/>
                <a:cs typeface="Calibri"/>
              </a:rPr>
              <a:t>Discussion:</a:t>
            </a:r>
            <a:r>
              <a:rPr lang="en-US" sz="2000" dirty="0">
                <a:solidFill>
                  <a:schemeClr val="tx2"/>
                </a:solidFill>
                <a:latin typeface="Ubuntu"/>
                <a:ea typeface="Calibri"/>
                <a:cs typeface="Calibri"/>
              </a:rPr>
              <a:t> Have each group present their modified recipe and discuss the benefits of their changes (for example reducing calories, increasing </a:t>
            </a:r>
            <a:r>
              <a:rPr lang="en-US" sz="2000" err="1">
                <a:solidFill>
                  <a:schemeClr val="tx2"/>
                </a:solidFill>
                <a:latin typeface="Ubuntu"/>
                <a:ea typeface="Calibri"/>
                <a:cs typeface="Calibri"/>
              </a:rPr>
              <a:t>fibre</a:t>
            </a:r>
            <a:r>
              <a:rPr lang="en-US" sz="2000" dirty="0">
                <a:solidFill>
                  <a:schemeClr val="tx2"/>
                </a:solidFill>
                <a:latin typeface="Ubuntu"/>
                <a:ea typeface="Calibri"/>
                <a:cs typeface="Calibri"/>
              </a:rPr>
              <a:t>, or making it more inclusive for dietary restrictions).</a:t>
            </a:r>
          </a:p>
          <a:p>
            <a:endParaRPr lang="en-US" sz="2000" dirty="0">
              <a:solidFill>
                <a:schemeClr val="tx2"/>
              </a:solidFill>
              <a:latin typeface="Ubuntu"/>
              <a:ea typeface="Calibri"/>
              <a:cs typeface="Calibri"/>
            </a:endParaRPr>
          </a:p>
          <a:p>
            <a:r>
              <a:rPr lang="en-US" sz="2000" dirty="0">
                <a:solidFill>
                  <a:schemeClr val="tx2"/>
                </a:solidFill>
                <a:latin typeface="Ubuntu"/>
                <a:ea typeface="Calibri"/>
                <a:cs typeface="Calibri"/>
              </a:rPr>
              <a:t>Discuss access to kitchen facilities – present a scenario with limited appliances for example no oven and ask the learners to create a recipe. </a:t>
            </a:r>
          </a:p>
          <a:p>
            <a:endParaRPr lang="en-US" sz="2000">
              <a:solidFill>
                <a:srgbClr val="285087"/>
              </a:solidFill>
              <a:latin typeface="Calibri"/>
              <a:ea typeface="Calibri"/>
              <a:cs typeface="Calibri"/>
            </a:endParaRPr>
          </a:p>
          <a:p>
            <a:pPr marL="285750" indent="-285750">
              <a:buFont typeface="Arial"/>
              <a:buChar char="•"/>
            </a:pPr>
            <a:endParaRPr lang="en-GB" sz="1100" dirty="0">
              <a:solidFill>
                <a:srgbClr val="538135"/>
              </a:solidFill>
              <a:latin typeface="Calibri"/>
              <a:ea typeface="Calibri"/>
              <a:cs typeface="Calibri"/>
            </a:endParaRPr>
          </a:p>
          <a:p>
            <a:pPr marL="285750" indent="-285750">
              <a:buFont typeface="Arial"/>
              <a:buChar char="•"/>
            </a:pPr>
            <a:endParaRPr lang="en-US" sz="1600">
              <a:solidFill>
                <a:srgbClr val="285087"/>
              </a:solidFill>
              <a:latin typeface="Ubuntu"/>
              <a:ea typeface="Calibri"/>
              <a:cs typeface="Calibri"/>
            </a:endParaRPr>
          </a:p>
        </p:txBody>
      </p:sp>
    </p:spTree>
    <p:extLst>
      <p:ext uri="{BB962C8B-B14F-4D97-AF65-F5344CB8AC3E}">
        <p14:creationId xmlns:p14="http://schemas.microsoft.com/office/powerpoint/2010/main" val="28375430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21A9E60-ADE7-1061-F03D-C175945E16EF}"/>
              </a:ext>
            </a:extLst>
          </p:cNvPr>
          <p:cNvSpPr>
            <a:spLocks noGrp="1"/>
          </p:cNvSpPr>
          <p:nvPr>
            <p:ph type="body" sz="quarter" idx="10"/>
          </p:nvPr>
        </p:nvSpPr>
        <p:spPr>
          <a:xfrm>
            <a:off x="285750" y="2399892"/>
            <a:ext cx="7621965" cy="1641245"/>
          </a:xfrm>
        </p:spPr>
        <p:txBody>
          <a:bodyPr/>
          <a:lstStyle/>
          <a:p>
            <a:r>
              <a:rPr lang="en-US">
                <a:latin typeface="Ubuntu"/>
                <a:ea typeface="Verdana"/>
              </a:rPr>
              <a:t>Thank You For Listening</a:t>
            </a:r>
            <a:endParaRPr lang="en-US"/>
          </a:p>
        </p:txBody>
      </p:sp>
    </p:spTree>
    <p:extLst>
      <p:ext uri="{BB962C8B-B14F-4D97-AF65-F5344CB8AC3E}">
        <p14:creationId xmlns:p14="http://schemas.microsoft.com/office/powerpoint/2010/main" val="39828000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F67C87D-D479-CDB1-4ED3-582FF7BABB23}"/>
              </a:ext>
            </a:extLst>
          </p:cNvPr>
          <p:cNvSpPr txBox="1"/>
          <p:nvPr/>
        </p:nvSpPr>
        <p:spPr>
          <a:xfrm>
            <a:off x="107196" y="792226"/>
            <a:ext cx="11982257" cy="584775"/>
          </a:xfrm>
          <a:prstGeom prst="rect">
            <a:avLst/>
          </a:prstGeom>
          <a:noFill/>
          <a:ln>
            <a:solidFill>
              <a:schemeClr val="tx2"/>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indent="-228600"/>
            <a:r>
              <a:rPr lang="en-US" sz="1600" b="1" dirty="0">
                <a:solidFill>
                  <a:schemeClr val="accent1"/>
                </a:solidFill>
                <a:latin typeface="Ubuntu"/>
                <a:ea typeface="+mn-lt"/>
                <a:cs typeface="+mn-lt"/>
              </a:rPr>
              <a:t>These activities have been developed for use with both primary and secondary aged learners. They should be used </a:t>
            </a:r>
          </a:p>
          <a:p>
            <a:pPr marL="228600" indent="-228600"/>
            <a:r>
              <a:rPr lang="en-US" sz="1600" b="1" dirty="0">
                <a:solidFill>
                  <a:schemeClr val="accent1"/>
                </a:solidFill>
                <a:latin typeface="Ubuntu"/>
                <a:ea typeface="+mn-lt"/>
                <a:cs typeface="+mn-lt"/>
              </a:rPr>
              <a:t> flexibly and can be adapted to meet the identified needs of your learners within the context of your school or setting. </a:t>
            </a:r>
            <a:endParaRPr lang="en-US" sz="1600" b="1" dirty="0">
              <a:solidFill>
                <a:schemeClr val="accent1"/>
              </a:solidFill>
              <a:latin typeface="Ubuntu"/>
              <a:ea typeface="Calibri" panose="020F0502020204030204"/>
              <a:cs typeface="Calibri" panose="020F0502020204030204"/>
            </a:endParaRPr>
          </a:p>
        </p:txBody>
      </p:sp>
      <p:sp>
        <p:nvSpPr>
          <p:cNvPr id="4" name="TextBox 3">
            <a:extLst>
              <a:ext uri="{FF2B5EF4-FFF2-40B4-BE49-F238E27FC236}">
                <a16:creationId xmlns:a16="http://schemas.microsoft.com/office/drawing/2014/main" id="{7281CADA-E834-5793-61B6-C5FC6EC16E69}"/>
              </a:ext>
            </a:extLst>
          </p:cNvPr>
          <p:cNvSpPr txBox="1"/>
          <p:nvPr/>
        </p:nvSpPr>
        <p:spPr>
          <a:xfrm>
            <a:off x="107195" y="2334699"/>
            <a:ext cx="11982257" cy="1585049"/>
          </a:xfrm>
          <a:prstGeom prst="rect">
            <a:avLst/>
          </a:prstGeom>
          <a:noFill/>
          <a:ln>
            <a:solidFill>
              <a:schemeClr val="tx2"/>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indent="-228600"/>
            <a:r>
              <a:rPr lang="en-US" sz="1700" b="1" dirty="0">
                <a:solidFill>
                  <a:schemeClr val="accent1"/>
                </a:solidFill>
                <a:latin typeface="Ubuntu"/>
                <a:ea typeface="Calibri"/>
                <a:cs typeface="Calibri"/>
              </a:rPr>
              <a:t>Links to Statements of what matters </a:t>
            </a:r>
          </a:p>
          <a:p>
            <a:pPr marL="228600" indent="-228600"/>
            <a:r>
              <a:rPr lang="en-US" sz="1600" b="1" dirty="0">
                <a:solidFill>
                  <a:schemeClr val="accent1"/>
                </a:solidFill>
                <a:latin typeface="Ubuntu"/>
                <a:ea typeface="+mn-lt"/>
                <a:cs typeface="+mn-lt"/>
              </a:rPr>
              <a:t>Health and Wellbeing</a:t>
            </a:r>
            <a:r>
              <a:rPr lang="en-GB" sz="1600" dirty="0">
                <a:solidFill>
                  <a:srgbClr val="18518A"/>
                </a:solidFill>
                <a:latin typeface="Ubuntu"/>
                <a:ea typeface="+mn-lt"/>
                <a:cs typeface="+mn-lt"/>
              </a:rPr>
              <a:t>: Developing physical health has lifelong benefits (health-promoting and health-harming behaviours)</a:t>
            </a:r>
            <a:endParaRPr lang="en-US" sz="1600" dirty="0">
              <a:latin typeface="Ubuntu"/>
            </a:endParaRPr>
          </a:p>
          <a:p>
            <a:pPr marL="228600" indent="-228600"/>
            <a:r>
              <a:rPr lang="en-US" sz="1600" b="1" dirty="0">
                <a:solidFill>
                  <a:schemeClr val="accent1"/>
                </a:solidFill>
                <a:latin typeface="Ubuntu"/>
                <a:ea typeface="+mn-lt"/>
                <a:cs typeface="+mn-lt"/>
              </a:rPr>
              <a:t>Health and Wellbeing</a:t>
            </a:r>
            <a:r>
              <a:rPr lang="en-US" sz="1600" dirty="0">
                <a:solidFill>
                  <a:schemeClr val="accent1"/>
                </a:solidFill>
                <a:latin typeface="Ubuntu"/>
                <a:ea typeface="+mn-lt"/>
                <a:cs typeface="+mn-lt"/>
              </a:rPr>
              <a:t>: Our decision-making impacts on the quality of our lives and the lives of others (making informed </a:t>
            </a:r>
          </a:p>
          <a:p>
            <a:pPr marL="228600" indent="-228600"/>
            <a:r>
              <a:rPr lang="en-US" sz="1600" dirty="0">
                <a:solidFill>
                  <a:schemeClr val="accent1"/>
                </a:solidFill>
                <a:latin typeface="Ubuntu"/>
                <a:ea typeface="+mn-lt"/>
                <a:cs typeface="+mn-lt"/>
              </a:rPr>
              <a:t>decisions)</a:t>
            </a:r>
            <a:endParaRPr lang="en-US" sz="1600" dirty="0">
              <a:solidFill>
                <a:schemeClr val="accent1"/>
              </a:solidFill>
              <a:latin typeface="Ubuntu"/>
            </a:endParaRPr>
          </a:p>
          <a:p>
            <a:r>
              <a:rPr lang="en-GB" sz="1600" b="1" dirty="0">
                <a:solidFill>
                  <a:srgbClr val="18518A"/>
                </a:solidFill>
                <a:latin typeface="Ubuntu"/>
                <a:ea typeface="Calibri"/>
                <a:cs typeface="Calibri"/>
              </a:rPr>
              <a:t>Science and Technology</a:t>
            </a:r>
            <a:r>
              <a:rPr lang="en-GB" sz="1600" dirty="0">
                <a:solidFill>
                  <a:srgbClr val="18518A"/>
                </a:solidFill>
                <a:latin typeface="Ubuntu"/>
                <a:ea typeface="Calibri"/>
                <a:cs typeface="Calibri"/>
              </a:rPr>
              <a:t>: </a:t>
            </a:r>
            <a:r>
              <a:rPr lang="en-GB" sz="1600" dirty="0">
                <a:solidFill>
                  <a:srgbClr val="18518A"/>
                </a:solidFill>
                <a:latin typeface="Ubuntu"/>
                <a:ea typeface="+mn-lt"/>
                <a:cs typeface="+mn-lt"/>
              </a:rPr>
              <a:t>The world around us is full of living things which depend on each other for survival (an understanding of the factors which affect our health allows us to make informed decisions about our physical health)</a:t>
            </a:r>
          </a:p>
        </p:txBody>
      </p:sp>
      <p:sp>
        <p:nvSpPr>
          <p:cNvPr id="5" name="TextBox 4">
            <a:extLst>
              <a:ext uri="{FF2B5EF4-FFF2-40B4-BE49-F238E27FC236}">
                <a16:creationId xmlns:a16="http://schemas.microsoft.com/office/drawing/2014/main" id="{9D16C461-1705-953C-AA71-3B5B6C0B4ECB}"/>
              </a:ext>
            </a:extLst>
          </p:cNvPr>
          <p:cNvSpPr txBox="1"/>
          <p:nvPr/>
        </p:nvSpPr>
        <p:spPr>
          <a:xfrm>
            <a:off x="95650" y="3927048"/>
            <a:ext cx="11982257" cy="1600438"/>
          </a:xfrm>
          <a:prstGeom prst="rect">
            <a:avLst/>
          </a:prstGeom>
          <a:noFill/>
          <a:ln>
            <a:solidFill>
              <a:schemeClr val="tx2"/>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indent="-228600"/>
            <a:r>
              <a:rPr lang="en-US" b="1">
                <a:solidFill>
                  <a:schemeClr val="accent1"/>
                </a:solidFill>
                <a:latin typeface="Ubuntu"/>
                <a:ea typeface="Calibri"/>
                <a:cs typeface="Calibri"/>
              </a:rPr>
              <a:t>Descriptions of learning </a:t>
            </a:r>
            <a:r>
              <a:rPr lang="en-US">
                <a:solidFill>
                  <a:schemeClr val="accent1"/>
                </a:solidFill>
                <a:latin typeface="Ubuntu"/>
                <a:ea typeface="Calibri"/>
                <a:cs typeface="Calibri"/>
              </a:rPr>
              <a:t>(possible)</a:t>
            </a:r>
            <a:endParaRPr lang="en-US" dirty="0">
              <a:solidFill>
                <a:schemeClr val="accent1"/>
              </a:solidFill>
            </a:endParaRPr>
          </a:p>
          <a:p>
            <a:pPr marL="228600" indent="-228600"/>
            <a:endParaRPr lang="en-US" sz="2000" b="1" dirty="0">
              <a:solidFill>
                <a:schemeClr val="accent1"/>
              </a:solidFill>
              <a:latin typeface="Ubuntu"/>
              <a:ea typeface="Calibri"/>
              <a:cs typeface="Calibri"/>
            </a:endParaRPr>
          </a:p>
          <a:p>
            <a:pPr marL="228600" indent="-228600"/>
            <a:endParaRPr lang="en-US" sz="2000" b="1" dirty="0">
              <a:solidFill>
                <a:schemeClr val="accent1"/>
              </a:solidFill>
              <a:latin typeface="Ubuntu"/>
              <a:ea typeface="Calibri"/>
              <a:cs typeface="Calibri"/>
            </a:endParaRPr>
          </a:p>
          <a:p>
            <a:pPr marL="228600" indent="-228600"/>
            <a:endParaRPr lang="en-US" sz="2000" b="1" dirty="0">
              <a:solidFill>
                <a:schemeClr val="accent1"/>
              </a:solidFill>
              <a:latin typeface="Ubuntu"/>
              <a:ea typeface="Calibri"/>
              <a:cs typeface="Calibri"/>
            </a:endParaRPr>
          </a:p>
          <a:p>
            <a:pPr marL="228600" indent="-228600"/>
            <a:endParaRPr lang="en-US" sz="2000" b="1" dirty="0">
              <a:solidFill>
                <a:schemeClr val="accent1"/>
              </a:solidFill>
              <a:latin typeface="Ubuntu"/>
              <a:ea typeface="Calibri"/>
              <a:cs typeface="Calibri"/>
            </a:endParaRPr>
          </a:p>
        </p:txBody>
      </p:sp>
      <p:sp>
        <p:nvSpPr>
          <p:cNvPr id="8" name="TextBox 7">
            <a:extLst>
              <a:ext uri="{FF2B5EF4-FFF2-40B4-BE49-F238E27FC236}">
                <a16:creationId xmlns:a16="http://schemas.microsoft.com/office/drawing/2014/main" id="{12D83889-0442-1959-F86D-9314EE1CFC28}"/>
              </a:ext>
            </a:extLst>
          </p:cNvPr>
          <p:cNvSpPr txBox="1"/>
          <p:nvPr/>
        </p:nvSpPr>
        <p:spPr>
          <a:xfrm>
            <a:off x="107195" y="1411063"/>
            <a:ext cx="11982257" cy="846386"/>
          </a:xfrm>
          <a:prstGeom prst="rect">
            <a:avLst/>
          </a:prstGeom>
          <a:noFill/>
          <a:ln>
            <a:solidFill>
              <a:schemeClr val="tx2"/>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indent="-228600"/>
            <a:r>
              <a:rPr lang="en-US" sz="1700" b="1" dirty="0">
                <a:solidFill>
                  <a:srgbClr val="18518A"/>
                </a:solidFill>
                <a:latin typeface="Ubuntu"/>
                <a:ea typeface="Calibri"/>
                <a:cs typeface="Calibri"/>
              </a:rPr>
              <a:t>Recipes</a:t>
            </a:r>
            <a:r>
              <a:rPr lang="en-US" sz="1700" dirty="0">
                <a:solidFill>
                  <a:srgbClr val="18518A"/>
                </a:solidFill>
                <a:latin typeface="Ubuntu"/>
                <a:ea typeface="Calibri"/>
                <a:cs typeface="Calibri"/>
              </a:rPr>
              <a:t>:    </a:t>
            </a:r>
            <a:r>
              <a:rPr lang="en-US" sz="1600" dirty="0">
                <a:solidFill>
                  <a:srgbClr val="18518A"/>
                </a:solidFill>
                <a:latin typeface="Ubuntu"/>
                <a:ea typeface="Calibri"/>
                <a:cs typeface="Calibri"/>
              </a:rPr>
              <a:t>What is a healthy balanced diet? Knowledge Bank</a:t>
            </a:r>
            <a:endParaRPr lang="en-US" sz="1600">
              <a:solidFill>
                <a:srgbClr val="000000"/>
              </a:solidFill>
              <a:latin typeface="Ubuntu"/>
              <a:ea typeface="Calibri"/>
              <a:cs typeface="Calibri"/>
            </a:endParaRPr>
          </a:p>
          <a:p>
            <a:pPr marL="228600" indent="-228600"/>
            <a:r>
              <a:rPr lang="en-US" sz="1600" dirty="0">
                <a:solidFill>
                  <a:srgbClr val="18518A"/>
                </a:solidFill>
                <a:latin typeface="Ubuntu"/>
                <a:ea typeface="Calibri"/>
                <a:cs typeface="Calibri"/>
              </a:rPr>
              <a:t>These activities explore considered decision making and critical thinking relating to </a:t>
            </a:r>
            <a:r>
              <a:rPr lang="en-GB" sz="1600" dirty="0">
                <a:solidFill>
                  <a:srgbClr val="18518A"/>
                </a:solidFill>
                <a:latin typeface="Ubuntu"/>
                <a:ea typeface="Calibri"/>
                <a:cs typeface="Calibri"/>
              </a:rPr>
              <a:t>food preparation and food choices. </a:t>
            </a:r>
            <a:endParaRPr lang="en-GB" sz="1600">
              <a:solidFill>
                <a:srgbClr val="18518A"/>
              </a:solidFill>
              <a:latin typeface="Ubuntu"/>
              <a:ea typeface="Calibri"/>
              <a:cs typeface="Calibri"/>
            </a:endParaRPr>
          </a:p>
          <a:p>
            <a:pPr marL="228600" indent="-228600"/>
            <a:r>
              <a:rPr lang="en-GB" sz="1600" dirty="0">
                <a:solidFill>
                  <a:srgbClr val="18518A"/>
                </a:solidFill>
                <a:latin typeface="Ubuntu"/>
                <a:ea typeface="Calibri"/>
                <a:cs typeface="Calibri"/>
              </a:rPr>
              <a:t>At the end of the activities are further possible learning suggestions.</a:t>
            </a:r>
            <a:endParaRPr lang="en-GB" sz="1600">
              <a:solidFill>
                <a:srgbClr val="18518A"/>
              </a:solidFill>
              <a:latin typeface="Ubuntu"/>
              <a:ea typeface="Calibri"/>
              <a:cs typeface="Calibri"/>
            </a:endParaRPr>
          </a:p>
        </p:txBody>
      </p:sp>
      <p:graphicFrame>
        <p:nvGraphicFramePr>
          <p:cNvPr id="9" name="Table 8">
            <a:extLst>
              <a:ext uri="{FF2B5EF4-FFF2-40B4-BE49-F238E27FC236}">
                <a16:creationId xmlns:a16="http://schemas.microsoft.com/office/drawing/2014/main" id="{C44939F1-56C1-C2BB-4B4A-460F01D5AD8C}"/>
              </a:ext>
            </a:extLst>
          </p:cNvPr>
          <p:cNvGraphicFramePr>
            <a:graphicFrameLocks noGrp="1"/>
          </p:cNvGraphicFramePr>
          <p:nvPr/>
        </p:nvGraphicFramePr>
        <p:xfrm>
          <a:off x="82666" y="4317538"/>
          <a:ext cx="11990861" cy="2438400"/>
        </p:xfrm>
        <a:graphic>
          <a:graphicData uri="http://schemas.openxmlformats.org/drawingml/2006/table">
            <a:tbl>
              <a:tblPr firstRow="1" bandRow="1">
                <a:tableStyleId>{5C22544A-7EE6-4342-B048-85BDC9FD1C3A}</a:tableStyleId>
              </a:tblPr>
              <a:tblGrid>
                <a:gridCol w="2283813">
                  <a:extLst>
                    <a:ext uri="{9D8B030D-6E8A-4147-A177-3AD203B41FA5}">
                      <a16:colId xmlns:a16="http://schemas.microsoft.com/office/drawing/2014/main" val="3210821305"/>
                    </a:ext>
                  </a:extLst>
                </a:gridCol>
                <a:gridCol w="2497410">
                  <a:extLst>
                    <a:ext uri="{9D8B030D-6E8A-4147-A177-3AD203B41FA5}">
                      <a16:colId xmlns:a16="http://schemas.microsoft.com/office/drawing/2014/main" val="2888362595"/>
                    </a:ext>
                  </a:extLst>
                </a:gridCol>
                <a:gridCol w="2349537">
                  <a:extLst>
                    <a:ext uri="{9D8B030D-6E8A-4147-A177-3AD203B41FA5}">
                      <a16:colId xmlns:a16="http://schemas.microsoft.com/office/drawing/2014/main" val="611408488"/>
                    </a:ext>
                  </a:extLst>
                </a:gridCol>
                <a:gridCol w="2415258">
                  <a:extLst>
                    <a:ext uri="{9D8B030D-6E8A-4147-A177-3AD203B41FA5}">
                      <a16:colId xmlns:a16="http://schemas.microsoft.com/office/drawing/2014/main" val="1227960004"/>
                    </a:ext>
                  </a:extLst>
                </a:gridCol>
                <a:gridCol w="2444843">
                  <a:extLst>
                    <a:ext uri="{9D8B030D-6E8A-4147-A177-3AD203B41FA5}">
                      <a16:colId xmlns:a16="http://schemas.microsoft.com/office/drawing/2014/main" val="2646896511"/>
                    </a:ext>
                  </a:extLst>
                </a:gridCol>
              </a:tblGrid>
              <a:tr h="370840">
                <a:tc>
                  <a:txBody>
                    <a:bodyPr/>
                    <a:lstStyle/>
                    <a:p>
                      <a:pPr lvl="0" algn="l">
                        <a:lnSpc>
                          <a:spcPct val="100000"/>
                        </a:lnSpc>
                        <a:spcBef>
                          <a:spcPts val="0"/>
                        </a:spcBef>
                        <a:spcAft>
                          <a:spcPts val="0"/>
                        </a:spcAft>
                        <a:buNone/>
                      </a:pPr>
                      <a:r>
                        <a:rPr lang="en-US" sz="1400" b="1" i="0" u="none" strike="noStrike" noProof="0" dirty="0">
                          <a:latin typeface="Ubuntu"/>
                        </a:rPr>
                        <a:t>Progression step 1</a:t>
                      </a:r>
                      <a:endParaRPr lang="en-US" sz="1400">
                        <a:latin typeface="Ubuntu"/>
                      </a:endParaRPr>
                    </a:p>
                    <a:p>
                      <a:pPr lvl="0" algn="l">
                        <a:lnSpc>
                          <a:spcPct val="100000"/>
                        </a:lnSpc>
                        <a:spcBef>
                          <a:spcPts val="0"/>
                        </a:spcBef>
                        <a:spcAft>
                          <a:spcPts val="0"/>
                        </a:spcAft>
                        <a:buNone/>
                      </a:pPr>
                      <a:r>
                        <a:rPr lang="en-US" sz="1400" b="0" i="0" u="none" strike="noStrike" noProof="0" dirty="0">
                          <a:solidFill>
                            <a:srgbClr val="FFFFFF"/>
                          </a:solidFill>
                          <a:latin typeface="Ubuntu"/>
                        </a:rPr>
                        <a:t>I am beginning to make connections between my diet and my physical health and well-being.</a:t>
                      </a:r>
                      <a:endParaRPr lang="en-US" dirty="0">
                        <a:solidFill>
                          <a:srgbClr val="FFFFFF"/>
                        </a:solidFill>
                      </a:endParaRPr>
                    </a:p>
                    <a:p>
                      <a:pPr lvl="0">
                        <a:buNone/>
                      </a:pPr>
                      <a:endParaRPr lang="en-US" sz="1400" dirty="0"/>
                    </a:p>
                  </a:txBody>
                  <a:tcPr/>
                </a:tc>
                <a:tc>
                  <a:txBody>
                    <a:bodyPr/>
                    <a:lstStyle/>
                    <a:p>
                      <a:pPr lvl="0" algn="l">
                        <a:lnSpc>
                          <a:spcPct val="100000"/>
                        </a:lnSpc>
                        <a:spcBef>
                          <a:spcPts val="0"/>
                        </a:spcBef>
                        <a:spcAft>
                          <a:spcPts val="0"/>
                        </a:spcAft>
                        <a:buNone/>
                      </a:pPr>
                      <a:r>
                        <a:rPr lang="en-US" sz="1400" b="1" i="0" u="none" strike="noStrike" noProof="0" dirty="0">
                          <a:latin typeface="Ubuntu"/>
                        </a:rPr>
                        <a:t>Progression step 2</a:t>
                      </a:r>
                      <a:endParaRPr lang="en-US" sz="1400">
                        <a:latin typeface="Ubuntu"/>
                      </a:endParaRPr>
                    </a:p>
                    <a:p>
                      <a:pPr lvl="0" algn="l">
                        <a:lnSpc>
                          <a:spcPct val="100000"/>
                        </a:lnSpc>
                        <a:spcBef>
                          <a:spcPts val="0"/>
                        </a:spcBef>
                        <a:spcAft>
                          <a:spcPts val="0"/>
                        </a:spcAft>
                        <a:buNone/>
                      </a:pPr>
                      <a:r>
                        <a:rPr lang="en-US" sz="1400" b="0" i="0" u="none" strike="noStrike" noProof="0" dirty="0">
                          <a:solidFill>
                            <a:srgbClr val="FFFFFF"/>
                          </a:solidFill>
                          <a:latin typeface="Ubuntu"/>
                        </a:rPr>
                        <a:t>I have developed an understanding that I need a balanced diet and I can make informed choices about the food I eat and prepare to support my physical health and well-being.</a:t>
                      </a:r>
                      <a:endParaRPr lang="en-US" sz="1400" b="1" i="0" u="none" strike="noStrike" noProof="0" dirty="0">
                        <a:solidFill>
                          <a:srgbClr val="FFFFFF"/>
                        </a:solidFill>
                        <a:latin typeface="Ubuntu"/>
                      </a:endParaRPr>
                    </a:p>
                    <a:p>
                      <a:pPr lvl="0" algn="l">
                        <a:lnSpc>
                          <a:spcPct val="100000"/>
                        </a:lnSpc>
                        <a:spcBef>
                          <a:spcPts val="0"/>
                        </a:spcBef>
                        <a:spcAft>
                          <a:spcPts val="0"/>
                        </a:spcAft>
                        <a:buNone/>
                      </a:pPr>
                      <a:endParaRPr lang="en-US" sz="1400" b="0" i="0" u="none" strike="noStrike" noProof="0" dirty="0">
                        <a:solidFill>
                          <a:srgbClr val="FFFFFF"/>
                        </a:solidFill>
                        <a:latin typeface="Ubuntu"/>
                      </a:endParaRPr>
                    </a:p>
                    <a:p>
                      <a:pPr lvl="0">
                        <a:buNone/>
                      </a:pPr>
                      <a:endParaRPr lang="en-US" sz="1400" dirty="0"/>
                    </a:p>
                  </a:txBody>
                  <a:tcPr/>
                </a:tc>
                <a:tc>
                  <a:txBody>
                    <a:bodyPr/>
                    <a:lstStyle/>
                    <a:p>
                      <a:pPr lvl="0" algn="l">
                        <a:lnSpc>
                          <a:spcPct val="100000"/>
                        </a:lnSpc>
                        <a:spcBef>
                          <a:spcPts val="0"/>
                        </a:spcBef>
                        <a:spcAft>
                          <a:spcPts val="0"/>
                        </a:spcAft>
                        <a:buNone/>
                      </a:pPr>
                      <a:r>
                        <a:rPr lang="en-US" sz="1400" b="1" i="0" u="none" strike="noStrike" noProof="0" dirty="0">
                          <a:latin typeface="Ubuntu"/>
                        </a:rPr>
                        <a:t>Progression step 3</a:t>
                      </a:r>
                      <a:endParaRPr lang="en-US" sz="1400">
                        <a:latin typeface="Ubuntu"/>
                      </a:endParaRPr>
                    </a:p>
                    <a:p>
                      <a:pPr lvl="0" algn="l">
                        <a:lnSpc>
                          <a:spcPct val="100000"/>
                        </a:lnSpc>
                        <a:spcBef>
                          <a:spcPts val="0"/>
                        </a:spcBef>
                        <a:spcAft>
                          <a:spcPts val="0"/>
                        </a:spcAft>
                        <a:buNone/>
                      </a:pPr>
                      <a:r>
                        <a:rPr lang="en-US" sz="1400" b="0" i="0" u="none" strike="noStrike" noProof="0" dirty="0">
                          <a:solidFill>
                            <a:srgbClr val="FFFFFF"/>
                          </a:solidFill>
                          <a:latin typeface="Ubuntu"/>
                        </a:rPr>
                        <a:t>I can explain the importance of a balanced diet and nutrition and the impact my choices have on my physical health and well-being. I can plan and prepare basic, nutritious meals.</a:t>
                      </a:r>
                      <a:endParaRPr lang="en-US" dirty="0"/>
                    </a:p>
                    <a:p>
                      <a:pPr lvl="0">
                        <a:buNone/>
                      </a:pPr>
                      <a:endParaRPr lang="en-US" sz="1400" dirty="0"/>
                    </a:p>
                  </a:txBody>
                  <a:tcPr/>
                </a:tc>
                <a:tc>
                  <a:txBody>
                    <a:bodyPr/>
                    <a:lstStyle/>
                    <a:p>
                      <a:pPr lvl="0" algn="l">
                        <a:lnSpc>
                          <a:spcPct val="100000"/>
                        </a:lnSpc>
                        <a:spcBef>
                          <a:spcPts val="0"/>
                        </a:spcBef>
                        <a:spcAft>
                          <a:spcPts val="0"/>
                        </a:spcAft>
                        <a:buNone/>
                      </a:pPr>
                      <a:r>
                        <a:rPr lang="en-US" sz="1400" b="1" i="0" u="none" strike="noStrike" noProof="0" dirty="0">
                          <a:latin typeface="Ubuntu"/>
                        </a:rPr>
                        <a:t>Progression step 4</a:t>
                      </a:r>
                      <a:endParaRPr lang="en-US" sz="1400">
                        <a:latin typeface="Ubuntu"/>
                      </a:endParaRPr>
                    </a:p>
                    <a:p>
                      <a:pPr lvl="0" algn="l">
                        <a:lnSpc>
                          <a:spcPct val="100000"/>
                        </a:lnSpc>
                        <a:spcBef>
                          <a:spcPts val="0"/>
                        </a:spcBef>
                        <a:spcAft>
                          <a:spcPts val="0"/>
                        </a:spcAft>
                        <a:buNone/>
                      </a:pPr>
                      <a:r>
                        <a:rPr lang="en-US" sz="1400" b="0" i="0" u="none" strike="noStrike" noProof="0" dirty="0">
                          <a:solidFill>
                            <a:srgbClr val="FFFFFF"/>
                          </a:solidFill>
                          <a:latin typeface="Ubuntu"/>
                        </a:rPr>
                        <a:t>I can apply my knowledge and understanding of a balanced diet and nutrition to make choices which will allow me to maintain my physical health and well-being. I can plan and prepare a variety of nutritious meals.</a:t>
                      </a:r>
                      <a:endParaRPr lang="en-US" dirty="0">
                        <a:solidFill>
                          <a:srgbClr val="FFFFFF"/>
                        </a:solidFill>
                      </a:endParaRPr>
                    </a:p>
                  </a:txBody>
                  <a:tcPr/>
                </a:tc>
                <a:tc>
                  <a:txBody>
                    <a:bodyPr/>
                    <a:lstStyle/>
                    <a:p>
                      <a:pPr lvl="0" algn="l">
                        <a:lnSpc>
                          <a:spcPct val="100000"/>
                        </a:lnSpc>
                        <a:spcBef>
                          <a:spcPts val="0"/>
                        </a:spcBef>
                        <a:spcAft>
                          <a:spcPts val="0"/>
                        </a:spcAft>
                        <a:buNone/>
                      </a:pPr>
                      <a:r>
                        <a:rPr lang="en-US" sz="1400" b="1" i="0" u="none" strike="noStrike" noProof="0" dirty="0">
                          <a:latin typeface="Ubuntu"/>
                        </a:rPr>
                        <a:t>Progression step 5</a:t>
                      </a:r>
                      <a:endParaRPr lang="en-US" sz="1400">
                        <a:latin typeface="Ubuntu"/>
                      </a:endParaRPr>
                    </a:p>
                    <a:p>
                      <a:pPr lvl="0" algn="l">
                        <a:lnSpc>
                          <a:spcPct val="100000"/>
                        </a:lnSpc>
                        <a:spcBef>
                          <a:spcPts val="0"/>
                        </a:spcBef>
                        <a:spcAft>
                          <a:spcPts val="0"/>
                        </a:spcAft>
                        <a:buNone/>
                      </a:pPr>
                      <a:r>
                        <a:rPr lang="en-US" sz="1400" b="0" i="0" u="none" strike="noStrike" noProof="0" dirty="0">
                          <a:solidFill>
                            <a:srgbClr val="FFFFFF"/>
                          </a:solidFill>
                          <a:latin typeface="Ubuntu"/>
                        </a:rPr>
                        <a:t>I can adjust my diet in response to different contexts and apply my knowledge and understanding of a balanced diet and nutrition to support others. I can apply a range of techniques to prepare a variety of nutritious meals.</a:t>
                      </a:r>
                      <a:endParaRPr lang="en-US" sz="1400" b="0" i="0" u="none" strike="noStrike" noProof="0" dirty="0">
                        <a:solidFill>
                          <a:schemeClr val="bg1"/>
                        </a:solidFill>
                        <a:latin typeface="Ubuntu"/>
                      </a:endParaRPr>
                    </a:p>
                  </a:txBody>
                  <a:tcPr/>
                </a:tc>
                <a:extLst>
                  <a:ext uri="{0D108BD9-81ED-4DB2-BD59-A6C34878D82A}">
                    <a16:rowId xmlns:a16="http://schemas.microsoft.com/office/drawing/2014/main" val="356298061"/>
                  </a:ext>
                </a:extLst>
              </a:tr>
            </a:tbl>
          </a:graphicData>
        </a:graphic>
      </p:graphicFrame>
    </p:spTree>
    <p:extLst>
      <p:ext uri="{BB962C8B-B14F-4D97-AF65-F5344CB8AC3E}">
        <p14:creationId xmlns:p14="http://schemas.microsoft.com/office/powerpoint/2010/main" val="26296941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CE0E0DED-3429-1BE8-AB31-28736D4215F3}"/>
              </a:ext>
            </a:extLst>
          </p:cNvPr>
          <p:cNvSpPr>
            <a:spLocks noGrp="1"/>
          </p:cNvSpPr>
          <p:nvPr>
            <p:ph type="body" sz="quarter" idx="11"/>
          </p:nvPr>
        </p:nvSpPr>
        <p:spPr>
          <a:xfrm>
            <a:off x="304879" y="2328413"/>
            <a:ext cx="11438150" cy="4275207"/>
          </a:xfrm>
        </p:spPr>
        <p:txBody>
          <a:bodyPr vert="horz" lIns="91440" tIns="45720" rIns="91440" bIns="45720" rtlCol="0" anchor="t">
            <a:normAutofit/>
          </a:bodyPr>
          <a:lstStyle/>
          <a:p>
            <a:r>
              <a:rPr lang="en-US" sz="2200" b="0">
                <a:latin typeface="Ubuntu"/>
                <a:cs typeface="Calibri"/>
              </a:rPr>
              <a:t>Food skills, including planning, budgeting, shopping, preparing and cooking are important so that we can include food as a healthy, positive and fun part of life.   </a:t>
            </a:r>
            <a:endParaRPr lang="en-US" sz="2200" b="0">
              <a:latin typeface="Ubuntu"/>
            </a:endParaRPr>
          </a:p>
          <a:p>
            <a:endParaRPr lang="en-US" sz="2200" b="0"/>
          </a:p>
          <a:p>
            <a:r>
              <a:rPr lang="en-US" sz="2200" b="0" dirty="0">
                <a:latin typeface="Ubuntu"/>
                <a:cs typeface="Calibri"/>
              </a:rPr>
              <a:t>The food available around us and how much it costs can make it harder or easier to maintain a balanced diet because it influences what food and drink we can access and the choices we make.  </a:t>
            </a:r>
            <a:endParaRPr lang="en-US" sz="2200" b="0" dirty="0">
              <a:latin typeface="Ubuntu"/>
            </a:endParaRPr>
          </a:p>
          <a:p>
            <a:endParaRPr lang="en-US" sz="2200" b="0">
              <a:solidFill>
                <a:srgbClr val="15518B"/>
              </a:solidFill>
              <a:cs typeface="Calibri"/>
            </a:endParaRPr>
          </a:p>
          <a:p>
            <a:r>
              <a:rPr lang="en-US" sz="2200" b="0" dirty="0">
                <a:solidFill>
                  <a:srgbClr val="15518B"/>
                </a:solidFill>
                <a:latin typeface="Ubuntu"/>
                <a:cs typeface="Calibri"/>
              </a:rPr>
              <a:t>Discuss the home-made recipes and shop-bought processed options on each slide. </a:t>
            </a:r>
            <a:endParaRPr lang="en-US" sz="2200" dirty="0">
              <a:solidFill>
                <a:srgbClr val="15518B"/>
              </a:solidFill>
              <a:cs typeface="Calibri"/>
            </a:endParaRPr>
          </a:p>
          <a:p>
            <a:br>
              <a:rPr lang="en-US" sz="2200" b="0" dirty="0">
                <a:latin typeface="Ubuntu"/>
                <a:cs typeface="Calibri"/>
              </a:rPr>
            </a:br>
            <a:r>
              <a:rPr lang="en-US" sz="2200" b="0" dirty="0">
                <a:solidFill>
                  <a:srgbClr val="15518B"/>
                </a:solidFill>
                <a:latin typeface="Ubuntu"/>
                <a:cs typeface="Calibri"/>
              </a:rPr>
              <a:t>Which one would you choose and why?</a:t>
            </a:r>
            <a:endParaRPr lang="en-US" sz="2200" dirty="0">
              <a:solidFill>
                <a:srgbClr val="15518B"/>
              </a:solidFill>
              <a:cs typeface="Calibri"/>
            </a:endParaRPr>
          </a:p>
          <a:p>
            <a:endParaRPr lang="en-US" sz="2200" b="0" strike="sngStrike">
              <a:solidFill>
                <a:srgbClr val="15518B"/>
              </a:solidFill>
              <a:latin typeface="Ubuntu"/>
              <a:cs typeface="Calibri"/>
            </a:endParaRPr>
          </a:p>
          <a:p>
            <a:endParaRPr lang="en-US" sz="2200" b="0" strike="sngStrike">
              <a:solidFill>
                <a:srgbClr val="15518B"/>
              </a:solidFill>
              <a:cs typeface="Calibri"/>
            </a:endParaRPr>
          </a:p>
        </p:txBody>
      </p:sp>
      <p:sp>
        <p:nvSpPr>
          <p:cNvPr id="2" name="Text Placeholder 1">
            <a:extLst>
              <a:ext uri="{FF2B5EF4-FFF2-40B4-BE49-F238E27FC236}">
                <a16:creationId xmlns:a16="http://schemas.microsoft.com/office/drawing/2014/main" id="{72B23993-B36D-138C-4C22-870DE2C302EC}"/>
              </a:ext>
            </a:extLst>
          </p:cNvPr>
          <p:cNvSpPr>
            <a:spLocks noGrp="1"/>
          </p:cNvSpPr>
          <p:nvPr>
            <p:ph type="body" sz="quarter" idx="12"/>
          </p:nvPr>
        </p:nvSpPr>
        <p:spPr>
          <a:xfrm>
            <a:off x="304879" y="1119368"/>
            <a:ext cx="5379881" cy="921651"/>
          </a:xfrm>
        </p:spPr>
        <p:txBody>
          <a:bodyPr>
            <a:noAutofit/>
          </a:bodyPr>
          <a:lstStyle/>
          <a:p>
            <a:r>
              <a:rPr lang="en-US" sz="3200" b="1">
                <a:latin typeface="Ubuntu"/>
              </a:rPr>
              <a:t>Compare and Contrast Recipes</a:t>
            </a:r>
          </a:p>
        </p:txBody>
      </p:sp>
    </p:spTree>
    <p:extLst>
      <p:ext uri="{BB962C8B-B14F-4D97-AF65-F5344CB8AC3E}">
        <p14:creationId xmlns:p14="http://schemas.microsoft.com/office/powerpoint/2010/main" val="34884667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1F12BF59-A47D-2988-0180-9C21651B561D}"/>
              </a:ext>
            </a:extLst>
          </p:cNvPr>
          <p:cNvSpPr txBox="1"/>
          <p:nvPr/>
        </p:nvSpPr>
        <p:spPr>
          <a:xfrm>
            <a:off x="5819684" y="5714504"/>
            <a:ext cx="6371771"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a:solidFill>
                  <a:schemeClr val="accent1"/>
                </a:solidFill>
                <a:latin typeface="Ubuntu"/>
                <a:ea typeface="+mn-lt"/>
                <a:cs typeface="+mn-lt"/>
                <a:hlinkClick r:id="rId2">
                  <a:extLst>
                    <a:ext uri="{A12FA001-AC4F-418D-AE19-62706E023703}">
                      <ahyp:hlinkClr xmlns:ahyp="http://schemas.microsoft.com/office/drawing/2018/hyperlinkcolor" val="tx"/>
                    </a:ext>
                  </a:extLst>
                </a:hlinkClick>
              </a:rPr>
              <a:t>FSN Eating well recipe book_Oct 2023_DIGITAL.pdf</a:t>
            </a:r>
            <a:r>
              <a:rPr lang="en-US" sz="1400">
                <a:solidFill>
                  <a:srgbClr val="000000"/>
                </a:solidFill>
                <a:latin typeface="Ubuntu"/>
                <a:ea typeface="+mn-lt"/>
                <a:cs typeface="+mn-lt"/>
              </a:rPr>
              <a:t> </a:t>
            </a:r>
            <a:endParaRPr lang="en-US" sz="1400"/>
          </a:p>
        </p:txBody>
      </p:sp>
      <p:sp>
        <p:nvSpPr>
          <p:cNvPr id="7" name="TextBox 6">
            <a:extLst>
              <a:ext uri="{FF2B5EF4-FFF2-40B4-BE49-F238E27FC236}">
                <a16:creationId xmlns:a16="http://schemas.microsoft.com/office/drawing/2014/main" id="{562BEDCC-BEC0-93E3-C483-E9BDB3B5F273}"/>
              </a:ext>
            </a:extLst>
          </p:cNvPr>
          <p:cNvSpPr txBox="1"/>
          <p:nvPr/>
        </p:nvSpPr>
        <p:spPr>
          <a:xfrm>
            <a:off x="302654" y="3661891"/>
            <a:ext cx="5587284" cy="196977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a:solidFill>
                  <a:schemeClr val="accent1"/>
                </a:solidFill>
                <a:latin typeface="Ubuntu"/>
              </a:rPr>
              <a:t>Ingredients</a:t>
            </a:r>
          </a:p>
          <a:p>
            <a:r>
              <a:rPr lang="en-US">
                <a:solidFill>
                  <a:schemeClr val="accent1"/>
                </a:solidFill>
                <a:latin typeface="Ubuntu"/>
                <a:ea typeface="+mn-lt"/>
                <a:cs typeface="+mn-lt"/>
              </a:rPr>
              <a:t>Water, Potatoes (23%), Leeks (8%), Onions (7%), Whipping Cream (</a:t>
            </a:r>
            <a:r>
              <a:rPr lang="en-US" b="1">
                <a:solidFill>
                  <a:schemeClr val="accent1"/>
                </a:solidFill>
                <a:latin typeface="Ubuntu"/>
                <a:ea typeface="+mn-lt"/>
                <a:cs typeface="+mn-lt"/>
              </a:rPr>
              <a:t>Milk</a:t>
            </a:r>
            <a:r>
              <a:rPr lang="en-US">
                <a:solidFill>
                  <a:schemeClr val="accent1"/>
                </a:solidFill>
                <a:latin typeface="Ubuntu"/>
                <a:ea typeface="+mn-lt"/>
                <a:cs typeface="+mn-lt"/>
              </a:rPr>
              <a:t>), Modified </a:t>
            </a:r>
            <a:r>
              <a:rPr lang="en-US" err="1">
                <a:solidFill>
                  <a:schemeClr val="accent1"/>
                </a:solidFill>
                <a:latin typeface="Ubuntu"/>
                <a:ea typeface="+mn-lt"/>
                <a:cs typeface="+mn-lt"/>
              </a:rPr>
              <a:t>Cornflour</a:t>
            </a:r>
            <a:r>
              <a:rPr lang="en-US">
                <a:solidFill>
                  <a:schemeClr val="accent1"/>
                </a:solidFill>
                <a:latin typeface="Ubuntu"/>
                <a:ea typeface="+mn-lt"/>
                <a:cs typeface="+mn-lt"/>
              </a:rPr>
              <a:t>, </a:t>
            </a:r>
            <a:r>
              <a:rPr lang="en-US" err="1">
                <a:solidFill>
                  <a:schemeClr val="accent1"/>
                </a:solidFill>
                <a:latin typeface="Ubuntu"/>
                <a:ea typeface="+mn-lt"/>
                <a:cs typeface="+mn-lt"/>
              </a:rPr>
              <a:t>Cornflour</a:t>
            </a:r>
            <a:r>
              <a:rPr lang="en-US">
                <a:solidFill>
                  <a:schemeClr val="accent1"/>
                </a:solidFill>
                <a:latin typeface="Ubuntu"/>
                <a:ea typeface="+mn-lt"/>
                <a:cs typeface="+mn-lt"/>
              </a:rPr>
              <a:t>, Salt, Black Pepper</a:t>
            </a:r>
            <a:endParaRPr lang="en-US">
              <a:solidFill>
                <a:schemeClr val="accent1"/>
              </a:solidFill>
              <a:latin typeface="Ubuntu"/>
            </a:endParaRPr>
          </a:p>
          <a:p>
            <a:endParaRPr lang="en-US" sz="1600">
              <a:solidFill>
                <a:schemeClr val="accent1"/>
              </a:solidFill>
              <a:latin typeface="Ubuntu"/>
            </a:endParaRPr>
          </a:p>
          <a:p>
            <a:r>
              <a:rPr lang="en-US" b="1">
                <a:solidFill>
                  <a:schemeClr val="accent1"/>
                </a:solidFill>
                <a:latin typeface="Ubuntu"/>
              </a:rPr>
              <a:t>Allergy Information:</a:t>
            </a:r>
          </a:p>
          <a:p>
            <a:r>
              <a:rPr lang="en-US">
                <a:solidFill>
                  <a:schemeClr val="accent1"/>
                </a:solidFill>
                <a:latin typeface="Ubuntu"/>
              </a:rPr>
              <a:t>Contains milk</a:t>
            </a:r>
          </a:p>
        </p:txBody>
      </p:sp>
      <p:sp>
        <p:nvSpPr>
          <p:cNvPr id="8" name="Rectangle 7">
            <a:extLst>
              <a:ext uri="{FF2B5EF4-FFF2-40B4-BE49-F238E27FC236}">
                <a16:creationId xmlns:a16="http://schemas.microsoft.com/office/drawing/2014/main" id="{F0533028-B1ED-73B7-0E6C-CC0BD811DD5F}"/>
              </a:ext>
            </a:extLst>
          </p:cNvPr>
          <p:cNvSpPr/>
          <p:nvPr/>
        </p:nvSpPr>
        <p:spPr>
          <a:xfrm>
            <a:off x="255896" y="943970"/>
            <a:ext cx="5561462" cy="4662985"/>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screenshot of a recipe&#10;&#10;Description automatically generated">
            <a:extLst>
              <a:ext uri="{FF2B5EF4-FFF2-40B4-BE49-F238E27FC236}">
                <a16:creationId xmlns:a16="http://schemas.microsoft.com/office/drawing/2014/main" id="{EC8AB272-0AB7-3A7D-126A-DD1A0F8936D0}"/>
              </a:ext>
            </a:extLst>
          </p:cNvPr>
          <p:cNvPicPr>
            <a:picLocks noChangeAspect="1"/>
          </p:cNvPicPr>
          <p:nvPr/>
        </p:nvPicPr>
        <p:blipFill rotWithShape="1">
          <a:blip r:embed="rId3"/>
          <a:srcRect l="28023" t="29187" r="29944" b="15423"/>
          <a:stretch/>
        </p:blipFill>
        <p:spPr>
          <a:xfrm>
            <a:off x="5886023" y="963762"/>
            <a:ext cx="6158140" cy="4662997"/>
          </a:xfrm>
          <a:prstGeom prst="rect">
            <a:avLst/>
          </a:prstGeom>
          <a:ln w="12700">
            <a:solidFill>
              <a:schemeClr val="tx1"/>
            </a:solidFill>
          </a:ln>
        </p:spPr>
      </p:pic>
      <p:pic>
        <p:nvPicPr>
          <p:cNvPr id="4" name="Picture 3" descr="Heinz Potato &amp; Leek Soup Image 1">
            <a:extLst>
              <a:ext uri="{FF2B5EF4-FFF2-40B4-BE49-F238E27FC236}">
                <a16:creationId xmlns:a16="http://schemas.microsoft.com/office/drawing/2014/main" id="{AD440855-7FE0-4377-BE61-1421011EA7A5}"/>
              </a:ext>
            </a:extLst>
          </p:cNvPr>
          <p:cNvPicPr>
            <a:picLocks noChangeAspect="1"/>
          </p:cNvPicPr>
          <p:nvPr/>
        </p:nvPicPr>
        <p:blipFill rotWithShape="1">
          <a:blip r:embed="rId4"/>
          <a:srcRect l="5098" r="-278" b="-982"/>
          <a:stretch/>
        </p:blipFill>
        <p:spPr>
          <a:xfrm>
            <a:off x="389094" y="1073624"/>
            <a:ext cx="2405306" cy="2586387"/>
          </a:xfrm>
          <a:prstGeom prst="rect">
            <a:avLst/>
          </a:prstGeom>
        </p:spPr>
      </p:pic>
      <p:sp>
        <p:nvSpPr>
          <p:cNvPr id="6" name="TextBox 5">
            <a:extLst>
              <a:ext uri="{FF2B5EF4-FFF2-40B4-BE49-F238E27FC236}">
                <a16:creationId xmlns:a16="http://schemas.microsoft.com/office/drawing/2014/main" id="{D9BF286C-91B2-2302-8C98-838EDE010734}"/>
              </a:ext>
            </a:extLst>
          </p:cNvPr>
          <p:cNvSpPr txBox="1"/>
          <p:nvPr/>
        </p:nvSpPr>
        <p:spPr>
          <a:xfrm>
            <a:off x="2790967" y="948519"/>
            <a:ext cx="2993408" cy="320087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solidFill>
                  <a:schemeClr val="accent1"/>
                </a:solidFill>
                <a:latin typeface="Ubuntu"/>
                <a:ea typeface="Source Sans Pro"/>
              </a:rPr>
              <a:t>£1.70</a:t>
            </a:r>
          </a:p>
          <a:p>
            <a:r>
              <a:rPr lang="en-US" b="1">
                <a:solidFill>
                  <a:schemeClr val="accent1"/>
                </a:solidFill>
                <a:latin typeface="Ubuntu"/>
                <a:ea typeface="Source Sans Pro"/>
              </a:rPr>
              <a:t>(42.5p/100g)</a:t>
            </a:r>
          </a:p>
          <a:p>
            <a:endParaRPr lang="en-US" b="1">
              <a:solidFill>
                <a:schemeClr val="accent1"/>
              </a:solidFill>
              <a:latin typeface="Ubuntu"/>
              <a:ea typeface="Source Sans Pro"/>
            </a:endParaRPr>
          </a:p>
          <a:p>
            <a:r>
              <a:rPr lang="en-US" sz="1400" b="1">
                <a:solidFill>
                  <a:schemeClr val="accent1"/>
                </a:solidFill>
                <a:latin typeface="Ubuntu"/>
                <a:ea typeface="Source Sans Pro"/>
              </a:rPr>
              <a:t>Cooking Guidelines:</a:t>
            </a:r>
            <a:endParaRPr lang="en-US" sz="1400" b="1">
              <a:solidFill>
                <a:schemeClr val="accent1"/>
              </a:solidFill>
              <a:cs typeface="Calibri"/>
            </a:endParaRPr>
          </a:p>
          <a:p>
            <a:r>
              <a:rPr lang="en-US" sz="1400">
                <a:solidFill>
                  <a:schemeClr val="accent1"/>
                </a:solidFill>
                <a:latin typeface="Ubuntu"/>
                <a:ea typeface="Source Sans Pro"/>
              </a:rPr>
              <a:t>Hob - From Ambient: HOB: Heat gently in a pan.</a:t>
            </a:r>
            <a:endParaRPr lang="en-US" sz="1400">
              <a:solidFill>
                <a:schemeClr val="accent1"/>
              </a:solidFill>
              <a:cs typeface="Calibri"/>
            </a:endParaRPr>
          </a:p>
          <a:p>
            <a:r>
              <a:rPr lang="en-US" sz="1400">
                <a:solidFill>
                  <a:schemeClr val="accent1"/>
                </a:solidFill>
                <a:latin typeface="Ubuntu"/>
                <a:ea typeface="Source Sans Pro"/>
              </a:rPr>
              <a:t>Microwave - From Ambient 850W: Use a covered microwaveable bowl. Heat for 2 minutes, stir. Heat for a further 1 minute.</a:t>
            </a:r>
            <a:endParaRPr lang="en-US" sz="1400">
              <a:solidFill>
                <a:schemeClr val="accent1"/>
              </a:solidFill>
              <a:cs typeface="Calibri"/>
            </a:endParaRPr>
          </a:p>
          <a:p>
            <a:endParaRPr lang="en-US" sz="1400">
              <a:solidFill>
                <a:schemeClr val="accent1"/>
              </a:solidFill>
              <a:latin typeface="Ubuntu"/>
              <a:ea typeface="Source Sans Pro"/>
            </a:endParaRPr>
          </a:p>
          <a:p>
            <a:endParaRPr lang="en-US" b="1">
              <a:solidFill>
                <a:schemeClr val="accent1"/>
              </a:solidFill>
              <a:latin typeface="Ubuntu"/>
              <a:ea typeface="Source Sans Pro"/>
            </a:endParaRPr>
          </a:p>
          <a:p>
            <a:endParaRPr lang="en-US" b="1">
              <a:solidFill>
                <a:schemeClr val="accent1"/>
              </a:solidFill>
              <a:latin typeface="Ubuntu"/>
              <a:ea typeface="Source Sans Pro"/>
            </a:endParaRPr>
          </a:p>
        </p:txBody>
      </p:sp>
      <p:sp>
        <p:nvSpPr>
          <p:cNvPr id="10" name="TextBox 9">
            <a:extLst>
              <a:ext uri="{FF2B5EF4-FFF2-40B4-BE49-F238E27FC236}">
                <a16:creationId xmlns:a16="http://schemas.microsoft.com/office/drawing/2014/main" id="{A2463E64-1238-A5D5-DBFD-D44C165D59C9}"/>
              </a:ext>
            </a:extLst>
          </p:cNvPr>
          <p:cNvSpPr txBox="1"/>
          <p:nvPr/>
        </p:nvSpPr>
        <p:spPr>
          <a:xfrm>
            <a:off x="254895" y="5713862"/>
            <a:ext cx="5500913"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a:solidFill>
                  <a:schemeClr val="accent1"/>
                </a:solidFill>
                <a:latin typeface="Ubuntu"/>
                <a:hlinkClick r:id="rId5">
                  <a:extLst>
                    <a:ext uri="{A12FA001-AC4F-418D-AE19-62706E023703}">
                      <ahyp:hlinkClr xmlns:ahyp="http://schemas.microsoft.com/office/drawing/2018/hyperlinkcolor" val="tx"/>
                    </a:ext>
                  </a:extLst>
                </a:hlinkClick>
              </a:rPr>
              <a:t>Heinz Potato &amp; Leek Soup - ASDA Groceries</a:t>
            </a:r>
            <a:endParaRPr lang="en-US" sz="1400">
              <a:solidFill>
                <a:schemeClr val="accent1"/>
              </a:solidFill>
              <a:latin typeface="Ubuntu"/>
            </a:endParaRPr>
          </a:p>
        </p:txBody>
      </p:sp>
    </p:spTree>
    <p:extLst>
      <p:ext uri="{BB962C8B-B14F-4D97-AF65-F5344CB8AC3E}">
        <p14:creationId xmlns:p14="http://schemas.microsoft.com/office/powerpoint/2010/main" val="38177052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C8CAC4F0-3831-EC4E-E9B4-2F30D7E7D415}"/>
              </a:ext>
            </a:extLst>
          </p:cNvPr>
          <p:cNvSpPr txBox="1"/>
          <p:nvPr/>
        </p:nvSpPr>
        <p:spPr>
          <a:xfrm>
            <a:off x="4391266" y="2283262"/>
            <a:ext cx="3414021"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800" b="1">
                <a:solidFill>
                  <a:srgbClr val="15518B"/>
                </a:solidFill>
                <a:latin typeface="Ubuntu"/>
                <a:cs typeface="Calibri"/>
              </a:rPr>
              <a:t>What Influenced Your Choice?</a:t>
            </a:r>
          </a:p>
        </p:txBody>
      </p:sp>
      <p:pic>
        <p:nvPicPr>
          <p:cNvPr id="2" name="Picture 1" descr="A blue and white outline of a speech bubble&#10;&#10;Description automatically generated">
            <a:extLst>
              <a:ext uri="{FF2B5EF4-FFF2-40B4-BE49-F238E27FC236}">
                <a16:creationId xmlns:a16="http://schemas.microsoft.com/office/drawing/2014/main" id="{4C8419BF-8804-50B8-B7DE-270211DE7290}"/>
              </a:ext>
            </a:extLst>
          </p:cNvPr>
          <p:cNvPicPr>
            <a:picLocks noChangeAspect="1"/>
          </p:cNvPicPr>
          <p:nvPr/>
        </p:nvPicPr>
        <p:blipFill>
          <a:blip r:embed="rId2"/>
          <a:stretch>
            <a:fillRect/>
          </a:stretch>
        </p:blipFill>
        <p:spPr>
          <a:xfrm>
            <a:off x="842508" y="1127579"/>
            <a:ext cx="3077483" cy="2489201"/>
          </a:xfrm>
          <a:prstGeom prst="rect">
            <a:avLst/>
          </a:prstGeom>
        </p:spPr>
      </p:pic>
      <p:sp>
        <p:nvSpPr>
          <p:cNvPr id="3" name="TextBox 2">
            <a:extLst>
              <a:ext uri="{FF2B5EF4-FFF2-40B4-BE49-F238E27FC236}">
                <a16:creationId xmlns:a16="http://schemas.microsoft.com/office/drawing/2014/main" id="{A9241294-0F2B-CCD1-55B8-2A44BA2CB2CE}"/>
              </a:ext>
            </a:extLst>
          </p:cNvPr>
          <p:cNvSpPr txBox="1"/>
          <p:nvPr/>
        </p:nvSpPr>
        <p:spPr>
          <a:xfrm rot="-420000">
            <a:off x="1689293" y="1757006"/>
            <a:ext cx="1663701"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600" b="1">
                <a:solidFill>
                  <a:srgbClr val="15518B"/>
                </a:solidFill>
                <a:latin typeface="Ubuntu"/>
              </a:rPr>
              <a:t>Cost?</a:t>
            </a:r>
          </a:p>
        </p:txBody>
      </p:sp>
      <p:pic>
        <p:nvPicPr>
          <p:cNvPr id="4" name="Picture 3" descr="A blue and white outline of a speech bubble&#10;&#10;Description automatically generated">
            <a:extLst>
              <a:ext uri="{FF2B5EF4-FFF2-40B4-BE49-F238E27FC236}">
                <a16:creationId xmlns:a16="http://schemas.microsoft.com/office/drawing/2014/main" id="{1E11DFFA-630E-9C46-99F4-DE27E2E1ED29}"/>
              </a:ext>
            </a:extLst>
          </p:cNvPr>
          <p:cNvPicPr>
            <a:picLocks noChangeAspect="1"/>
          </p:cNvPicPr>
          <p:nvPr/>
        </p:nvPicPr>
        <p:blipFill>
          <a:blip r:embed="rId2"/>
          <a:stretch>
            <a:fillRect/>
          </a:stretch>
        </p:blipFill>
        <p:spPr>
          <a:xfrm rot="1080000">
            <a:off x="8353649" y="1136650"/>
            <a:ext cx="3077483" cy="2489201"/>
          </a:xfrm>
          <a:prstGeom prst="rect">
            <a:avLst/>
          </a:prstGeom>
        </p:spPr>
      </p:pic>
      <p:sp>
        <p:nvSpPr>
          <p:cNvPr id="5" name="TextBox 4">
            <a:extLst>
              <a:ext uri="{FF2B5EF4-FFF2-40B4-BE49-F238E27FC236}">
                <a16:creationId xmlns:a16="http://schemas.microsoft.com/office/drawing/2014/main" id="{011A43A6-2793-37B6-1823-A25C1D597E47}"/>
              </a:ext>
            </a:extLst>
          </p:cNvPr>
          <p:cNvSpPr txBox="1"/>
          <p:nvPr/>
        </p:nvSpPr>
        <p:spPr>
          <a:xfrm rot="540000">
            <a:off x="9264458" y="1808774"/>
            <a:ext cx="1826986"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600" b="1">
                <a:solidFill>
                  <a:srgbClr val="15518B"/>
                </a:solidFill>
                <a:latin typeface="Ubuntu"/>
              </a:rPr>
              <a:t>Taste?</a:t>
            </a:r>
          </a:p>
        </p:txBody>
      </p:sp>
      <p:pic>
        <p:nvPicPr>
          <p:cNvPr id="12" name="Picture 11" descr="A blue and white outline of a speech bubble&#10;&#10;Description automatically generated">
            <a:extLst>
              <a:ext uri="{FF2B5EF4-FFF2-40B4-BE49-F238E27FC236}">
                <a16:creationId xmlns:a16="http://schemas.microsoft.com/office/drawing/2014/main" id="{96857440-7925-9424-0D5F-90A2F3D6AEA2}"/>
              </a:ext>
            </a:extLst>
          </p:cNvPr>
          <p:cNvPicPr>
            <a:picLocks noChangeAspect="1"/>
          </p:cNvPicPr>
          <p:nvPr/>
        </p:nvPicPr>
        <p:blipFill>
          <a:blip r:embed="rId2"/>
          <a:stretch>
            <a:fillRect/>
          </a:stretch>
        </p:blipFill>
        <p:spPr>
          <a:xfrm rot="300000">
            <a:off x="4688791" y="3821792"/>
            <a:ext cx="3077483" cy="2489201"/>
          </a:xfrm>
          <a:prstGeom prst="rect">
            <a:avLst/>
          </a:prstGeom>
        </p:spPr>
      </p:pic>
      <p:sp>
        <p:nvSpPr>
          <p:cNvPr id="13" name="TextBox 12">
            <a:extLst>
              <a:ext uri="{FF2B5EF4-FFF2-40B4-BE49-F238E27FC236}">
                <a16:creationId xmlns:a16="http://schemas.microsoft.com/office/drawing/2014/main" id="{F6F6EDFA-E957-E97B-A33B-65C4D4862F26}"/>
              </a:ext>
            </a:extLst>
          </p:cNvPr>
          <p:cNvSpPr txBox="1"/>
          <p:nvPr/>
        </p:nvSpPr>
        <p:spPr>
          <a:xfrm rot="-120000">
            <a:off x="5538008" y="4370924"/>
            <a:ext cx="1500415"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600" b="1">
                <a:solidFill>
                  <a:srgbClr val="15518B"/>
                </a:solidFill>
                <a:latin typeface="Ubuntu"/>
              </a:rPr>
              <a:t>Time?</a:t>
            </a:r>
          </a:p>
        </p:txBody>
      </p:sp>
    </p:spTree>
    <p:extLst>
      <p:ext uri="{BB962C8B-B14F-4D97-AF65-F5344CB8AC3E}">
        <p14:creationId xmlns:p14="http://schemas.microsoft.com/office/powerpoint/2010/main" val="32735588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1F12BF59-A47D-2988-0180-9C21651B561D}"/>
              </a:ext>
            </a:extLst>
          </p:cNvPr>
          <p:cNvSpPr txBox="1"/>
          <p:nvPr/>
        </p:nvSpPr>
        <p:spPr>
          <a:xfrm>
            <a:off x="5892255" y="5714504"/>
            <a:ext cx="5138057"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a:solidFill>
                  <a:schemeClr val="accent1"/>
                </a:solidFill>
                <a:latin typeface="Ubuntu"/>
                <a:ea typeface="+mn-lt"/>
                <a:cs typeface="+mn-lt"/>
                <a:hlinkClick r:id="rId2">
                  <a:extLst>
                    <a:ext uri="{A12FA001-AC4F-418D-AE19-62706E023703}">
                      <ahyp:hlinkClr xmlns:ahyp="http://schemas.microsoft.com/office/drawing/2018/hyperlinkcolor" val="tx"/>
                    </a:ext>
                  </a:extLst>
                </a:hlinkClick>
              </a:rPr>
              <a:t>FSN Eating well recipe book_Oct 2023_DIGITAL.pdf</a:t>
            </a:r>
            <a:r>
              <a:rPr lang="en-US" sz="1400">
                <a:solidFill>
                  <a:srgbClr val="000000"/>
                </a:solidFill>
                <a:latin typeface="Ubuntu"/>
                <a:ea typeface="+mn-lt"/>
                <a:cs typeface="+mn-lt"/>
              </a:rPr>
              <a:t> </a:t>
            </a:r>
            <a:endParaRPr lang="en-US" sz="1400"/>
          </a:p>
        </p:txBody>
      </p:sp>
      <p:sp>
        <p:nvSpPr>
          <p:cNvPr id="7" name="TextBox 6">
            <a:extLst>
              <a:ext uri="{FF2B5EF4-FFF2-40B4-BE49-F238E27FC236}">
                <a16:creationId xmlns:a16="http://schemas.microsoft.com/office/drawing/2014/main" id="{562BEDCC-BEC0-93E3-C483-E9BDB3B5F273}"/>
              </a:ext>
            </a:extLst>
          </p:cNvPr>
          <p:cNvSpPr txBox="1"/>
          <p:nvPr/>
        </p:nvSpPr>
        <p:spPr>
          <a:xfrm>
            <a:off x="253174" y="3503553"/>
            <a:ext cx="5646660" cy="212365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a:solidFill>
                  <a:schemeClr val="accent1"/>
                </a:solidFill>
                <a:latin typeface="Ubuntu"/>
              </a:rPr>
              <a:t>Ingredients</a:t>
            </a:r>
          </a:p>
          <a:p>
            <a:r>
              <a:rPr lang="en-US" sz="1400">
                <a:solidFill>
                  <a:schemeClr val="tx2"/>
                </a:solidFill>
                <a:latin typeface="Ubuntu"/>
                <a:ea typeface="+mn-lt"/>
                <a:cs typeface="Arial"/>
              </a:rPr>
              <a:t>Water, Potato (20%), Leek (10%), Glucose Syrup, Palm Oil, Salt, Lactose (</a:t>
            </a:r>
            <a:r>
              <a:rPr lang="en-US" sz="1400" b="1">
                <a:solidFill>
                  <a:schemeClr val="tx2"/>
                </a:solidFill>
                <a:latin typeface="Ubuntu"/>
                <a:ea typeface="+mn-lt"/>
                <a:cs typeface="Arial"/>
              </a:rPr>
              <a:t>Milk</a:t>
            </a:r>
            <a:r>
              <a:rPr lang="en-US" sz="1400">
                <a:solidFill>
                  <a:schemeClr val="tx2"/>
                </a:solidFill>
                <a:latin typeface="Ubuntu"/>
                <a:ea typeface="+mn-lt"/>
                <a:cs typeface="Arial"/>
              </a:rPr>
              <a:t>), Yeast Extract (contains </a:t>
            </a:r>
            <a:r>
              <a:rPr lang="en-US" sz="1400" b="1">
                <a:solidFill>
                  <a:schemeClr val="tx2"/>
                </a:solidFill>
                <a:latin typeface="Ubuntu"/>
                <a:ea typeface="+mn-lt"/>
                <a:cs typeface="Arial"/>
              </a:rPr>
              <a:t>Barley</a:t>
            </a:r>
            <a:r>
              <a:rPr lang="en-US" sz="1400">
                <a:solidFill>
                  <a:schemeClr val="tx2"/>
                </a:solidFill>
                <a:latin typeface="Ubuntu"/>
                <a:ea typeface="+mn-lt"/>
                <a:cs typeface="Arial"/>
              </a:rPr>
              <a:t>), </a:t>
            </a:r>
            <a:r>
              <a:rPr lang="en-US" sz="1400" err="1">
                <a:solidFill>
                  <a:schemeClr val="tx2"/>
                </a:solidFill>
                <a:latin typeface="Ubuntu"/>
                <a:ea typeface="+mn-lt"/>
                <a:cs typeface="Arial"/>
              </a:rPr>
              <a:t>Flavour</a:t>
            </a:r>
            <a:r>
              <a:rPr lang="en-US" sz="1400">
                <a:solidFill>
                  <a:schemeClr val="tx2"/>
                </a:solidFill>
                <a:latin typeface="Ubuntu"/>
                <a:ea typeface="+mn-lt"/>
                <a:cs typeface="Arial"/>
              </a:rPr>
              <a:t> Enhancers (Monosodium Glutamate, Disodium 5'-Ribonucleotides), </a:t>
            </a:r>
            <a:r>
              <a:rPr lang="en-US" sz="1400" b="1">
                <a:solidFill>
                  <a:schemeClr val="tx2"/>
                </a:solidFill>
                <a:latin typeface="Ubuntu"/>
                <a:ea typeface="+mn-lt"/>
                <a:cs typeface="Arial"/>
              </a:rPr>
              <a:t>Milk</a:t>
            </a:r>
            <a:r>
              <a:rPr lang="en-US" sz="1400">
                <a:solidFill>
                  <a:schemeClr val="tx2"/>
                </a:solidFill>
                <a:latin typeface="Ubuntu"/>
                <a:ea typeface="+mn-lt"/>
                <a:cs typeface="Arial"/>
              </a:rPr>
              <a:t> Proteins, Emulsifiers (Citric Acid Esters of Mono- and Diglycerides of Fatty Acids, Mono- and Diglycerides of Fatty Acids), </a:t>
            </a:r>
            <a:r>
              <a:rPr lang="en-US" sz="1400" err="1">
                <a:solidFill>
                  <a:schemeClr val="tx2"/>
                </a:solidFill>
                <a:latin typeface="Ubuntu"/>
                <a:ea typeface="+mn-lt"/>
                <a:cs typeface="Arial"/>
              </a:rPr>
              <a:t>Flavourings</a:t>
            </a:r>
            <a:r>
              <a:rPr lang="en-US" sz="1400">
                <a:solidFill>
                  <a:schemeClr val="tx2"/>
                </a:solidFill>
                <a:latin typeface="Ubuntu"/>
                <a:ea typeface="+mn-lt"/>
                <a:cs typeface="Arial"/>
              </a:rPr>
              <a:t> (contain </a:t>
            </a:r>
            <a:r>
              <a:rPr lang="en-US" sz="1400" b="1">
                <a:solidFill>
                  <a:schemeClr val="tx2"/>
                </a:solidFill>
                <a:latin typeface="Ubuntu"/>
                <a:ea typeface="+mn-lt"/>
                <a:cs typeface="Arial"/>
              </a:rPr>
              <a:t>Milk</a:t>
            </a:r>
            <a:r>
              <a:rPr lang="en-US" sz="1400">
                <a:solidFill>
                  <a:schemeClr val="tx2"/>
                </a:solidFill>
                <a:latin typeface="Ubuntu"/>
                <a:ea typeface="+mn-lt"/>
                <a:cs typeface="Arial"/>
              </a:rPr>
              <a:t>)</a:t>
            </a:r>
            <a:endParaRPr lang="en-US" sz="1400">
              <a:solidFill>
                <a:schemeClr val="tx2"/>
              </a:solidFill>
              <a:latin typeface="Ubuntu"/>
              <a:cs typeface="Calibri"/>
            </a:endParaRPr>
          </a:p>
          <a:p>
            <a:r>
              <a:rPr lang="en-US" sz="1600" b="1">
                <a:solidFill>
                  <a:schemeClr val="accent1"/>
                </a:solidFill>
                <a:latin typeface="Ubuntu"/>
              </a:rPr>
              <a:t>Allergy Information:</a:t>
            </a:r>
          </a:p>
          <a:p>
            <a:r>
              <a:rPr lang="en-US" sz="1600">
                <a:solidFill>
                  <a:schemeClr val="accent1"/>
                </a:solidFill>
                <a:latin typeface="Ubuntu"/>
              </a:rPr>
              <a:t>Contains milk and barley</a:t>
            </a:r>
            <a:endParaRPr lang="en-US" sz="1600">
              <a:solidFill>
                <a:schemeClr val="accent1"/>
              </a:solidFill>
              <a:cs typeface="Calibri" panose="020F0502020204030204"/>
            </a:endParaRPr>
          </a:p>
        </p:txBody>
      </p:sp>
      <p:sp>
        <p:nvSpPr>
          <p:cNvPr id="8" name="Rectangle 7">
            <a:extLst>
              <a:ext uri="{FF2B5EF4-FFF2-40B4-BE49-F238E27FC236}">
                <a16:creationId xmlns:a16="http://schemas.microsoft.com/office/drawing/2014/main" id="{F0533028-B1ED-73B7-0E6C-CC0BD811DD5F}"/>
              </a:ext>
            </a:extLst>
          </p:cNvPr>
          <p:cNvSpPr/>
          <p:nvPr/>
        </p:nvSpPr>
        <p:spPr>
          <a:xfrm>
            <a:off x="255896" y="943970"/>
            <a:ext cx="5561462" cy="4662985"/>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screenshot of a recipe&#10;&#10;Description automatically generated">
            <a:extLst>
              <a:ext uri="{FF2B5EF4-FFF2-40B4-BE49-F238E27FC236}">
                <a16:creationId xmlns:a16="http://schemas.microsoft.com/office/drawing/2014/main" id="{EC8AB272-0AB7-3A7D-126A-DD1A0F8936D0}"/>
              </a:ext>
            </a:extLst>
          </p:cNvPr>
          <p:cNvPicPr>
            <a:picLocks noChangeAspect="1"/>
          </p:cNvPicPr>
          <p:nvPr/>
        </p:nvPicPr>
        <p:blipFill rotWithShape="1">
          <a:blip r:embed="rId3"/>
          <a:srcRect l="28023" t="29187" r="29944" b="15423"/>
          <a:stretch/>
        </p:blipFill>
        <p:spPr>
          <a:xfrm>
            <a:off x="5895919" y="943970"/>
            <a:ext cx="6148244" cy="4662997"/>
          </a:xfrm>
          <a:prstGeom prst="rect">
            <a:avLst/>
          </a:prstGeom>
          <a:ln w="12700">
            <a:solidFill>
              <a:schemeClr val="tx1"/>
            </a:solidFill>
          </a:ln>
        </p:spPr>
      </p:pic>
      <p:sp>
        <p:nvSpPr>
          <p:cNvPr id="6" name="TextBox 5">
            <a:extLst>
              <a:ext uri="{FF2B5EF4-FFF2-40B4-BE49-F238E27FC236}">
                <a16:creationId xmlns:a16="http://schemas.microsoft.com/office/drawing/2014/main" id="{D9BF286C-91B2-2302-8C98-838EDE010734}"/>
              </a:ext>
            </a:extLst>
          </p:cNvPr>
          <p:cNvSpPr txBox="1"/>
          <p:nvPr/>
        </p:nvSpPr>
        <p:spPr>
          <a:xfrm>
            <a:off x="2790967" y="948519"/>
            <a:ext cx="2993408" cy="255454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solidFill>
                  <a:schemeClr val="accent1"/>
                </a:solidFill>
                <a:latin typeface="Ubuntu"/>
                <a:ea typeface="Source Sans Pro"/>
              </a:rPr>
              <a:t>£1.60</a:t>
            </a:r>
          </a:p>
          <a:p>
            <a:r>
              <a:rPr lang="en-US" b="1">
                <a:solidFill>
                  <a:schemeClr val="accent1"/>
                </a:solidFill>
                <a:latin typeface="Ubuntu"/>
                <a:ea typeface="Source Sans Pro"/>
              </a:rPr>
              <a:t>(1.50/100g)</a:t>
            </a:r>
          </a:p>
          <a:p>
            <a:endParaRPr lang="en-US" b="1">
              <a:solidFill>
                <a:schemeClr val="accent1"/>
              </a:solidFill>
              <a:latin typeface="Ubuntu"/>
              <a:ea typeface="Source Sans Pro"/>
            </a:endParaRPr>
          </a:p>
          <a:p>
            <a:r>
              <a:rPr lang="en-US" sz="1400" b="1">
                <a:solidFill>
                  <a:schemeClr val="accent1"/>
                </a:solidFill>
                <a:latin typeface="Ubuntu"/>
                <a:ea typeface="Source Sans Pro"/>
              </a:rPr>
              <a:t>Cooking Guidelines:</a:t>
            </a:r>
            <a:endParaRPr lang="en-US" sz="1400" b="1">
              <a:solidFill>
                <a:schemeClr val="accent1"/>
              </a:solidFill>
              <a:cs typeface="Calibri"/>
            </a:endParaRPr>
          </a:p>
          <a:p>
            <a:r>
              <a:rPr lang="en-US" sz="1400">
                <a:solidFill>
                  <a:schemeClr val="tx2"/>
                </a:solidFill>
                <a:latin typeface="Ubuntu"/>
                <a:ea typeface="Source Sans Pro"/>
                <a:cs typeface="Arial"/>
              </a:rPr>
              <a:t>1 Empty a sachet into a cup</a:t>
            </a:r>
            <a:br>
              <a:rPr lang="en-US" sz="1400">
                <a:latin typeface="Ubuntu"/>
                <a:ea typeface="Source Sans Pro"/>
                <a:cs typeface="Arial"/>
              </a:rPr>
            </a:br>
            <a:r>
              <a:rPr lang="en-US" sz="1400">
                <a:solidFill>
                  <a:schemeClr val="tx2"/>
                </a:solidFill>
                <a:latin typeface="Ubuntu"/>
                <a:ea typeface="Source Sans Pro"/>
                <a:cs typeface="Arial"/>
              </a:rPr>
              <a:t>2 Add 230ml of boiling water</a:t>
            </a:r>
            <a:br>
              <a:rPr lang="en-US" sz="1400">
                <a:latin typeface="Ubuntu"/>
                <a:ea typeface="Source Sans Pro"/>
                <a:cs typeface="Arial"/>
              </a:rPr>
            </a:br>
            <a:r>
              <a:rPr lang="en-US" sz="1400">
                <a:solidFill>
                  <a:schemeClr val="tx2"/>
                </a:solidFill>
                <a:latin typeface="Ubuntu"/>
                <a:ea typeface="Source Sans Pro"/>
                <a:cs typeface="Arial"/>
              </a:rPr>
              <a:t>3 Stir well, wait a few moments</a:t>
            </a:r>
            <a:endParaRPr lang="en-US" sz="1400">
              <a:solidFill>
                <a:schemeClr val="tx2"/>
              </a:solidFill>
              <a:latin typeface="Ubuntu"/>
            </a:endParaRPr>
          </a:p>
          <a:p>
            <a:endParaRPr lang="en-US" sz="1400">
              <a:solidFill>
                <a:schemeClr val="accent1"/>
              </a:solidFill>
              <a:latin typeface="Ubuntu"/>
              <a:ea typeface="Source Sans Pro"/>
            </a:endParaRPr>
          </a:p>
          <a:p>
            <a:endParaRPr lang="en-US" b="1">
              <a:solidFill>
                <a:schemeClr val="accent1"/>
              </a:solidFill>
              <a:latin typeface="Ubuntu"/>
              <a:ea typeface="Source Sans Pro"/>
            </a:endParaRPr>
          </a:p>
          <a:p>
            <a:endParaRPr lang="en-US" b="1">
              <a:solidFill>
                <a:schemeClr val="accent1"/>
              </a:solidFill>
              <a:latin typeface="Ubuntu"/>
              <a:ea typeface="Source Sans Pro"/>
            </a:endParaRPr>
          </a:p>
        </p:txBody>
      </p:sp>
      <p:sp>
        <p:nvSpPr>
          <p:cNvPr id="10" name="TextBox 9">
            <a:extLst>
              <a:ext uri="{FF2B5EF4-FFF2-40B4-BE49-F238E27FC236}">
                <a16:creationId xmlns:a16="http://schemas.microsoft.com/office/drawing/2014/main" id="{A2463E64-1238-A5D5-DBFD-D44C165D59C9}"/>
              </a:ext>
            </a:extLst>
          </p:cNvPr>
          <p:cNvSpPr txBox="1"/>
          <p:nvPr/>
        </p:nvSpPr>
        <p:spPr>
          <a:xfrm>
            <a:off x="254895" y="5713862"/>
            <a:ext cx="5646056"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a:solidFill>
                  <a:schemeClr val="tx2"/>
                </a:solidFill>
                <a:ea typeface="+mn-lt"/>
                <a:cs typeface="+mn-lt"/>
                <a:hlinkClick r:id="rId4">
                  <a:extLst>
                    <a:ext uri="{A12FA001-AC4F-418D-AE19-62706E023703}">
                      <ahyp:hlinkClr xmlns:ahyp="http://schemas.microsoft.com/office/drawing/2018/hyperlinkcolor" val="tx"/>
                    </a:ext>
                  </a:extLst>
                </a:hlinkClick>
              </a:rPr>
              <a:t>Batchelors Cup a Soup, Potato &amp; Leek x4 107g | Sainsbury's (sainsburys.co.uk)</a:t>
            </a:r>
            <a:endParaRPr lang="en-US">
              <a:solidFill>
                <a:schemeClr val="tx2"/>
              </a:solidFill>
            </a:endParaRPr>
          </a:p>
        </p:txBody>
      </p:sp>
      <p:pic>
        <p:nvPicPr>
          <p:cNvPr id="2" name="Picture 1" descr="Click to zoom in">
            <a:extLst>
              <a:ext uri="{FF2B5EF4-FFF2-40B4-BE49-F238E27FC236}">
                <a16:creationId xmlns:a16="http://schemas.microsoft.com/office/drawing/2014/main" id="{35A8B29F-7B40-86C3-3EF3-69B51B9A69DE}"/>
              </a:ext>
            </a:extLst>
          </p:cNvPr>
          <p:cNvPicPr>
            <a:picLocks noChangeAspect="1"/>
          </p:cNvPicPr>
          <p:nvPr/>
        </p:nvPicPr>
        <p:blipFill rotWithShape="1">
          <a:blip r:embed="rId5"/>
          <a:srcRect l="10448" r="9470" b="177"/>
          <a:stretch/>
        </p:blipFill>
        <p:spPr>
          <a:xfrm>
            <a:off x="431303" y="1063830"/>
            <a:ext cx="1886361" cy="2360559"/>
          </a:xfrm>
          <a:prstGeom prst="rect">
            <a:avLst/>
          </a:prstGeom>
        </p:spPr>
      </p:pic>
    </p:spTree>
    <p:extLst>
      <p:ext uri="{BB962C8B-B14F-4D97-AF65-F5344CB8AC3E}">
        <p14:creationId xmlns:p14="http://schemas.microsoft.com/office/powerpoint/2010/main" val="22465295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68B4246-F894-056C-1867-E2F65E605F01}"/>
              </a:ext>
            </a:extLst>
          </p:cNvPr>
          <p:cNvSpPr txBox="1"/>
          <p:nvPr/>
        </p:nvSpPr>
        <p:spPr>
          <a:xfrm>
            <a:off x="4382195" y="1793405"/>
            <a:ext cx="3414021" cy="172354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200" b="1">
                <a:solidFill>
                  <a:srgbClr val="15518B"/>
                </a:solidFill>
                <a:latin typeface="Ubuntu"/>
                <a:cs typeface="Calibri"/>
              </a:rPr>
              <a:t> </a:t>
            </a:r>
            <a:r>
              <a:rPr lang="en-US" sz="2800" b="1">
                <a:solidFill>
                  <a:srgbClr val="15518B"/>
                </a:solidFill>
                <a:latin typeface="Ubuntu"/>
                <a:cs typeface="Calibri"/>
              </a:rPr>
              <a:t>How Do the Following Influence Us? </a:t>
            </a:r>
          </a:p>
          <a:p>
            <a:endParaRPr lang="en-US" sz="2200">
              <a:solidFill>
                <a:srgbClr val="15518B"/>
              </a:solidFill>
              <a:cs typeface="Calibri"/>
            </a:endParaRPr>
          </a:p>
        </p:txBody>
      </p:sp>
      <p:pic>
        <p:nvPicPr>
          <p:cNvPr id="4" name="Picture 3" descr="A blue and white outline of a speech bubble&#10;&#10;Description automatically generated">
            <a:extLst>
              <a:ext uri="{FF2B5EF4-FFF2-40B4-BE49-F238E27FC236}">
                <a16:creationId xmlns:a16="http://schemas.microsoft.com/office/drawing/2014/main" id="{DF9677D5-DF0A-312C-C4B0-88C17F3BED1D}"/>
              </a:ext>
            </a:extLst>
          </p:cNvPr>
          <p:cNvPicPr>
            <a:picLocks noChangeAspect="1"/>
          </p:cNvPicPr>
          <p:nvPr/>
        </p:nvPicPr>
        <p:blipFill>
          <a:blip r:embed="rId2"/>
          <a:stretch>
            <a:fillRect/>
          </a:stretch>
        </p:blipFill>
        <p:spPr>
          <a:xfrm>
            <a:off x="842508" y="1127579"/>
            <a:ext cx="3077483" cy="2489201"/>
          </a:xfrm>
          <a:prstGeom prst="rect">
            <a:avLst/>
          </a:prstGeom>
        </p:spPr>
      </p:pic>
      <p:sp>
        <p:nvSpPr>
          <p:cNvPr id="9" name="TextBox 8">
            <a:extLst>
              <a:ext uri="{FF2B5EF4-FFF2-40B4-BE49-F238E27FC236}">
                <a16:creationId xmlns:a16="http://schemas.microsoft.com/office/drawing/2014/main" id="{C8200B89-C557-EE73-97DB-AA4AEED02391}"/>
              </a:ext>
            </a:extLst>
          </p:cNvPr>
          <p:cNvSpPr txBox="1"/>
          <p:nvPr/>
        </p:nvSpPr>
        <p:spPr>
          <a:xfrm rot="-420000">
            <a:off x="970026" y="1717675"/>
            <a:ext cx="2960915"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b="1">
                <a:solidFill>
                  <a:srgbClr val="15518B"/>
                </a:solidFill>
                <a:latin typeface="Ubuntu"/>
              </a:rPr>
              <a:t>Convenience?</a:t>
            </a:r>
          </a:p>
        </p:txBody>
      </p:sp>
      <p:pic>
        <p:nvPicPr>
          <p:cNvPr id="10" name="Picture 9" descr="A blue and white outline of a speech bubble&#10;&#10;Description automatically generated">
            <a:extLst>
              <a:ext uri="{FF2B5EF4-FFF2-40B4-BE49-F238E27FC236}">
                <a16:creationId xmlns:a16="http://schemas.microsoft.com/office/drawing/2014/main" id="{D394FE63-A3D7-DE0A-A89C-C00234F8CE8F}"/>
              </a:ext>
            </a:extLst>
          </p:cNvPr>
          <p:cNvPicPr>
            <a:picLocks noChangeAspect="1"/>
          </p:cNvPicPr>
          <p:nvPr/>
        </p:nvPicPr>
        <p:blipFill>
          <a:blip r:embed="rId2"/>
          <a:stretch>
            <a:fillRect/>
          </a:stretch>
        </p:blipFill>
        <p:spPr>
          <a:xfrm rot="960000">
            <a:off x="8208507" y="1000578"/>
            <a:ext cx="3077483" cy="2489201"/>
          </a:xfrm>
          <a:prstGeom prst="rect">
            <a:avLst/>
          </a:prstGeom>
        </p:spPr>
      </p:pic>
      <p:sp>
        <p:nvSpPr>
          <p:cNvPr id="11" name="TextBox 10">
            <a:extLst>
              <a:ext uri="{FF2B5EF4-FFF2-40B4-BE49-F238E27FC236}">
                <a16:creationId xmlns:a16="http://schemas.microsoft.com/office/drawing/2014/main" id="{62F2DE2E-479E-9E00-7DBC-FFCFAB35E629}"/>
              </a:ext>
            </a:extLst>
          </p:cNvPr>
          <p:cNvSpPr txBox="1"/>
          <p:nvPr/>
        </p:nvSpPr>
        <p:spPr>
          <a:xfrm rot="480000">
            <a:off x="8580954" y="1690459"/>
            <a:ext cx="2960915"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b="1">
                <a:solidFill>
                  <a:srgbClr val="15518B"/>
                </a:solidFill>
                <a:latin typeface="Ubuntu"/>
              </a:rPr>
              <a:t>Ingredients?</a:t>
            </a:r>
          </a:p>
        </p:txBody>
      </p:sp>
      <p:pic>
        <p:nvPicPr>
          <p:cNvPr id="12" name="Picture 11" descr="A blue and white outline of a speech bubble&#10;&#10;Description automatically generated">
            <a:extLst>
              <a:ext uri="{FF2B5EF4-FFF2-40B4-BE49-F238E27FC236}">
                <a16:creationId xmlns:a16="http://schemas.microsoft.com/office/drawing/2014/main" id="{7DAA4A68-75D9-2A83-7A2D-3544BD2564B4}"/>
              </a:ext>
            </a:extLst>
          </p:cNvPr>
          <p:cNvPicPr>
            <a:picLocks noChangeAspect="1"/>
          </p:cNvPicPr>
          <p:nvPr/>
        </p:nvPicPr>
        <p:blipFill>
          <a:blip r:embed="rId2"/>
          <a:stretch>
            <a:fillRect/>
          </a:stretch>
        </p:blipFill>
        <p:spPr>
          <a:xfrm rot="300000">
            <a:off x="4616220" y="3576863"/>
            <a:ext cx="3077483" cy="2489201"/>
          </a:xfrm>
          <a:prstGeom prst="rect">
            <a:avLst/>
          </a:prstGeom>
        </p:spPr>
      </p:pic>
      <p:sp>
        <p:nvSpPr>
          <p:cNvPr id="13" name="TextBox 12">
            <a:extLst>
              <a:ext uri="{FF2B5EF4-FFF2-40B4-BE49-F238E27FC236}">
                <a16:creationId xmlns:a16="http://schemas.microsoft.com/office/drawing/2014/main" id="{FBF417BC-4D46-FE92-A9D1-662C0602AF3A}"/>
              </a:ext>
            </a:extLst>
          </p:cNvPr>
          <p:cNvSpPr txBox="1"/>
          <p:nvPr/>
        </p:nvSpPr>
        <p:spPr>
          <a:xfrm rot="-240000">
            <a:off x="5043095" y="3961878"/>
            <a:ext cx="2960915" cy="10772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b="1">
                <a:solidFill>
                  <a:srgbClr val="15518B"/>
                </a:solidFill>
                <a:latin typeface="Ubuntu"/>
              </a:rPr>
              <a:t>Cooking appliance?</a:t>
            </a:r>
          </a:p>
        </p:txBody>
      </p:sp>
    </p:spTree>
    <p:extLst>
      <p:ext uri="{BB962C8B-B14F-4D97-AF65-F5344CB8AC3E}">
        <p14:creationId xmlns:p14="http://schemas.microsoft.com/office/powerpoint/2010/main" val="32633526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1F12BF59-A47D-2988-0180-9C21651B561D}"/>
              </a:ext>
            </a:extLst>
          </p:cNvPr>
          <p:cNvSpPr txBox="1"/>
          <p:nvPr/>
        </p:nvSpPr>
        <p:spPr>
          <a:xfrm>
            <a:off x="6636519" y="6239970"/>
            <a:ext cx="5491842"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solidFill>
                  <a:schemeClr val="accent1"/>
                </a:solidFill>
                <a:latin typeface="Ubuntu"/>
                <a:ea typeface="+mn-lt"/>
                <a:cs typeface="+mn-lt"/>
                <a:hlinkClick r:id="rId2">
                  <a:extLst>
                    <a:ext uri="{A12FA001-AC4F-418D-AE19-62706E023703}">
                      <ahyp:hlinkClr xmlns:ahyp="http://schemas.microsoft.com/office/drawing/2018/hyperlinkcolor" val="tx"/>
                    </a:ext>
                  </a:extLst>
                </a:hlinkClick>
              </a:rPr>
              <a:t>FSN Eating well recipe book_Oct 2023_DIGITAL.pdf</a:t>
            </a:r>
            <a:r>
              <a:rPr lang="en-US" sz="1200">
                <a:solidFill>
                  <a:srgbClr val="000000"/>
                </a:solidFill>
                <a:latin typeface="Ubuntu"/>
                <a:ea typeface="+mn-lt"/>
                <a:cs typeface="+mn-lt"/>
              </a:rPr>
              <a:t> </a:t>
            </a:r>
            <a:endParaRPr lang="en-US" sz="1200"/>
          </a:p>
        </p:txBody>
      </p:sp>
      <p:sp>
        <p:nvSpPr>
          <p:cNvPr id="7" name="TextBox 6">
            <a:extLst>
              <a:ext uri="{FF2B5EF4-FFF2-40B4-BE49-F238E27FC236}">
                <a16:creationId xmlns:a16="http://schemas.microsoft.com/office/drawing/2014/main" id="{562BEDCC-BEC0-93E3-C483-E9BDB3B5F273}"/>
              </a:ext>
            </a:extLst>
          </p:cNvPr>
          <p:cNvSpPr txBox="1"/>
          <p:nvPr/>
        </p:nvSpPr>
        <p:spPr>
          <a:xfrm>
            <a:off x="336773" y="3525413"/>
            <a:ext cx="6110448" cy="282820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a:solidFill>
                  <a:schemeClr val="accent1"/>
                </a:solidFill>
                <a:latin typeface="Ubuntu"/>
              </a:rPr>
              <a:t>Ingredients</a:t>
            </a:r>
          </a:p>
          <a:p>
            <a:r>
              <a:rPr lang="en-US" sz="1600">
                <a:solidFill>
                  <a:schemeClr val="accent1"/>
                </a:solidFill>
                <a:latin typeface="Ubuntu"/>
                <a:ea typeface="+mn-lt"/>
                <a:cs typeface="Calibri"/>
              </a:rPr>
              <a:t>Water, Wheat Flour (contains: Wheat Flour, Calcium Carbonate, Iron, Niacin, Thiamine), Margarine (contains: Palm &amp; Rapeseed Fats &amp; Oils, Water, Salt),</a:t>
            </a:r>
            <a:endParaRPr lang="en-US" sz="1600">
              <a:solidFill>
                <a:schemeClr val="accent1"/>
              </a:solidFill>
              <a:cs typeface="Calibri"/>
            </a:endParaRPr>
          </a:p>
          <a:p>
            <a:r>
              <a:rPr lang="en-US" sz="1600">
                <a:solidFill>
                  <a:schemeClr val="accent1"/>
                </a:solidFill>
                <a:latin typeface="Ubuntu"/>
                <a:ea typeface="+mn-lt"/>
                <a:cs typeface="Calibri"/>
              </a:rPr>
              <a:t>Chicken (18%) (contains: Chicken, Modified Maize Starch, Salt), Mushrooms (5%), Modified Maize Starch, Chicken Stock, Double Cream (contains: Milk), Salt, </a:t>
            </a:r>
            <a:r>
              <a:rPr lang="en-US" sz="1600" err="1">
                <a:solidFill>
                  <a:schemeClr val="accent1"/>
                </a:solidFill>
                <a:latin typeface="Ubuntu"/>
                <a:ea typeface="+mn-lt"/>
                <a:cs typeface="Calibri"/>
              </a:rPr>
              <a:t>Flavour</a:t>
            </a:r>
            <a:r>
              <a:rPr lang="en-US" sz="1600">
                <a:solidFill>
                  <a:schemeClr val="accent1"/>
                </a:solidFill>
                <a:latin typeface="Ubuntu"/>
                <a:ea typeface="+mn-lt"/>
                <a:cs typeface="Calibri"/>
              </a:rPr>
              <a:t> Enhancer: Monosodium Glutamate, Onion Powder, White Pepper, Butter (Milk), Wheat Protein</a:t>
            </a:r>
            <a:endParaRPr lang="en-US" sz="1600">
              <a:solidFill>
                <a:schemeClr val="accent1"/>
              </a:solidFill>
              <a:cs typeface="Calibri"/>
            </a:endParaRPr>
          </a:p>
          <a:p>
            <a:r>
              <a:rPr lang="en-US" sz="1600" b="1">
                <a:solidFill>
                  <a:schemeClr val="accent1"/>
                </a:solidFill>
                <a:latin typeface="Ubuntu"/>
              </a:rPr>
              <a:t>Allergy Information:</a:t>
            </a:r>
          </a:p>
          <a:p>
            <a:r>
              <a:rPr lang="en-US" sz="1600">
                <a:solidFill>
                  <a:schemeClr val="accent1"/>
                </a:solidFill>
                <a:latin typeface="Ubuntu"/>
              </a:rPr>
              <a:t>Contains milk. </a:t>
            </a:r>
            <a:r>
              <a:rPr lang="en-US" sz="1600">
                <a:solidFill>
                  <a:schemeClr val="accent1"/>
                </a:solidFill>
                <a:latin typeface="Ubuntu"/>
                <a:cs typeface="Arial"/>
              </a:rPr>
              <a:t>May also contain (traces of): Barley, Soya.</a:t>
            </a:r>
          </a:p>
        </p:txBody>
      </p:sp>
      <p:sp>
        <p:nvSpPr>
          <p:cNvPr id="8" name="Rectangle 7">
            <a:extLst>
              <a:ext uri="{FF2B5EF4-FFF2-40B4-BE49-F238E27FC236}">
                <a16:creationId xmlns:a16="http://schemas.microsoft.com/office/drawing/2014/main" id="{F0533028-B1ED-73B7-0E6C-CC0BD811DD5F}"/>
              </a:ext>
            </a:extLst>
          </p:cNvPr>
          <p:cNvSpPr/>
          <p:nvPr/>
        </p:nvSpPr>
        <p:spPr>
          <a:xfrm>
            <a:off x="335507" y="773374"/>
            <a:ext cx="6107373" cy="5470476"/>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D9BF286C-91B2-2302-8C98-838EDE010734}"/>
              </a:ext>
            </a:extLst>
          </p:cNvPr>
          <p:cNvSpPr txBox="1"/>
          <p:nvPr/>
        </p:nvSpPr>
        <p:spPr>
          <a:xfrm>
            <a:off x="2813713" y="777922"/>
            <a:ext cx="3641677" cy="30162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solidFill>
                  <a:schemeClr val="accent1"/>
                </a:solidFill>
                <a:latin typeface="Ubuntu"/>
                <a:ea typeface="+mn-lt"/>
                <a:cs typeface="+mn-lt"/>
              </a:rPr>
              <a:t>£2.00</a:t>
            </a:r>
            <a:endParaRPr lang="en-US" b="1">
              <a:solidFill>
                <a:schemeClr val="accent1"/>
              </a:solidFill>
              <a:latin typeface="Ubuntu"/>
              <a:ea typeface="+mn-lt"/>
              <a:cs typeface="Arial"/>
            </a:endParaRPr>
          </a:p>
          <a:p>
            <a:r>
              <a:rPr lang="en-US" b="1">
                <a:solidFill>
                  <a:schemeClr val="accent1"/>
                </a:solidFill>
                <a:latin typeface="Ubuntu"/>
                <a:ea typeface="Source Sans Pro"/>
                <a:cs typeface="Arial"/>
              </a:rPr>
              <a:t>94p / 100g</a:t>
            </a:r>
            <a:endParaRPr lang="en-US">
              <a:solidFill>
                <a:schemeClr val="accent1"/>
              </a:solidFill>
              <a:latin typeface="Ubuntu"/>
              <a:ea typeface="Source Sans Pro"/>
              <a:cs typeface="Arial"/>
            </a:endParaRPr>
          </a:p>
          <a:p>
            <a:r>
              <a:rPr lang="en-US" sz="1400" b="1">
                <a:solidFill>
                  <a:schemeClr val="accent1"/>
                </a:solidFill>
                <a:latin typeface="Ubuntu"/>
                <a:ea typeface="Source Sans Pro"/>
                <a:cs typeface="Arial"/>
              </a:rPr>
              <a:t>Oven cook: </a:t>
            </a:r>
            <a:r>
              <a:rPr lang="en-US" sz="1400">
                <a:solidFill>
                  <a:schemeClr val="accent1"/>
                </a:solidFill>
                <a:latin typeface="Ubuntu"/>
                <a:ea typeface="Source Sans Pro"/>
                <a:cs typeface="Arial"/>
              </a:rPr>
              <a:t>From Frozen</a:t>
            </a:r>
            <a:endParaRPr lang="en-US" sz="1400">
              <a:solidFill>
                <a:schemeClr val="accent1"/>
              </a:solidFill>
              <a:cs typeface="Calibri"/>
            </a:endParaRPr>
          </a:p>
          <a:p>
            <a:r>
              <a:rPr lang="en-US" sz="1400">
                <a:solidFill>
                  <a:schemeClr val="accent1"/>
                </a:solidFill>
                <a:latin typeface="Ubuntu"/>
                <a:ea typeface="Source Sans Pro"/>
                <a:cs typeface="Arial"/>
              </a:rPr>
              <a:t>In a pre-heated fan assisted/gas oven:</a:t>
            </a:r>
            <a:br>
              <a:rPr lang="en-US" sz="1400">
                <a:latin typeface="Ubuntu"/>
                <a:ea typeface="Source Sans Pro"/>
                <a:cs typeface="Arial"/>
              </a:rPr>
            </a:br>
            <a:r>
              <a:rPr lang="en-US" sz="1400">
                <a:solidFill>
                  <a:schemeClr val="accent1"/>
                </a:solidFill>
                <a:latin typeface="Ubuntu"/>
                <a:ea typeface="Source Sans Pro"/>
                <a:cs typeface="Arial"/>
              </a:rPr>
              <a:t>Heat for 50 minutes at 180°C/gas mark 6. From Chilled: In a pre-heated fan assisted/gas oven:</a:t>
            </a:r>
            <a:br>
              <a:rPr lang="en-US" sz="1400">
                <a:latin typeface="Ubuntu"/>
                <a:ea typeface="Source Sans Pro"/>
                <a:cs typeface="Arial"/>
              </a:rPr>
            </a:br>
            <a:r>
              <a:rPr lang="en-US" sz="1400">
                <a:solidFill>
                  <a:schemeClr val="accent1"/>
                </a:solidFill>
                <a:latin typeface="Ubuntu"/>
                <a:ea typeface="Source Sans Pro"/>
                <a:cs typeface="Arial"/>
              </a:rPr>
              <a:t>Heat for 25-30 minutes at 190°C/gas mark 6 1/2.</a:t>
            </a:r>
            <a:endParaRPr lang="en-US" sz="1400">
              <a:solidFill>
                <a:schemeClr val="accent1"/>
              </a:solidFill>
              <a:cs typeface="Calibri"/>
            </a:endParaRPr>
          </a:p>
          <a:p>
            <a:r>
              <a:rPr lang="en-US" sz="1400" i="1">
                <a:solidFill>
                  <a:schemeClr val="accent1"/>
                </a:solidFill>
                <a:latin typeface="Ubuntu"/>
                <a:ea typeface="Source Sans Pro"/>
                <a:cs typeface="Arial"/>
              </a:rPr>
              <a:t>Whilst due care is taken in the preparation of this product, it may contain chicken bones.</a:t>
            </a:r>
            <a:endParaRPr lang="en-US" sz="1400" i="1">
              <a:solidFill>
                <a:schemeClr val="accent1"/>
              </a:solidFill>
              <a:cs typeface="Calibri"/>
            </a:endParaRPr>
          </a:p>
          <a:p>
            <a:endParaRPr lang="en-US" sz="1400">
              <a:solidFill>
                <a:schemeClr val="accent1"/>
              </a:solidFill>
              <a:latin typeface="Ubuntu"/>
              <a:ea typeface="Source Sans Pro"/>
              <a:cs typeface="Arial"/>
            </a:endParaRPr>
          </a:p>
        </p:txBody>
      </p:sp>
      <p:pic>
        <p:nvPicPr>
          <p:cNvPr id="2" name="Picture 1" descr="A screenshot of a computer&#10;&#10;Description automatically generated">
            <a:extLst>
              <a:ext uri="{FF2B5EF4-FFF2-40B4-BE49-F238E27FC236}">
                <a16:creationId xmlns:a16="http://schemas.microsoft.com/office/drawing/2014/main" id="{7EA4F353-C5CF-9763-A4B8-5F8ACF84EFDC}"/>
              </a:ext>
            </a:extLst>
          </p:cNvPr>
          <p:cNvPicPr>
            <a:picLocks noChangeAspect="1"/>
          </p:cNvPicPr>
          <p:nvPr/>
        </p:nvPicPr>
        <p:blipFill rotWithShape="1">
          <a:blip r:embed="rId3"/>
          <a:srcRect l="27985" t="16020" r="29757" b="9220"/>
          <a:stretch/>
        </p:blipFill>
        <p:spPr>
          <a:xfrm>
            <a:off x="6641910" y="768824"/>
            <a:ext cx="5390882" cy="5468269"/>
          </a:xfrm>
          <a:prstGeom prst="rect">
            <a:avLst/>
          </a:prstGeom>
          <a:ln w="12700">
            <a:solidFill>
              <a:schemeClr val="tx1"/>
            </a:solidFill>
          </a:ln>
        </p:spPr>
      </p:pic>
      <p:pic>
        <p:nvPicPr>
          <p:cNvPr id="5" name="Picture 4" descr="Click to zoom out">
            <a:extLst>
              <a:ext uri="{FF2B5EF4-FFF2-40B4-BE49-F238E27FC236}">
                <a16:creationId xmlns:a16="http://schemas.microsoft.com/office/drawing/2014/main" id="{4C1916EA-3DCF-4775-D27E-F6D4C801890B}"/>
              </a:ext>
            </a:extLst>
          </p:cNvPr>
          <p:cNvPicPr>
            <a:picLocks noChangeAspect="1"/>
          </p:cNvPicPr>
          <p:nvPr/>
        </p:nvPicPr>
        <p:blipFill>
          <a:blip r:embed="rId4"/>
          <a:stretch>
            <a:fillRect/>
          </a:stretch>
        </p:blipFill>
        <p:spPr>
          <a:xfrm>
            <a:off x="459475" y="897341"/>
            <a:ext cx="2345141" cy="2367888"/>
          </a:xfrm>
          <a:prstGeom prst="rect">
            <a:avLst/>
          </a:prstGeom>
        </p:spPr>
      </p:pic>
      <p:sp>
        <p:nvSpPr>
          <p:cNvPr id="10" name="TextBox 9">
            <a:extLst>
              <a:ext uri="{FF2B5EF4-FFF2-40B4-BE49-F238E27FC236}">
                <a16:creationId xmlns:a16="http://schemas.microsoft.com/office/drawing/2014/main" id="{ADEFB202-3B1E-566C-487F-657AFED2D5A7}"/>
              </a:ext>
            </a:extLst>
          </p:cNvPr>
          <p:cNvSpPr txBox="1"/>
          <p:nvPr/>
        </p:nvSpPr>
        <p:spPr>
          <a:xfrm>
            <a:off x="1976163" y="6239329"/>
            <a:ext cx="4661197"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solidFill>
                  <a:schemeClr val="accent1"/>
                </a:solidFill>
                <a:latin typeface="Ubuntu"/>
                <a:hlinkClick r:id="rId5">
                  <a:extLst>
                    <a:ext uri="{A12FA001-AC4F-418D-AE19-62706E023703}">
                      <ahyp:hlinkClr xmlns:ahyp="http://schemas.microsoft.com/office/drawing/2018/hyperlinkcolor" val="tx"/>
                    </a:ext>
                  </a:extLst>
                </a:hlinkClick>
              </a:rPr>
              <a:t>Pukka Pies Chicken &amp; Mushroom Pie 212g | Sainsbury's (sainsburys.co.uk)</a:t>
            </a:r>
          </a:p>
        </p:txBody>
      </p:sp>
    </p:spTree>
    <p:extLst>
      <p:ext uri="{BB962C8B-B14F-4D97-AF65-F5344CB8AC3E}">
        <p14:creationId xmlns:p14="http://schemas.microsoft.com/office/powerpoint/2010/main" val="30349598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
            <a:extLst>
              <a:ext uri="{FF2B5EF4-FFF2-40B4-BE49-F238E27FC236}">
                <a16:creationId xmlns:a16="http://schemas.microsoft.com/office/drawing/2014/main" id="{14801B63-9BA0-D3D0-EFCE-84A5D52155F6}"/>
              </a:ext>
            </a:extLst>
          </p:cNvPr>
          <p:cNvSpPr txBox="1"/>
          <p:nvPr/>
        </p:nvSpPr>
        <p:spPr>
          <a:xfrm>
            <a:off x="4238973" y="1900020"/>
            <a:ext cx="3414021" cy="172354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200" b="1">
                <a:solidFill>
                  <a:srgbClr val="15518B"/>
                </a:solidFill>
                <a:latin typeface="Ubuntu"/>
                <a:cs typeface="Calibri"/>
              </a:rPr>
              <a:t> </a:t>
            </a:r>
            <a:r>
              <a:rPr lang="en-US" sz="2800" b="1">
                <a:solidFill>
                  <a:srgbClr val="15518B"/>
                </a:solidFill>
                <a:latin typeface="Ubuntu"/>
                <a:cs typeface="Calibri"/>
              </a:rPr>
              <a:t>How Do the Following Influence Us?</a:t>
            </a:r>
            <a:r>
              <a:rPr lang="en-US" sz="2200" b="1">
                <a:solidFill>
                  <a:srgbClr val="15518B"/>
                </a:solidFill>
                <a:latin typeface="Ubuntu"/>
                <a:cs typeface="Calibri"/>
              </a:rPr>
              <a:t> </a:t>
            </a:r>
          </a:p>
          <a:p>
            <a:endParaRPr lang="en-US" sz="2200">
              <a:solidFill>
                <a:srgbClr val="15518B"/>
              </a:solidFill>
              <a:cs typeface="Calibri"/>
            </a:endParaRPr>
          </a:p>
        </p:txBody>
      </p:sp>
      <p:pic>
        <p:nvPicPr>
          <p:cNvPr id="3" name="Picture 2" descr="A blue and white outline of a speech bubble&#10;&#10;Description automatically generated">
            <a:extLst>
              <a:ext uri="{FF2B5EF4-FFF2-40B4-BE49-F238E27FC236}">
                <a16:creationId xmlns:a16="http://schemas.microsoft.com/office/drawing/2014/main" id="{4CDE9946-D42D-318B-05E9-C4CC6CEA5D9B}"/>
              </a:ext>
            </a:extLst>
          </p:cNvPr>
          <p:cNvPicPr>
            <a:picLocks noChangeAspect="1"/>
          </p:cNvPicPr>
          <p:nvPr/>
        </p:nvPicPr>
        <p:blipFill>
          <a:blip r:embed="rId2"/>
          <a:stretch>
            <a:fillRect/>
          </a:stretch>
        </p:blipFill>
        <p:spPr>
          <a:xfrm rot="-300000">
            <a:off x="833436" y="1000578"/>
            <a:ext cx="3077483" cy="2489201"/>
          </a:xfrm>
          <a:prstGeom prst="rect">
            <a:avLst/>
          </a:prstGeom>
        </p:spPr>
      </p:pic>
      <p:sp>
        <p:nvSpPr>
          <p:cNvPr id="9" name="TextBox 8">
            <a:extLst>
              <a:ext uri="{FF2B5EF4-FFF2-40B4-BE49-F238E27FC236}">
                <a16:creationId xmlns:a16="http://schemas.microsoft.com/office/drawing/2014/main" id="{051C943F-5EAD-257B-228D-1F9F0E79527E}"/>
              </a:ext>
            </a:extLst>
          </p:cNvPr>
          <p:cNvSpPr txBox="1"/>
          <p:nvPr/>
        </p:nvSpPr>
        <p:spPr>
          <a:xfrm rot="-780000">
            <a:off x="1651654" y="1621430"/>
            <a:ext cx="1445987"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600" b="1">
                <a:solidFill>
                  <a:srgbClr val="15518B"/>
                </a:solidFill>
                <a:latin typeface="Ubuntu"/>
              </a:rPr>
              <a:t>Cost?</a:t>
            </a:r>
          </a:p>
        </p:txBody>
      </p:sp>
      <p:pic>
        <p:nvPicPr>
          <p:cNvPr id="10" name="Picture 9" descr="A blue and white outline of a speech bubble&#10;&#10;Description automatically generated">
            <a:extLst>
              <a:ext uri="{FF2B5EF4-FFF2-40B4-BE49-F238E27FC236}">
                <a16:creationId xmlns:a16="http://schemas.microsoft.com/office/drawing/2014/main" id="{27E06DE6-C480-A6D3-57AE-6A2AE68EF93C}"/>
              </a:ext>
            </a:extLst>
          </p:cNvPr>
          <p:cNvPicPr>
            <a:picLocks noChangeAspect="1"/>
          </p:cNvPicPr>
          <p:nvPr/>
        </p:nvPicPr>
        <p:blipFill>
          <a:blip r:embed="rId2"/>
          <a:stretch>
            <a:fillRect/>
          </a:stretch>
        </p:blipFill>
        <p:spPr>
          <a:xfrm rot="1020000">
            <a:off x="8145007" y="782862"/>
            <a:ext cx="3077483" cy="2489201"/>
          </a:xfrm>
          <a:prstGeom prst="rect">
            <a:avLst/>
          </a:prstGeom>
        </p:spPr>
      </p:pic>
      <p:sp>
        <p:nvSpPr>
          <p:cNvPr id="11" name="TextBox 10">
            <a:extLst>
              <a:ext uri="{FF2B5EF4-FFF2-40B4-BE49-F238E27FC236}">
                <a16:creationId xmlns:a16="http://schemas.microsoft.com/office/drawing/2014/main" id="{93FAE719-491E-5744-2D31-83A0ACFA2406}"/>
              </a:ext>
            </a:extLst>
          </p:cNvPr>
          <p:cNvSpPr txBox="1"/>
          <p:nvPr/>
        </p:nvSpPr>
        <p:spPr>
          <a:xfrm rot="540000">
            <a:off x="9044868" y="1394643"/>
            <a:ext cx="1445987"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600" b="1">
                <a:solidFill>
                  <a:srgbClr val="15518B"/>
                </a:solidFill>
                <a:latin typeface="Ubuntu"/>
              </a:rPr>
              <a:t>Skill?</a:t>
            </a:r>
          </a:p>
        </p:txBody>
      </p:sp>
      <p:pic>
        <p:nvPicPr>
          <p:cNvPr id="12" name="Picture 11" descr="A blue and white outline of a speech bubble&#10;&#10;Description automatically generated">
            <a:extLst>
              <a:ext uri="{FF2B5EF4-FFF2-40B4-BE49-F238E27FC236}">
                <a16:creationId xmlns:a16="http://schemas.microsoft.com/office/drawing/2014/main" id="{5A012AC3-5C96-C59A-ABD6-83FF72EEB691}"/>
              </a:ext>
            </a:extLst>
          </p:cNvPr>
          <p:cNvPicPr>
            <a:picLocks noChangeAspect="1"/>
          </p:cNvPicPr>
          <p:nvPr/>
        </p:nvPicPr>
        <p:blipFill>
          <a:blip r:embed="rId2"/>
          <a:stretch>
            <a:fillRect/>
          </a:stretch>
        </p:blipFill>
        <p:spPr>
          <a:xfrm rot="480000">
            <a:off x="4616220" y="3631289"/>
            <a:ext cx="3077483" cy="2489201"/>
          </a:xfrm>
          <a:prstGeom prst="rect">
            <a:avLst/>
          </a:prstGeom>
        </p:spPr>
      </p:pic>
      <p:sp>
        <p:nvSpPr>
          <p:cNvPr id="13" name="TextBox 12">
            <a:extLst>
              <a:ext uri="{FF2B5EF4-FFF2-40B4-BE49-F238E27FC236}">
                <a16:creationId xmlns:a16="http://schemas.microsoft.com/office/drawing/2014/main" id="{AE5260B3-9A5A-5218-5D74-EBAD493DCF70}"/>
              </a:ext>
            </a:extLst>
          </p:cNvPr>
          <p:cNvSpPr txBox="1"/>
          <p:nvPr/>
        </p:nvSpPr>
        <p:spPr>
          <a:xfrm>
            <a:off x="5443510" y="4233999"/>
            <a:ext cx="1563915"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600" b="1">
                <a:solidFill>
                  <a:srgbClr val="15518B"/>
                </a:solidFill>
                <a:latin typeface="Ubuntu"/>
              </a:rPr>
              <a:t>Time?</a:t>
            </a:r>
          </a:p>
        </p:txBody>
      </p:sp>
    </p:spTree>
    <p:extLst>
      <p:ext uri="{BB962C8B-B14F-4D97-AF65-F5344CB8AC3E}">
        <p14:creationId xmlns:p14="http://schemas.microsoft.com/office/powerpoint/2010/main" val="2994127689"/>
      </p:ext>
    </p:extLst>
  </p:cSld>
  <p:clrMapOvr>
    <a:masterClrMapping/>
  </p:clrMapOvr>
</p:sld>
</file>

<file path=ppt/theme/theme1.xml><?xml version="1.0" encoding="utf-8"?>
<a:theme xmlns:a="http://schemas.openxmlformats.org/drawingml/2006/main" name="PHW - Master Deck - Orange">
  <a:themeElements>
    <a:clrScheme name="PHW - Health &amp; Wellbeing Resources">
      <a:dk1>
        <a:srgbClr val="000000"/>
      </a:dk1>
      <a:lt1>
        <a:srgbClr val="FFFFFF"/>
      </a:lt1>
      <a:dk2>
        <a:srgbClr val="285087"/>
      </a:dk2>
      <a:lt2>
        <a:srgbClr val="E8E8E8"/>
      </a:lt2>
      <a:accent1>
        <a:srgbClr val="15518B"/>
      </a:accent1>
      <a:accent2>
        <a:srgbClr val="24FFC0"/>
      </a:accent2>
      <a:accent3>
        <a:srgbClr val="E8FF3E"/>
      </a:accent3>
      <a:accent4>
        <a:srgbClr val="FF5D0C"/>
      </a:accent4>
      <a:accent5>
        <a:srgbClr val="C288FF"/>
      </a:accent5>
      <a:accent6>
        <a:srgbClr val="E0E0E0"/>
      </a:accent6>
      <a:hlink>
        <a:srgbClr val="E8FF3E"/>
      </a:hlink>
      <a:folHlink>
        <a:srgbClr val="24FFC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A6A6F83751BC542A98DC5A0AC630D3D" ma:contentTypeVersion="15" ma:contentTypeDescription="Create a new document." ma:contentTypeScope="" ma:versionID="07c4eb4ae9f433db1b465f0e766902ca">
  <xsd:schema xmlns:xsd="http://www.w3.org/2001/XMLSchema" xmlns:xs="http://www.w3.org/2001/XMLSchema" xmlns:p="http://schemas.microsoft.com/office/2006/metadata/properties" xmlns:ns2="bbd7921a-042b-4eb0-b7a0-a3fc5587e9ac" xmlns:ns3="d6550f9a-f14e-418b-a53a-e888529f43ac" targetNamespace="http://schemas.microsoft.com/office/2006/metadata/properties" ma:root="true" ma:fieldsID="fbe34ecbae75e3bf2fe83bd45dea5f21" ns2:_="" ns3:_="">
    <xsd:import namespace="bbd7921a-042b-4eb0-b7a0-a3fc5587e9ac"/>
    <xsd:import namespace="d6550f9a-f14e-418b-a53a-e888529f43ac"/>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d7921a-042b-4eb0-b7a0-a3fc5587e9a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1" nillable="true" ma:displayName="Extracted Text" ma:internalName="MediaServiceOCR" ma:readOnly="true">
      <xsd:simpleType>
        <xsd:restriction base="dms:Note">
          <xsd:maxLength value="255"/>
        </xsd:restriction>
      </xsd:simpleType>
    </xsd:element>
    <xsd:element name="MediaServiceBillingMetadata" ma:index="22"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6550f9a-f14e-418b-a53a-e888529f43ac"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3d3ce685-6bcb-45ae-998a-d25e5acaad24}" ma:internalName="TaxCatchAll" ma:showField="CatchAllData" ma:web="d6550f9a-f14e-418b-a53a-e888529f43a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haredWithUsers xmlns="d6550f9a-f14e-418b-a53a-e888529f43ac">
      <UserInfo>
        <DisplayName/>
        <AccountId xsi:nil="true"/>
        <AccountType/>
      </UserInfo>
    </SharedWithUsers>
    <MediaLengthInSeconds xmlns="bbd7921a-042b-4eb0-b7a0-a3fc5587e9ac" xsi:nil="true"/>
    <lcf76f155ced4ddcb4097134ff3c332f xmlns="bbd7921a-042b-4eb0-b7a0-a3fc5587e9ac">
      <Terms xmlns="http://schemas.microsoft.com/office/infopath/2007/PartnerControls"/>
    </lcf76f155ced4ddcb4097134ff3c332f>
    <TaxCatchAll xmlns="d6550f9a-f14e-418b-a53a-e888529f43ac" xsi:nil="true"/>
  </documentManagement>
</p:properties>
</file>

<file path=customXml/itemProps1.xml><?xml version="1.0" encoding="utf-8"?>
<ds:datastoreItem xmlns:ds="http://schemas.openxmlformats.org/officeDocument/2006/customXml" ds:itemID="{CF2181EB-25AD-4AEF-AF42-B341348F76A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bd7921a-042b-4eb0-b7a0-a3fc5587e9ac"/>
    <ds:schemaRef ds:uri="d6550f9a-f14e-418b-a53a-e888529f43a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772CF89-D81E-4226-8067-2255C6B4F3C3}">
  <ds:schemaRefs>
    <ds:schemaRef ds:uri="http://schemas.microsoft.com/sharepoint/v3/contenttype/forms"/>
  </ds:schemaRefs>
</ds:datastoreItem>
</file>

<file path=customXml/itemProps3.xml><?xml version="1.0" encoding="utf-8"?>
<ds:datastoreItem xmlns:ds="http://schemas.openxmlformats.org/officeDocument/2006/customXml" ds:itemID="{D786DA86-E1FB-44EE-B0F0-78AE5479C1BE}">
  <ds:schemaRefs>
    <ds:schemaRef ds:uri="bbd7921a-042b-4eb0-b7a0-a3fc5587e9ac"/>
    <ds:schemaRef ds:uri="d6550f9a-f14e-418b-a53a-e888529f43ac"/>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16</Slides>
  <Notes>0</Notes>
  <HiddenSlides>0</HiddenSlide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PHW - Master Deck - Orange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Emily</dc:creator>
  <cp:revision>110</cp:revision>
  <dcterms:created xsi:type="dcterms:W3CDTF">2024-01-29T16:09:21Z</dcterms:created>
  <dcterms:modified xsi:type="dcterms:W3CDTF">2025-06-24T08:28:05Z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0x0101008A6A6F83751BC542A98DC5A0AC630D3D</vt:lpwstr>
  </property>
  <property fmtid="{D5CDD505-2E9C-101B-9397-08002B2CF9AE}" pid="3" name="Order">
    <vt:r8>228500</vt:r8>
  </property>
  <property fmtid="{D5CDD505-2E9C-101B-9397-08002B2CF9AE}" pid="4" name="xd_Signature">
    <vt:bool>false</vt:bool>
  </property>
  <property fmtid="{D5CDD505-2E9C-101B-9397-08002B2CF9AE}" pid="5" name="xd_ProgID">
    <vt:lpwstr/>
  </property>
  <property fmtid="{D5CDD505-2E9C-101B-9397-08002B2CF9AE}" pid="6" name="Reviewd">
    <vt:bool>false</vt:bool>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y fmtid="{D5CDD505-2E9C-101B-9397-08002B2CF9AE}" pid="11" name="MediaServiceImageTags">
    <vt:lpwstr/>
  </property>
</Properties>
</file>