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16"/>
  </p:notesMasterIdLst>
  <p:sldIdLst>
    <p:sldId id="256" r:id="rId5"/>
    <p:sldId id="305" r:id="rId6"/>
    <p:sldId id="257" r:id="rId7"/>
    <p:sldId id="264" r:id="rId8"/>
    <p:sldId id="259" r:id="rId9"/>
    <p:sldId id="260" r:id="rId10"/>
    <p:sldId id="262" r:id="rId11"/>
    <p:sldId id="263" r:id="rId12"/>
    <p:sldId id="261" r:id="rId13"/>
    <p:sldId id="304" r:id="rId14"/>
    <p:sldId id="30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CEF4D41-7E19-87B1-FCC0-3FB9C95F00ED}" name="Grace Lawson (Public Health Wales - No. 2 Capital Quarter)" initials="GQ" userId="S::grace.lawson@wales.nhs.uk::88c6baf7-06f7-4e16-85cb-71260126bd16" providerId="AD"/>
  <p188:author id="{8C8B1C45-317F-9FB0-501D-14FCFB96B5FF}" name="Leanne Small (Public Health Wales - No. 2 Capital Quarter)" initials="" userId="S::Leanne.Small@wales.nhs.uk::d76cf426-005f-434f-ac47-a5eb582e6007" providerId="AD"/>
  <p188:author id="{519C988B-5CEE-D4DB-C133-21D4C2804E0E}" name="Lorna Bennett (Public Health Wales - No. 2 Capital Quarter)" initials="LQ" userId="S::lorna.bennett3@wales.nhs.uk::41cbff77-5434-42c9-8874-6f16723207f9"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0D4999D6-1E25-3088-B460-8B65078DA143}" name="Lillie Price (Public Health Wales - No. 2 Capital Quarter)" initials="" userId="S::Lillie.Price@wales.nhs.uk::032d964d-be01-4d8a-8a44-d1d16ba64254" providerId="AD"/>
  <p188:author id="{82A8F2DC-3481-B692-14F4-D4F0F1F9B7EB}" name="Sophie Flood (Public Health Wales - Matrix House)" initials="SH" userId="S::sophie.flood@wales.nhs.uk::f1b68508-ff1d-4a78-a875-f6aa95017de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5D0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4AA35B-F080-444E-9B7F-FC0E444C78AD}" v="40" dt="2025-06-03T11:36:37.689"/>
    <p1510:client id="{5DE914E9-8088-5E15-42A5-0F95E019943B}" v="244" dt="2025-06-03T09:48:54.0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ace Lawson (Public Health Wales - No. 2 Capital Quarter)" userId="S::grace.lawson@wales.nhs.uk::88c6baf7-06f7-4e16-85cb-71260126bd16" providerId="AD" clId="Web-{BEF9C349-C97C-EB12-E8DC-C55E07818177}"/>
    <pc:docChg chg="modSld">
      <pc:chgData name="Grace Lawson (Public Health Wales - No. 2 Capital Quarter)" userId="S::grace.lawson@wales.nhs.uk::88c6baf7-06f7-4e16-85cb-71260126bd16" providerId="AD" clId="Web-{BEF9C349-C97C-EB12-E8DC-C55E07818177}" dt="2024-08-30T14:09:35.446" v="39" actId="1076"/>
      <pc:docMkLst>
        <pc:docMk/>
      </pc:docMkLst>
      <pc:sldChg chg="modSp">
        <pc:chgData name="Grace Lawson (Public Health Wales - No. 2 Capital Quarter)" userId="S::grace.lawson@wales.nhs.uk::88c6baf7-06f7-4e16-85cb-71260126bd16" providerId="AD" clId="Web-{BEF9C349-C97C-EB12-E8DC-C55E07818177}" dt="2024-08-30T14:09:35.446" v="39" actId="1076"/>
        <pc:sldMkLst>
          <pc:docMk/>
          <pc:sldMk cId="3990787115" sldId="275"/>
        </pc:sldMkLst>
      </pc:sldChg>
    </pc:docChg>
  </pc:docChgLst>
  <pc:docChgLst>
    <pc:chgData name="Sophie Flood (Public Health Wales - Matrix House)" userId="S::sophie.flood@wales.nhs.uk::f1b68508-ff1d-4a78-a875-f6aa95017de1" providerId="AD" clId="Web-{60E4D4C7-2EB5-48A3-6785-47E216FF34B6}"/>
    <pc:docChg chg="mod modSld">
      <pc:chgData name="Sophie Flood (Public Health Wales - Matrix House)" userId="S::sophie.flood@wales.nhs.uk::f1b68508-ff1d-4a78-a875-f6aa95017de1" providerId="AD" clId="Web-{60E4D4C7-2EB5-48A3-6785-47E216FF34B6}" dt="2025-01-23T10:58:47.738" v="125" actId="20577"/>
      <pc:docMkLst>
        <pc:docMk/>
      </pc:docMkLst>
      <pc:sldChg chg="modSp">
        <pc:chgData name="Sophie Flood (Public Health Wales - Matrix House)" userId="S::sophie.flood@wales.nhs.uk::f1b68508-ff1d-4a78-a875-f6aa95017de1" providerId="AD" clId="Web-{60E4D4C7-2EB5-48A3-6785-47E216FF34B6}" dt="2025-01-23T10:58:47.738" v="125" actId="20577"/>
        <pc:sldMkLst>
          <pc:docMk/>
          <pc:sldMk cId="2837543079" sldId="304"/>
        </pc:sldMkLst>
        <pc:spChg chg="mod">
          <ac:chgData name="Sophie Flood (Public Health Wales - Matrix House)" userId="S::sophie.flood@wales.nhs.uk::f1b68508-ff1d-4a78-a875-f6aa95017de1" providerId="AD" clId="Web-{60E4D4C7-2EB5-48A3-6785-47E216FF34B6}" dt="2025-01-23T10:58:47.738" v="125" actId="20577"/>
          <ac:spMkLst>
            <pc:docMk/>
            <pc:sldMk cId="2837543079" sldId="304"/>
            <ac:spMk id="3" creationId="{CF67C87D-D479-CDB1-4ED3-582FF7BABB23}"/>
          </ac:spMkLst>
        </pc:spChg>
      </pc:sldChg>
    </pc:docChg>
  </pc:docChgLst>
  <pc:docChgLst>
    <pc:chgData name="Leanne Small (Public Health Wales - No. 2 Capital Quarter)" userId="S::leanne.small@wales.nhs.uk::d76cf426-005f-434f-ac47-a5eb582e6007" providerId="AD" clId="Web-{B1279C0D-B408-4D1C-89D7-4C6EE60AD84A}"/>
    <pc:docChg chg="modSld">
      <pc:chgData name="Leanne Small (Public Health Wales - No. 2 Capital Quarter)" userId="S::leanne.small@wales.nhs.uk::d76cf426-005f-434f-ac47-a5eb582e6007" providerId="AD" clId="Web-{B1279C0D-B408-4D1C-89D7-4C6EE60AD84A}" dt="2024-06-18T09:44:01.194" v="166" actId="20577"/>
      <pc:docMkLst>
        <pc:docMk/>
      </pc:docMkLst>
      <pc:sldChg chg="addSp modSp">
        <pc:chgData name="Leanne Small (Public Health Wales - No. 2 Capital Quarter)" userId="S::leanne.small@wales.nhs.uk::d76cf426-005f-434f-ac47-a5eb582e6007" providerId="AD" clId="Web-{B1279C0D-B408-4D1C-89D7-4C6EE60AD84A}" dt="2024-06-18T09:42:23.001" v="146" actId="1076"/>
        <pc:sldMkLst>
          <pc:docMk/>
          <pc:sldMk cId="3222475739" sldId="259"/>
        </pc:sldMkLst>
      </pc:sldChg>
      <pc:sldChg chg="addSp delSp modSp">
        <pc:chgData name="Leanne Small (Public Health Wales - No. 2 Capital Quarter)" userId="S::leanne.small@wales.nhs.uk::d76cf426-005f-434f-ac47-a5eb582e6007" providerId="AD" clId="Web-{B1279C0D-B408-4D1C-89D7-4C6EE60AD84A}" dt="2024-06-18T09:44:01.194" v="166" actId="20577"/>
        <pc:sldMkLst>
          <pc:docMk/>
          <pc:sldMk cId="2929816585" sldId="260"/>
        </pc:sldMkLst>
      </pc:sldChg>
    </pc:docChg>
  </pc:docChgLst>
  <pc:docChgLst>
    <pc:chgData name="Leanne Small (Public Health Wales - No. 2 Capital Quarter)" userId="S::leanne.small@wales.nhs.uk::d76cf426-005f-434f-ac47-a5eb582e6007" providerId="AD" clId="Web-{43F4BAA2-D19B-47A5-85B5-18865A3C0A0C}"/>
    <pc:docChg chg="addSld modSld">
      <pc:chgData name="Leanne Small (Public Health Wales - No. 2 Capital Quarter)" userId="S::leanne.small@wales.nhs.uk::d76cf426-005f-434f-ac47-a5eb582e6007" providerId="AD" clId="Web-{43F4BAA2-D19B-47A5-85B5-18865A3C0A0C}" dt="2024-06-17T14:44:41.707" v="63" actId="20577"/>
      <pc:docMkLst>
        <pc:docMk/>
      </pc:docMkLst>
      <pc:sldChg chg="modSp">
        <pc:chgData name="Leanne Small (Public Health Wales - No. 2 Capital Quarter)" userId="S::leanne.small@wales.nhs.uk::d76cf426-005f-434f-ac47-a5eb582e6007" providerId="AD" clId="Web-{43F4BAA2-D19B-47A5-85B5-18865A3C0A0C}" dt="2024-06-17T14:43:09.251" v="20" actId="20577"/>
        <pc:sldMkLst>
          <pc:docMk/>
          <pc:sldMk cId="2167396426" sldId="257"/>
        </pc:sldMkLst>
      </pc:sldChg>
      <pc:sldChg chg="delSp modSp">
        <pc:chgData name="Leanne Small (Public Health Wales - No. 2 Capital Quarter)" userId="S::leanne.small@wales.nhs.uk::d76cf426-005f-434f-ac47-a5eb582e6007" providerId="AD" clId="Web-{43F4BAA2-D19B-47A5-85B5-18865A3C0A0C}" dt="2024-06-17T14:42:16.469" v="10" actId="20577"/>
        <pc:sldMkLst>
          <pc:docMk/>
          <pc:sldMk cId="3222475739" sldId="259"/>
        </pc:sldMkLst>
      </pc:sldChg>
      <pc:sldChg chg="modSp add replId">
        <pc:chgData name="Leanne Small (Public Health Wales - No. 2 Capital Quarter)" userId="S::leanne.small@wales.nhs.uk::d76cf426-005f-434f-ac47-a5eb582e6007" providerId="AD" clId="Web-{43F4BAA2-D19B-47A5-85B5-18865A3C0A0C}" dt="2024-06-17T14:43:47.034" v="45" actId="20577"/>
        <pc:sldMkLst>
          <pc:docMk/>
          <pc:sldMk cId="2929816585" sldId="260"/>
        </pc:sldMkLst>
      </pc:sldChg>
      <pc:sldChg chg="modSp add replId">
        <pc:chgData name="Leanne Small (Public Health Wales - No. 2 Capital Quarter)" userId="S::leanne.small@wales.nhs.uk::d76cf426-005f-434f-ac47-a5eb582e6007" providerId="AD" clId="Web-{43F4BAA2-D19B-47A5-85B5-18865A3C0A0C}" dt="2024-06-17T14:43:31.080" v="40" actId="20577"/>
        <pc:sldMkLst>
          <pc:docMk/>
          <pc:sldMk cId="3462985107" sldId="261"/>
        </pc:sldMkLst>
      </pc:sldChg>
      <pc:sldChg chg="modSp add replId">
        <pc:chgData name="Leanne Small (Public Health Wales - No. 2 Capital Quarter)" userId="S::leanne.small@wales.nhs.uk::d76cf426-005f-434f-ac47-a5eb582e6007" providerId="AD" clId="Web-{43F4BAA2-D19B-47A5-85B5-18865A3C0A0C}" dt="2024-06-17T14:44:17.253" v="57" actId="20577"/>
        <pc:sldMkLst>
          <pc:docMk/>
          <pc:sldMk cId="3844190569" sldId="262"/>
        </pc:sldMkLst>
      </pc:sldChg>
      <pc:sldChg chg="modSp add replId">
        <pc:chgData name="Leanne Small (Public Health Wales - No. 2 Capital Quarter)" userId="S::leanne.small@wales.nhs.uk::d76cf426-005f-434f-ac47-a5eb582e6007" providerId="AD" clId="Web-{43F4BAA2-D19B-47A5-85B5-18865A3C0A0C}" dt="2024-06-17T14:44:41.707" v="63" actId="20577"/>
        <pc:sldMkLst>
          <pc:docMk/>
          <pc:sldMk cId="24484228" sldId="263"/>
        </pc:sldMkLst>
      </pc:sldChg>
    </pc:docChg>
  </pc:docChgLst>
  <pc:docChgLst>
    <pc:chgData name="Sophie Flood (Public Health Wales - Matrix House)" userId="S::sophie.flood@wales.nhs.uk::f1b68508-ff1d-4a78-a875-f6aa95017de1" providerId="AD" clId="Web-{5DE914E9-8088-5E15-42A5-0F95E019943B}"/>
    <pc:docChg chg="modSld">
      <pc:chgData name="Sophie Flood (Public Health Wales - Matrix House)" userId="S::sophie.flood@wales.nhs.uk::f1b68508-ff1d-4a78-a875-f6aa95017de1" providerId="AD" clId="Web-{5DE914E9-8088-5E15-42A5-0F95E019943B}" dt="2025-06-03T09:48:54.098" v="109"/>
      <pc:docMkLst>
        <pc:docMk/>
      </pc:docMkLst>
      <pc:sldChg chg="modSp">
        <pc:chgData name="Sophie Flood (Public Health Wales - Matrix House)" userId="S::sophie.flood@wales.nhs.uk::f1b68508-ff1d-4a78-a875-f6aa95017de1" providerId="AD" clId="Web-{5DE914E9-8088-5E15-42A5-0F95E019943B}" dt="2025-06-03T09:46:14.796" v="104" actId="1076"/>
        <pc:sldMkLst>
          <pc:docMk/>
          <pc:sldMk cId="2929816585" sldId="260"/>
        </pc:sldMkLst>
        <pc:picChg chg="mod">
          <ac:chgData name="Sophie Flood (Public Health Wales - Matrix House)" userId="S::sophie.flood@wales.nhs.uk::f1b68508-ff1d-4a78-a875-f6aa95017de1" providerId="AD" clId="Web-{5DE914E9-8088-5E15-42A5-0F95E019943B}" dt="2025-06-03T09:46:14.796" v="104" actId="1076"/>
          <ac:picMkLst>
            <pc:docMk/>
            <pc:sldMk cId="2929816585" sldId="260"/>
            <ac:picMk id="14" creationId="{99BC9A6E-165D-4ACA-7E89-FF52807CFD30}"/>
          </ac:picMkLst>
        </pc:picChg>
      </pc:sldChg>
      <pc:sldChg chg="modSp">
        <pc:chgData name="Sophie Flood (Public Health Wales - Matrix House)" userId="S::sophie.flood@wales.nhs.uk::f1b68508-ff1d-4a78-a875-f6aa95017de1" providerId="AD" clId="Web-{5DE914E9-8088-5E15-42A5-0F95E019943B}" dt="2025-06-03T09:47:21.282" v="108" actId="20577"/>
        <pc:sldMkLst>
          <pc:docMk/>
          <pc:sldMk cId="3844190569" sldId="262"/>
        </pc:sldMkLst>
        <pc:spChg chg="mod">
          <ac:chgData name="Sophie Flood (Public Health Wales - Matrix House)" userId="S::sophie.flood@wales.nhs.uk::f1b68508-ff1d-4a78-a875-f6aa95017de1" providerId="AD" clId="Web-{5DE914E9-8088-5E15-42A5-0F95E019943B}" dt="2025-06-03T09:46:46.203" v="105" actId="20577"/>
          <ac:spMkLst>
            <pc:docMk/>
            <pc:sldMk cId="3844190569" sldId="262"/>
            <ac:spMk id="12" creationId="{B923A250-9161-7006-200B-F1213158F9C2}"/>
          </ac:spMkLst>
        </pc:spChg>
        <pc:spChg chg="mod">
          <ac:chgData name="Sophie Flood (Public Health Wales - Matrix House)" userId="S::sophie.flood@wales.nhs.uk::f1b68508-ff1d-4a78-a875-f6aa95017de1" providerId="AD" clId="Web-{5DE914E9-8088-5E15-42A5-0F95E019943B}" dt="2025-06-03T09:47:21.282" v="108" actId="20577"/>
          <ac:spMkLst>
            <pc:docMk/>
            <pc:sldMk cId="3844190569" sldId="262"/>
            <ac:spMk id="13" creationId="{CAEFAFF2-C38D-B5F7-EF4D-1FB1E40270E7}"/>
          </ac:spMkLst>
        </pc:spChg>
      </pc:sldChg>
      <pc:sldChg chg="delSp">
        <pc:chgData name="Sophie Flood (Public Health Wales - Matrix House)" userId="S::sophie.flood@wales.nhs.uk::f1b68508-ff1d-4a78-a875-f6aa95017de1" providerId="AD" clId="Web-{5DE914E9-8088-5E15-42A5-0F95E019943B}" dt="2025-06-03T09:48:54.098" v="109"/>
        <pc:sldMkLst>
          <pc:docMk/>
          <pc:sldMk cId="3982800032" sldId="303"/>
        </pc:sldMkLst>
        <pc:spChg chg="del">
          <ac:chgData name="Sophie Flood (Public Health Wales - Matrix House)" userId="S::sophie.flood@wales.nhs.uk::f1b68508-ff1d-4a78-a875-f6aa95017de1" providerId="AD" clId="Web-{5DE914E9-8088-5E15-42A5-0F95E019943B}" dt="2025-06-03T09:48:54.098" v="109"/>
          <ac:spMkLst>
            <pc:docMk/>
            <pc:sldMk cId="3982800032" sldId="303"/>
            <ac:spMk id="3" creationId="{6708EDB1-C00D-36D0-87E5-712A6B64F948}"/>
          </ac:spMkLst>
        </pc:spChg>
      </pc:sldChg>
      <pc:sldChg chg="modSp">
        <pc:chgData name="Sophie Flood (Public Health Wales - Matrix House)" userId="S::sophie.flood@wales.nhs.uk::f1b68508-ff1d-4a78-a875-f6aa95017de1" providerId="AD" clId="Web-{5DE914E9-8088-5E15-42A5-0F95E019943B}" dt="2025-06-03T09:44:49.762" v="103" actId="20577"/>
        <pc:sldMkLst>
          <pc:docMk/>
          <pc:sldMk cId="2629694126" sldId="305"/>
        </pc:sldMkLst>
        <pc:spChg chg="mod">
          <ac:chgData name="Sophie Flood (Public Health Wales - Matrix House)" userId="S::sophie.flood@wales.nhs.uk::f1b68508-ff1d-4a78-a875-f6aa95017de1" providerId="AD" clId="Web-{5DE914E9-8088-5E15-42A5-0F95E019943B}" dt="2025-06-03T09:44:49.762" v="103" actId="20577"/>
          <ac:spMkLst>
            <pc:docMk/>
            <pc:sldMk cId="2629694126" sldId="305"/>
            <ac:spMk id="8" creationId="{12D83889-0442-1959-F86D-9314EE1CFC28}"/>
          </ac:spMkLst>
        </pc:spChg>
      </pc:sldChg>
    </pc:docChg>
  </pc:docChgLst>
  <pc:docChgLst>
    <pc:chgData name="Leanne Small (Public Health Wales - No. 2 Capital Quarter)" userId="S::leanne.small@wales.nhs.uk::d76cf426-005f-434f-ac47-a5eb582e6007" providerId="AD" clId="Web-{5546686B-8A74-4B4F-866B-9B771512B55B}"/>
    <pc:docChg chg="modSld">
      <pc:chgData name="Leanne Small (Public Health Wales - No. 2 Capital Quarter)" userId="S::leanne.small@wales.nhs.uk::d76cf426-005f-434f-ac47-a5eb582e6007" providerId="AD" clId="Web-{5546686B-8A74-4B4F-866B-9B771512B55B}" dt="2024-06-18T09:16:20.970" v="17" actId="20577"/>
      <pc:docMkLst>
        <pc:docMk/>
      </pc:docMkLst>
      <pc:sldChg chg="modSp">
        <pc:chgData name="Leanne Small (Public Health Wales - No. 2 Capital Quarter)" userId="S::leanne.small@wales.nhs.uk::d76cf426-005f-434f-ac47-a5eb582e6007" providerId="AD" clId="Web-{5546686B-8A74-4B4F-866B-9B771512B55B}" dt="2024-06-18T09:16:20.970" v="17" actId="20577"/>
        <pc:sldMkLst>
          <pc:docMk/>
          <pc:sldMk cId="2167396426" sldId="257"/>
        </pc:sldMkLst>
      </pc:sldChg>
    </pc:docChg>
  </pc:docChgLst>
  <pc:docChgLst>
    <pc:chgData name="Sophie Flood (Public Health Wales - Matrix House)" userId="S::sophie.flood@wales.nhs.uk::f1b68508-ff1d-4a78-a875-f6aa95017de1" providerId="AD" clId="Web-{A32DAC71-057F-C378-58F6-3EF4A88FA0C8}"/>
    <pc:docChg chg="modSld">
      <pc:chgData name="Sophie Flood (Public Health Wales - Matrix House)" userId="S::sophie.flood@wales.nhs.uk::f1b68508-ff1d-4a78-a875-f6aa95017de1" providerId="AD" clId="Web-{A32DAC71-057F-C378-58F6-3EF4A88FA0C8}" dt="2025-01-21T12:05:18.787" v="18"/>
      <pc:docMkLst>
        <pc:docMk/>
      </pc:docMkLst>
      <pc:sldChg chg="modSp">
        <pc:chgData name="Sophie Flood (Public Health Wales - Matrix House)" userId="S::sophie.flood@wales.nhs.uk::f1b68508-ff1d-4a78-a875-f6aa95017de1" providerId="AD" clId="Web-{A32DAC71-057F-C378-58F6-3EF4A88FA0C8}" dt="2025-01-21T12:05:18.787" v="18"/>
        <pc:sldMkLst>
          <pc:docMk/>
          <pc:sldMk cId="2629694126" sldId="305"/>
        </pc:sldMkLst>
        <pc:spChg chg="mod">
          <ac:chgData name="Sophie Flood (Public Health Wales - Matrix House)" userId="S::sophie.flood@wales.nhs.uk::f1b68508-ff1d-4a78-a875-f6aa95017de1" providerId="AD" clId="Web-{A32DAC71-057F-C378-58F6-3EF4A88FA0C8}" dt="2025-01-21T11:46:18.723" v="1" actId="20577"/>
          <ac:spMkLst>
            <pc:docMk/>
            <pc:sldMk cId="2629694126" sldId="305"/>
            <ac:spMk id="3" creationId="{CF67C87D-D479-CDB1-4ED3-582FF7BABB23}"/>
          </ac:spMkLst>
        </pc:spChg>
        <pc:spChg chg="mod">
          <ac:chgData name="Sophie Flood (Public Health Wales - Matrix House)" userId="S::sophie.flood@wales.nhs.uk::f1b68508-ff1d-4a78-a875-f6aa95017de1" providerId="AD" clId="Web-{A32DAC71-057F-C378-58F6-3EF4A88FA0C8}" dt="2025-01-21T11:46:43.599" v="5" actId="20577"/>
          <ac:spMkLst>
            <pc:docMk/>
            <pc:sldMk cId="2629694126" sldId="305"/>
            <ac:spMk id="4" creationId="{7281CADA-E834-5793-61B6-C5FC6EC16E69}"/>
          </ac:spMkLst>
        </pc:spChg>
        <pc:spChg chg="mod">
          <ac:chgData name="Sophie Flood (Public Health Wales - Matrix House)" userId="S::sophie.flood@wales.nhs.uk::f1b68508-ff1d-4a78-a875-f6aa95017de1" providerId="AD" clId="Web-{A32DAC71-057F-C378-58F6-3EF4A88FA0C8}" dt="2025-01-21T11:47:05.053" v="8" actId="20577"/>
          <ac:spMkLst>
            <pc:docMk/>
            <pc:sldMk cId="2629694126" sldId="305"/>
            <ac:spMk id="5" creationId="{9D16C461-1705-953C-AA71-3B5B6C0B4ECB}"/>
          </ac:spMkLst>
        </pc:spChg>
        <pc:graphicFrameChg chg="mod modGraphic">
          <ac:chgData name="Sophie Flood (Public Health Wales - Matrix House)" userId="S::sophie.flood@wales.nhs.uk::f1b68508-ff1d-4a78-a875-f6aa95017de1" providerId="AD" clId="Web-{A32DAC71-057F-C378-58F6-3EF4A88FA0C8}" dt="2025-01-21T12:05:18.787" v="18"/>
          <ac:graphicFrameMkLst>
            <pc:docMk/>
            <pc:sldMk cId="2629694126" sldId="305"/>
            <ac:graphicFrameMk id="9" creationId="{C44939F1-56C1-C2BB-4B4A-460F01D5AD8C}"/>
          </ac:graphicFrameMkLst>
        </pc:graphicFrameChg>
      </pc:sldChg>
    </pc:docChg>
  </pc:docChgLst>
  <pc:docChgLst>
    <pc:chgData name="Lillie Price (Public Health Wales - No. 2 Capital Quarter)" userId="S::lillie.price@wales.nhs.uk::032d964d-be01-4d8a-8a44-d1d16ba64254" providerId="AD" clId="Web-{D85E7860-FEA1-C8C7-9753-E54CD9301F8D}"/>
    <pc:docChg chg="delSld modSld">
      <pc:chgData name="Lillie Price (Public Health Wales - No. 2 Capital Quarter)" userId="S::lillie.price@wales.nhs.uk::032d964d-be01-4d8a-8a44-d1d16ba64254" providerId="AD" clId="Web-{D85E7860-FEA1-C8C7-9753-E54CD9301F8D}" dt="2024-11-06T11:11:37.535" v="7" actId="20577"/>
      <pc:docMkLst>
        <pc:docMk/>
      </pc:docMkLst>
      <pc:sldChg chg="modSp">
        <pc:chgData name="Lillie Price (Public Health Wales - No. 2 Capital Quarter)" userId="S::lillie.price@wales.nhs.uk::032d964d-be01-4d8a-8a44-d1d16ba64254" providerId="AD" clId="Web-{D85E7860-FEA1-C8C7-9753-E54CD9301F8D}" dt="2024-11-06T11:11:37.535" v="7" actId="20577"/>
        <pc:sldMkLst>
          <pc:docMk/>
          <pc:sldMk cId="2167396426" sldId="257"/>
        </pc:sldMkLst>
        <pc:spChg chg="mod">
          <ac:chgData name="Lillie Price (Public Health Wales - No. 2 Capital Quarter)" userId="S::lillie.price@wales.nhs.uk::032d964d-be01-4d8a-8a44-d1d16ba64254" providerId="AD" clId="Web-{D85E7860-FEA1-C8C7-9753-E54CD9301F8D}" dt="2024-11-06T11:11:37.535" v="7" actId="20577"/>
          <ac:spMkLst>
            <pc:docMk/>
            <pc:sldMk cId="2167396426" sldId="257"/>
            <ac:spMk id="5" creationId="{125256ED-0103-007B-884A-A23DC0717739}"/>
          </ac:spMkLst>
        </pc:spChg>
      </pc:sldChg>
      <pc:sldChg chg="del">
        <pc:chgData name="Lillie Price (Public Health Wales - No. 2 Capital Quarter)" userId="S::lillie.price@wales.nhs.uk::032d964d-be01-4d8a-8a44-d1d16ba64254" providerId="AD" clId="Web-{D85E7860-FEA1-C8C7-9753-E54CD9301F8D}" dt="2024-11-06T11:01:00.902" v="0"/>
        <pc:sldMkLst>
          <pc:docMk/>
          <pc:sldMk cId="3990787115" sldId="275"/>
        </pc:sldMkLst>
      </pc:sldChg>
    </pc:docChg>
  </pc:docChgLst>
  <pc:docChgLst>
    <pc:chgData name="Grace Lawson (Public Health Wales - No. 2 Capital Quarter)" userId="S::grace.lawson@wales.nhs.uk::88c6baf7-06f7-4e16-85cb-71260126bd16" providerId="AD" clId="Web-{E23A21C0-2F9C-C333-B529-D6AB0DE83D88}"/>
    <pc:docChg chg="delSld modSld">
      <pc:chgData name="Grace Lawson (Public Health Wales - No. 2 Capital Quarter)" userId="S::grace.lawson@wales.nhs.uk::88c6baf7-06f7-4e16-85cb-71260126bd16" providerId="AD" clId="Web-{E23A21C0-2F9C-C333-B529-D6AB0DE83D88}" dt="2024-08-02T12:30:35.668" v="217"/>
      <pc:docMkLst>
        <pc:docMk/>
      </pc:docMkLst>
      <pc:sldChg chg="modSp">
        <pc:chgData name="Grace Lawson (Public Health Wales - No. 2 Capital Quarter)" userId="S::grace.lawson@wales.nhs.uk::88c6baf7-06f7-4e16-85cb-71260126bd16" providerId="AD" clId="Web-{E23A21C0-2F9C-C333-B529-D6AB0DE83D88}" dt="2024-08-02T12:29:13.619" v="2" actId="20577"/>
        <pc:sldMkLst>
          <pc:docMk/>
          <pc:sldMk cId="2167396426" sldId="257"/>
        </pc:sldMkLst>
      </pc:sldChg>
      <pc:sldChg chg="modSp">
        <pc:chgData name="Grace Lawson (Public Health Wales - No. 2 Capital Quarter)" userId="S::grace.lawson@wales.nhs.uk::88c6baf7-06f7-4e16-85cb-71260126bd16" providerId="AD" clId="Web-{E23A21C0-2F9C-C333-B529-D6AB0DE83D88}" dt="2024-08-02T12:30:35.668" v="217"/>
        <pc:sldMkLst>
          <pc:docMk/>
          <pc:sldMk cId="3990787115" sldId="275"/>
        </pc:sldMkLst>
      </pc:sldChg>
      <pc:sldChg chg="del">
        <pc:chgData name="Grace Lawson (Public Health Wales - No. 2 Capital Quarter)" userId="S::grace.lawson@wales.nhs.uk::88c6baf7-06f7-4e16-85cb-71260126bd16" providerId="AD" clId="Web-{E23A21C0-2F9C-C333-B529-D6AB0DE83D88}" dt="2024-08-02T12:29:15.853" v="3"/>
        <pc:sldMkLst>
          <pc:docMk/>
          <pc:sldMk cId="1173598071" sldId="276"/>
        </pc:sldMkLst>
      </pc:sldChg>
    </pc:docChg>
  </pc:docChgLst>
  <pc:docChgLst>
    <pc:chgData name="Anthony Priest (Public Health Wales - No. 2 Capital Quarter)" userId="S::anthony.priest2@wales.nhs.uk::46692481-554a-429c-bc03-d4cca9c03c2b" providerId="AD" clId="Web-{0D5E9690-F3DE-9DC6-51B1-EC0460565497}"/>
    <pc:docChg chg="addSld modSld">
      <pc:chgData name="Anthony Priest (Public Health Wales - No. 2 Capital Quarter)" userId="S::anthony.priest2@wales.nhs.uk::46692481-554a-429c-bc03-d4cca9c03c2b" providerId="AD" clId="Web-{0D5E9690-F3DE-9DC6-51B1-EC0460565497}" dt="2024-11-06T15:04:02.209" v="122" actId="20577"/>
      <pc:docMkLst>
        <pc:docMk/>
      </pc:docMkLst>
      <pc:sldChg chg="addSp modSp">
        <pc:chgData name="Anthony Priest (Public Health Wales - No. 2 Capital Quarter)" userId="S::anthony.priest2@wales.nhs.uk::46692481-554a-429c-bc03-d4cca9c03c2b" providerId="AD" clId="Web-{0D5E9690-F3DE-9DC6-51B1-EC0460565497}" dt="2024-11-06T14:44:05.444" v="3" actId="20577"/>
        <pc:sldMkLst>
          <pc:docMk/>
          <pc:sldMk cId="2926879243" sldId="256"/>
        </pc:sldMkLst>
      </pc:sldChg>
      <pc:sldChg chg="modSp">
        <pc:chgData name="Anthony Priest (Public Health Wales - No. 2 Capital Quarter)" userId="S::anthony.priest2@wales.nhs.uk::46692481-554a-429c-bc03-d4cca9c03c2b" providerId="AD" clId="Web-{0D5E9690-F3DE-9DC6-51B1-EC0460565497}" dt="2024-11-06T14:44:34.804" v="5" actId="1076"/>
        <pc:sldMkLst>
          <pc:docMk/>
          <pc:sldMk cId="2167396426" sldId="257"/>
        </pc:sldMkLst>
        <pc:spChg chg="mod">
          <ac:chgData name="Anthony Priest (Public Health Wales - No. 2 Capital Quarter)" userId="S::anthony.priest2@wales.nhs.uk::46692481-554a-429c-bc03-d4cca9c03c2b" providerId="AD" clId="Web-{0D5E9690-F3DE-9DC6-51B1-EC0460565497}" dt="2024-11-06T14:44:34.804" v="5" actId="1076"/>
          <ac:spMkLst>
            <pc:docMk/>
            <pc:sldMk cId="2167396426" sldId="257"/>
            <ac:spMk id="5" creationId="{125256ED-0103-007B-884A-A23DC0717739}"/>
          </ac:spMkLst>
        </pc:spChg>
      </pc:sldChg>
      <pc:sldChg chg="modSp">
        <pc:chgData name="Anthony Priest (Public Health Wales - No. 2 Capital Quarter)" userId="S::anthony.priest2@wales.nhs.uk::46692481-554a-429c-bc03-d4cca9c03c2b" providerId="AD" clId="Web-{0D5E9690-F3DE-9DC6-51B1-EC0460565497}" dt="2024-11-06T15:04:02.209" v="122" actId="20577"/>
        <pc:sldMkLst>
          <pc:docMk/>
          <pc:sldMk cId="3222475739" sldId="259"/>
        </pc:sldMkLst>
        <pc:spChg chg="mod">
          <ac:chgData name="Anthony Priest (Public Health Wales - No. 2 Capital Quarter)" userId="S::anthony.priest2@wales.nhs.uk::46692481-554a-429c-bc03-d4cca9c03c2b" providerId="AD" clId="Web-{0D5E9690-F3DE-9DC6-51B1-EC0460565497}" dt="2024-11-06T14:49:30.718" v="36"/>
          <ac:spMkLst>
            <pc:docMk/>
            <pc:sldMk cId="3222475739" sldId="259"/>
            <ac:spMk id="2" creationId="{8791D8E7-FEF5-D9C1-AC00-AC85C863753F}"/>
          </ac:spMkLst>
        </pc:spChg>
        <pc:spChg chg="mod">
          <ac:chgData name="Anthony Priest (Public Health Wales - No. 2 Capital Quarter)" userId="S::anthony.priest2@wales.nhs.uk::46692481-554a-429c-bc03-d4cca9c03c2b" providerId="AD" clId="Web-{0D5E9690-F3DE-9DC6-51B1-EC0460565497}" dt="2024-11-06T15:04:02.209" v="122" actId="20577"/>
          <ac:spMkLst>
            <pc:docMk/>
            <pc:sldMk cId="3222475739" sldId="259"/>
            <ac:spMk id="3" creationId="{4BDEFE2E-E82A-8C09-486B-02E3D1FF4D60}"/>
          </ac:spMkLst>
        </pc:spChg>
        <pc:spChg chg="mod">
          <ac:chgData name="Anthony Priest (Public Health Wales - No. 2 Capital Quarter)" userId="S::anthony.priest2@wales.nhs.uk::46692481-554a-429c-bc03-d4cca9c03c2b" providerId="AD" clId="Web-{0D5E9690-F3DE-9DC6-51B1-EC0460565497}" dt="2024-11-06T14:47:27.308" v="26" actId="1076"/>
          <ac:spMkLst>
            <pc:docMk/>
            <pc:sldMk cId="3222475739" sldId="259"/>
            <ac:spMk id="4" creationId="{86066468-B48B-5D42-E450-C512A86D351E}"/>
          </ac:spMkLst>
        </pc:spChg>
        <pc:spChg chg="mod">
          <ac:chgData name="Anthony Priest (Public Health Wales - No. 2 Capital Quarter)" userId="S::anthony.priest2@wales.nhs.uk::46692481-554a-429c-bc03-d4cca9c03c2b" providerId="AD" clId="Web-{0D5E9690-F3DE-9DC6-51B1-EC0460565497}" dt="2024-11-06T14:47:52.371" v="29" actId="14100"/>
          <ac:spMkLst>
            <pc:docMk/>
            <pc:sldMk cId="3222475739" sldId="259"/>
            <ac:spMk id="6" creationId="{E0D3AE6F-2FCD-83D8-62F1-9C5C4E702BF6}"/>
          </ac:spMkLst>
        </pc:spChg>
        <pc:spChg chg="mod">
          <ac:chgData name="Anthony Priest (Public Health Wales - No. 2 Capital Quarter)" userId="S::anthony.priest2@wales.nhs.uk::46692481-554a-429c-bc03-d4cca9c03c2b" providerId="AD" clId="Web-{0D5E9690-F3DE-9DC6-51B1-EC0460565497}" dt="2024-11-06T14:49:10.670" v="35" actId="1076"/>
          <ac:spMkLst>
            <pc:docMk/>
            <pc:sldMk cId="3222475739" sldId="259"/>
            <ac:spMk id="16" creationId="{B9797BFC-8B49-E71F-EE34-B552A93585D9}"/>
          </ac:spMkLst>
        </pc:spChg>
      </pc:sldChg>
      <pc:sldChg chg="modSp">
        <pc:chgData name="Anthony Priest (Public Health Wales - No. 2 Capital Quarter)" userId="S::anthony.priest2@wales.nhs.uk::46692481-554a-429c-bc03-d4cca9c03c2b" providerId="AD" clId="Web-{0D5E9690-F3DE-9DC6-51B1-EC0460565497}" dt="2024-11-06T15:03:20.161" v="120" actId="20577"/>
        <pc:sldMkLst>
          <pc:docMk/>
          <pc:sldMk cId="2929816585" sldId="260"/>
        </pc:sldMkLst>
        <pc:spChg chg="mod">
          <ac:chgData name="Anthony Priest (Public Health Wales - No. 2 Capital Quarter)" userId="S::anthony.priest2@wales.nhs.uk::46692481-554a-429c-bc03-d4cca9c03c2b" providerId="AD" clId="Web-{0D5E9690-F3DE-9DC6-51B1-EC0460565497}" dt="2024-11-06T15:03:20.161" v="120" actId="20577"/>
          <ac:spMkLst>
            <pc:docMk/>
            <pc:sldMk cId="2929816585" sldId="260"/>
            <ac:spMk id="3" creationId="{4BDEFE2E-E82A-8C09-486B-02E3D1FF4D60}"/>
          </ac:spMkLst>
        </pc:spChg>
        <pc:spChg chg="mod">
          <ac:chgData name="Anthony Priest (Public Health Wales - No. 2 Capital Quarter)" userId="S::anthony.priest2@wales.nhs.uk::46692481-554a-429c-bc03-d4cca9c03c2b" providerId="AD" clId="Web-{0D5E9690-F3DE-9DC6-51B1-EC0460565497}" dt="2024-11-06T14:49:53.796" v="38" actId="1076"/>
          <ac:spMkLst>
            <pc:docMk/>
            <pc:sldMk cId="2929816585" sldId="260"/>
            <ac:spMk id="4" creationId="{86066468-B48B-5D42-E450-C512A86D351E}"/>
          </ac:spMkLst>
        </pc:spChg>
        <pc:spChg chg="mod">
          <ac:chgData name="Anthony Priest (Public Health Wales - No. 2 Capital Quarter)" userId="S::anthony.priest2@wales.nhs.uk::46692481-554a-429c-bc03-d4cca9c03c2b" providerId="AD" clId="Web-{0D5E9690-F3DE-9DC6-51B1-EC0460565497}" dt="2024-11-06T14:50:54.407" v="50" actId="1076"/>
          <ac:spMkLst>
            <pc:docMk/>
            <pc:sldMk cId="2929816585" sldId="260"/>
            <ac:spMk id="5" creationId="{9E5A9953-8D66-0870-ED3F-C8E8E562982A}"/>
          </ac:spMkLst>
        </pc:spChg>
        <pc:spChg chg="mod">
          <ac:chgData name="Anthony Priest (Public Health Wales - No. 2 Capital Quarter)" userId="S::anthony.priest2@wales.nhs.uk::46692481-554a-429c-bc03-d4cca9c03c2b" providerId="AD" clId="Web-{0D5E9690-F3DE-9DC6-51B1-EC0460565497}" dt="2024-11-06T14:51:09.361" v="51" actId="20577"/>
          <ac:spMkLst>
            <pc:docMk/>
            <pc:sldMk cId="2929816585" sldId="260"/>
            <ac:spMk id="6" creationId="{E0D3AE6F-2FCD-83D8-62F1-9C5C4E702BF6}"/>
          </ac:spMkLst>
        </pc:spChg>
        <pc:spChg chg="mod">
          <ac:chgData name="Anthony Priest (Public Health Wales - No. 2 Capital Quarter)" userId="S::anthony.priest2@wales.nhs.uk::46692481-554a-429c-bc03-d4cca9c03c2b" providerId="AD" clId="Web-{0D5E9690-F3DE-9DC6-51B1-EC0460565497}" dt="2024-11-06T14:52:26.254" v="58" actId="20577"/>
          <ac:spMkLst>
            <pc:docMk/>
            <pc:sldMk cId="2929816585" sldId="260"/>
            <ac:spMk id="7" creationId="{C516F586-8AB9-F356-A3BC-574CA0B15F22}"/>
          </ac:spMkLst>
        </pc:spChg>
        <pc:spChg chg="mod">
          <ac:chgData name="Anthony Priest (Public Health Wales - No. 2 Capital Quarter)" userId="S::anthony.priest2@wales.nhs.uk::46692481-554a-429c-bc03-d4cca9c03c2b" providerId="AD" clId="Web-{0D5E9690-F3DE-9DC6-51B1-EC0460565497}" dt="2024-11-06T14:51:37.034" v="55" actId="1076"/>
          <ac:spMkLst>
            <pc:docMk/>
            <pc:sldMk cId="2929816585" sldId="260"/>
            <ac:spMk id="10" creationId="{74CCA3F7-06D0-7648-30CD-7FB7A9EE58C6}"/>
          </ac:spMkLst>
        </pc:spChg>
        <pc:spChg chg="mod">
          <ac:chgData name="Anthony Priest (Public Health Wales - No. 2 Capital Quarter)" userId="S::anthony.priest2@wales.nhs.uk::46692481-554a-429c-bc03-d4cca9c03c2b" providerId="AD" clId="Web-{0D5E9690-F3DE-9DC6-51B1-EC0460565497}" dt="2024-11-06T14:52:04.675" v="57" actId="20577"/>
          <ac:spMkLst>
            <pc:docMk/>
            <pc:sldMk cId="2929816585" sldId="260"/>
            <ac:spMk id="16" creationId="{2BEED59B-D6AD-B9EC-93FC-4FAD9F498CE3}"/>
          </ac:spMkLst>
        </pc:spChg>
        <pc:picChg chg="mod">
          <ac:chgData name="Anthony Priest (Public Health Wales - No. 2 Capital Quarter)" userId="S::anthony.priest2@wales.nhs.uk::46692481-554a-429c-bc03-d4cca9c03c2b" providerId="AD" clId="Web-{0D5E9690-F3DE-9DC6-51B1-EC0460565497}" dt="2024-11-06T14:50:11.578" v="42" actId="1076"/>
          <ac:picMkLst>
            <pc:docMk/>
            <pc:sldMk cId="2929816585" sldId="260"/>
            <ac:picMk id="14" creationId="{99BC9A6E-165D-4ACA-7E89-FF52807CFD30}"/>
          </ac:picMkLst>
        </pc:picChg>
        <pc:picChg chg="mod">
          <ac:chgData name="Anthony Priest (Public Health Wales - No. 2 Capital Quarter)" userId="S::anthony.priest2@wales.nhs.uk::46692481-554a-429c-bc03-d4cca9c03c2b" providerId="AD" clId="Web-{0D5E9690-F3DE-9DC6-51B1-EC0460565497}" dt="2024-11-06T14:51:17.939" v="52" actId="14100"/>
          <ac:picMkLst>
            <pc:docMk/>
            <pc:sldMk cId="2929816585" sldId="260"/>
            <ac:picMk id="17" creationId="{55811AE8-44BD-9C3E-8858-A7A75A9FBBAB}"/>
          </ac:picMkLst>
        </pc:picChg>
      </pc:sldChg>
      <pc:sldChg chg="modSp">
        <pc:chgData name="Anthony Priest (Public Health Wales - No. 2 Capital Quarter)" userId="S::anthony.priest2@wales.nhs.uk::46692481-554a-429c-bc03-d4cca9c03c2b" providerId="AD" clId="Web-{0D5E9690-F3DE-9DC6-51B1-EC0460565497}" dt="2024-11-06T14:59:55.297" v="116" actId="1076"/>
        <pc:sldMkLst>
          <pc:docMk/>
          <pc:sldMk cId="3462985107" sldId="261"/>
        </pc:sldMkLst>
        <pc:spChg chg="mod">
          <ac:chgData name="Anthony Priest (Public Health Wales - No. 2 Capital Quarter)" userId="S::anthony.priest2@wales.nhs.uk::46692481-554a-429c-bc03-d4cca9c03c2b" providerId="AD" clId="Web-{0D5E9690-F3DE-9DC6-51B1-EC0460565497}" dt="2024-11-06T14:58:52.389" v="106" actId="1076"/>
          <ac:spMkLst>
            <pc:docMk/>
            <pc:sldMk cId="3462985107" sldId="261"/>
            <ac:spMk id="3" creationId="{4BDEFE2E-E82A-8C09-486B-02E3D1FF4D60}"/>
          </ac:spMkLst>
        </pc:spChg>
        <pc:spChg chg="mod">
          <ac:chgData name="Anthony Priest (Public Health Wales - No. 2 Capital Quarter)" userId="S::anthony.priest2@wales.nhs.uk::46692481-554a-429c-bc03-d4cca9c03c2b" providerId="AD" clId="Web-{0D5E9690-F3DE-9DC6-51B1-EC0460565497}" dt="2024-11-06T14:58:55.311" v="107" actId="1076"/>
          <ac:spMkLst>
            <pc:docMk/>
            <pc:sldMk cId="3462985107" sldId="261"/>
            <ac:spMk id="4" creationId="{86066468-B48B-5D42-E450-C512A86D351E}"/>
          </ac:spMkLst>
        </pc:spChg>
        <pc:spChg chg="mod">
          <ac:chgData name="Anthony Priest (Public Health Wales - No. 2 Capital Quarter)" userId="S::anthony.priest2@wales.nhs.uk::46692481-554a-429c-bc03-d4cca9c03c2b" providerId="AD" clId="Web-{0D5E9690-F3DE-9DC6-51B1-EC0460565497}" dt="2024-11-06T14:59:03.780" v="109" actId="1076"/>
          <ac:spMkLst>
            <pc:docMk/>
            <pc:sldMk cId="3462985107" sldId="261"/>
            <ac:spMk id="5" creationId="{9E5A9953-8D66-0870-ED3F-C8E8E562982A}"/>
          </ac:spMkLst>
        </pc:spChg>
        <pc:spChg chg="mod">
          <ac:chgData name="Anthony Priest (Public Health Wales - No. 2 Capital Quarter)" userId="S::anthony.priest2@wales.nhs.uk::46692481-554a-429c-bc03-d4cca9c03c2b" providerId="AD" clId="Web-{0D5E9690-F3DE-9DC6-51B1-EC0460565497}" dt="2024-11-06T14:59:08.202" v="110" actId="20577"/>
          <ac:spMkLst>
            <pc:docMk/>
            <pc:sldMk cId="3462985107" sldId="261"/>
            <ac:spMk id="6" creationId="{E0D3AE6F-2FCD-83D8-62F1-9C5C4E702BF6}"/>
          </ac:spMkLst>
        </pc:spChg>
        <pc:spChg chg="mod">
          <ac:chgData name="Anthony Priest (Public Health Wales - No. 2 Capital Quarter)" userId="S::anthony.priest2@wales.nhs.uk::46692481-554a-429c-bc03-d4cca9c03c2b" providerId="AD" clId="Web-{0D5E9690-F3DE-9DC6-51B1-EC0460565497}" dt="2024-11-06T14:59:50.672" v="115" actId="1076"/>
          <ac:spMkLst>
            <pc:docMk/>
            <pc:sldMk cId="3462985107" sldId="261"/>
            <ac:spMk id="17" creationId="{E4860412-1018-3BB3-6A60-7BD6977519BA}"/>
          </ac:spMkLst>
        </pc:spChg>
        <pc:spChg chg="mod">
          <ac:chgData name="Anthony Priest (Public Health Wales - No. 2 Capital Quarter)" userId="S::anthony.priest2@wales.nhs.uk::46692481-554a-429c-bc03-d4cca9c03c2b" providerId="AD" clId="Web-{0D5E9690-F3DE-9DC6-51B1-EC0460565497}" dt="2024-11-06T14:59:55.297" v="116" actId="1076"/>
          <ac:spMkLst>
            <pc:docMk/>
            <pc:sldMk cId="3462985107" sldId="261"/>
            <ac:spMk id="19" creationId="{042F47C6-E521-3B2B-EC4A-C58CF587E38E}"/>
          </ac:spMkLst>
        </pc:spChg>
        <pc:picChg chg="mod">
          <ac:chgData name="Anthony Priest (Public Health Wales - No. 2 Capital Quarter)" userId="S::anthony.priest2@wales.nhs.uk::46692481-554a-429c-bc03-d4cca9c03c2b" providerId="AD" clId="Web-{0D5E9690-F3DE-9DC6-51B1-EC0460565497}" dt="2024-11-06T14:58:47.373" v="105" actId="1076"/>
          <ac:picMkLst>
            <pc:docMk/>
            <pc:sldMk cId="3462985107" sldId="261"/>
            <ac:picMk id="14" creationId="{99BC9A6E-165D-4ACA-7E89-FF52807CFD30}"/>
          </ac:picMkLst>
        </pc:picChg>
      </pc:sldChg>
      <pc:sldChg chg="addSp delSp modSp">
        <pc:chgData name="Anthony Priest (Public Health Wales - No. 2 Capital Quarter)" userId="S::anthony.priest2@wales.nhs.uk::46692481-554a-429c-bc03-d4cca9c03c2b" providerId="AD" clId="Web-{0D5E9690-F3DE-9DC6-51B1-EC0460565497}" dt="2024-11-06T14:55:24.180" v="84" actId="1076"/>
        <pc:sldMkLst>
          <pc:docMk/>
          <pc:sldMk cId="3844190569" sldId="262"/>
        </pc:sldMkLst>
        <pc:spChg chg="mod">
          <ac:chgData name="Anthony Priest (Public Health Wales - No. 2 Capital Quarter)" userId="S::anthony.priest2@wales.nhs.uk::46692481-554a-429c-bc03-d4cca9c03c2b" providerId="AD" clId="Web-{0D5E9690-F3DE-9DC6-51B1-EC0460565497}" dt="2024-11-06T14:52:49.067" v="61" actId="14100"/>
          <ac:spMkLst>
            <pc:docMk/>
            <pc:sldMk cId="3844190569" sldId="262"/>
            <ac:spMk id="3" creationId="{4BDEFE2E-E82A-8C09-486B-02E3D1FF4D60}"/>
          </ac:spMkLst>
        </pc:spChg>
        <pc:spChg chg="mod">
          <ac:chgData name="Anthony Priest (Public Health Wales - No. 2 Capital Quarter)" userId="S::anthony.priest2@wales.nhs.uk::46692481-554a-429c-bc03-d4cca9c03c2b" providerId="AD" clId="Web-{0D5E9690-F3DE-9DC6-51B1-EC0460565497}" dt="2024-11-06T14:53:20.568" v="66" actId="1076"/>
          <ac:spMkLst>
            <pc:docMk/>
            <pc:sldMk cId="3844190569" sldId="262"/>
            <ac:spMk id="5" creationId="{9E5A9953-8D66-0870-ED3F-C8E8E562982A}"/>
          </ac:spMkLst>
        </pc:spChg>
        <pc:spChg chg="mod">
          <ac:chgData name="Anthony Priest (Public Health Wales - No. 2 Capital Quarter)" userId="S::anthony.priest2@wales.nhs.uk::46692481-554a-429c-bc03-d4cca9c03c2b" providerId="AD" clId="Web-{0D5E9690-F3DE-9DC6-51B1-EC0460565497}" dt="2024-11-06T14:53:32.333" v="68" actId="20577"/>
          <ac:spMkLst>
            <pc:docMk/>
            <pc:sldMk cId="3844190569" sldId="262"/>
            <ac:spMk id="6" creationId="{E0D3AE6F-2FCD-83D8-62F1-9C5C4E702BF6}"/>
          </ac:spMkLst>
        </pc:spChg>
        <pc:spChg chg="mod">
          <ac:chgData name="Anthony Priest (Public Health Wales - No. 2 Capital Quarter)" userId="S::anthony.priest2@wales.nhs.uk::46692481-554a-429c-bc03-d4cca9c03c2b" providerId="AD" clId="Web-{0D5E9690-F3DE-9DC6-51B1-EC0460565497}" dt="2024-11-06T14:55:24.180" v="84" actId="1076"/>
          <ac:spMkLst>
            <pc:docMk/>
            <pc:sldMk cId="3844190569" sldId="262"/>
            <ac:spMk id="11" creationId="{1A5F3732-B773-3F68-DACC-E7FE508F79B6}"/>
          </ac:spMkLst>
        </pc:spChg>
        <pc:spChg chg="mod">
          <ac:chgData name="Anthony Priest (Public Health Wales - No. 2 Capital Quarter)" userId="S::anthony.priest2@wales.nhs.uk::46692481-554a-429c-bc03-d4cca9c03c2b" providerId="AD" clId="Web-{0D5E9690-F3DE-9DC6-51B1-EC0460565497}" dt="2024-11-06T14:52:36.488" v="59" actId="14100"/>
          <ac:spMkLst>
            <pc:docMk/>
            <pc:sldMk cId="3844190569" sldId="262"/>
            <ac:spMk id="12" creationId="{B923A250-9161-7006-200B-F1213158F9C2}"/>
          </ac:spMkLst>
        </pc:spChg>
        <pc:picChg chg="mod">
          <ac:chgData name="Anthony Priest (Public Health Wales - No. 2 Capital Quarter)" userId="S::anthony.priest2@wales.nhs.uk::46692481-554a-429c-bc03-d4cca9c03c2b" providerId="AD" clId="Web-{0D5E9690-F3DE-9DC6-51B1-EC0460565497}" dt="2024-11-06T14:54:14.756" v="72" actId="1076"/>
          <ac:picMkLst>
            <pc:docMk/>
            <pc:sldMk cId="3844190569" sldId="262"/>
            <ac:picMk id="14" creationId="{99BC9A6E-165D-4ACA-7E89-FF52807CFD30}"/>
          </ac:picMkLst>
        </pc:picChg>
      </pc:sldChg>
      <pc:sldChg chg="modSp">
        <pc:chgData name="Anthony Priest (Public Health Wales - No. 2 Capital Quarter)" userId="S::anthony.priest2@wales.nhs.uk::46692481-554a-429c-bc03-d4cca9c03c2b" providerId="AD" clId="Web-{0D5E9690-F3DE-9DC6-51B1-EC0460565497}" dt="2024-11-06T14:57:47.262" v="104"/>
        <pc:sldMkLst>
          <pc:docMk/>
          <pc:sldMk cId="24484228" sldId="263"/>
        </pc:sldMkLst>
        <pc:spChg chg="mod">
          <ac:chgData name="Anthony Priest (Public Health Wales - No. 2 Capital Quarter)" userId="S::anthony.priest2@wales.nhs.uk::46692481-554a-429c-bc03-d4cca9c03c2b" providerId="AD" clId="Web-{0D5E9690-F3DE-9DC6-51B1-EC0460565497}" dt="2024-11-06T14:56:57.823" v="95" actId="1076"/>
          <ac:spMkLst>
            <pc:docMk/>
            <pc:sldMk cId="24484228" sldId="263"/>
            <ac:spMk id="2" creationId="{77EF3CF2-9322-3CB4-5BC9-7F927FB628CF}"/>
          </ac:spMkLst>
        </pc:spChg>
        <pc:spChg chg="mod">
          <ac:chgData name="Anthony Priest (Public Health Wales - No. 2 Capital Quarter)" userId="S::anthony.priest2@wales.nhs.uk::46692481-554a-429c-bc03-d4cca9c03c2b" providerId="AD" clId="Web-{0D5E9690-F3DE-9DC6-51B1-EC0460565497}" dt="2024-11-06T14:56:04.322" v="85" actId="1076"/>
          <ac:spMkLst>
            <pc:docMk/>
            <pc:sldMk cId="24484228" sldId="263"/>
            <ac:spMk id="3" creationId="{4BDEFE2E-E82A-8C09-486B-02E3D1FF4D60}"/>
          </ac:spMkLst>
        </pc:spChg>
        <pc:spChg chg="mod">
          <ac:chgData name="Anthony Priest (Public Health Wales - No. 2 Capital Quarter)" userId="S::anthony.priest2@wales.nhs.uk::46692481-554a-429c-bc03-d4cca9c03c2b" providerId="AD" clId="Web-{0D5E9690-F3DE-9DC6-51B1-EC0460565497}" dt="2024-11-06T14:56:07.650" v="86" actId="1076"/>
          <ac:spMkLst>
            <pc:docMk/>
            <pc:sldMk cId="24484228" sldId="263"/>
            <ac:spMk id="4" creationId="{86066468-B48B-5D42-E450-C512A86D351E}"/>
          </ac:spMkLst>
        </pc:spChg>
        <pc:spChg chg="mod">
          <ac:chgData name="Anthony Priest (Public Health Wales - No. 2 Capital Quarter)" userId="S::anthony.priest2@wales.nhs.uk::46692481-554a-429c-bc03-d4cca9c03c2b" providerId="AD" clId="Web-{0D5E9690-F3DE-9DC6-51B1-EC0460565497}" dt="2024-11-06T14:56:16.057" v="88" actId="1076"/>
          <ac:spMkLst>
            <pc:docMk/>
            <pc:sldMk cId="24484228" sldId="263"/>
            <ac:spMk id="5" creationId="{9E5A9953-8D66-0870-ED3F-C8E8E562982A}"/>
          </ac:spMkLst>
        </pc:spChg>
        <pc:spChg chg="mod">
          <ac:chgData name="Anthony Priest (Public Health Wales - No. 2 Capital Quarter)" userId="S::anthony.priest2@wales.nhs.uk::46692481-554a-429c-bc03-d4cca9c03c2b" providerId="AD" clId="Web-{0D5E9690-F3DE-9DC6-51B1-EC0460565497}" dt="2024-11-06T14:56:21.400" v="89" actId="20577"/>
          <ac:spMkLst>
            <pc:docMk/>
            <pc:sldMk cId="24484228" sldId="263"/>
            <ac:spMk id="6" creationId="{E0D3AE6F-2FCD-83D8-62F1-9C5C4E702BF6}"/>
          </ac:spMkLst>
        </pc:spChg>
        <pc:spChg chg="mod">
          <ac:chgData name="Anthony Priest (Public Health Wales - No. 2 Capital Quarter)" userId="S::anthony.priest2@wales.nhs.uk::46692481-554a-429c-bc03-d4cca9c03c2b" providerId="AD" clId="Web-{0D5E9690-F3DE-9DC6-51B1-EC0460565497}" dt="2024-11-06T14:57:02.823" v="96" actId="1076"/>
          <ac:spMkLst>
            <pc:docMk/>
            <pc:sldMk cId="24484228" sldId="263"/>
            <ac:spMk id="7" creationId="{FA04EC2A-6662-D1C0-A0F7-722019035B28}"/>
          </ac:spMkLst>
        </pc:spChg>
        <pc:spChg chg="mod">
          <ac:chgData name="Anthony Priest (Public Health Wales - No. 2 Capital Quarter)" userId="S::anthony.priest2@wales.nhs.uk::46692481-554a-429c-bc03-d4cca9c03c2b" providerId="AD" clId="Web-{0D5E9690-F3DE-9DC6-51B1-EC0460565497}" dt="2024-11-06T14:57:47.262" v="104"/>
          <ac:spMkLst>
            <pc:docMk/>
            <pc:sldMk cId="24484228" sldId="263"/>
            <ac:spMk id="9" creationId="{49B17736-C4E9-3880-0F0B-6CD65516588E}"/>
          </ac:spMkLst>
        </pc:spChg>
        <pc:spChg chg="mod">
          <ac:chgData name="Anthony Priest (Public Health Wales - No. 2 Capital Quarter)" userId="S::anthony.priest2@wales.nhs.uk::46692481-554a-429c-bc03-d4cca9c03c2b" providerId="AD" clId="Web-{0D5E9690-F3DE-9DC6-51B1-EC0460565497}" dt="2024-11-06T14:57:20.293" v="100" actId="1076"/>
          <ac:spMkLst>
            <pc:docMk/>
            <pc:sldMk cId="24484228" sldId="263"/>
            <ac:spMk id="10" creationId="{A411E62C-C69F-0560-443D-04ACC489C866}"/>
          </ac:spMkLst>
        </pc:spChg>
        <pc:spChg chg="mod">
          <ac:chgData name="Anthony Priest (Public Health Wales - No. 2 Capital Quarter)" userId="S::anthony.priest2@wales.nhs.uk::46692481-554a-429c-bc03-d4cca9c03c2b" providerId="AD" clId="Web-{0D5E9690-F3DE-9DC6-51B1-EC0460565497}" dt="2024-11-06T14:57:41.121" v="103" actId="20577"/>
          <ac:spMkLst>
            <pc:docMk/>
            <pc:sldMk cId="24484228" sldId="263"/>
            <ac:spMk id="11" creationId="{8038C9E7-3BB9-38C8-18AD-129E08AB75BE}"/>
          </ac:spMkLst>
        </pc:spChg>
        <pc:picChg chg="mod">
          <ac:chgData name="Anthony Priest (Public Health Wales - No. 2 Capital Quarter)" userId="S::anthony.priest2@wales.nhs.uk::46692481-554a-429c-bc03-d4cca9c03c2b" providerId="AD" clId="Web-{0D5E9690-F3DE-9DC6-51B1-EC0460565497}" dt="2024-11-06T14:57:07.792" v="97" actId="1076"/>
          <ac:picMkLst>
            <pc:docMk/>
            <pc:sldMk cId="24484228" sldId="263"/>
            <ac:picMk id="8" creationId="{0331BD23-39EE-7385-70A4-710BE02C3A08}"/>
          </ac:picMkLst>
        </pc:picChg>
        <pc:picChg chg="mod">
          <ac:chgData name="Anthony Priest (Public Health Wales - No. 2 Capital Quarter)" userId="S::anthony.priest2@wales.nhs.uk::46692481-554a-429c-bc03-d4cca9c03c2b" providerId="AD" clId="Web-{0D5E9690-F3DE-9DC6-51B1-EC0460565497}" dt="2024-11-06T14:57:13.136" v="98" actId="1076"/>
          <ac:picMkLst>
            <pc:docMk/>
            <pc:sldMk cId="24484228" sldId="263"/>
            <ac:picMk id="12" creationId="{D9887069-2602-1121-EEB6-8C8853386B2C}"/>
          </ac:picMkLst>
        </pc:picChg>
        <pc:picChg chg="mod">
          <ac:chgData name="Anthony Priest (Public Health Wales - No. 2 Capital Quarter)" userId="S::anthony.priest2@wales.nhs.uk::46692481-554a-429c-bc03-d4cca9c03c2b" providerId="AD" clId="Web-{0D5E9690-F3DE-9DC6-51B1-EC0460565497}" dt="2024-11-06T14:56:54.354" v="94" actId="1076"/>
          <ac:picMkLst>
            <pc:docMk/>
            <pc:sldMk cId="24484228" sldId="263"/>
            <ac:picMk id="14" creationId="{99BC9A6E-165D-4ACA-7E89-FF52807CFD30}"/>
          </ac:picMkLst>
        </pc:picChg>
      </pc:sldChg>
      <pc:sldChg chg="modSp">
        <pc:chgData name="Anthony Priest (Public Health Wales - No. 2 Capital Quarter)" userId="S::anthony.priest2@wales.nhs.uk::46692481-554a-429c-bc03-d4cca9c03c2b" providerId="AD" clId="Web-{0D5E9690-F3DE-9DC6-51B1-EC0460565497}" dt="2024-11-06T14:46:52.495" v="24" actId="1076"/>
        <pc:sldMkLst>
          <pc:docMk/>
          <pc:sldMk cId="2926307922" sldId="264"/>
        </pc:sldMkLst>
        <pc:spChg chg="mod">
          <ac:chgData name="Anthony Priest (Public Health Wales - No. 2 Capital Quarter)" userId="S::anthony.priest2@wales.nhs.uk::46692481-554a-429c-bc03-d4cca9c03c2b" providerId="AD" clId="Web-{0D5E9690-F3DE-9DC6-51B1-EC0460565497}" dt="2024-11-06T14:45:17.508" v="11" actId="1076"/>
          <ac:spMkLst>
            <pc:docMk/>
            <pc:sldMk cId="2926307922" sldId="264"/>
            <ac:spMk id="3" creationId="{4BDEFE2E-E82A-8C09-486B-02E3D1FF4D60}"/>
          </ac:spMkLst>
        </pc:spChg>
        <pc:spChg chg="mod">
          <ac:chgData name="Anthony Priest (Public Health Wales - No. 2 Capital Quarter)" userId="S::anthony.priest2@wales.nhs.uk::46692481-554a-429c-bc03-d4cca9c03c2b" providerId="AD" clId="Web-{0D5E9690-F3DE-9DC6-51B1-EC0460565497}" dt="2024-11-06T14:45:20.586" v="12" actId="1076"/>
          <ac:spMkLst>
            <pc:docMk/>
            <pc:sldMk cId="2926307922" sldId="264"/>
            <ac:spMk id="4" creationId="{86066468-B48B-5D42-E450-C512A86D351E}"/>
          </ac:spMkLst>
        </pc:spChg>
        <pc:spChg chg="mod">
          <ac:chgData name="Anthony Priest (Public Health Wales - No. 2 Capital Quarter)" userId="S::anthony.priest2@wales.nhs.uk::46692481-554a-429c-bc03-d4cca9c03c2b" providerId="AD" clId="Web-{0D5E9690-F3DE-9DC6-51B1-EC0460565497}" dt="2024-11-06T14:46:52.495" v="24" actId="1076"/>
          <ac:spMkLst>
            <pc:docMk/>
            <pc:sldMk cId="2926307922" sldId="264"/>
            <ac:spMk id="5" creationId="{9E5A9953-8D66-0870-ED3F-C8E8E562982A}"/>
          </ac:spMkLst>
        </pc:spChg>
        <pc:spChg chg="mod">
          <ac:chgData name="Anthony Priest (Public Health Wales - No. 2 Capital Quarter)" userId="S::anthony.priest2@wales.nhs.uk::46692481-554a-429c-bc03-d4cca9c03c2b" providerId="AD" clId="Web-{0D5E9690-F3DE-9DC6-51B1-EC0460565497}" dt="2024-11-06T14:46:48.432" v="23" actId="1076"/>
          <ac:spMkLst>
            <pc:docMk/>
            <pc:sldMk cId="2926307922" sldId="264"/>
            <ac:spMk id="6" creationId="{E0D3AE6F-2FCD-83D8-62F1-9C5C4E702BF6}"/>
          </ac:spMkLst>
        </pc:spChg>
        <pc:spChg chg="mod">
          <ac:chgData name="Anthony Priest (Public Health Wales - No. 2 Capital Quarter)" userId="S::anthony.priest2@wales.nhs.uk::46692481-554a-429c-bc03-d4cca9c03c2b" providerId="AD" clId="Web-{0D5E9690-F3DE-9DC6-51B1-EC0460565497}" dt="2024-11-06T14:45:38.071" v="14"/>
          <ac:spMkLst>
            <pc:docMk/>
            <pc:sldMk cId="2926307922" sldId="264"/>
            <ac:spMk id="16" creationId="{E244A4BC-2BF3-1AFC-89BB-CE60E0EF5806}"/>
          </ac:spMkLst>
        </pc:spChg>
        <pc:spChg chg="mod">
          <ac:chgData name="Anthony Priest (Public Health Wales - No. 2 Capital Quarter)" userId="S::anthony.priest2@wales.nhs.uk::46692481-554a-429c-bc03-d4cca9c03c2b" providerId="AD" clId="Web-{0D5E9690-F3DE-9DC6-51B1-EC0460565497}" dt="2024-11-06T14:46:40.213" v="22" actId="20577"/>
          <ac:spMkLst>
            <pc:docMk/>
            <pc:sldMk cId="2926307922" sldId="264"/>
            <ac:spMk id="18" creationId="{8C0C812C-B2D5-9721-EEDF-47EC54D645FC}"/>
          </ac:spMkLst>
        </pc:spChg>
      </pc:sldChg>
      <pc:sldChg chg="addSp modSp new mod modClrScheme chgLayout">
        <pc:chgData name="Anthony Priest (Public Health Wales - No. 2 Capital Quarter)" userId="S::anthony.priest2@wales.nhs.uk::46692481-554a-429c-bc03-d4cca9c03c2b" providerId="AD" clId="Web-{0D5E9690-F3DE-9DC6-51B1-EC0460565497}" dt="2024-11-06T15:00:19.204" v="118"/>
        <pc:sldMkLst>
          <pc:docMk/>
          <pc:sldMk cId="3129887920" sldId="265"/>
        </pc:sldMkLst>
      </pc:sldChg>
    </pc:docChg>
  </pc:docChgLst>
  <pc:docChgLst>
    <pc:chgData name="Sophie Flood (Public Health Wales - Matrix House)" userId="S::sophie.flood@wales.nhs.uk::f1b68508-ff1d-4a78-a875-f6aa95017de1" providerId="AD" clId="Web-{2B4AA35B-F080-444E-9B7F-FC0E444C78AD}"/>
    <pc:docChg chg="modSld">
      <pc:chgData name="Sophie Flood (Public Health Wales - Matrix House)" userId="S::sophie.flood@wales.nhs.uk::f1b68508-ff1d-4a78-a875-f6aa95017de1" providerId="AD" clId="Web-{2B4AA35B-F080-444E-9B7F-FC0E444C78AD}" dt="2025-06-03T11:36:37.689" v="24"/>
      <pc:docMkLst>
        <pc:docMk/>
      </pc:docMkLst>
      <pc:sldChg chg="modSp">
        <pc:chgData name="Sophie Flood (Public Health Wales - Matrix House)" userId="S::sophie.flood@wales.nhs.uk::f1b68508-ff1d-4a78-a875-f6aa95017de1" providerId="AD" clId="Web-{2B4AA35B-F080-444E-9B7F-FC0E444C78AD}" dt="2025-06-03T11:36:30.766" v="23" actId="20577"/>
        <pc:sldMkLst>
          <pc:docMk/>
          <pc:sldMk cId="3844190569" sldId="262"/>
        </pc:sldMkLst>
        <pc:spChg chg="mod">
          <ac:chgData name="Sophie Flood (Public Health Wales - Matrix House)" userId="S::sophie.flood@wales.nhs.uk::f1b68508-ff1d-4a78-a875-f6aa95017de1" providerId="AD" clId="Web-{2B4AA35B-F080-444E-9B7F-FC0E444C78AD}" dt="2025-06-03T11:36:30.766" v="23" actId="20577"/>
          <ac:spMkLst>
            <pc:docMk/>
            <pc:sldMk cId="3844190569" sldId="262"/>
            <ac:spMk id="11" creationId="{1A5F3732-B773-3F68-DACC-E7FE508F79B6}"/>
          </ac:spMkLst>
        </pc:spChg>
      </pc:sldChg>
      <pc:sldChg chg="addSp delSp modSp">
        <pc:chgData name="Sophie Flood (Public Health Wales - Matrix House)" userId="S::sophie.flood@wales.nhs.uk::f1b68508-ff1d-4a78-a875-f6aa95017de1" providerId="AD" clId="Web-{2B4AA35B-F080-444E-9B7F-FC0E444C78AD}" dt="2025-06-03T11:36:37.689" v="24"/>
        <pc:sldMkLst>
          <pc:docMk/>
          <pc:sldMk cId="24484228" sldId="263"/>
        </pc:sldMkLst>
        <pc:spChg chg="add del mod">
          <ac:chgData name="Sophie Flood (Public Health Wales - Matrix House)" userId="S::sophie.flood@wales.nhs.uk::f1b68508-ff1d-4a78-a875-f6aa95017de1" providerId="AD" clId="Web-{2B4AA35B-F080-444E-9B7F-FC0E444C78AD}" dt="2025-06-03T11:36:37.689" v="24"/>
          <ac:spMkLst>
            <pc:docMk/>
            <pc:sldMk cId="24484228" sldId="263"/>
            <ac:spMk id="13" creationId="{F8003C18-B055-77B6-44BF-12A7E0DE93E2}"/>
          </ac:spMkLst>
        </pc:spChg>
      </pc:sldChg>
      <pc:sldChg chg="modSp">
        <pc:chgData name="Sophie Flood (Public Health Wales - Matrix House)" userId="S::sophie.flood@wales.nhs.uk::f1b68508-ff1d-4a78-a875-f6aa95017de1" providerId="AD" clId="Web-{2B4AA35B-F080-444E-9B7F-FC0E444C78AD}" dt="2025-06-03T11:32:28.436" v="3" actId="20577"/>
        <pc:sldMkLst>
          <pc:docMk/>
          <pc:sldMk cId="2926307922" sldId="264"/>
        </pc:sldMkLst>
        <pc:spChg chg="mod">
          <ac:chgData name="Sophie Flood (Public Health Wales - Matrix House)" userId="S::sophie.flood@wales.nhs.uk::f1b68508-ff1d-4a78-a875-f6aa95017de1" providerId="AD" clId="Web-{2B4AA35B-F080-444E-9B7F-FC0E444C78AD}" dt="2025-06-03T11:32:28.436" v="3" actId="20577"/>
          <ac:spMkLst>
            <pc:docMk/>
            <pc:sldMk cId="2926307922" sldId="264"/>
            <ac:spMk id="18" creationId="{8C0C812C-B2D5-9721-EEDF-47EC54D645FC}"/>
          </ac:spMkLst>
        </pc:spChg>
      </pc:sldChg>
    </pc:docChg>
  </pc:docChgLst>
  <pc:docChgLst>
    <pc:chgData name="Grace Lawson (Public Health Wales - No. 2 Capital Quarter)" userId="S::grace.lawson@wales.nhs.uk::88c6baf7-06f7-4e16-85cb-71260126bd16" providerId="AD" clId="Web-{8EC7786F-1C59-B651-1C35-50F2C0B15430}"/>
    <pc:docChg chg="modSld">
      <pc:chgData name="Grace Lawson (Public Health Wales - No. 2 Capital Quarter)" userId="S::grace.lawson@wales.nhs.uk::88c6baf7-06f7-4e16-85cb-71260126bd16" providerId="AD" clId="Web-{8EC7786F-1C59-B651-1C35-50F2C0B15430}" dt="2024-10-10T10:25:07.213" v="77"/>
      <pc:docMkLst>
        <pc:docMk/>
      </pc:docMkLst>
      <pc:sldChg chg="modSp">
        <pc:chgData name="Grace Lawson (Public Health Wales - No. 2 Capital Quarter)" userId="S::grace.lawson@wales.nhs.uk::88c6baf7-06f7-4e16-85cb-71260126bd16" providerId="AD" clId="Web-{8EC7786F-1C59-B651-1C35-50F2C0B15430}" dt="2024-10-10T10:25:07.213" v="77"/>
        <pc:sldMkLst>
          <pc:docMk/>
          <pc:sldMk cId="3990787115" sldId="275"/>
        </pc:sldMkLst>
      </pc:sldChg>
    </pc:docChg>
  </pc:docChgLst>
  <pc:docChgLst>
    <pc:chgData name="Sophie Flood (Public Health Wales - Matrix House)" userId="S::sophie.flood@wales.nhs.uk::f1b68508-ff1d-4a78-a875-f6aa95017de1" providerId="AD" clId="Web-{EA48C2D5-78FC-D371-1B5E-2D2C1592B726}"/>
    <pc:docChg chg="modSld">
      <pc:chgData name="Sophie Flood (Public Health Wales - Matrix House)" userId="S::sophie.flood@wales.nhs.uk::f1b68508-ff1d-4a78-a875-f6aa95017de1" providerId="AD" clId="Web-{EA48C2D5-78FC-D371-1B5E-2D2C1592B726}" dt="2025-01-22T14:18:40.631" v="15" actId="20577"/>
      <pc:docMkLst>
        <pc:docMk/>
      </pc:docMkLst>
      <pc:sldChg chg="modSp">
        <pc:chgData name="Sophie Flood (Public Health Wales - Matrix House)" userId="S::sophie.flood@wales.nhs.uk::f1b68508-ff1d-4a78-a875-f6aa95017de1" providerId="AD" clId="Web-{EA48C2D5-78FC-D371-1B5E-2D2C1592B726}" dt="2025-01-22T14:18:40.631" v="15" actId="20577"/>
        <pc:sldMkLst>
          <pc:docMk/>
          <pc:sldMk cId="2629694126" sldId="305"/>
        </pc:sldMkLst>
        <pc:spChg chg="mod">
          <ac:chgData name="Sophie Flood (Public Health Wales - Matrix House)" userId="S::sophie.flood@wales.nhs.uk::f1b68508-ff1d-4a78-a875-f6aa95017de1" providerId="AD" clId="Web-{EA48C2D5-78FC-D371-1B5E-2D2C1592B726}" dt="2025-01-22T14:18:40.631" v="15" actId="20577"/>
          <ac:spMkLst>
            <pc:docMk/>
            <pc:sldMk cId="2629694126" sldId="305"/>
            <ac:spMk id="5" creationId="{9D16C461-1705-953C-AA71-3B5B6C0B4ECB}"/>
          </ac:spMkLst>
        </pc:spChg>
        <pc:spChg chg="mod">
          <ac:chgData name="Sophie Flood (Public Health Wales - Matrix House)" userId="S::sophie.flood@wales.nhs.uk::f1b68508-ff1d-4a78-a875-f6aa95017de1" providerId="AD" clId="Web-{EA48C2D5-78FC-D371-1B5E-2D2C1592B726}" dt="2025-01-22T09:22:56.751" v="10" actId="20577"/>
          <ac:spMkLst>
            <pc:docMk/>
            <pc:sldMk cId="2629694126" sldId="305"/>
            <ac:spMk id="8" creationId="{12D83889-0442-1959-F86D-9314EE1CFC28}"/>
          </ac:spMkLst>
        </pc:spChg>
      </pc:sldChg>
    </pc:docChg>
  </pc:docChgLst>
  <pc:docChgLst>
    <pc:chgData name="Sophie Flood (Public Health Wales - Matrix House)" userId="S::sophie.flood@wales.nhs.uk::f1b68508-ff1d-4a78-a875-f6aa95017de1" providerId="AD" clId="Web-{AB8E3806-7B6E-18C6-CDB8-3DFFC3B92BDE}"/>
    <pc:docChg chg="modSld">
      <pc:chgData name="Sophie Flood (Public Health Wales - Matrix House)" userId="S::sophie.flood@wales.nhs.uk::f1b68508-ff1d-4a78-a875-f6aa95017de1" providerId="AD" clId="Web-{AB8E3806-7B6E-18C6-CDB8-3DFFC3B92BDE}" dt="2024-11-18T11:23:38.717" v="1" actId="1076"/>
      <pc:docMkLst>
        <pc:docMk/>
      </pc:docMkLst>
      <pc:sldChg chg="modSp">
        <pc:chgData name="Sophie Flood (Public Health Wales - Matrix House)" userId="S::sophie.flood@wales.nhs.uk::f1b68508-ff1d-4a78-a875-f6aa95017de1" providerId="AD" clId="Web-{AB8E3806-7B6E-18C6-CDB8-3DFFC3B92BDE}" dt="2024-11-18T11:23:21.232" v="0" actId="20577"/>
        <pc:sldMkLst>
          <pc:docMk/>
          <pc:sldMk cId="3844190569" sldId="262"/>
        </pc:sldMkLst>
        <pc:spChg chg="mod">
          <ac:chgData name="Sophie Flood (Public Health Wales - Matrix House)" userId="S::sophie.flood@wales.nhs.uk::f1b68508-ff1d-4a78-a875-f6aa95017de1" providerId="AD" clId="Web-{AB8E3806-7B6E-18C6-CDB8-3DFFC3B92BDE}" dt="2024-11-18T11:23:21.232" v="0" actId="20577"/>
          <ac:spMkLst>
            <pc:docMk/>
            <pc:sldMk cId="3844190569" sldId="262"/>
            <ac:spMk id="11" creationId="{1A5F3732-B773-3F68-DACC-E7FE508F79B6}"/>
          </ac:spMkLst>
        </pc:spChg>
      </pc:sldChg>
      <pc:sldChg chg="modSp">
        <pc:chgData name="Sophie Flood (Public Health Wales - Matrix House)" userId="S::sophie.flood@wales.nhs.uk::f1b68508-ff1d-4a78-a875-f6aa95017de1" providerId="AD" clId="Web-{AB8E3806-7B6E-18C6-CDB8-3DFFC3B92BDE}" dt="2024-11-18T11:23:38.717" v="1" actId="1076"/>
        <pc:sldMkLst>
          <pc:docMk/>
          <pc:sldMk cId="24484228" sldId="263"/>
        </pc:sldMkLst>
        <pc:spChg chg="mod">
          <ac:chgData name="Sophie Flood (Public Health Wales - Matrix House)" userId="S::sophie.flood@wales.nhs.uk::f1b68508-ff1d-4a78-a875-f6aa95017de1" providerId="AD" clId="Web-{AB8E3806-7B6E-18C6-CDB8-3DFFC3B92BDE}" dt="2024-11-18T11:23:38.717" v="1" actId="1076"/>
          <ac:spMkLst>
            <pc:docMk/>
            <pc:sldMk cId="24484228" sldId="263"/>
            <ac:spMk id="7" creationId="{FA04EC2A-6662-D1C0-A0F7-722019035B28}"/>
          </ac:spMkLst>
        </pc:spChg>
      </pc:sldChg>
    </pc:docChg>
  </pc:docChgLst>
  <pc:docChgLst>
    <pc:chgData name="Almaz Wong (Public Health Wales - No. 2 Capital Quarter)" userId="ea748972-8fa9-44ab-8b63-a8fb3618c257" providerId="ADAL" clId="{3AF30184-8B38-46A5-9492-017F6E5D3582}"/>
    <pc:docChg chg="custSel modSld">
      <pc:chgData name="Almaz Wong (Public Health Wales - No. 2 Capital Quarter)" userId="ea748972-8fa9-44ab-8b63-a8fb3618c257" providerId="ADAL" clId="{3AF30184-8B38-46A5-9492-017F6E5D3582}" dt="2024-12-16T14:04:48.286" v="10" actId="11530"/>
      <pc:docMkLst>
        <pc:docMk/>
      </pc:docMkLst>
      <pc:sldChg chg="addSp delSp modSp mod">
        <pc:chgData name="Almaz Wong (Public Health Wales - No. 2 Capital Quarter)" userId="ea748972-8fa9-44ab-8b63-a8fb3618c257" providerId="ADAL" clId="{3AF30184-8B38-46A5-9492-017F6E5D3582}" dt="2024-12-16T14:04:48.286" v="10" actId="11530"/>
        <pc:sldMkLst>
          <pc:docMk/>
          <pc:sldMk cId="2926879243" sldId="256"/>
        </pc:sldMkLst>
        <pc:picChg chg="add mod">
          <ac:chgData name="Almaz Wong (Public Health Wales - No. 2 Capital Quarter)" userId="ea748972-8fa9-44ab-8b63-a8fb3618c257" providerId="ADAL" clId="{3AF30184-8B38-46A5-9492-017F6E5D3582}" dt="2024-12-16T14:04:48.286" v="10" actId="11530"/>
          <ac:picMkLst>
            <pc:docMk/>
            <pc:sldMk cId="2926879243" sldId="256"/>
            <ac:picMk id="4" creationId="{5F8E2E9B-CFC8-21FD-CA71-06600547AD00}"/>
          </ac:picMkLst>
        </pc:picChg>
      </pc:sldChg>
    </pc:docChg>
  </pc:docChgLst>
  <pc:docChgLst>
    <pc:chgData name="Grace Lawson (Public Health Wales - No. 2 Capital Quarter)" userId="S::grace.lawson@wales.nhs.uk::88c6baf7-06f7-4e16-85cb-71260126bd16" providerId="AD" clId="Web-{04661DCA-E185-4475-A68C-CE97D0640AAD}"/>
    <pc:docChg chg="modSld">
      <pc:chgData name="Grace Lawson (Public Health Wales - No. 2 Capital Quarter)" userId="S::grace.lawson@wales.nhs.uk::88c6baf7-06f7-4e16-85cb-71260126bd16" providerId="AD" clId="Web-{04661DCA-E185-4475-A68C-CE97D0640AAD}" dt="2024-07-22T11:50:53.703" v="15" actId="14100"/>
      <pc:docMkLst>
        <pc:docMk/>
      </pc:docMkLst>
      <pc:sldChg chg="modSp">
        <pc:chgData name="Grace Lawson (Public Health Wales - No. 2 Capital Quarter)" userId="S::grace.lawson@wales.nhs.uk::88c6baf7-06f7-4e16-85cb-71260126bd16" providerId="AD" clId="Web-{04661DCA-E185-4475-A68C-CE97D0640AAD}" dt="2024-07-22T11:50:53.703" v="15" actId="14100"/>
        <pc:sldMkLst>
          <pc:docMk/>
          <pc:sldMk cId="2926307922" sldId="264"/>
        </pc:sldMkLst>
      </pc:sldChg>
    </pc:docChg>
  </pc:docChgLst>
  <pc:docChgLst>
    <pc:chgData name="Leanne Small (Public Health Wales - No. 2 Capital Quarter)" userId="S::leanne.small@wales.nhs.uk::d76cf426-005f-434f-ac47-a5eb582e6007" providerId="AD" clId="Web-{AC63F66C-967D-4C20-8E2D-B850C48EE90D}"/>
    <pc:docChg chg="modSld">
      <pc:chgData name="Leanne Small (Public Health Wales - No. 2 Capital Quarter)" userId="S::leanne.small@wales.nhs.uk::d76cf426-005f-434f-ac47-a5eb582e6007" providerId="AD" clId="Web-{AC63F66C-967D-4C20-8E2D-B850C48EE90D}" dt="2024-06-18T09:13:42.257" v="391" actId="1076"/>
      <pc:docMkLst>
        <pc:docMk/>
      </pc:docMkLst>
      <pc:sldChg chg="addSp modSp">
        <pc:chgData name="Leanne Small (Public Health Wales - No. 2 Capital Quarter)" userId="S::leanne.small@wales.nhs.uk::d76cf426-005f-434f-ac47-a5eb582e6007" providerId="AD" clId="Web-{AC63F66C-967D-4C20-8E2D-B850C48EE90D}" dt="2024-06-18T09:06:34.632" v="234" actId="688"/>
        <pc:sldMkLst>
          <pc:docMk/>
          <pc:sldMk cId="3222475739" sldId="259"/>
        </pc:sldMkLst>
      </pc:sldChg>
      <pc:sldChg chg="addSp modSp">
        <pc:chgData name="Leanne Small (Public Health Wales - No. 2 Capital Quarter)" userId="S::leanne.small@wales.nhs.uk::d76cf426-005f-434f-ac47-a5eb582e6007" providerId="AD" clId="Web-{AC63F66C-967D-4C20-8E2D-B850C48EE90D}" dt="2024-06-18T09:13:42.257" v="391" actId="1076"/>
        <pc:sldMkLst>
          <pc:docMk/>
          <pc:sldMk cId="2929816585" sldId="260"/>
        </pc:sldMkLst>
      </pc:sldChg>
    </pc:docChg>
  </pc:docChgLst>
  <pc:docChgLst>
    <pc:chgData name="Sophie Flood (Public Health Wales - Matrix House)" userId="S::sophie.flood@wales.nhs.uk::f1b68508-ff1d-4a78-a875-f6aa95017de1" providerId="AD" clId="Web-{44197253-F083-7C4E-4F4E-E0811A8EAEC5}"/>
    <pc:docChg chg="modSld">
      <pc:chgData name="Sophie Flood (Public Health Wales - Matrix House)" userId="S::sophie.flood@wales.nhs.uk::f1b68508-ff1d-4a78-a875-f6aa95017de1" providerId="AD" clId="Web-{44197253-F083-7C4E-4F4E-E0811A8EAEC5}" dt="2025-02-03T10:06:25.699" v="65" actId="20577"/>
      <pc:docMkLst>
        <pc:docMk/>
      </pc:docMkLst>
      <pc:sldChg chg="modSp">
        <pc:chgData name="Sophie Flood (Public Health Wales - Matrix House)" userId="S::sophie.flood@wales.nhs.uk::f1b68508-ff1d-4a78-a875-f6aa95017de1" providerId="AD" clId="Web-{44197253-F083-7C4E-4F4E-E0811A8EAEC5}" dt="2025-02-03T10:06:25.699" v="65" actId="20577"/>
        <pc:sldMkLst>
          <pc:docMk/>
          <pc:sldMk cId="2629694126" sldId="305"/>
        </pc:sldMkLst>
        <pc:spChg chg="mod">
          <ac:chgData name="Sophie Flood (Public Health Wales - Matrix House)" userId="S::sophie.flood@wales.nhs.uk::f1b68508-ff1d-4a78-a875-f6aa95017de1" providerId="AD" clId="Web-{44197253-F083-7C4E-4F4E-E0811A8EAEC5}" dt="2025-02-03T10:04:40.726" v="56" actId="1076"/>
          <ac:spMkLst>
            <pc:docMk/>
            <pc:sldMk cId="2629694126" sldId="305"/>
            <ac:spMk id="4" creationId="{7281CADA-E834-5793-61B6-C5FC6EC16E69}"/>
          </ac:spMkLst>
        </pc:spChg>
        <pc:spChg chg="mod">
          <ac:chgData name="Sophie Flood (Public Health Wales - Matrix House)" userId="S::sophie.flood@wales.nhs.uk::f1b68508-ff1d-4a78-a875-f6aa95017de1" providerId="AD" clId="Web-{44197253-F083-7C4E-4F4E-E0811A8EAEC5}" dt="2025-02-03T10:04:29.335" v="54" actId="1076"/>
          <ac:spMkLst>
            <pc:docMk/>
            <pc:sldMk cId="2629694126" sldId="305"/>
            <ac:spMk id="5" creationId="{9D16C461-1705-953C-AA71-3B5B6C0B4ECB}"/>
          </ac:spMkLst>
        </pc:spChg>
        <pc:spChg chg="mod">
          <ac:chgData name="Sophie Flood (Public Health Wales - Matrix House)" userId="S::sophie.flood@wales.nhs.uk::f1b68508-ff1d-4a78-a875-f6aa95017de1" providerId="AD" clId="Web-{44197253-F083-7C4E-4F4E-E0811A8EAEC5}" dt="2025-02-03T10:06:25.699" v="65" actId="20577"/>
          <ac:spMkLst>
            <pc:docMk/>
            <pc:sldMk cId="2629694126" sldId="305"/>
            <ac:spMk id="8" creationId="{12D83889-0442-1959-F86D-9314EE1CFC28}"/>
          </ac:spMkLst>
        </pc:spChg>
        <pc:graphicFrameChg chg="mod">
          <ac:chgData name="Sophie Flood (Public Health Wales - Matrix House)" userId="S::sophie.flood@wales.nhs.uk::f1b68508-ff1d-4a78-a875-f6aa95017de1" providerId="AD" clId="Web-{44197253-F083-7C4E-4F4E-E0811A8EAEC5}" dt="2025-02-03T10:04:36.336" v="55" actId="1076"/>
          <ac:graphicFrameMkLst>
            <pc:docMk/>
            <pc:sldMk cId="2629694126" sldId="305"/>
            <ac:graphicFrameMk id="9" creationId="{C44939F1-56C1-C2BB-4B4A-460F01D5AD8C}"/>
          </ac:graphicFrameMkLst>
        </pc:graphicFrameChg>
      </pc:sldChg>
    </pc:docChg>
  </pc:docChgLst>
  <pc:docChgLst>
    <pc:chgData name="Anthony Priest (Public Health Wales - No. 2 Capital Quarter)" userId="S::anthony.priest2@wales.nhs.uk::46692481-554a-429c-bc03-d4cca9c03c2b" providerId="AD" clId="Web-{0CDE82FD-7AD8-60E2-2208-72AC31E73D15}"/>
    <pc:docChg chg="modSld">
      <pc:chgData name="Anthony Priest (Public Health Wales - No. 2 Capital Quarter)" userId="S::anthony.priest2@wales.nhs.uk::46692481-554a-429c-bc03-d4cca9c03c2b" providerId="AD" clId="Web-{0CDE82FD-7AD8-60E2-2208-72AC31E73D15}" dt="2024-11-11T11:29:13.666" v="1"/>
      <pc:docMkLst>
        <pc:docMk/>
      </pc:docMkLst>
      <pc:sldChg chg="delSp modSp">
        <pc:chgData name="Anthony Priest (Public Health Wales - No. 2 Capital Quarter)" userId="S::anthony.priest2@wales.nhs.uk::46692481-554a-429c-bc03-d4cca9c03c2b" providerId="AD" clId="Web-{0CDE82FD-7AD8-60E2-2208-72AC31E73D15}" dt="2024-11-11T11:29:13.666" v="1"/>
        <pc:sldMkLst>
          <pc:docMk/>
          <pc:sldMk cId="2929816585" sldId="260"/>
        </pc:sldMkLst>
      </pc:sldChg>
    </pc:docChg>
  </pc:docChgLst>
  <pc:docChgLst>
    <pc:chgData name="Grace Lawson (Public Health Wales - No. 2 Capital Quarter)" userId="S::grace.lawson@wales.nhs.uk::88c6baf7-06f7-4e16-85cb-71260126bd16" providerId="AD" clId="Web-{357E2E97-DA1D-14C2-05EB-730837F7D2C4}"/>
    <pc:docChg chg="addSld modSld">
      <pc:chgData name="Grace Lawson (Public Health Wales - No. 2 Capital Quarter)" userId="S::grace.lawson@wales.nhs.uk::88c6baf7-06f7-4e16-85cb-71260126bd16" providerId="AD" clId="Web-{357E2E97-DA1D-14C2-05EB-730837F7D2C4}" dt="2024-06-26T13:12:25.144" v="6"/>
      <pc:docMkLst>
        <pc:docMk/>
      </pc:docMkLst>
      <pc:sldChg chg="modSp add">
        <pc:chgData name="Grace Lawson (Public Health Wales - No. 2 Capital Quarter)" userId="S::grace.lawson@wales.nhs.uk::88c6baf7-06f7-4e16-85cb-71260126bd16" providerId="AD" clId="Web-{357E2E97-DA1D-14C2-05EB-730837F7D2C4}" dt="2024-06-26T13:12:25.144" v="6"/>
        <pc:sldMkLst>
          <pc:docMk/>
          <pc:sldMk cId="3990787115" sldId="275"/>
        </pc:sldMkLst>
      </pc:sldChg>
    </pc:docChg>
  </pc:docChgLst>
  <pc:docChgLst>
    <pc:chgData name="Almaz Wong (Public Health Wales - No. 2 Capital Quarter)" userId="S::almaz.wong@wales.nhs.uk::ea748972-8fa9-44ab-8b63-a8fb3618c257" providerId="AD" clId="Web-{F0FA1DAD-91FF-F17F-536C-B54AC43856A6}"/>
    <pc:docChg chg="addSld delSld modSld">
      <pc:chgData name="Almaz Wong (Public Health Wales - No. 2 Capital Quarter)" userId="S::almaz.wong@wales.nhs.uk::ea748972-8fa9-44ab-8b63-a8fb3618c257" providerId="AD" clId="Web-{F0FA1DAD-91FF-F17F-536C-B54AC43856A6}" dt="2024-11-15T15:43:02.854" v="136"/>
      <pc:docMkLst>
        <pc:docMk/>
      </pc:docMkLst>
      <pc:sldChg chg="modSp">
        <pc:chgData name="Almaz Wong (Public Health Wales - No. 2 Capital Quarter)" userId="S::almaz.wong@wales.nhs.uk::ea748972-8fa9-44ab-8b63-a8fb3618c257" providerId="AD" clId="Web-{F0FA1DAD-91FF-F17F-536C-B54AC43856A6}" dt="2024-11-15T15:27:47.287" v="2"/>
        <pc:sldMkLst>
          <pc:docMk/>
          <pc:sldMk cId="2926879243" sldId="256"/>
        </pc:sldMkLst>
        <pc:spChg chg="mod">
          <ac:chgData name="Almaz Wong (Public Health Wales - No. 2 Capital Quarter)" userId="S::almaz.wong@wales.nhs.uk::ea748972-8fa9-44ab-8b63-a8fb3618c257" providerId="AD" clId="Web-{F0FA1DAD-91FF-F17F-536C-B54AC43856A6}" dt="2024-11-15T15:26:57.646" v="0" actId="20577"/>
          <ac:spMkLst>
            <pc:docMk/>
            <pc:sldMk cId="2926879243" sldId="256"/>
            <ac:spMk id="5" creationId="{3CE1152D-6BB6-3080-954C-28D9314E6AD5}"/>
          </ac:spMkLst>
        </pc:spChg>
      </pc:sldChg>
      <pc:sldChg chg="modSp">
        <pc:chgData name="Almaz Wong (Public Health Wales - No. 2 Capital Quarter)" userId="S::almaz.wong@wales.nhs.uk::ea748972-8fa9-44ab-8b63-a8fb3618c257" providerId="AD" clId="Web-{F0FA1DAD-91FF-F17F-536C-B54AC43856A6}" dt="2024-11-15T15:30:14.416" v="7" actId="20577"/>
        <pc:sldMkLst>
          <pc:docMk/>
          <pc:sldMk cId="2167396426" sldId="257"/>
        </pc:sldMkLst>
        <pc:spChg chg="mod">
          <ac:chgData name="Almaz Wong (Public Health Wales - No. 2 Capital Quarter)" userId="S::almaz.wong@wales.nhs.uk::ea748972-8fa9-44ab-8b63-a8fb3618c257" providerId="AD" clId="Web-{F0FA1DAD-91FF-F17F-536C-B54AC43856A6}" dt="2024-11-15T15:29:51.806" v="4" actId="14100"/>
          <ac:spMkLst>
            <pc:docMk/>
            <pc:sldMk cId="2167396426" sldId="257"/>
            <ac:spMk id="3" creationId="{8ECE27F0-EEC4-2419-C679-D1DA63C09809}"/>
          </ac:spMkLst>
        </pc:spChg>
        <pc:spChg chg="mod">
          <ac:chgData name="Almaz Wong (Public Health Wales - No. 2 Capital Quarter)" userId="S::almaz.wong@wales.nhs.uk::ea748972-8fa9-44ab-8b63-a8fb3618c257" providerId="AD" clId="Web-{F0FA1DAD-91FF-F17F-536C-B54AC43856A6}" dt="2024-11-15T15:30:14.416" v="7" actId="20577"/>
          <ac:spMkLst>
            <pc:docMk/>
            <pc:sldMk cId="2167396426" sldId="257"/>
            <ac:spMk id="4" creationId="{97C2E9EC-2637-E4F3-6E2E-BA97237B945F}"/>
          </ac:spMkLst>
        </pc:spChg>
      </pc:sldChg>
      <pc:sldChg chg="modSp">
        <pc:chgData name="Almaz Wong (Public Health Wales - No. 2 Capital Quarter)" userId="S::almaz.wong@wales.nhs.uk::ea748972-8fa9-44ab-8b63-a8fb3618c257" providerId="AD" clId="Web-{F0FA1DAD-91FF-F17F-536C-B54AC43856A6}" dt="2024-11-15T15:34:35.718" v="68" actId="20577"/>
        <pc:sldMkLst>
          <pc:docMk/>
          <pc:sldMk cId="3222475739" sldId="259"/>
        </pc:sldMkLst>
        <pc:spChg chg="mod">
          <ac:chgData name="Almaz Wong (Public Health Wales - No. 2 Capital Quarter)" userId="S::almaz.wong@wales.nhs.uk::ea748972-8fa9-44ab-8b63-a8fb3618c257" providerId="AD" clId="Web-{F0FA1DAD-91FF-F17F-536C-B54AC43856A6}" dt="2024-11-15T15:34:35.718" v="68" actId="20577"/>
          <ac:spMkLst>
            <pc:docMk/>
            <pc:sldMk cId="3222475739" sldId="259"/>
            <ac:spMk id="3" creationId="{4BDEFE2E-E82A-8C09-486B-02E3D1FF4D60}"/>
          </ac:spMkLst>
        </pc:spChg>
      </pc:sldChg>
      <pc:sldChg chg="modSp">
        <pc:chgData name="Almaz Wong (Public Health Wales - No. 2 Capital Quarter)" userId="S::almaz.wong@wales.nhs.uk::ea748972-8fa9-44ab-8b63-a8fb3618c257" providerId="AD" clId="Web-{F0FA1DAD-91FF-F17F-536C-B54AC43856A6}" dt="2024-11-15T15:36:14.611" v="96" actId="20577"/>
        <pc:sldMkLst>
          <pc:docMk/>
          <pc:sldMk cId="2929816585" sldId="260"/>
        </pc:sldMkLst>
        <pc:spChg chg="mod">
          <ac:chgData name="Almaz Wong (Public Health Wales - No. 2 Capital Quarter)" userId="S::almaz.wong@wales.nhs.uk::ea748972-8fa9-44ab-8b63-a8fb3618c257" providerId="AD" clId="Web-{F0FA1DAD-91FF-F17F-536C-B54AC43856A6}" dt="2024-11-15T15:36:14.611" v="96" actId="20577"/>
          <ac:spMkLst>
            <pc:docMk/>
            <pc:sldMk cId="2929816585" sldId="260"/>
            <ac:spMk id="3" creationId="{4BDEFE2E-E82A-8C09-486B-02E3D1FF4D60}"/>
          </ac:spMkLst>
        </pc:spChg>
      </pc:sldChg>
      <pc:sldChg chg="modSp">
        <pc:chgData name="Almaz Wong (Public Health Wales - No. 2 Capital Quarter)" userId="S::almaz.wong@wales.nhs.uk::ea748972-8fa9-44ab-8b63-a8fb3618c257" providerId="AD" clId="Web-{F0FA1DAD-91FF-F17F-536C-B54AC43856A6}" dt="2024-11-15T15:42:20.432" v="133" actId="14100"/>
        <pc:sldMkLst>
          <pc:docMk/>
          <pc:sldMk cId="3462985107" sldId="261"/>
        </pc:sldMkLst>
        <pc:spChg chg="mod">
          <ac:chgData name="Almaz Wong (Public Health Wales - No. 2 Capital Quarter)" userId="S::almaz.wong@wales.nhs.uk::ea748972-8fa9-44ab-8b63-a8fb3618c257" providerId="AD" clId="Web-{F0FA1DAD-91FF-F17F-536C-B54AC43856A6}" dt="2024-11-15T15:42:11.978" v="132" actId="20577"/>
          <ac:spMkLst>
            <pc:docMk/>
            <pc:sldMk cId="3462985107" sldId="261"/>
            <ac:spMk id="3" creationId="{4BDEFE2E-E82A-8C09-486B-02E3D1FF4D60}"/>
          </ac:spMkLst>
        </pc:spChg>
        <pc:picChg chg="mod">
          <ac:chgData name="Almaz Wong (Public Health Wales - No. 2 Capital Quarter)" userId="S::almaz.wong@wales.nhs.uk::ea748972-8fa9-44ab-8b63-a8fb3618c257" providerId="AD" clId="Web-{F0FA1DAD-91FF-F17F-536C-B54AC43856A6}" dt="2024-11-15T15:42:20.432" v="133" actId="14100"/>
          <ac:picMkLst>
            <pc:docMk/>
            <pc:sldMk cId="3462985107" sldId="261"/>
            <ac:picMk id="14" creationId="{99BC9A6E-165D-4ACA-7E89-FF52807CFD30}"/>
          </ac:picMkLst>
        </pc:picChg>
      </pc:sldChg>
      <pc:sldChg chg="modSp">
        <pc:chgData name="Almaz Wong (Public Health Wales - No. 2 Capital Quarter)" userId="S::almaz.wong@wales.nhs.uk::ea748972-8fa9-44ab-8b63-a8fb3618c257" providerId="AD" clId="Web-{F0FA1DAD-91FF-F17F-536C-B54AC43856A6}" dt="2024-11-15T15:38:23.004" v="110" actId="20577"/>
        <pc:sldMkLst>
          <pc:docMk/>
          <pc:sldMk cId="3844190569" sldId="262"/>
        </pc:sldMkLst>
        <pc:spChg chg="mod">
          <ac:chgData name="Almaz Wong (Public Health Wales - No. 2 Capital Quarter)" userId="S::almaz.wong@wales.nhs.uk::ea748972-8fa9-44ab-8b63-a8fb3618c257" providerId="AD" clId="Web-{F0FA1DAD-91FF-F17F-536C-B54AC43856A6}" dt="2024-11-15T15:38:23.004" v="110" actId="20577"/>
          <ac:spMkLst>
            <pc:docMk/>
            <pc:sldMk cId="3844190569" sldId="262"/>
            <ac:spMk id="3" creationId="{4BDEFE2E-E82A-8C09-486B-02E3D1FF4D60}"/>
          </ac:spMkLst>
        </pc:spChg>
      </pc:sldChg>
      <pc:sldChg chg="modSp">
        <pc:chgData name="Almaz Wong (Public Health Wales - No. 2 Capital Quarter)" userId="S::almaz.wong@wales.nhs.uk::ea748972-8fa9-44ab-8b63-a8fb3618c257" providerId="AD" clId="Web-{F0FA1DAD-91FF-F17F-536C-B54AC43856A6}" dt="2024-11-15T15:41:33.837" v="118" actId="20577"/>
        <pc:sldMkLst>
          <pc:docMk/>
          <pc:sldMk cId="24484228" sldId="263"/>
        </pc:sldMkLst>
        <pc:spChg chg="mod">
          <ac:chgData name="Almaz Wong (Public Health Wales - No. 2 Capital Quarter)" userId="S::almaz.wong@wales.nhs.uk::ea748972-8fa9-44ab-8b63-a8fb3618c257" providerId="AD" clId="Web-{F0FA1DAD-91FF-F17F-536C-B54AC43856A6}" dt="2024-11-15T15:41:33.837" v="118" actId="20577"/>
          <ac:spMkLst>
            <pc:docMk/>
            <pc:sldMk cId="24484228" sldId="263"/>
            <ac:spMk id="3" creationId="{4BDEFE2E-E82A-8C09-486B-02E3D1FF4D60}"/>
          </ac:spMkLst>
        </pc:spChg>
      </pc:sldChg>
      <pc:sldChg chg="modSp">
        <pc:chgData name="Almaz Wong (Public Health Wales - No. 2 Capital Quarter)" userId="S::almaz.wong@wales.nhs.uk::ea748972-8fa9-44ab-8b63-a8fb3618c257" providerId="AD" clId="Web-{F0FA1DAD-91FF-F17F-536C-B54AC43856A6}" dt="2024-11-15T15:32:43.809" v="43" actId="1076"/>
        <pc:sldMkLst>
          <pc:docMk/>
          <pc:sldMk cId="2926307922" sldId="264"/>
        </pc:sldMkLst>
        <pc:spChg chg="mod">
          <ac:chgData name="Almaz Wong (Public Health Wales - No. 2 Capital Quarter)" userId="S::almaz.wong@wales.nhs.uk::ea748972-8fa9-44ab-8b63-a8fb3618c257" providerId="AD" clId="Web-{F0FA1DAD-91FF-F17F-536C-B54AC43856A6}" dt="2024-11-15T15:31:39.308" v="27" actId="14100"/>
          <ac:spMkLst>
            <pc:docMk/>
            <pc:sldMk cId="2926307922" sldId="264"/>
            <ac:spMk id="3" creationId="{4BDEFE2E-E82A-8C09-486B-02E3D1FF4D60}"/>
          </ac:spMkLst>
        </pc:spChg>
        <pc:spChg chg="mod">
          <ac:chgData name="Almaz Wong (Public Health Wales - No. 2 Capital Quarter)" userId="S::almaz.wong@wales.nhs.uk::ea748972-8fa9-44ab-8b63-a8fb3618c257" providerId="AD" clId="Web-{F0FA1DAD-91FF-F17F-536C-B54AC43856A6}" dt="2024-11-15T15:32:43.809" v="43" actId="1076"/>
          <ac:spMkLst>
            <pc:docMk/>
            <pc:sldMk cId="2926307922" sldId="264"/>
            <ac:spMk id="13" creationId="{1460E8D7-688A-28B0-2326-6DD36F112F0B}"/>
          </ac:spMkLst>
        </pc:spChg>
        <pc:spChg chg="mod">
          <ac:chgData name="Almaz Wong (Public Health Wales - No. 2 Capital Quarter)" userId="S::almaz.wong@wales.nhs.uk::ea748972-8fa9-44ab-8b63-a8fb3618c257" providerId="AD" clId="Web-{F0FA1DAD-91FF-F17F-536C-B54AC43856A6}" dt="2024-11-15T15:32:37.794" v="41" actId="1076"/>
          <ac:spMkLst>
            <pc:docMk/>
            <pc:sldMk cId="2926307922" sldId="264"/>
            <ac:spMk id="15" creationId="{17A08034-BB0F-2403-C096-D1FE3270BBC0}"/>
          </ac:spMkLst>
        </pc:spChg>
        <pc:picChg chg="mod">
          <ac:chgData name="Almaz Wong (Public Health Wales - No. 2 Capital Quarter)" userId="S::almaz.wong@wales.nhs.uk::ea748972-8fa9-44ab-8b63-a8fb3618c257" providerId="AD" clId="Web-{F0FA1DAD-91FF-F17F-536C-B54AC43856A6}" dt="2024-11-15T15:32:34.762" v="40" actId="1076"/>
          <ac:picMkLst>
            <pc:docMk/>
            <pc:sldMk cId="2926307922" sldId="264"/>
            <ac:picMk id="7" creationId="{23D35B8C-A2FF-B15D-33DD-948105DAA3B6}"/>
          </ac:picMkLst>
        </pc:picChg>
        <pc:picChg chg="mod">
          <ac:chgData name="Almaz Wong (Public Health Wales - No. 2 Capital Quarter)" userId="S::almaz.wong@wales.nhs.uk::ea748972-8fa9-44ab-8b63-a8fb3618c257" providerId="AD" clId="Web-{F0FA1DAD-91FF-F17F-536C-B54AC43856A6}" dt="2024-11-15T15:32:40.825" v="42" actId="1076"/>
          <ac:picMkLst>
            <pc:docMk/>
            <pc:sldMk cId="2926307922" sldId="264"/>
            <ac:picMk id="8" creationId="{0331BD23-39EE-7385-70A4-710BE02C3A08}"/>
          </ac:picMkLst>
        </pc:picChg>
      </pc:sldChg>
      <pc:sldChg chg="modSp del">
        <pc:chgData name="Almaz Wong (Public Health Wales - No. 2 Capital Quarter)" userId="S::almaz.wong@wales.nhs.uk::ea748972-8fa9-44ab-8b63-a8fb3618c257" providerId="AD" clId="Web-{F0FA1DAD-91FF-F17F-536C-B54AC43856A6}" dt="2024-11-15T15:43:02.854" v="136"/>
        <pc:sldMkLst>
          <pc:docMk/>
          <pc:sldMk cId="3129887920" sldId="265"/>
        </pc:sldMkLst>
      </pc:sldChg>
      <pc:sldChg chg="add">
        <pc:chgData name="Almaz Wong (Public Health Wales - No. 2 Capital Quarter)" userId="S::almaz.wong@wales.nhs.uk::ea748972-8fa9-44ab-8b63-a8fb3618c257" providerId="AD" clId="Web-{F0FA1DAD-91FF-F17F-536C-B54AC43856A6}" dt="2024-11-15T15:42:57.760" v="135"/>
        <pc:sldMkLst>
          <pc:docMk/>
          <pc:sldMk cId="3982800032" sldId="303"/>
        </pc:sldMkLst>
      </pc:sldChg>
    </pc:docChg>
  </pc:docChgLst>
  <pc:docChgLst>
    <pc:chgData name="Leanne Small (Public Health Wales - No. 2 Capital Quarter)" userId="S::leanne.small@wales.nhs.uk::d76cf426-005f-434f-ac47-a5eb582e6007" providerId="AD" clId="Web-{6720FF48-B6D8-4EA5-9561-692D2A1E29DD}"/>
    <pc:docChg chg="addSld modSld">
      <pc:chgData name="Leanne Small (Public Health Wales - No. 2 Capital Quarter)" userId="S::leanne.small@wales.nhs.uk::d76cf426-005f-434f-ac47-a5eb582e6007" providerId="AD" clId="Web-{6720FF48-B6D8-4EA5-9561-692D2A1E29DD}" dt="2024-06-17T13:06:48.183" v="266" actId="20577"/>
      <pc:docMkLst>
        <pc:docMk/>
      </pc:docMkLst>
      <pc:sldChg chg="modSp">
        <pc:chgData name="Leanne Small (Public Health Wales - No. 2 Capital Quarter)" userId="S::leanne.small@wales.nhs.uk::d76cf426-005f-434f-ac47-a5eb582e6007" providerId="AD" clId="Web-{6720FF48-B6D8-4EA5-9561-692D2A1E29DD}" dt="2024-06-17T13:06:48.183" v="266" actId="20577"/>
        <pc:sldMkLst>
          <pc:docMk/>
          <pc:sldMk cId="2167396426" sldId="257"/>
        </pc:sldMkLst>
      </pc:sldChg>
      <pc:sldChg chg="addSp modSp">
        <pc:chgData name="Leanne Small (Public Health Wales - No. 2 Capital Quarter)" userId="S::leanne.small@wales.nhs.uk::d76cf426-005f-434f-ac47-a5eb582e6007" providerId="AD" clId="Web-{6720FF48-B6D8-4EA5-9561-692D2A1E29DD}" dt="2024-06-17T12:59:14.495" v="123" actId="1076"/>
        <pc:sldMkLst>
          <pc:docMk/>
          <pc:sldMk cId="260775090" sldId="258"/>
        </pc:sldMkLst>
      </pc:sldChg>
      <pc:sldChg chg="add replId">
        <pc:chgData name="Leanne Small (Public Health Wales - No. 2 Capital Quarter)" userId="S::leanne.small@wales.nhs.uk::d76cf426-005f-434f-ac47-a5eb582e6007" providerId="AD" clId="Web-{6720FF48-B6D8-4EA5-9561-692D2A1E29DD}" dt="2024-06-17T12:52:45.497" v="0"/>
        <pc:sldMkLst>
          <pc:docMk/>
          <pc:sldMk cId="3222475739" sldId="259"/>
        </pc:sldMkLst>
      </pc:sldChg>
    </pc:docChg>
  </pc:docChgLst>
  <pc:docChgLst>
    <pc:chgData name="Lorna Bennett (Public Health Wales - No. 2 Capital Quarter)" userId="S::lorna.bennett3@wales.nhs.uk::41cbff77-5434-42c9-8874-6f16723207f9" providerId="AD" clId="Web-{B759C62F-7264-A602-0C6E-A3459BFE5DBA}"/>
    <pc:docChg chg="mod">
      <pc:chgData name="Lorna Bennett (Public Health Wales - No. 2 Capital Quarter)" userId="S::lorna.bennett3@wales.nhs.uk::41cbff77-5434-42c9-8874-6f16723207f9" providerId="AD" clId="Web-{B759C62F-7264-A602-0C6E-A3459BFE5DBA}" dt="2025-01-30T17:30:49.323" v="0"/>
      <pc:docMkLst>
        <pc:docMk/>
      </pc:docMkLst>
    </pc:docChg>
  </pc:docChgLst>
  <pc:docChgLst>
    <pc:chgData name="Rachel Bath (Public Health Wales - No. 2 Capital Quarter)" userId="S::rachel.bath@wales.nhs.uk::81ca686b-55de-4eef-b901-aed88d92b93a" providerId="AD" clId="Web-{666783EC-2028-F843-D99F-D91E14EB8A5D}"/>
    <pc:docChg chg="modSld">
      <pc:chgData name="Rachel Bath (Public Health Wales - No. 2 Capital Quarter)" userId="S::rachel.bath@wales.nhs.uk::81ca686b-55de-4eef-b901-aed88d92b93a" providerId="AD" clId="Web-{666783EC-2028-F843-D99F-D91E14EB8A5D}" dt="2024-11-06T15:58:34.917" v="7" actId="20577"/>
      <pc:docMkLst>
        <pc:docMk/>
      </pc:docMkLst>
      <pc:sldChg chg="modSp">
        <pc:chgData name="Rachel Bath (Public Health Wales - No. 2 Capital Quarter)" userId="S::rachel.bath@wales.nhs.uk::81ca686b-55de-4eef-b901-aed88d92b93a" providerId="AD" clId="Web-{666783EC-2028-F843-D99F-D91E14EB8A5D}" dt="2024-11-06T15:58:34.917" v="7" actId="20577"/>
        <pc:sldMkLst>
          <pc:docMk/>
          <pc:sldMk cId="2929816585" sldId="260"/>
        </pc:sldMkLst>
        <pc:spChg chg="mod">
          <ac:chgData name="Rachel Bath (Public Health Wales - No. 2 Capital Quarter)" userId="S::rachel.bath@wales.nhs.uk::81ca686b-55de-4eef-b901-aed88d92b93a" providerId="AD" clId="Web-{666783EC-2028-F843-D99F-D91E14EB8A5D}" dt="2024-11-06T15:58:34.917" v="7" actId="20577"/>
          <ac:spMkLst>
            <pc:docMk/>
            <pc:sldMk cId="2929816585" sldId="260"/>
            <ac:spMk id="7" creationId="{C516F586-8AB9-F356-A3BC-574CA0B15F22}"/>
          </ac:spMkLst>
        </pc:spChg>
      </pc:sldChg>
    </pc:docChg>
  </pc:docChgLst>
  <pc:docChgLst>
    <pc:chgData name="Sophie Flood (Public Health Wales - Matrix House)" userId="S::sophie.flood@wales.nhs.uk::f1b68508-ff1d-4a78-a875-f6aa95017de1" providerId="AD" clId="Web-{1E39168B-47C8-1BDC-8DBB-046324BECD6E}"/>
    <pc:docChg chg="modSld sldOrd">
      <pc:chgData name="Sophie Flood (Public Health Wales - Matrix House)" userId="S::sophie.flood@wales.nhs.uk::f1b68508-ff1d-4a78-a875-f6aa95017de1" providerId="AD" clId="Web-{1E39168B-47C8-1BDC-8DBB-046324BECD6E}" dt="2025-01-21T09:43:19.148" v="176"/>
      <pc:docMkLst>
        <pc:docMk/>
      </pc:docMkLst>
      <pc:sldChg chg="ord">
        <pc:chgData name="Sophie Flood (Public Health Wales - Matrix House)" userId="S::sophie.flood@wales.nhs.uk::f1b68508-ff1d-4a78-a875-f6aa95017de1" providerId="AD" clId="Web-{1E39168B-47C8-1BDC-8DBB-046324BECD6E}" dt="2025-01-21T09:43:19.148" v="176"/>
        <pc:sldMkLst>
          <pc:docMk/>
          <pc:sldMk cId="2837543079" sldId="304"/>
        </pc:sldMkLst>
      </pc:sldChg>
      <pc:sldChg chg="modSp">
        <pc:chgData name="Sophie Flood (Public Health Wales - Matrix House)" userId="S::sophie.flood@wales.nhs.uk::f1b68508-ff1d-4a78-a875-f6aa95017de1" providerId="AD" clId="Web-{1E39168B-47C8-1BDC-8DBB-046324BECD6E}" dt="2025-01-21T09:42:53.350" v="174" actId="1076"/>
        <pc:sldMkLst>
          <pc:docMk/>
          <pc:sldMk cId="2629694126" sldId="305"/>
        </pc:sldMkLst>
        <pc:spChg chg="mod">
          <ac:chgData name="Sophie Flood (Public Health Wales - Matrix House)" userId="S::sophie.flood@wales.nhs.uk::f1b68508-ff1d-4a78-a875-f6aa95017de1" providerId="AD" clId="Web-{1E39168B-47C8-1BDC-8DBB-046324BECD6E}" dt="2025-01-21T09:34:02.681" v="125" actId="20577"/>
          <ac:spMkLst>
            <pc:docMk/>
            <pc:sldMk cId="2629694126" sldId="305"/>
            <ac:spMk id="3" creationId="{CF67C87D-D479-CDB1-4ED3-582FF7BABB23}"/>
          </ac:spMkLst>
        </pc:spChg>
        <pc:spChg chg="mod">
          <ac:chgData name="Sophie Flood (Public Health Wales - Matrix House)" userId="S::sophie.flood@wales.nhs.uk::f1b68508-ff1d-4a78-a875-f6aa95017de1" providerId="AD" clId="Web-{1E39168B-47C8-1BDC-8DBB-046324BECD6E}" dt="2025-01-21T09:42:21.678" v="172" actId="20577"/>
          <ac:spMkLst>
            <pc:docMk/>
            <pc:sldMk cId="2629694126" sldId="305"/>
            <ac:spMk id="4" creationId="{7281CADA-E834-5793-61B6-C5FC6EC16E69}"/>
          </ac:spMkLst>
        </pc:spChg>
        <pc:spChg chg="mod">
          <ac:chgData name="Sophie Flood (Public Health Wales - Matrix House)" userId="S::sophie.flood@wales.nhs.uk::f1b68508-ff1d-4a78-a875-f6aa95017de1" providerId="AD" clId="Web-{1E39168B-47C8-1BDC-8DBB-046324BECD6E}" dt="2025-01-21T09:42:53.350" v="174" actId="1076"/>
          <ac:spMkLst>
            <pc:docMk/>
            <pc:sldMk cId="2629694126" sldId="305"/>
            <ac:spMk id="5" creationId="{9D16C461-1705-953C-AA71-3B5B6C0B4ECB}"/>
          </ac:spMkLst>
        </pc:spChg>
        <pc:spChg chg="mod">
          <ac:chgData name="Sophie Flood (Public Health Wales - Matrix House)" userId="S::sophie.flood@wales.nhs.uk::f1b68508-ff1d-4a78-a875-f6aa95017de1" providerId="AD" clId="Web-{1E39168B-47C8-1BDC-8DBB-046324BECD6E}" dt="2025-01-21T09:33:40.103" v="123" actId="20577"/>
          <ac:spMkLst>
            <pc:docMk/>
            <pc:sldMk cId="2629694126" sldId="305"/>
            <ac:spMk id="8" creationId="{12D83889-0442-1959-F86D-9314EE1CFC28}"/>
          </ac:spMkLst>
        </pc:spChg>
        <pc:graphicFrameChg chg="mod modGraphic">
          <ac:chgData name="Sophie Flood (Public Health Wales - Matrix House)" userId="S::sophie.flood@wales.nhs.uk::f1b68508-ff1d-4a78-a875-f6aa95017de1" providerId="AD" clId="Web-{1E39168B-47C8-1BDC-8DBB-046324BECD6E}" dt="2025-01-21T09:20:03.739" v="90"/>
          <ac:graphicFrameMkLst>
            <pc:docMk/>
            <pc:sldMk cId="2629694126" sldId="305"/>
            <ac:graphicFrameMk id="9" creationId="{C44939F1-56C1-C2BB-4B4A-460F01D5AD8C}"/>
          </ac:graphicFrameMkLst>
        </pc:graphicFrameChg>
      </pc:sldChg>
    </pc:docChg>
  </pc:docChgLst>
  <pc:docChgLst>
    <pc:chgData name="Leanne Small (Public Health Wales - No. 2 Capital Quarter)" userId="S::leanne.small@wales.nhs.uk::d76cf426-005f-434f-ac47-a5eb582e6007" providerId="AD" clId="Web-{9F4B2692-AB5A-4F79-9D3E-95C25E6BA85C}"/>
    <pc:docChg chg="modSld sldOrd">
      <pc:chgData name="Leanne Small (Public Health Wales - No. 2 Capital Quarter)" userId="S::leanne.small@wales.nhs.uk::d76cf426-005f-434f-ac47-a5eb582e6007" providerId="AD" clId="Web-{9F4B2692-AB5A-4F79-9D3E-95C25E6BA85C}" dt="2024-06-18T09:57:12.857" v="202" actId="1076"/>
      <pc:docMkLst>
        <pc:docMk/>
      </pc:docMkLst>
      <pc:sldChg chg="modSp">
        <pc:chgData name="Leanne Small (Public Health Wales - No. 2 Capital Quarter)" userId="S::leanne.small@wales.nhs.uk::d76cf426-005f-434f-ac47-a5eb582e6007" providerId="AD" clId="Web-{9F4B2692-AB5A-4F79-9D3E-95C25E6BA85C}" dt="2024-06-18T09:47:44.277" v="17" actId="20577"/>
        <pc:sldMkLst>
          <pc:docMk/>
          <pc:sldMk cId="2167396426" sldId="257"/>
        </pc:sldMkLst>
      </pc:sldChg>
      <pc:sldChg chg="addSp delSp modSp ord">
        <pc:chgData name="Leanne Small (Public Health Wales - No. 2 Capital Quarter)" userId="S::leanne.small@wales.nhs.uk::d76cf426-005f-434f-ac47-a5eb582e6007" providerId="AD" clId="Web-{9F4B2692-AB5A-4F79-9D3E-95C25E6BA85C}" dt="2024-06-18T09:57:12.857" v="202" actId="1076"/>
        <pc:sldMkLst>
          <pc:docMk/>
          <pc:sldMk cId="3462985107" sldId="261"/>
        </pc:sldMkLst>
      </pc:sldChg>
    </pc:docChg>
  </pc:docChgLst>
  <pc:docChgLst>
    <pc:chgData name="Sophie Flood (Public Health Wales - Matrix House)" userId="S::sophie.flood@wales.nhs.uk::f1b68508-ff1d-4a78-a875-f6aa95017de1" providerId="AD" clId="Web-{78E1ABB8-EEC7-55DE-AFFC-43AA78192ACE}"/>
    <pc:docChg chg="addSld delSld modSld sldOrd">
      <pc:chgData name="Sophie Flood (Public Health Wales - Matrix House)" userId="S::sophie.flood@wales.nhs.uk::f1b68508-ff1d-4a78-a875-f6aa95017de1" providerId="AD" clId="Web-{78E1ABB8-EEC7-55DE-AFFC-43AA78192ACE}" dt="2025-01-20T17:02:36.355" v="444"/>
      <pc:docMkLst>
        <pc:docMk/>
      </pc:docMkLst>
      <pc:sldChg chg="ord">
        <pc:chgData name="Sophie Flood (Public Health Wales - Matrix House)" userId="S::sophie.flood@wales.nhs.uk::f1b68508-ff1d-4a78-a875-f6aa95017de1" providerId="AD" clId="Web-{78E1ABB8-EEC7-55DE-AFFC-43AA78192ACE}" dt="2025-01-20T17:01:13.056" v="433"/>
        <pc:sldMkLst>
          <pc:docMk/>
          <pc:sldMk cId="2837543079" sldId="304"/>
        </pc:sldMkLst>
      </pc:sldChg>
      <pc:sldChg chg="addSp delSp modSp add ord replId">
        <pc:chgData name="Sophie Flood (Public Health Wales - Matrix House)" userId="S::sophie.flood@wales.nhs.uk::f1b68508-ff1d-4a78-a875-f6aa95017de1" providerId="AD" clId="Web-{78E1ABB8-EEC7-55DE-AFFC-43AA78192ACE}" dt="2025-01-20T17:00:48.634" v="428" actId="20577"/>
        <pc:sldMkLst>
          <pc:docMk/>
          <pc:sldMk cId="2629694126" sldId="305"/>
        </pc:sldMkLst>
        <pc:spChg chg="mod">
          <ac:chgData name="Sophie Flood (Public Health Wales - Matrix House)" userId="S::sophie.flood@wales.nhs.uk::f1b68508-ff1d-4a78-a875-f6aa95017de1" providerId="AD" clId="Web-{78E1ABB8-EEC7-55DE-AFFC-43AA78192ACE}" dt="2025-01-20T16:59:03.569" v="419" actId="1076"/>
          <ac:spMkLst>
            <pc:docMk/>
            <pc:sldMk cId="2629694126" sldId="305"/>
            <ac:spMk id="3" creationId="{CF67C87D-D479-CDB1-4ED3-582FF7BABB23}"/>
          </ac:spMkLst>
        </pc:spChg>
        <pc:spChg chg="add mod">
          <ac:chgData name="Sophie Flood (Public Health Wales - Matrix House)" userId="S::sophie.flood@wales.nhs.uk::f1b68508-ff1d-4a78-a875-f6aa95017de1" providerId="AD" clId="Web-{78E1ABB8-EEC7-55DE-AFFC-43AA78192ACE}" dt="2025-01-20T16:59:12.100" v="420" actId="1076"/>
          <ac:spMkLst>
            <pc:docMk/>
            <pc:sldMk cId="2629694126" sldId="305"/>
            <ac:spMk id="4" creationId="{7281CADA-E834-5793-61B6-C5FC6EC16E69}"/>
          </ac:spMkLst>
        </pc:spChg>
        <pc:spChg chg="add mod">
          <ac:chgData name="Sophie Flood (Public Health Wales - Matrix House)" userId="S::sophie.flood@wales.nhs.uk::f1b68508-ff1d-4a78-a875-f6aa95017de1" providerId="AD" clId="Web-{78E1ABB8-EEC7-55DE-AFFC-43AA78192ACE}" dt="2025-01-20T16:59:42.445" v="423" actId="1076"/>
          <ac:spMkLst>
            <pc:docMk/>
            <pc:sldMk cId="2629694126" sldId="305"/>
            <ac:spMk id="5" creationId="{9D16C461-1705-953C-AA71-3B5B6C0B4ECB}"/>
          </ac:spMkLst>
        </pc:spChg>
        <pc:spChg chg="add mod">
          <ac:chgData name="Sophie Flood (Public Health Wales - Matrix House)" userId="S::sophie.flood@wales.nhs.uk::f1b68508-ff1d-4a78-a875-f6aa95017de1" providerId="AD" clId="Web-{78E1ABB8-EEC7-55DE-AFFC-43AA78192ACE}" dt="2025-01-20T17:00:48.634" v="428" actId="20577"/>
          <ac:spMkLst>
            <pc:docMk/>
            <pc:sldMk cId="2629694126" sldId="305"/>
            <ac:spMk id="8" creationId="{12D83889-0442-1959-F86D-9314EE1CFC28}"/>
          </ac:spMkLst>
        </pc:spChg>
        <pc:graphicFrameChg chg="add mod modGraphic">
          <ac:chgData name="Sophie Flood (Public Health Wales - Matrix House)" userId="S::sophie.flood@wales.nhs.uk::f1b68508-ff1d-4a78-a875-f6aa95017de1" providerId="AD" clId="Web-{78E1ABB8-EEC7-55DE-AFFC-43AA78192ACE}" dt="2025-01-20T17:00:34.758" v="427"/>
          <ac:graphicFrameMkLst>
            <pc:docMk/>
            <pc:sldMk cId="2629694126" sldId="305"/>
            <ac:graphicFrameMk id="9" creationId="{C44939F1-56C1-C2BB-4B4A-460F01D5AD8C}"/>
          </ac:graphicFrameMkLst>
        </pc:graphicFrameChg>
      </pc:sldChg>
      <pc:sldChg chg="addSp delSp add del replId">
        <pc:chgData name="Sophie Flood (Public Health Wales - Matrix House)" userId="S::sophie.flood@wales.nhs.uk::f1b68508-ff1d-4a78-a875-f6aa95017de1" providerId="AD" clId="Web-{78E1ABB8-EEC7-55DE-AFFC-43AA78192ACE}" dt="2025-01-20T17:02:36.355" v="444"/>
        <pc:sldMkLst>
          <pc:docMk/>
          <pc:sldMk cId="1966710355" sldId="306"/>
        </pc:sldMkLst>
      </pc:sldChg>
    </pc:docChg>
  </pc:docChgLst>
  <pc:docChgLst>
    <pc:chgData name="Gareth Thomas (Public Health Wales, No. 2 Capital Quarter)" userId="S::gareth.thomas17@wales.nhs.uk::74ed2807-8d61-45c7-a3b0-de76cb24c3dd" providerId="AD" clId="Web-{EF988C64-948F-E819-B98B-4C63314C6B40}"/>
    <pc:docChg chg="modSld">
      <pc:chgData name="Gareth Thomas (Public Health Wales, No. 2 Capital Quarter)" userId="S::gareth.thomas17@wales.nhs.uk::74ed2807-8d61-45c7-a3b0-de76cb24c3dd" providerId="AD" clId="Web-{EF988C64-948F-E819-B98B-4C63314C6B40}" dt="2025-01-20T14:43:56.442" v="32" actId="20577"/>
      <pc:docMkLst>
        <pc:docMk/>
      </pc:docMkLst>
      <pc:sldChg chg="modSp">
        <pc:chgData name="Gareth Thomas (Public Health Wales, No. 2 Capital Quarter)" userId="S::gareth.thomas17@wales.nhs.uk::74ed2807-8d61-45c7-a3b0-de76cb24c3dd" providerId="AD" clId="Web-{EF988C64-948F-E819-B98B-4C63314C6B40}" dt="2025-01-20T14:43:56.442" v="32" actId="20577"/>
        <pc:sldMkLst>
          <pc:docMk/>
          <pc:sldMk cId="2837543079" sldId="304"/>
        </pc:sldMkLst>
        <pc:spChg chg="mod">
          <ac:chgData name="Gareth Thomas (Public Health Wales, No. 2 Capital Quarter)" userId="S::gareth.thomas17@wales.nhs.uk::74ed2807-8d61-45c7-a3b0-de76cb24c3dd" providerId="AD" clId="Web-{EF988C64-948F-E819-B98B-4C63314C6B40}" dt="2025-01-20T14:43:56.442" v="32" actId="20577"/>
          <ac:spMkLst>
            <pc:docMk/>
            <pc:sldMk cId="2837543079" sldId="304"/>
            <ac:spMk id="3" creationId="{CF67C87D-D479-CDB1-4ED3-582FF7BABB23}"/>
          </ac:spMkLst>
        </pc:spChg>
      </pc:sldChg>
    </pc:docChg>
  </pc:docChgLst>
  <pc:docChgLst>
    <pc:chgData name="Leanne Small (Public Health Wales - No. 2 Capital Quarter)" userId="S::leanne.small@wales.nhs.uk::d76cf426-005f-434f-ac47-a5eb582e6007" providerId="AD" clId="Web-{6DE9B656-68EA-45C1-86FD-2981F123A62C}"/>
    <pc:docChg chg="modSld">
      <pc:chgData name="Leanne Small (Public Health Wales - No. 2 Capital Quarter)" userId="S::leanne.small@wales.nhs.uk::d76cf426-005f-434f-ac47-a5eb582e6007" providerId="AD" clId="Web-{6DE9B656-68EA-45C1-86FD-2981F123A62C}" dt="2024-07-09T09:00:31.185" v="4" actId="20577"/>
      <pc:docMkLst>
        <pc:docMk/>
      </pc:docMkLst>
      <pc:sldChg chg="modSp">
        <pc:chgData name="Leanne Small (Public Health Wales - No. 2 Capital Quarter)" userId="S::leanne.small@wales.nhs.uk::d76cf426-005f-434f-ac47-a5eb582e6007" providerId="AD" clId="Web-{6DE9B656-68EA-45C1-86FD-2981F123A62C}" dt="2024-07-09T09:00:31.185" v="4" actId="20577"/>
        <pc:sldMkLst>
          <pc:docMk/>
          <pc:sldMk cId="2167396426" sldId="257"/>
        </pc:sldMkLst>
      </pc:sldChg>
    </pc:docChg>
  </pc:docChgLst>
  <pc:docChgLst>
    <pc:chgData name="Anthony Priest (Public Health Wales - No. 2 Capital Quarter)" userId="S::anthony.priest2@wales.nhs.uk::46692481-554a-429c-bc03-d4cca9c03c2b" providerId="AD" clId="Web-{C6595873-E95C-54AA-E426-639FE2423CB0}"/>
    <pc:docChg chg="modSld">
      <pc:chgData name="Anthony Priest (Public Health Wales - No. 2 Capital Quarter)" userId="S::anthony.priest2@wales.nhs.uk::46692481-554a-429c-bc03-d4cca9c03c2b" providerId="AD" clId="Web-{C6595873-E95C-54AA-E426-639FE2423CB0}" dt="2025-03-03T15:01:44.680" v="2" actId="1076"/>
      <pc:docMkLst>
        <pc:docMk/>
      </pc:docMkLst>
      <pc:sldChg chg="modSp">
        <pc:chgData name="Anthony Priest (Public Health Wales - No. 2 Capital Quarter)" userId="S::anthony.priest2@wales.nhs.uk::46692481-554a-429c-bc03-d4cca9c03c2b" providerId="AD" clId="Web-{C6595873-E95C-54AA-E426-639FE2423CB0}" dt="2025-03-03T15:01:44.680" v="2" actId="1076"/>
        <pc:sldMkLst>
          <pc:docMk/>
          <pc:sldMk cId="24484228" sldId="263"/>
        </pc:sldMkLst>
        <pc:picChg chg="mod">
          <ac:chgData name="Anthony Priest (Public Health Wales - No. 2 Capital Quarter)" userId="S::anthony.priest2@wales.nhs.uk::46692481-554a-429c-bc03-d4cca9c03c2b" providerId="AD" clId="Web-{C6595873-E95C-54AA-E426-639FE2423CB0}" dt="2025-03-03T15:01:44.680" v="2" actId="1076"/>
          <ac:picMkLst>
            <pc:docMk/>
            <pc:sldMk cId="24484228" sldId="263"/>
            <ac:picMk id="8" creationId="{0331BD23-39EE-7385-70A4-710BE02C3A08}"/>
          </ac:picMkLst>
        </pc:picChg>
      </pc:sldChg>
      <pc:sldChg chg="modSp">
        <pc:chgData name="Anthony Priest (Public Health Wales - No. 2 Capital Quarter)" userId="S::anthony.priest2@wales.nhs.uk::46692481-554a-429c-bc03-d4cca9c03c2b" providerId="AD" clId="Web-{C6595873-E95C-54AA-E426-639FE2423CB0}" dt="2025-03-03T15:01:15.132" v="1"/>
        <pc:sldMkLst>
          <pc:docMk/>
          <pc:sldMk cId="2629694126" sldId="305"/>
        </pc:sldMkLst>
        <pc:graphicFrameChg chg="mod modGraphic">
          <ac:chgData name="Anthony Priest (Public Health Wales - No. 2 Capital Quarter)" userId="S::anthony.priest2@wales.nhs.uk::46692481-554a-429c-bc03-d4cca9c03c2b" providerId="AD" clId="Web-{C6595873-E95C-54AA-E426-639FE2423CB0}" dt="2025-03-03T15:01:15.132" v="1"/>
          <ac:graphicFrameMkLst>
            <pc:docMk/>
            <pc:sldMk cId="2629694126" sldId="305"/>
            <ac:graphicFrameMk id="9" creationId="{C44939F1-56C1-C2BB-4B4A-460F01D5AD8C}"/>
          </ac:graphicFrameMkLst>
        </pc:graphicFrameChg>
      </pc:sldChg>
    </pc:docChg>
  </pc:docChgLst>
  <pc:docChgLst>
    <pc:chgData name="Sophie Flood (Public Health Wales - Matrix House)" userId="S::sophie.flood@wales.nhs.uk::f1b68508-ff1d-4a78-a875-f6aa95017de1" providerId="AD" clId="Web-{1EE531C7-D8B1-B48B-3CC5-3143B10797D1}"/>
    <pc:docChg chg="modSld">
      <pc:chgData name="Sophie Flood (Public Health Wales - Matrix House)" userId="S::sophie.flood@wales.nhs.uk::f1b68508-ff1d-4a78-a875-f6aa95017de1" providerId="AD" clId="Web-{1EE531C7-D8B1-B48B-3CC5-3143B10797D1}" dt="2025-01-27T09:47:51.909" v="6" actId="20577"/>
      <pc:docMkLst>
        <pc:docMk/>
      </pc:docMkLst>
      <pc:sldChg chg="modSp">
        <pc:chgData name="Sophie Flood (Public Health Wales - Matrix House)" userId="S::sophie.flood@wales.nhs.uk::f1b68508-ff1d-4a78-a875-f6aa95017de1" providerId="AD" clId="Web-{1EE531C7-D8B1-B48B-3CC5-3143B10797D1}" dt="2025-01-27T09:47:51.909" v="6" actId="20577"/>
        <pc:sldMkLst>
          <pc:docMk/>
          <pc:sldMk cId="2837543079" sldId="304"/>
        </pc:sldMkLst>
        <pc:spChg chg="mod">
          <ac:chgData name="Sophie Flood (Public Health Wales - Matrix House)" userId="S::sophie.flood@wales.nhs.uk::f1b68508-ff1d-4a78-a875-f6aa95017de1" providerId="AD" clId="Web-{1EE531C7-D8B1-B48B-3CC5-3143B10797D1}" dt="2025-01-27T09:47:51.909" v="6" actId="20577"/>
          <ac:spMkLst>
            <pc:docMk/>
            <pc:sldMk cId="2837543079" sldId="304"/>
            <ac:spMk id="3" creationId="{CF67C87D-D479-CDB1-4ED3-582FF7BABB23}"/>
          </ac:spMkLst>
        </pc:spChg>
      </pc:sldChg>
    </pc:docChg>
  </pc:docChgLst>
  <pc:docChgLst>
    <pc:chgData name="Leanne Small (Public Health Wales - No. 2 Capital Quarter)" userId="S::leanne.small@wales.nhs.uk::d76cf426-005f-434f-ac47-a5eb582e6007" providerId="AD" clId="Web-{7E91AF34-0A7B-4501-829E-2567F01E4308}"/>
    <pc:docChg chg="modSld">
      <pc:chgData name="Leanne Small (Public Health Wales - No. 2 Capital Quarter)" userId="S::leanne.small@wales.nhs.uk::d76cf426-005f-434f-ac47-a5eb582e6007" providerId="AD" clId="Web-{7E91AF34-0A7B-4501-829E-2567F01E4308}" dt="2024-09-02T08:29:06.928" v="1"/>
      <pc:docMkLst>
        <pc:docMk/>
      </pc:docMkLst>
      <pc:sldChg chg="modSp">
        <pc:chgData name="Leanne Small (Public Health Wales - No. 2 Capital Quarter)" userId="S::leanne.small@wales.nhs.uk::d76cf426-005f-434f-ac47-a5eb582e6007" providerId="AD" clId="Web-{7E91AF34-0A7B-4501-829E-2567F01E4308}" dt="2024-09-02T08:29:06.928" v="1"/>
        <pc:sldMkLst>
          <pc:docMk/>
          <pc:sldMk cId="3990787115" sldId="275"/>
        </pc:sldMkLst>
      </pc:sldChg>
    </pc:docChg>
  </pc:docChgLst>
  <pc:docChgLst>
    <pc:chgData name="Leanne Small (Public Health Wales - No. 2 Capital Quarter)" userId="S::leanne.small@wales.nhs.uk::d76cf426-005f-434f-ac47-a5eb582e6007" providerId="AD" clId="Web-{58C799EF-DB04-403A-9542-C9CD07788D7D}"/>
    <pc:docChg chg="modSld">
      <pc:chgData name="Leanne Small (Public Health Wales - No. 2 Capital Quarter)" userId="S::leanne.small@wales.nhs.uk::d76cf426-005f-434f-ac47-a5eb582e6007" providerId="AD" clId="Web-{58C799EF-DB04-403A-9542-C9CD07788D7D}" dt="2024-06-17T10:15:56.836" v="26" actId="1076"/>
      <pc:docMkLst>
        <pc:docMk/>
      </pc:docMkLst>
      <pc:sldChg chg="addSp delSp modSp">
        <pc:chgData name="Leanne Small (Public Health Wales - No. 2 Capital Quarter)" userId="S::leanne.small@wales.nhs.uk::d76cf426-005f-434f-ac47-a5eb582e6007" providerId="AD" clId="Web-{58C799EF-DB04-403A-9542-C9CD07788D7D}" dt="2024-06-17T10:15:56.836" v="26" actId="1076"/>
        <pc:sldMkLst>
          <pc:docMk/>
          <pc:sldMk cId="260775090" sldId="258"/>
        </pc:sldMkLst>
      </pc:sldChg>
    </pc:docChg>
  </pc:docChgLst>
  <pc:docChgLst>
    <pc:chgData name="Anthony Priest (Public Health Wales - No. 2 Capital Quarter)" userId="S::anthony.priest2@wales.nhs.uk::46692481-554a-429c-bc03-d4cca9c03c2b" providerId="AD" clId="Web-{38EBC7F6-713B-6216-4FBB-4454E58A1456}"/>
    <pc:docChg chg="modSld">
      <pc:chgData name="Anthony Priest (Public Health Wales - No. 2 Capital Quarter)" userId="S::anthony.priest2@wales.nhs.uk::46692481-554a-429c-bc03-d4cca9c03c2b" providerId="AD" clId="Web-{38EBC7F6-713B-6216-4FBB-4454E58A1456}" dt="2025-01-15T14:16:24.162" v="25" actId="1076"/>
      <pc:docMkLst>
        <pc:docMk/>
      </pc:docMkLst>
      <pc:sldChg chg="modNotes">
        <pc:chgData name="Anthony Priest (Public Health Wales - No. 2 Capital Quarter)" userId="S::anthony.priest2@wales.nhs.uk::46692481-554a-429c-bc03-d4cca9c03c2b" providerId="AD" clId="Web-{38EBC7F6-713B-6216-4FBB-4454E58A1456}" dt="2025-01-15T14:12:58.023" v="23"/>
        <pc:sldMkLst>
          <pc:docMk/>
          <pc:sldMk cId="2167396426" sldId="257"/>
        </pc:sldMkLst>
      </pc:sldChg>
      <pc:sldChg chg="modSp">
        <pc:chgData name="Anthony Priest (Public Health Wales - No. 2 Capital Quarter)" userId="S::anthony.priest2@wales.nhs.uk::46692481-554a-429c-bc03-d4cca9c03c2b" providerId="AD" clId="Web-{38EBC7F6-713B-6216-4FBB-4454E58A1456}" dt="2025-01-15T14:16:03.755" v="24" actId="1076"/>
        <pc:sldMkLst>
          <pc:docMk/>
          <pc:sldMk cId="2929816585" sldId="260"/>
        </pc:sldMkLst>
        <pc:spChg chg="mod">
          <ac:chgData name="Anthony Priest (Public Health Wales - No. 2 Capital Quarter)" userId="S::anthony.priest2@wales.nhs.uk::46692481-554a-429c-bc03-d4cca9c03c2b" providerId="AD" clId="Web-{38EBC7F6-713B-6216-4FBB-4454E58A1456}" dt="2025-01-15T14:16:03.755" v="24" actId="1076"/>
          <ac:spMkLst>
            <pc:docMk/>
            <pc:sldMk cId="2929816585" sldId="260"/>
            <ac:spMk id="16" creationId="{2BEED59B-D6AD-B9EC-93FC-4FAD9F498CE3}"/>
          </ac:spMkLst>
        </pc:spChg>
      </pc:sldChg>
      <pc:sldChg chg="modSp">
        <pc:chgData name="Anthony Priest (Public Health Wales - No. 2 Capital Quarter)" userId="S::anthony.priest2@wales.nhs.uk::46692481-554a-429c-bc03-d4cca9c03c2b" providerId="AD" clId="Web-{38EBC7F6-713B-6216-4FBB-4454E58A1456}" dt="2025-01-15T14:16:24.162" v="25" actId="1076"/>
        <pc:sldMkLst>
          <pc:docMk/>
          <pc:sldMk cId="24484228" sldId="263"/>
        </pc:sldMkLst>
        <pc:picChg chg="mod">
          <ac:chgData name="Anthony Priest (Public Health Wales - No. 2 Capital Quarter)" userId="S::anthony.priest2@wales.nhs.uk::46692481-554a-429c-bc03-d4cca9c03c2b" providerId="AD" clId="Web-{38EBC7F6-713B-6216-4FBB-4454E58A1456}" dt="2025-01-15T14:16:24.162" v="25" actId="1076"/>
          <ac:picMkLst>
            <pc:docMk/>
            <pc:sldMk cId="24484228" sldId="263"/>
            <ac:picMk id="8" creationId="{0331BD23-39EE-7385-70A4-710BE02C3A08}"/>
          </ac:picMkLst>
        </pc:picChg>
      </pc:sldChg>
    </pc:docChg>
  </pc:docChgLst>
  <pc:docChgLst>
    <pc:chgData name="Gareth Thomas (Public Health Wales, No. 2 Capital Quarter)" userId="S::gareth.thomas17@wales.nhs.uk::74ed2807-8d61-45c7-a3b0-de76cb24c3dd" providerId="AD" clId="Web-{46884A81-9AB5-4C7F-ADA9-99215AD44C2C}"/>
    <pc:docChg chg="modSld">
      <pc:chgData name="Gareth Thomas (Public Health Wales, No. 2 Capital Quarter)" userId="S::gareth.thomas17@wales.nhs.uk::74ed2807-8d61-45c7-a3b0-de76cb24c3dd" providerId="AD" clId="Web-{46884A81-9AB5-4C7F-ADA9-99215AD44C2C}" dt="2025-01-20T15:14:34.864" v="27" actId="20577"/>
      <pc:docMkLst>
        <pc:docMk/>
      </pc:docMkLst>
      <pc:sldChg chg="modSp">
        <pc:chgData name="Gareth Thomas (Public Health Wales, No. 2 Capital Quarter)" userId="S::gareth.thomas17@wales.nhs.uk::74ed2807-8d61-45c7-a3b0-de76cb24c3dd" providerId="AD" clId="Web-{46884A81-9AB5-4C7F-ADA9-99215AD44C2C}" dt="2025-01-20T15:14:34.864" v="27" actId="20577"/>
        <pc:sldMkLst>
          <pc:docMk/>
          <pc:sldMk cId="2837543079" sldId="304"/>
        </pc:sldMkLst>
        <pc:spChg chg="mod">
          <ac:chgData name="Gareth Thomas (Public Health Wales, No. 2 Capital Quarter)" userId="S::gareth.thomas17@wales.nhs.uk::74ed2807-8d61-45c7-a3b0-de76cb24c3dd" providerId="AD" clId="Web-{46884A81-9AB5-4C7F-ADA9-99215AD44C2C}" dt="2025-01-20T15:14:34.864" v="27" actId="20577"/>
          <ac:spMkLst>
            <pc:docMk/>
            <pc:sldMk cId="2837543079" sldId="304"/>
            <ac:spMk id="3" creationId="{CF67C87D-D479-CDB1-4ED3-582FF7BABB23}"/>
          </ac:spMkLst>
        </pc:spChg>
      </pc:sldChg>
    </pc:docChg>
  </pc:docChgLst>
  <pc:docChgLst>
    <pc:chgData name="Leanne Small (Public Health Wales - No. 2 Capital Quarter)" userId="S::leanne.small@wales.nhs.uk::d76cf426-005f-434f-ac47-a5eb582e6007" providerId="AD" clId="Web-{4FC377B6-3A5C-4E53-91B3-8E1B833F4C1B}"/>
    <pc:docChg chg="modSld">
      <pc:chgData name="Leanne Small (Public Health Wales - No. 2 Capital Quarter)" userId="S::leanne.small@wales.nhs.uk::d76cf426-005f-434f-ac47-a5eb582e6007" providerId="AD" clId="Web-{4FC377B6-3A5C-4E53-91B3-8E1B833F4C1B}" dt="2024-09-02T13:55:24.411" v="25"/>
      <pc:docMkLst>
        <pc:docMk/>
      </pc:docMkLst>
      <pc:sldChg chg="modSp">
        <pc:chgData name="Leanne Small (Public Health Wales - No. 2 Capital Quarter)" userId="S::leanne.small@wales.nhs.uk::d76cf426-005f-434f-ac47-a5eb582e6007" providerId="AD" clId="Web-{4FC377B6-3A5C-4E53-91B3-8E1B833F4C1B}" dt="2024-09-02T13:55:24.411" v="25"/>
        <pc:sldMkLst>
          <pc:docMk/>
          <pc:sldMk cId="3990787115" sldId="275"/>
        </pc:sldMkLst>
      </pc:sldChg>
    </pc:docChg>
  </pc:docChgLst>
  <pc:docChgLst>
    <pc:chgData name="Sophie Flood (Public Health Wales - Matrix House)" userId="S::sophie.flood@wales.nhs.uk::f1b68508-ff1d-4a78-a875-f6aa95017de1" providerId="AD" clId="Web-{CE65A826-2254-FC13-046F-35B117D00934}"/>
    <pc:docChg chg="modSld">
      <pc:chgData name="Sophie Flood (Public Health Wales - Matrix House)" userId="S::sophie.flood@wales.nhs.uk::f1b68508-ff1d-4a78-a875-f6aa95017de1" providerId="AD" clId="Web-{CE65A826-2254-FC13-046F-35B117D00934}" dt="2025-01-20T12:15:22.299" v="3" actId="20577"/>
      <pc:docMkLst>
        <pc:docMk/>
      </pc:docMkLst>
      <pc:sldChg chg="modSp">
        <pc:chgData name="Sophie Flood (Public Health Wales - Matrix House)" userId="S::sophie.flood@wales.nhs.uk::f1b68508-ff1d-4a78-a875-f6aa95017de1" providerId="AD" clId="Web-{CE65A826-2254-FC13-046F-35B117D00934}" dt="2025-01-20T12:15:22.299" v="3" actId="20577"/>
        <pc:sldMkLst>
          <pc:docMk/>
          <pc:sldMk cId="2837543079" sldId="304"/>
        </pc:sldMkLst>
        <pc:spChg chg="mod">
          <ac:chgData name="Sophie Flood (Public Health Wales - Matrix House)" userId="S::sophie.flood@wales.nhs.uk::f1b68508-ff1d-4a78-a875-f6aa95017de1" providerId="AD" clId="Web-{CE65A826-2254-FC13-046F-35B117D00934}" dt="2025-01-20T12:15:22.299" v="3" actId="20577"/>
          <ac:spMkLst>
            <pc:docMk/>
            <pc:sldMk cId="2837543079" sldId="304"/>
            <ac:spMk id="3" creationId="{CF67C87D-D479-CDB1-4ED3-582FF7BABB23}"/>
          </ac:spMkLst>
        </pc:spChg>
      </pc:sldChg>
    </pc:docChg>
  </pc:docChgLst>
  <pc:docChgLst>
    <pc:chgData name="Leanne Small (Public Health Wales - No. 2 Capital Quarter)" userId="S::leanne.small@wales.nhs.uk::d76cf426-005f-434f-ac47-a5eb582e6007" providerId="AD" clId="Web-{650D9126-6B59-46D1-AB9A-9670D30E80D3}"/>
    <pc:docChg chg="addSld delSld modSld">
      <pc:chgData name="Leanne Small (Public Health Wales - No. 2 Capital Quarter)" userId="S::leanne.small@wales.nhs.uk::d76cf426-005f-434f-ac47-a5eb582e6007" providerId="AD" clId="Web-{650D9126-6B59-46D1-AB9A-9670D30E80D3}" dt="2024-06-18T12:37:36.078" v="250"/>
      <pc:docMkLst>
        <pc:docMk/>
      </pc:docMkLst>
      <pc:sldChg chg="del">
        <pc:chgData name="Leanne Small (Public Health Wales - No. 2 Capital Quarter)" userId="S::leanne.small@wales.nhs.uk::d76cf426-005f-434f-ac47-a5eb582e6007" providerId="AD" clId="Web-{650D9126-6B59-46D1-AB9A-9670D30E80D3}" dt="2024-06-18T12:36:54.811" v="244"/>
        <pc:sldMkLst>
          <pc:docMk/>
          <pc:sldMk cId="260775090" sldId="258"/>
        </pc:sldMkLst>
      </pc:sldChg>
      <pc:sldChg chg="mod modShow">
        <pc:chgData name="Leanne Small (Public Health Wales - No. 2 Capital Quarter)" userId="S::leanne.small@wales.nhs.uk::d76cf426-005f-434f-ac47-a5eb582e6007" providerId="AD" clId="Web-{650D9126-6B59-46D1-AB9A-9670D30E80D3}" dt="2024-06-18T12:37:26.796" v="246"/>
        <pc:sldMkLst>
          <pc:docMk/>
          <pc:sldMk cId="3222475739" sldId="259"/>
        </pc:sldMkLst>
      </pc:sldChg>
      <pc:sldChg chg="mod modShow">
        <pc:chgData name="Leanne Small (Public Health Wales - No. 2 Capital Quarter)" userId="S::leanne.small@wales.nhs.uk::d76cf426-005f-434f-ac47-a5eb582e6007" providerId="AD" clId="Web-{650D9126-6B59-46D1-AB9A-9670D30E80D3}" dt="2024-06-18T12:37:29.797" v="247"/>
        <pc:sldMkLst>
          <pc:docMk/>
          <pc:sldMk cId="2929816585" sldId="260"/>
        </pc:sldMkLst>
      </pc:sldChg>
      <pc:sldChg chg="mod modShow">
        <pc:chgData name="Leanne Small (Public Health Wales - No. 2 Capital Quarter)" userId="S::leanne.small@wales.nhs.uk::d76cf426-005f-434f-ac47-a5eb582e6007" providerId="AD" clId="Web-{650D9126-6B59-46D1-AB9A-9670D30E80D3}" dt="2024-06-18T12:37:36.078" v="250"/>
        <pc:sldMkLst>
          <pc:docMk/>
          <pc:sldMk cId="3462985107" sldId="261"/>
        </pc:sldMkLst>
      </pc:sldChg>
      <pc:sldChg chg="mod modShow">
        <pc:chgData name="Leanne Small (Public Health Wales - No. 2 Capital Quarter)" userId="S::leanne.small@wales.nhs.uk::d76cf426-005f-434f-ac47-a5eb582e6007" providerId="AD" clId="Web-{650D9126-6B59-46D1-AB9A-9670D30E80D3}" dt="2024-06-18T12:37:31.531" v="248"/>
        <pc:sldMkLst>
          <pc:docMk/>
          <pc:sldMk cId="3844190569" sldId="262"/>
        </pc:sldMkLst>
      </pc:sldChg>
      <pc:sldChg chg="addSp modSp mod modShow">
        <pc:chgData name="Leanne Small (Public Health Wales - No. 2 Capital Quarter)" userId="S::leanne.small@wales.nhs.uk::d76cf426-005f-434f-ac47-a5eb582e6007" providerId="AD" clId="Web-{650D9126-6B59-46D1-AB9A-9670D30E80D3}" dt="2024-06-18T12:37:34.390" v="249"/>
        <pc:sldMkLst>
          <pc:docMk/>
          <pc:sldMk cId="24484228" sldId="263"/>
        </pc:sldMkLst>
      </pc:sldChg>
      <pc:sldChg chg="add mod replId modShow">
        <pc:chgData name="Leanne Small (Public Health Wales - No. 2 Capital Quarter)" userId="S::leanne.small@wales.nhs.uk::d76cf426-005f-434f-ac47-a5eb582e6007" providerId="AD" clId="Web-{650D9126-6B59-46D1-AB9A-9670D30E80D3}" dt="2024-06-18T12:37:24.671" v="245"/>
        <pc:sldMkLst>
          <pc:docMk/>
          <pc:sldMk cId="2926307922" sldId="264"/>
        </pc:sldMkLst>
      </pc:sldChg>
    </pc:docChg>
  </pc:docChgLst>
  <pc:docChgLst>
    <pc:chgData name="Leanne Small (Public Health Wales - No. 2 Capital Quarter)" userId="S::leanne.small@wales.nhs.uk::d76cf426-005f-434f-ac47-a5eb582e6007" providerId="AD" clId="Web-{5B2CC654-E5C8-4626-BDF6-DBF10AB83399}"/>
    <pc:docChg chg="modSld">
      <pc:chgData name="Leanne Small (Public Health Wales - No. 2 Capital Quarter)" userId="S::leanne.small@wales.nhs.uk::d76cf426-005f-434f-ac47-a5eb582e6007" providerId="AD" clId="Web-{5B2CC654-E5C8-4626-BDF6-DBF10AB83399}" dt="2024-06-18T09:58:27.182" v="5" actId="1076"/>
      <pc:docMkLst>
        <pc:docMk/>
      </pc:docMkLst>
      <pc:sldChg chg="modSp">
        <pc:chgData name="Leanne Small (Public Health Wales - No. 2 Capital Quarter)" userId="S::leanne.small@wales.nhs.uk::d76cf426-005f-434f-ac47-a5eb582e6007" providerId="AD" clId="Web-{5B2CC654-E5C8-4626-BDF6-DBF10AB83399}" dt="2024-06-18T09:58:27.182" v="5" actId="1076"/>
        <pc:sldMkLst>
          <pc:docMk/>
          <pc:sldMk cId="3462985107" sldId="261"/>
        </pc:sldMkLst>
      </pc:sldChg>
    </pc:docChg>
  </pc:docChgLst>
  <pc:docChgLst>
    <pc:chgData name="Lillie Price (Public Health Wales - No. 2 Capital Quarter)" userId="S::lillie.price@wales.nhs.uk::032d964d-be01-4d8a-8a44-d1d16ba64254" providerId="AD" clId="Web-{087933E6-BAEB-3E83-6E42-8476E9422341}"/>
    <pc:docChg chg="">
      <pc:chgData name="Lillie Price (Public Health Wales - No. 2 Capital Quarter)" userId="S::lillie.price@wales.nhs.uk::032d964d-be01-4d8a-8a44-d1d16ba64254" providerId="AD" clId="Web-{087933E6-BAEB-3E83-6E42-8476E9422341}" dt="2024-07-30T15:48:11.950" v="1"/>
      <pc:docMkLst>
        <pc:docMk/>
      </pc:docMkLst>
      <pc:sldChg chg="modCm">
        <pc:chgData name="Lillie Price (Public Health Wales - No. 2 Capital Quarter)" userId="S::lillie.price@wales.nhs.uk::032d964d-be01-4d8a-8a44-d1d16ba64254" providerId="AD" clId="Web-{087933E6-BAEB-3E83-6E42-8476E9422341}" dt="2024-07-30T15:41:54.579" v="0"/>
        <pc:sldMkLst>
          <pc:docMk/>
          <pc:sldMk cId="2167396426" sldId="257"/>
        </pc:sldMkLst>
        <pc:extLst>
          <p:ext xmlns:p="http://schemas.openxmlformats.org/presentationml/2006/main" uri="{D6D511B9-2390-475A-947B-AFAB55BFBCF1}">
            <pc226:cmChg xmlns:pc226="http://schemas.microsoft.com/office/powerpoint/2022/06/main/command" chg="">
              <pc226:chgData name="Lillie Price (Public Health Wales - No. 2 Capital Quarter)" userId="S::lillie.price@wales.nhs.uk::032d964d-be01-4d8a-8a44-d1d16ba64254" providerId="AD" clId="Web-{087933E6-BAEB-3E83-6E42-8476E9422341}" dt="2024-07-30T15:41:54.579" v="0"/>
              <pc2:cmMkLst xmlns:pc2="http://schemas.microsoft.com/office/powerpoint/2019/9/main/command">
                <pc:docMk/>
                <pc:sldMk cId="2167396426" sldId="257"/>
                <pc2:cmMk id="{5EF79F09-829E-44FF-9FAB-8CF698B50A97}"/>
              </pc2:cmMkLst>
              <pc226:cmRplyChg chg="add">
                <pc226:chgData name="Lillie Price (Public Health Wales - No. 2 Capital Quarter)" userId="S::lillie.price@wales.nhs.uk::032d964d-be01-4d8a-8a44-d1d16ba64254" providerId="AD" clId="Web-{087933E6-BAEB-3E83-6E42-8476E9422341}" dt="2024-07-30T15:41:54.579" v="0"/>
                <pc2:cmRplyMkLst xmlns:pc2="http://schemas.microsoft.com/office/powerpoint/2019/9/main/command">
                  <pc:docMk/>
                  <pc:sldMk cId="2167396426" sldId="257"/>
                  <pc2:cmMk id="{5EF79F09-829E-44FF-9FAB-8CF698B50A97}"/>
                  <pc2:cmRplyMk id="{F9CFA066-FC3D-411F-BA5F-B278B0E1FD2B}"/>
                </pc2:cmRplyMkLst>
              </pc226:cmRplyChg>
            </pc226:cmChg>
          </p:ext>
        </pc:extLst>
      </pc:sldChg>
      <pc:sldChg chg="addCm">
        <pc:chgData name="Lillie Price (Public Health Wales - No. 2 Capital Quarter)" userId="S::lillie.price@wales.nhs.uk::032d964d-be01-4d8a-8a44-d1d16ba64254" providerId="AD" clId="Web-{087933E6-BAEB-3E83-6E42-8476E9422341}" dt="2024-07-30T15:48:11.950" v="1"/>
        <pc:sldMkLst>
          <pc:docMk/>
          <pc:sldMk cId="1173598071" sldId="276"/>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087933E6-BAEB-3E83-6E42-8476E9422341}" dt="2024-07-30T15:48:11.950" v="1"/>
              <pc2:cmMkLst xmlns:pc2="http://schemas.microsoft.com/office/powerpoint/2019/9/main/command">
                <pc:docMk/>
                <pc:sldMk cId="1173598071" sldId="276"/>
                <pc2:cmMk id="{781F6994-4DFA-47CF-B476-8F7117F34B79}"/>
              </pc2:cmMkLst>
            </pc226:cmChg>
          </p:ext>
        </pc:extLst>
      </pc:sldChg>
    </pc:docChg>
  </pc:docChgLst>
  <pc:docChgLst>
    <pc:chgData name="Lillie Price (Public Health Wales - No. 2 Capital Quarter)" userId="S::lillie.price@wales.nhs.uk::032d964d-be01-4d8a-8a44-d1d16ba64254" providerId="AD" clId="Web-{F296990A-693C-DF15-5C7D-DA17FC1A766A}"/>
    <pc:docChg chg="modSld">
      <pc:chgData name="Lillie Price (Public Health Wales - No. 2 Capital Quarter)" userId="S::lillie.price@wales.nhs.uk::032d964d-be01-4d8a-8a44-d1d16ba64254" providerId="AD" clId="Web-{F296990A-693C-DF15-5C7D-DA17FC1A766A}" dt="2024-11-06T16:40:36.757" v="71" actId="20577"/>
      <pc:docMkLst>
        <pc:docMk/>
      </pc:docMkLst>
      <pc:sldChg chg="modSp">
        <pc:chgData name="Lillie Price (Public Health Wales - No. 2 Capital Quarter)" userId="S::lillie.price@wales.nhs.uk::032d964d-be01-4d8a-8a44-d1d16ba64254" providerId="AD" clId="Web-{F296990A-693C-DF15-5C7D-DA17FC1A766A}" dt="2024-11-06T16:40:36.757" v="71" actId="20577"/>
        <pc:sldMkLst>
          <pc:docMk/>
          <pc:sldMk cId="2929816585" sldId="260"/>
        </pc:sldMkLst>
        <pc:spChg chg="mod">
          <ac:chgData name="Lillie Price (Public Health Wales - No. 2 Capital Quarter)" userId="S::lillie.price@wales.nhs.uk::032d964d-be01-4d8a-8a44-d1d16ba64254" providerId="AD" clId="Web-{F296990A-693C-DF15-5C7D-DA17FC1A766A}" dt="2024-11-06T16:40:36.757" v="71" actId="20577"/>
          <ac:spMkLst>
            <pc:docMk/>
            <pc:sldMk cId="2929816585" sldId="260"/>
            <ac:spMk id="7" creationId="{C516F586-8AB9-F356-A3BC-574CA0B15F22}"/>
          </ac:spMkLst>
        </pc:spChg>
      </pc:sldChg>
      <pc:sldChg chg="modSp">
        <pc:chgData name="Lillie Price (Public Health Wales - No. 2 Capital Quarter)" userId="S::lillie.price@wales.nhs.uk::032d964d-be01-4d8a-8a44-d1d16ba64254" providerId="AD" clId="Web-{F296990A-693C-DF15-5C7D-DA17FC1A766A}" dt="2024-11-06T16:39:25.786" v="10" actId="20577"/>
        <pc:sldMkLst>
          <pc:docMk/>
          <pc:sldMk cId="24484228" sldId="263"/>
        </pc:sldMkLst>
        <pc:spChg chg="mod">
          <ac:chgData name="Lillie Price (Public Health Wales - No. 2 Capital Quarter)" userId="S::lillie.price@wales.nhs.uk::032d964d-be01-4d8a-8a44-d1d16ba64254" providerId="AD" clId="Web-{F296990A-693C-DF15-5C7D-DA17FC1A766A}" dt="2024-11-06T16:39:25.786" v="10" actId="20577"/>
          <ac:spMkLst>
            <pc:docMk/>
            <pc:sldMk cId="24484228" sldId="263"/>
            <ac:spMk id="7" creationId="{FA04EC2A-6662-D1C0-A0F7-722019035B28}"/>
          </ac:spMkLst>
        </pc:spChg>
      </pc:sldChg>
    </pc:docChg>
  </pc:docChgLst>
  <pc:docChgLst>
    <pc:chgData name="Sophie Flood (Public Health Wales - Matrix House)" userId="S::sophie.flood@wales.nhs.uk::f1b68508-ff1d-4a78-a875-f6aa95017de1" providerId="AD" clId="Web-{9F933CFA-3B59-FB1A-C428-538811E232E6}"/>
    <pc:docChg chg="modSld">
      <pc:chgData name="Sophie Flood (Public Health Wales - Matrix House)" userId="S::sophie.flood@wales.nhs.uk::f1b68508-ff1d-4a78-a875-f6aa95017de1" providerId="AD" clId="Web-{9F933CFA-3B59-FB1A-C428-538811E232E6}" dt="2025-02-06T11:54:59.623" v="5" actId="20577"/>
      <pc:docMkLst>
        <pc:docMk/>
      </pc:docMkLst>
      <pc:sldChg chg="modSp">
        <pc:chgData name="Sophie Flood (Public Health Wales - Matrix House)" userId="S::sophie.flood@wales.nhs.uk::f1b68508-ff1d-4a78-a875-f6aa95017de1" providerId="AD" clId="Web-{9F933CFA-3B59-FB1A-C428-538811E232E6}" dt="2025-02-06T11:52:24.241" v="2" actId="20577"/>
        <pc:sldMkLst>
          <pc:docMk/>
          <pc:sldMk cId="2929816585" sldId="260"/>
        </pc:sldMkLst>
        <pc:spChg chg="mod">
          <ac:chgData name="Sophie Flood (Public Health Wales - Matrix House)" userId="S::sophie.flood@wales.nhs.uk::f1b68508-ff1d-4a78-a875-f6aa95017de1" providerId="AD" clId="Web-{9F933CFA-3B59-FB1A-C428-538811E232E6}" dt="2025-02-06T11:52:24.241" v="2" actId="20577"/>
          <ac:spMkLst>
            <pc:docMk/>
            <pc:sldMk cId="2929816585" sldId="260"/>
            <ac:spMk id="7" creationId="{C516F586-8AB9-F356-A3BC-574CA0B15F22}"/>
          </ac:spMkLst>
        </pc:spChg>
      </pc:sldChg>
      <pc:sldChg chg="modSp">
        <pc:chgData name="Sophie Flood (Public Health Wales - Matrix House)" userId="S::sophie.flood@wales.nhs.uk::f1b68508-ff1d-4a78-a875-f6aa95017de1" providerId="AD" clId="Web-{9F933CFA-3B59-FB1A-C428-538811E232E6}" dt="2025-02-06T11:54:59.623" v="5" actId="20577"/>
        <pc:sldMkLst>
          <pc:docMk/>
          <pc:sldMk cId="2837543079" sldId="304"/>
        </pc:sldMkLst>
        <pc:spChg chg="mod">
          <ac:chgData name="Sophie Flood (Public Health Wales - Matrix House)" userId="S::sophie.flood@wales.nhs.uk::f1b68508-ff1d-4a78-a875-f6aa95017de1" providerId="AD" clId="Web-{9F933CFA-3B59-FB1A-C428-538811E232E6}" dt="2025-02-06T11:54:59.623" v="5" actId="20577"/>
          <ac:spMkLst>
            <pc:docMk/>
            <pc:sldMk cId="2837543079" sldId="304"/>
            <ac:spMk id="3" creationId="{CF67C87D-D479-CDB1-4ED3-582FF7BABB23}"/>
          </ac:spMkLst>
        </pc:spChg>
      </pc:sldChg>
    </pc:docChg>
  </pc:docChgLst>
  <pc:docChgLst>
    <pc:chgData name="Leanne Small (Public Health Wales - No. 2 Capital Quarter)" userId="S::leanne.small@wales.nhs.uk::d76cf426-005f-434f-ac47-a5eb582e6007" providerId="AD" clId="Web-{E3202B87-1C18-4B0B-BDC1-220AB549E38A}"/>
    <pc:docChg chg="mod addSld modSld">
      <pc:chgData name="Leanne Small (Public Health Wales - No. 2 Capital Quarter)" userId="S::leanne.small@wales.nhs.uk::d76cf426-005f-434f-ac47-a5eb582e6007" providerId="AD" clId="Web-{E3202B87-1C18-4B0B-BDC1-220AB549E38A}" dt="2024-07-15T13:56:39.331" v="82"/>
      <pc:docMkLst>
        <pc:docMk/>
      </pc:docMkLst>
      <pc:sldChg chg="modSp modCm">
        <pc:chgData name="Leanne Small (Public Health Wales - No. 2 Capital Quarter)" userId="S::leanne.small@wales.nhs.uk::d76cf426-005f-434f-ac47-a5eb582e6007" providerId="AD" clId="Web-{E3202B87-1C18-4B0B-BDC1-220AB549E38A}" dt="2024-07-15T13:56:39.331" v="82"/>
        <pc:sldMkLst>
          <pc:docMk/>
          <pc:sldMk cId="2167396426" sldId="257"/>
        </pc:sldMkLst>
        <pc:extLst>
          <p:ext xmlns:p="http://schemas.openxmlformats.org/presentationml/2006/main" uri="{D6D511B9-2390-475A-947B-AFAB55BFBCF1}">
            <pc226:cmChg xmlns:pc226="http://schemas.microsoft.com/office/powerpoint/2022/06/main/command" chg="mod modTsk">
              <pc226:chgData name="Leanne Small (Public Health Wales - No. 2 Capital Quarter)" userId="S::leanne.small@wales.nhs.uk::d76cf426-005f-434f-ac47-a5eb582e6007" providerId="AD" clId="Web-{E3202B87-1C18-4B0B-BDC1-220AB549E38A}" dt="2024-07-15T13:56:39.331" v="82"/>
              <pc2:cmMkLst xmlns:pc2="http://schemas.microsoft.com/office/powerpoint/2019/9/main/command">
                <pc:docMk/>
                <pc:sldMk cId="2167396426" sldId="257"/>
                <pc2:cmMk id="{5EF79F09-829E-44FF-9FAB-8CF698B50A97}"/>
              </pc2:cmMkLst>
              <pc226:cmRplyChg chg="add">
                <pc226:chgData name="Leanne Small (Public Health Wales - No. 2 Capital Quarter)" userId="S::leanne.small@wales.nhs.uk::d76cf426-005f-434f-ac47-a5eb582e6007" providerId="AD" clId="Web-{E3202B87-1C18-4B0B-BDC1-220AB549E38A}" dt="2024-07-15T13:56:39.331" v="82"/>
                <pc2:cmRplyMkLst xmlns:pc2="http://schemas.microsoft.com/office/powerpoint/2019/9/main/command">
                  <pc:docMk/>
                  <pc:sldMk cId="2167396426" sldId="257"/>
                  <pc2:cmMk id="{5EF79F09-829E-44FF-9FAB-8CF698B50A97}"/>
                  <pc2:cmRplyMk id="{3BF95148-8247-4536-AFAA-A365FD3C24A9}"/>
                </pc2:cmRplyMkLst>
              </pc226:cmRplyChg>
            </pc226:cmChg>
          </p:ext>
        </pc:extLst>
      </pc:sldChg>
      <pc:sldChg chg="modSp add replId">
        <pc:chgData name="Leanne Small (Public Health Wales - No. 2 Capital Quarter)" userId="S::leanne.small@wales.nhs.uk::d76cf426-005f-434f-ac47-a5eb582e6007" providerId="AD" clId="Web-{E3202B87-1C18-4B0B-BDC1-220AB549E38A}" dt="2024-07-15T13:53:56.387" v="80" actId="20577"/>
        <pc:sldMkLst>
          <pc:docMk/>
          <pc:sldMk cId="1173598071" sldId="276"/>
        </pc:sldMkLst>
      </pc:sldChg>
    </pc:docChg>
  </pc:docChgLst>
  <pc:docChgLst>
    <pc:chgData name="Anthony Priest (Public Health Wales - No. 2 Capital Quarter)" userId="S::anthony.priest2@wales.nhs.uk::46692481-554a-429c-bc03-d4cca9c03c2b" providerId="AD" clId="Web-{91953ABA-7D79-BE6E-DC14-E23D5BCB202E}"/>
    <pc:docChg chg="modSld">
      <pc:chgData name="Anthony Priest (Public Health Wales - No. 2 Capital Quarter)" userId="S::anthony.priest2@wales.nhs.uk::46692481-554a-429c-bc03-d4cca9c03c2b" providerId="AD" clId="Web-{91953ABA-7D79-BE6E-DC14-E23D5BCB202E}" dt="2024-11-14T10:15:01.734" v="7" actId="1076"/>
      <pc:docMkLst>
        <pc:docMk/>
      </pc:docMkLst>
      <pc:sldChg chg="addSp delSp modSp">
        <pc:chgData name="Anthony Priest (Public Health Wales - No. 2 Capital Quarter)" userId="S::anthony.priest2@wales.nhs.uk::46692481-554a-429c-bc03-d4cca9c03c2b" providerId="AD" clId="Web-{91953ABA-7D79-BE6E-DC14-E23D5BCB202E}" dt="2024-11-14T10:15:01.734" v="7" actId="1076"/>
        <pc:sldMkLst>
          <pc:docMk/>
          <pc:sldMk cId="2926879243" sldId="256"/>
        </pc:sldMkLst>
        <pc:spChg chg="mod">
          <ac:chgData name="Anthony Priest (Public Health Wales - No. 2 Capital Quarter)" userId="S::anthony.priest2@wales.nhs.uk::46692481-554a-429c-bc03-d4cca9c03c2b" providerId="AD" clId="Web-{91953ABA-7D79-BE6E-DC14-E23D5BCB202E}" dt="2024-11-14T10:15:01.734" v="7" actId="1076"/>
          <ac:spMkLst>
            <pc:docMk/>
            <pc:sldMk cId="2926879243" sldId="256"/>
            <ac:spMk id="5" creationId="{3CE1152D-6BB6-3080-954C-28D9314E6AD5}"/>
          </ac:spMkLst>
        </pc:spChg>
        <pc:spChg chg="mod">
          <ac:chgData name="Anthony Priest (Public Health Wales - No. 2 Capital Quarter)" userId="S::anthony.priest2@wales.nhs.uk::46692481-554a-429c-bc03-d4cca9c03c2b" providerId="AD" clId="Web-{91953ABA-7D79-BE6E-DC14-E23D5BCB202E}" dt="2024-11-14T10:14:59.452" v="6" actId="1076"/>
          <ac:spMkLst>
            <pc:docMk/>
            <pc:sldMk cId="2926879243" sldId="256"/>
            <ac:spMk id="6" creationId="{49561BF0-1EE0-F350-32FC-16AB73C6A3DB}"/>
          </ac:spMkLst>
        </pc:spChg>
      </pc:sldChg>
    </pc:docChg>
  </pc:docChgLst>
  <pc:docChgLst>
    <pc:chgData name="Almaz Wong (Public Health Wales - No. 2 Capital Quarter)" userId="S::almaz.wong@wales.nhs.uk::ea748972-8fa9-44ab-8b63-a8fb3618c257" providerId="AD" clId="Web-{B7AEF588-E9CA-F80E-794B-E1DD56583351}"/>
    <pc:docChg chg="modSld">
      <pc:chgData name="Almaz Wong (Public Health Wales - No. 2 Capital Quarter)" userId="S::almaz.wong@wales.nhs.uk::ea748972-8fa9-44ab-8b63-a8fb3618c257" providerId="AD" clId="Web-{B7AEF588-E9CA-F80E-794B-E1DD56583351}" dt="2024-11-15T16:14:40.299" v="35" actId="20577"/>
      <pc:docMkLst>
        <pc:docMk/>
      </pc:docMkLst>
      <pc:sldChg chg="modSp">
        <pc:chgData name="Almaz Wong (Public Health Wales - No. 2 Capital Quarter)" userId="S::almaz.wong@wales.nhs.uk::ea748972-8fa9-44ab-8b63-a8fb3618c257" providerId="AD" clId="Web-{B7AEF588-E9CA-F80E-794B-E1DD56583351}" dt="2024-11-15T16:11:59.012" v="1" actId="20577"/>
        <pc:sldMkLst>
          <pc:docMk/>
          <pc:sldMk cId="2167396426" sldId="257"/>
        </pc:sldMkLst>
        <pc:spChg chg="mod">
          <ac:chgData name="Almaz Wong (Public Health Wales - No. 2 Capital Quarter)" userId="S::almaz.wong@wales.nhs.uk::ea748972-8fa9-44ab-8b63-a8fb3618c257" providerId="AD" clId="Web-{B7AEF588-E9CA-F80E-794B-E1DD56583351}" dt="2024-11-15T16:11:59.012" v="1" actId="20577"/>
          <ac:spMkLst>
            <pc:docMk/>
            <pc:sldMk cId="2167396426" sldId="257"/>
            <ac:spMk id="5" creationId="{125256ED-0103-007B-884A-A23DC0717739}"/>
          </ac:spMkLst>
        </pc:spChg>
      </pc:sldChg>
      <pc:sldChg chg="modSp">
        <pc:chgData name="Almaz Wong (Public Health Wales - No. 2 Capital Quarter)" userId="S::almaz.wong@wales.nhs.uk::ea748972-8fa9-44ab-8b63-a8fb3618c257" providerId="AD" clId="Web-{B7AEF588-E9CA-F80E-794B-E1DD56583351}" dt="2024-11-15T16:14:34.486" v="33" actId="1076"/>
        <pc:sldMkLst>
          <pc:docMk/>
          <pc:sldMk cId="3222475739" sldId="259"/>
        </pc:sldMkLst>
        <pc:spChg chg="mod">
          <ac:chgData name="Almaz Wong (Public Health Wales - No. 2 Capital Quarter)" userId="S::almaz.wong@wales.nhs.uk::ea748972-8fa9-44ab-8b63-a8fb3618c257" providerId="AD" clId="Web-{B7AEF588-E9CA-F80E-794B-E1DD56583351}" dt="2024-11-15T16:14:34.486" v="33" actId="1076"/>
          <ac:spMkLst>
            <pc:docMk/>
            <pc:sldMk cId="3222475739" sldId="259"/>
            <ac:spMk id="16" creationId="{B9797BFC-8B49-E71F-EE34-B552A93585D9}"/>
          </ac:spMkLst>
        </pc:spChg>
      </pc:sldChg>
      <pc:sldChg chg="modSp">
        <pc:chgData name="Almaz Wong (Public Health Wales - No. 2 Capital Quarter)" userId="S::almaz.wong@wales.nhs.uk::ea748972-8fa9-44ab-8b63-a8fb3618c257" providerId="AD" clId="Web-{B7AEF588-E9CA-F80E-794B-E1DD56583351}" dt="2024-11-15T16:14:19.283" v="29" actId="14100"/>
        <pc:sldMkLst>
          <pc:docMk/>
          <pc:sldMk cId="2929816585" sldId="260"/>
        </pc:sldMkLst>
        <pc:spChg chg="mod">
          <ac:chgData name="Almaz Wong (Public Health Wales - No. 2 Capital Quarter)" userId="S::almaz.wong@wales.nhs.uk::ea748972-8fa9-44ab-8b63-a8fb3618c257" providerId="AD" clId="Web-{B7AEF588-E9CA-F80E-794B-E1DD56583351}" dt="2024-11-15T16:12:13.700" v="4" actId="20577"/>
          <ac:spMkLst>
            <pc:docMk/>
            <pc:sldMk cId="2929816585" sldId="260"/>
            <ac:spMk id="7" creationId="{C516F586-8AB9-F356-A3BC-574CA0B15F22}"/>
          </ac:spMkLst>
        </pc:spChg>
        <pc:spChg chg="mod">
          <ac:chgData name="Almaz Wong (Public Health Wales - No. 2 Capital Quarter)" userId="S::almaz.wong@wales.nhs.uk::ea748972-8fa9-44ab-8b63-a8fb3618c257" providerId="AD" clId="Web-{B7AEF588-E9CA-F80E-794B-E1DD56583351}" dt="2024-11-15T16:14:19.283" v="29" actId="14100"/>
          <ac:spMkLst>
            <pc:docMk/>
            <pc:sldMk cId="2929816585" sldId="260"/>
            <ac:spMk id="16" creationId="{2BEED59B-D6AD-B9EC-93FC-4FAD9F498CE3}"/>
          </ac:spMkLst>
        </pc:spChg>
        <pc:picChg chg="mod">
          <ac:chgData name="Almaz Wong (Public Health Wales - No. 2 Capital Quarter)" userId="S::almaz.wong@wales.nhs.uk::ea748972-8fa9-44ab-8b63-a8fb3618c257" providerId="AD" clId="Web-{B7AEF588-E9CA-F80E-794B-E1DD56583351}" dt="2024-11-15T16:12:33.919" v="8" actId="14100"/>
          <ac:picMkLst>
            <pc:docMk/>
            <pc:sldMk cId="2929816585" sldId="260"/>
            <ac:picMk id="14" creationId="{99BC9A6E-165D-4ACA-7E89-FF52807CFD30}"/>
          </ac:picMkLst>
        </pc:picChg>
      </pc:sldChg>
      <pc:sldChg chg="modSp">
        <pc:chgData name="Almaz Wong (Public Health Wales - No. 2 Capital Quarter)" userId="S::almaz.wong@wales.nhs.uk::ea748972-8fa9-44ab-8b63-a8fb3618c257" providerId="AD" clId="Web-{B7AEF588-E9CA-F80E-794B-E1DD56583351}" dt="2024-11-15T16:13:50.735" v="21" actId="20577"/>
        <pc:sldMkLst>
          <pc:docMk/>
          <pc:sldMk cId="3462985107" sldId="261"/>
        </pc:sldMkLst>
        <pc:spChg chg="mod">
          <ac:chgData name="Almaz Wong (Public Health Wales - No. 2 Capital Quarter)" userId="S::almaz.wong@wales.nhs.uk::ea748972-8fa9-44ab-8b63-a8fb3618c257" providerId="AD" clId="Web-{B7AEF588-E9CA-F80E-794B-E1DD56583351}" dt="2024-11-15T16:13:50.735" v="21" actId="20577"/>
          <ac:spMkLst>
            <pc:docMk/>
            <pc:sldMk cId="3462985107" sldId="261"/>
            <ac:spMk id="19" creationId="{042F47C6-E521-3B2B-EC4A-C58CF587E38E}"/>
          </ac:spMkLst>
        </pc:spChg>
      </pc:sldChg>
      <pc:sldChg chg="modSp">
        <pc:chgData name="Almaz Wong (Public Health Wales - No. 2 Capital Quarter)" userId="S::almaz.wong@wales.nhs.uk::ea748972-8fa9-44ab-8b63-a8fb3618c257" providerId="AD" clId="Web-{B7AEF588-E9CA-F80E-794B-E1DD56583351}" dt="2024-11-15T16:13:16.015" v="17" actId="20577"/>
        <pc:sldMkLst>
          <pc:docMk/>
          <pc:sldMk cId="3844190569" sldId="262"/>
        </pc:sldMkLst>
        <pc:spChg chg="mod">
          <ac:chgData name="Almaz Wong (Public Health Wales - No. 2 Capital Quarter)" userId="S::almaz.wong@wales.nhs.uk::ea748972-8fa9-44ab-8b63-a8fb3618c257" providerId="AD" clId="Web-{B7AEF588-E9CA-F80E-794B-E1DD56583351}" dt="2024-11-15T16:13:16.015" v="17" actId="20577"/>
          <ac:spMkLst>
            <pc:docMk/>
            <pc:sldMk cId="3844190569" sldId="262"/>
            <ac:spMk id="11" creationId="{1A5F3732-B773-3F68-DACC-E7FE508F79B6}"/>
          </ac:spMkLst>
        </pc:spChg>
      </pc:sldChg>
      <pc:sldChg chg="modSp">
        <pc:chgData name="Almaz Wong (Public Health Wales - No. 2 Capital Quarter)" userId="S::almaz.wong@wales.nhs.uk::ea748972-8fa9-44ab-8b63-a8fb3618c257" providerId="AD" clId="Web-{B7AEF588-E9CA-F80E-794B-E1DD56583351}" dt="2024-11-15T16:14:02.938" v="25" actId="20577"/>
        <pc:sldMkLst>
          <pc:docMk/>
          <pc:sldMk cId="24484228" sldId="263"/>
        </pc:sldMkLst>
        <pc:spChg chg="mod">
          <ac:chgData name="Almaz Wong (Public Health Wales - No. 2 Capital Quarter)" userId="S::almaz.wong@wales.nhs.uk::ea748972-8fa9-44ab-8b63-a8fb3618c257" providerId="AD" clId="Web-{B7AEF588-E9CA-F80E-794B-E1DD56583351}" dt="2024-11-15T16:14:02.938" v="25" actId="20577"/>
          <ac:spMkLst>
            <pc:docMk/>
            <pc:sldMk cId="24484228" sldId="263"/>
            <ac:spMk id="11" creationId="{8038C9E7-3BB9-38C8-18AD-129E08AB75BE}"/>
          </ac:spMkLst>
        </pc:spChg>
      </pc:sldChg>
      <pc:sldChg chg="modSp">
        <pc:chgData name="Almaz Wong (Public Health Wales - No. 2 Capital Quarter)" userId="S::almaz.wong@wales.nhs.uk::ea748972-8fa9-44ab-8b63-a8fb3618c257" providerId="AD" clId="Web-{B7AEF588-E9CA-F80E-794B-E1DD56583351}" dt="2024-11-15T16:14:40.299" v="35" actId="20577"/>
        <pc:sldMkLst>
          <pc:docMk/>
          <pc:sldMk cId="2926307922" sldId="264"/>
        </pc:sldMkLst>
        <pc:spChg chg="mod">
          <ac:chgData name="Almaz Wong (Public Health Wales - No. 2 Capital Quarter)" userId="S::almaz.wong@wales.nhs.uk::ea748972-8fa9-44ab-8b63-a8fb3618c257" providerId="AD" clId="Web-{B7AEF588-E9CA-F80E-794B-E1DD56583351}" dt="2024-11-15T16:14:40.299" v="35" actId="20577"/>
          <ac:spMkLst>
            <pc:docMk/>
            <pc:sldMk cId="2926307922" sldId="264"/>
            <ac:spMk id="18" creationId="{8C0C812C-B2D5-9721-EEDF-47EC54D645FC}"/>
          </ac:spMkLst>
        </pc:spChg>
      </pc:sldChg>
    </pc:docChg>
  </pc:docChgLst>
  <pc:docChgLst>
    <pc:chgData name="Grace Lawson (Public Health Wales - No. 2 Capital Quarter)" userId="S::grace.lawson@wales.nhs.uk::88c6baf7-06f7-4e16-85cb-71260126bd16" providerId="AD" clId="Web-{B2A414BF-C0F7-AB7F-3C95-519E9BB1174A}"/>
    <pc:docChg chg="mod">
      <pc:chgData name="Grace Lawson (Public Health Wales - No. 2 Capital Quarter)" userId="S::grace.lawson@wales.nhs.uk::88c6baf7-06f7-4e16-85cb-71260126bd16" providerId="AD" clId="Web-{B2A414BF-C0F7-AB7F-3C95-519E9BB1174A}" dt="2024-07-31T13:19:38.889" v="1"/>
      <pc:docMkLst>
        <pc:docMk/>
      </pc:docMkLst>
    </pc:docChg>
  </pc:docChgLst>
  <pc:docChgLst>
    <pc:chgData name="Anthony Priest (Public Health Wales - No. 2 Capital Quarter)" userId="S::anthony.priest2@wales.nhs.uk::46692481-554a-429c-bc03-d4cca9c03c2b" providerId="AD" clId="Web-{7B803DE3-4BBC-28DA-37B5-D4B18EC5BC6F}"/>
    <pc:docChg chg="modSld">
      <pc:chgData name="Anthony Priest (Public Health Wales - No. 2 Capital Quarter)" userId="S::anthony.priest2@wales.nhs.uk::46692481-554a-429c-bc03-d4cca9c03c2b" providerId="AD" clId="Web-{7B803DE3-4BBC-28DA-37B5-D4B18EC5BC6F}" dt="2025-01-21T14:12:56.297" v="0" actId="20577"/>
      <pc:docMkLst>
        <pc:docMk/>
      </pc:docMkLst>
      <pc:sldChg chg="modSp">
        <pc:chgData name="Anthony Priest (Public Health Wales - No. 2 Capital Quarter)" userId="S::anthony.priest2@wales.nhs.uk::46692481-554a-429c-bc03-d4cca9c03c2b" providerId="AD" clId="Web-{7B803DE3-4BBC-28DA-37B5-D4B18EC5BC6F}" dt="2025-01-21T14:12:56.297" v="0" actId="20577"/>
        <pc:sldMkLst>
          <pc:docMk/>
          <pc:sldMk cId="2837543079" sldId="304"/>
        </pc:sldMkLst>
        <pc:spChg chg="mod">
          <ac:chgData name="Anthony Priest (Public Health Wales - No. 2 Capital Quarter)" userId="S::anthony.priest2@wales.nhs.uk::46692481-554a-429c-bc03-d4cca9c03c2b" providerId="AD" clId="Web-{7B803DE3-4BBC-28DA-37B5-D4B18EC5BC6F}" dt="2025-01-21T14:12:56.297" v="0" actId="20577"/>
          <ac:spMkLst>
            <pc:docMk/>
            <pc:sldMk cId="2837543079" sldId="304"/>
            <ac:spMk id="3" creationId="{CF67C87D-D479-CDB1-4ED3-582FF7BABB23}"/>
          </ac:spMkLst>
        </pc:spChg>
      </pc:sldChg>
    </pc:docChg>
  </pc:docChgLst>
  <pc:docChgLst>
    <pc:chgData name="Sophie Flood (Public Health Wales - Matrix House)" userId="S::sophie.flood@wales.nhs.uk::f1b68508-ff1d-4a78-a875-f6aa95017de1" providerId="AD" clId="Web-{83DF121E-E9C0-953B-A633-04ADCD6B1C55}"/>
    <pc:docChg chg="modSld">
      <pc:chgData name="Sophie Flood (Public Health Wales - Matrix House)" userId="S::sophie.flood@wales.nhs.uk::f1b68508-ff1d-4a78-a875-f6aa95017de1" providerId="AD" clId="Web-{83DF121E-E9C0-953B-A633-04ADCD6B1C55}" dt="2024-11-12T13:42:32.733" v="5" actId="14100"/>
      <pc:docMkLst>
        <pc:docMk/>
      </pc:docMkLst>
      <pc:sldChg chg="modSp">
        <pc:chgData name="Sophie Flood (Public Health Wales - Matrix House)" userId="S::sophie.flood@wales.nhs.uk::f1b68508-ff1d-4a78-a875-f6aa95017de1" providerId="AD" clId="Web-{83DF121E-E9C0-953B-A633-04ADCD6B1C55}" dt="2024-11-12T13:42:32.733" v="5" actId="14100"/>
        <pc:sldMkLst>
          <pc:docMk/>
          <pc:sldMk cId="24484228" sldId="263"/>
        </pc:sldMkLst>
        <pc:spChg chg="mod">
          <ac:chgData name="Sophie Flood (Public Health Wales - Matrix House)" userId="S::sophie.flood@wales.nhs.uk::f1b68508-ff1d-4a78-a875-f6aa95017de1" providerId="AD" clId="Web-{83DF121E-E9C0-953B-A633-04ADCD6B1C55}" dt="2024-11-12T13:42:27.545" v="4" actId="1076"/>
          <ac:spMkLst>
            <pc:docMk/>
            <pc:sldMk cId="24484228" sldId="263"/>
            <ac:spMk id="7" creationId="{FA04EC2A-6662-D1C0-A0F7-722019035B28}"/>
          </ac:spMkLst>
        </pc:spChg>
        <pc:picChg chg="mod">
          <ac:chgData name="Sophie Flood (Public Health Wales - Matrix House)" userId="S::sophie.flood@wales.nhs.uk::f1b68508-ff1d-4a78-a875-f6aa95017de1" providerId="AD" clId="Web-{83DF121E-E9C0-953B-A633-04ADCD6B1C55}" dt="2024-11-12T13:42:32.733" v="5" actId="14100"/>
          <ac:picMkLst>
            <pc:docMk/>
            <pc:sldMk cId="24484228" sldId="263"/>
            <ac:picMk id="8" creationId="{0331BD23-39EE-7385-70A4-710BE02C3A08}"/>
          </ac:picMkLst>
        </pc:picChg>
      </pc:sldChg>
    </pc:docChg>
  </pc:docChgLst>
  <pc:docChgLst>
    <pc:chgData name="Leanne Small (Public Health Wales - No. 2 Capital Quarter)" userId="S::leanne.small@wales.nhs.uk::d76cf426-005f-434f-ac47-a5eb582e6007" providerId="AD" clId="Web-{8C1C1E45-49B8-433E-B1DA-0A6037634071}"/>
    <pc:docChg chg="addSld modSld">
      <pc:chgData name="Leanne Small (Public Health Wales - No. 2 Capital Quarter)" userId="S::leanne.small@wales.nhs.uk::d76cf426-005f-434f-ac47-a5eb582e6007" providerId="AD" clId="Web-{8C1C1E45-49B8-433E-B1DA-0A6037634071}" dt="2024-06-17T10:11:56.799" v="96" actId="20577"/>
      <pc:docMkLst>
        <pc:docMk/>
      </pc:docMkLst>
      <pc:sldChg chg="delSp modSp">
        <pc:chgData name="Leanne Small (Public Health Wales - No. 2 Capital Quarter)" userId="S::leanne.small@wales.nhs.uk::d76cf426-005f-434f-ac47-a5eb582e6007" providerId="AD" clId="Web-{8C1C1E45-49B8-433E-B1DA-0A6037634071}" dt="2024-06-17T10:02:17.808" v="14"/>
        <pc:sldMkLst>
          <pc:docMk/>
          <pc:sldMk cId="2167396426" sldId="257"/>
        </pc:sldMkLst>
      </pc:sldChg>
      <pc:sldChg chg="addSp delSp modSp new mod setBg modClrScheme modShow chgLayout">
        <pc:chgData name="Leanne Small (Public Health Wales - No. 2 Capital Quarter)" userId="S::leanne.small@wales.nhs.uk::d76cf426-005f-434f-ac47-a5eb582e6007" providerId="AD" clId="Web-{8C1C1E45-49B8-433E-B1DA-0A6037634071}" dt="2024-06-17T10:11:56.799" v="96" actId="20577"/>
        <pc:sldMkLst>
          <pc:docMk/>
          <pc:sldMk cId="260775090" sldId="258"/>
        </pc:sldMkLst>
      </pc:sldChg>
    </pc:docChg>
  </pc:docChgLst>
  <pc:docChgLst>
    <pc:chgData name="Leanne Small (Public Health Wales - No. 2 Capital Quarter)" userId="S::leanne.small@wales.nhs.uk::d76cf426-005f-434f-ac47-a5eb582e6007" providerId="AD" clId="Web-{741E437A-FCEA-4289-A566-6B9070FC7035}"/>
    <pc:docChg chg="mod">
      <pc:chgData name="Leanne Small (Public Health Wales - No. 2 Capital Quarter)" userId="S::leanne.small@wales.nhs.uk::d76cf426-005f-434f-ac47-a5eb582e6007" providerId="AD" clId="Web-{741E437A-FCEA-4289-A566-6B9070FC7035}" dt="2024-07-15T09:15:33.027" v="1"/>
      <pc:docMkLst>
        <pc:docMk/>
      </pc:docMkLst>
      <pc:sldChg chg="modCm">
        <pc:chgData name="Leanne Small (Public Health Wales - No. 2 Capital Quarter)" userId="S::leanne.small@wales.nhs.uk::d76cf426-005f-434f-ac47-a5eb582e6007" providerId="AD" clId="Web-{741E437A-FCEA-4289-A566-6B9070FC7035}" dt="2024-07-15T09:15:33.027" v="1"/>
        <pc:sldMkLst>
          <pc:docMk/>
          <pc:sldMk cId="2167396426" sldId="257"/>
        </pc:sldMkLst>
        <pc:extLst>
          <p:ext xmlns:p="http://schemas.openxmlformats.org/presentationml/2006/main" uri="{D6D511B9-2390-475A-947B-AFAB55BFBCF1}">
            <pc226:cmChg xmlns:pc226="http://schemas.microsoft.com/office/powerpoint/2022/06/main/command" chg="mod modRxn">
              <pc226:chgData name="Leanne Small (Public Health Wales - No. 2 Capital Quarter)" userId="S::leanne.small@wales.nhs.uk::d76cf426-005f-434f-ac47-a5eb582e6007" providerId="AD" clId="Web-{741E437A-FCEA-4289-A566-6B9070FC7035}" dt="2024-07-15T09:15:33.027" v="1"/>
              <pc2:cmMkLst xmlns:pc2="http://schemas.microsoft.com/office/powerpoint/2019/9/main/command">
                <pc:docMk/>
                <pc:sldMk cId="2167396426" sldId="257"/>
                <pc2:cmMk id="{5EF79F09-829E-44FF-9FAB-8CF698B50A97}"/>
              </pc2:cmMkLst>
            </pc226:cmChg>
          </p:ext>
        </pc:extLst>
      </pc:sldChg>
    </pc:docChg>
  </pc:docChgLst>
  <pc:docChgLst>
    <pc:chgData name="Lillie Price (Public Health Wales - No. 2 Capital Quarter)" userId="S::lillie.price@wales.nhs.uk::032d964d-be01-4d8a-8a44-d1d16ba64254" providerId="AD" clId="Web-{92868373-8524-2921-1264-74A3C7441E8D}"/>
    <pc:docChg chg="modSld">
      <pc:chgData name="Lillie Price (Public Health Wales - No. 2 Capital Quarter)" userId="S::lillie.price@wales.nhs.uk::032d964d-be01-4d8a-8a44-d1d16ba64254" providerId="AD" clId="Web-{92868373-8524-2921-1264-74A3C7441E8D}" dt="2025-01-23T10:27:47.965" v="2" actId="20577"/>
      <pc:docMkLst>
        <pc:docMk/>
      </pc:docMkLst>
      <pc:sldChg chg="modSp">
        <pc:chgData name="Lillie Price (Public Health Wales - No. 2 Capital Quarter)" userId="S::lillie.price@wales.nhs.uk::032d964d-be01-4d8a-8a44-d1d16ba64254" providerId="AD" clId="Web-{92868373-8524-2921-1264-74A3C7441E8D}" dt="2025-01-23T10:27:47.965" v="2" actId="20577"/>
        <pc:sldMkLst>
          <pc:docMk/>
          <pc:sldMk cId="2837543079" sldId="304"/>
        </pc:sldMkLst>
        <pc:spChg chg="mod">
          <ac:chgData name="Lillie Price (Public Health Wales - No. 2 Capital Quarter)" userId="S::lillie.price@wales.nhs.uk::032d964d-be01-4d8a-8a44-d1d16ba64254" providerId="AD" clId="Web-{92868373-8524-2921-1264-74A3C7441E8D}" dt="2025-01-23T10:27:47.965" v="2" actId="20577"/>
          <ac:spMkLst>
            <pc:docMk/>
            <pc:sldMk cId="2837543079" sldId="304"/>
            <ac:spMk id="3" creationId="{CF67C87D-D479-CDB1-4ED3-582FF7BABB23}"/>
          </ac:spMkLst>
        </pc:spChg>
      </pc:sldChg>
    </pc:docChg>
  </pc:docChgLst>
  <pc:docChgLst>
    <pc:chgData name="Lillie Price (Public Health Wales - No. 2 Capital Quarter)" userId="S::lillie.price@wales.nhs.uk::032d964d-be01-4d8a-8a44-d1d16ba64254" providerId="AD" clId="Web-{3D4759B4-AD4F-C127-2DE0-4D4BEC450C5D}"/>
    <pc:docChg chg="mod modSld">
      <pc:chgData name="Lillie Price (Public Health Wales - No. 2 Capital Quarter)" userId="S::lillie.price@wales.nhs.uk::032d964d-be01-4d8a-8a44-d1d16ba64254" providerId="AD" clId="Web-{3D4759B4-AD4F-C127-2DE0-4D4BEC450C5D}" dt="2024-07-11T14:42:13.836" v="31"/>
      <pc:docMkLst>
        <pc:docMk/>
      </pc:docMkLst>
      <pc:sldChg chg="addCm">
        <pc:chgData name="Lillie Price (Public Health Wales - No. 2 Capital Quarter)" userId="S::lillie.price@wales.nhs.uk::032d964d-be01-4d8a-8a44-d1d16ba64254" providerId="AD" clId="Web-{3D4759B4-AD4F-C127-2DE0-4D4BEC450C5D}" dt="2024-07-11T14:42:13.836" v="31"/>
        <pc:sldMkLst>
          <pc:docMk/>
          <pc:sldMk cId="2167396426" sldId="257"/>
        </pc:sldMkLst>
        <pc:extLst>
          <p:ext xmlns:p="http://schemas.openxmlformats.org/presentationml/2006/main" uri="{D6D511B9-2390-475A-947B-AFAB55BFBCF1}">
            <pc226:cmChg xmlns:pc226="http://schemas.microsoft.com/office/powerpoint/2022/06/main/command" chg="add">
              <pc226:chgData name="Lillie Price (Public Health Wales - No. 2 Capital Quarter)" userId="S::lillie.price@wales.nhs.uk::032d964d-be01-4d8a-8a44-d1d16ba64254" providerId="AD" clId="Web-{3D4759B4-AD4F-C127-2DE0-4D4BEC450C5D}" dt="2024-07-11T14:42:13.836" v="31"/>
              <pc2:cmMkLst xmlns:pc2="http://schemas.microsoft.com/office/powerpoint/2019/9/main/command">
                <pc:docMk/>
                <pc:sldMk cId="2167396426" sldId="257"/>
                <pc2:cmMk id="{5EF79F09-829E-44FF-9FAB-8CF698B50A97}"/>
              </pc2:cmMkLst>
            </pc226:cmChg>
          </p:ext>
        </pc:extLst>
      </pc:sldChg>
      <pc:sldChg chg="modSp">
        <pc:chgData name="Lillie Price (Public Health Wales - No. 2 Capital Quarter)" userId="S::lillie.price@wales.nhs.uk::032d964d-be01-4d8a-8a44-d1d16ba64254" providerId="AD" clId="Web-{3D4759B4-AD4F-C127-2DE0-4D4BEC450C5D}" dt="2024-07-11T14:41:12.537" v="29"/>
        <pc:sldMkLst>
          <pc:docMk/>
          <pc:sldMk cId="3990787115" sldId="275"/>
        </pc:sldMkLst>
      </pc:sldChg>
    </pc:docChg>
  </pc:docChgLst>
  <pc:docChgLst>
    <pc:chgData name="Anthony Priest (Public Health Wales - No. 2 Capital Quarter)" userId="S::anthony.priest2@wales.nhs.uk::46692481-554a-429c-bc03-d4cca9c03c2b" providerId="AD" clId="Web-{26CE6852-80F1-3372-353D-0A6FE1DE1783}"/>
    <pc:docChg chg="addSld modSld">
      <pc:chgData name="Anthony Priest (Public Health Wales - No. 2 Capital Quarter)" userId="S::anthony.priest2@wales.nhs.uk::46692481-554a-429c-bc03-d4cca9c03c2b" providerId="AD" clId="Web-{26CE6852-80F1-3372-353D-0A6FE1DE1783}" dt="2025-01-15T14:27:25.095" v="104" actId="20577"/>
      <pc:docMkLst>
        <pc:docMk/>
      </pc:docMkLst>
      <pc:sldChg chg="addSp modSp new">
        <pc:chgData name="Anthony Priest (Public Health Wales - No. 2 Capital Quarter)" userId="S::anthony.priest2@wales.nhs.uk::46692481-554a-429c-bc03-d4cca9c03c2b" providerId="AD" clId="Web-{26CE6852-80F1-3372-353D-0A6FE1DE1783}" dt="2025-01-15T14:27:25.095" v="104" actId="20577"/>
        <pc:sldMkLst>
          <pc:docMk/>
          <pc:sldMk cId="2837543079" sldId="304"/>
        </pc:sldMkLst>
        <pc:spChg chg="add mod">
          <ac:chgData name="Anthony Priest (Public Health Wales - No. 2 Capital Quarter)" userId="S::anthony.priest2@wales.nhs.uk::46692481-554a-429c-bc03-d4cca9c03c2b" providerId="AD" clId="Web-{26CE6852-80F1-3372-353D-0A6FE1DE1783}" dt="2025-01-15T14:27:25.095" v="104" actId="20577"/>
          <ac:spMkLst>
            <pc:docMk/>
            <pc:sldMk cId="2837543079" sldId="304"/>
            <ac:spMk id="3" creationId="{CF67C87D-D479-CDB1-4ED3-582FF7BABB23}"/>
          </ac:spMkLst>
        </pc:spChg>
      </pc:sldChg>
    </pc:docChg>
  </pc:docChgLst>
  <pc:docChgLst>
    <pc:chgData name="Leanne Small (Public Health Wales - No. 2 Capital Quarter)" userId="S::leanne.small@wales.nhs.uk::d76cf426-005f-434f-ac47-a5eb582e6007" providerId="AD" clId="Web-{99F96090-02E0-4960-988A-8C1E0881B08F}"/>
    <pc:docChg chg="modSld">
      <pc:chgData name="Leanne Small (Public Health Wales - No. 2 Capital Quarter)" userId="S::leanne.small@wales.nhs.uk::d76cf426-005f-434f-ac47-a5eb582e6007" providerId="AD" clId="Web-{99F96090-02E0-4960-988A-8C1E0881B08F}" dt="2024-06-18T10:23:41.218" v="333" actId="1076"/>
      <pc:docMkLst>
        <pc:docMk/>
      </pc:docMkLst>
      <pc:sldChg chg="modSp">
        <pc:chgData name="Leanne Small (Public Health Wales - No. 2 Capital Quarter)" userId="S::leanne.small@wales.nhs.uk::d76cf426-005f-434f-ac47-a5eb582e6007" providerId="AD" clId="Web-{99F96090-02E0-4960-988A-8C1E0881B08F}" dt="2024-06-18T10:02:42.205" v="40" actId="20577"/>
        <pc:sldMkLst>
          <pc:docMk/>
          <pc:sldMk cId="2167396426" sldId="257"/>
        </pc:sldMkLst>
      </pc:sldChg>
      <pc:sldChg chg="addSp delSp modSp">
        <pc:chgData name="Leanne Small (Public Health Wales - No. 2 Capital Quarter)" userId="S::leanne.small@wales.nhs.uk::d76cf426-005f-434f-ac47-a5eb582e6007" providerId="AD" clId="Web-{99F96090-02E0-4960-988A-8C1E0881B08F}" dt="2024-06-18T10:04:13.989" v="63" actId="20577"/>
        <pc:sldMkLst>
          <pc:docMk/>
          <pc:sldMk cId="260775090" sldId="258"/>
        </pc:sldMkLst>
      </pc:sldChg>
      <pc:sldChg chg="addSp delSp modSp">
        <pc:chgData name="Leanne Small (Public Health Wales - No. 2 Capital Quarter)" userId="S::leanne.small@wales.nhs.uk::d76cf426-005f-434f-ac47-a5eb582e6007" providerId="AD" clId="Web-{99F96090-02E0-4960-988A-8C1E0881B08F}" dt="2024-06-18T10:01:46.157" v="35" actId="20577"/>
        <pc:sldMkLst>
          <pc:docMk/>
          <pc:sldMk cId="3462985107" sldId="261"/>
        </pc:sldMkLst>
      </pc:sldChg>
      <pc:sldChg chg="addSp delSp modSp">
        <pc:chgData name="Leanne Small (Public Health Wales - No. 2 Capital Quarter)" userId="S::leanne.small@wales.nhs.uk::d76cf426-005f-434f-ac47-a5eb582e6007" providerId="AD" clId="Web-{99F96090-02E0-4960-988A-8C1E0881B08F}" dt="2024-06-18T10:23:41.218" v="333" actId="1076"/>
        <pc:sldMkLst>
          <pc:docMk/>
          <pc:sldMk cId="3844190569" sldId="262"/>
        </pc:sldMkLst>
      </pc:sldChg>
      <pc:sldChg chg="addSp delSp modSp">
        <pc:chgData name="Leanne Small (Public Health Wales - No. 2 Capital Quarter)" userId="S::leanne.small@wales.nhs.uk::d76cf426-005f-434f-ac47-a5eb582e6007" providerId="AD" clId="Web-{99F96090-02E0-4960-988A-8C1E0881B08F}" dt="2024-06-18T10:05:05.459" v="72" actId="20577"/>
        <pc:sldMkLst>
          <pc:docMk/>
          <pc:sldMk cId="24484228" sldId="26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C6BF1F24-30D7-5740-9F64-AE7FBFFC8324}" type="slidenum">
              <a:rPr lang="en-US" smtClean="0"/>
              <a:t>3</a:t>
            </a:fld>
            <a:endParaRPr lang="en-US"/>
          </a:p>
        </p:txBody>
      </p:sp>
    </p:spTree>
    <p:extLst>
      <p:ext uri="{BB962C8B-B14F-4D97-AF65-F5344CB8AC3E}">
        <p14:creationId xmlns:p14="http://schemas.microsoft.com/office/powerpoint/2010/main" val="14888533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6/3/2025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hyperlink" Target="https://www.eufic.org/en/understanding-science/article/do-you-know-how-to-find-reliable-information-online" TargetMode="External"/><Relationship Id="rId3" Type="http://schemas.openxmlformats.org/officeDocument/2006/relationships/hyperlink" Target="https://www.bhf.org.uk/informationsupport/heart-matters-magazine/nutrition/good-foods-bad-foods" TargetMode="External"/><Relationship Id="rId7" Type="http://schemas.openxmlformats.org/officeDocument/2006/relationships/hyperlink" Target="https://www.bbc.co.uk/news/uk-england-sussex-67666002#:~:text=Fast%20food%20adverts%20on%20council,of%20a%20new%20advertising%20contrac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bbc.co.uk/news/business-61238630" TargetMode="External"/><Relationship Id="rId5" Type="http://schemas.openxmlformats.org/officeDocument/2006/relationships/hyperlink" Target="https://www.bbc.co.uk/news/health-67962147" TargetMode="External"/><Relationship Id="rId4" Type="http://schemas.openxmlformats.org/officeDocument/2006/relationships/hyperlink" Target="https://www.bbc.co.uk/news/health-68283921"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bhf.org.uk/informationsupport/heart-matters-magazine/nutrition/good-foods-bad-foods" TargetMode="External"/><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hyperlink" Target="https://www.gov.wales/eatwell-guid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bbc.co.uk/news/health-68283921" TargetMode="External"/><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hyperlink" Target="https://www.bhf.org.uk/informationsupport/heart-matters-magazine/news/behind-the-headlines/ultra-processed-food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bbc.co.uk/news/health-67962147" TargetMode="External"/><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hyperlink" Target="https://www.bda.uk.com/resource/bda-supports-call-for-restricting-the-sale-and-marketing-of-energy-drinks-to-children-and-young-people.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cdn.bitebackmedia.com/media/documents/Enticing-Effective-Everywhere-FINAL_1.pdf" TargetMode="External"/><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foodfoundation.org.uk/news/new-legislation-passed-restrict-advertising-unhealthy-food#:~:text=A%209pm%20TV%20watershed%20and%20restrictions%20on%20online,will%20come%20into%20effect%20on%201%20January%202023." TargetMode="External"/><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healthyweight.wales/journey-four/food-drink/credible-advice/" TargetMode="External"/><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hyperlink" Target="https://healthyweight.wales/files/pdf-files/hwhy-credibleadvice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285750" y="2907109"/>
            <a:ext cx="5531139" cy="715077"/>
          </a:xfrm>
        </p:spPr>
        <p:txBody>
          <a:bodyPr/>
          <a:lstStyle/>
          <a:p>
            <a:r>
              <a:rPr lang="en-US" sz="4000">
                <a:latin typeface="Ubuntu"/>
                <a:ea typeface="Verdana"/>
              </a:rPr>
              <a:t>News Reports and Articles</a:t>
            </a:r>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285750" y="3618873"/>
            <a:ext cx="6327775" cy="453119"/>
          </a:xfrm>
        </p:spPr>
        <p:txBody>
          <a:bodyPr/>
          <a:lstStyle/>
          <a:p>
            <a:r>
              <a:rPr lang="en-US"/>
              <a:t>Food and Nutrition</a:t>
            </a:r>
          </a:p>
        </p:txBody>
      </p:sp>
      <p:pic>
        <p:nvPicPr>
          <p:cNvPr id="4" name="Picture 3" descr="A person in a suit holding a microphone and a camera&#10;&#10;Description automatically generated">
            <a:extLst>
              <a:ext uri="{FF2B5EF4-FFF2-40B4-BE49-F238E27FC236}">
                <a16:creationId xmlns:a16="http://schemas.microsoft.com/office/drawing/2014/main" id="{5F8E2E9B-CFC8-21FD-CA71-06600547AD00}"/>
              </a:ext>
            </a:extLst>
          </p:cNvPr>
          <p:cNvPicPr>
            <a:picLocks noChangeAspect="1"/>
          </p:cNvPicPr>
          <p:nvPr/>
        </p:nvPicPr>
        <p:blipFill>
          <a:blip r:embed="rId2"/>
          <a:stretch>
            <a:fillRect/>
          </a:stretch>
        </p:blipFill>
        <p:spPr>
          <a:xfrm>
            <a:off x="6015191" y="1922250"/>
            <a:ext cx="5089868" cy="3393245"/>
          </a:xfrm>
          <a:prstGeom prst="round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210803" y="1022384"/>
            <a:ext cx="11234969" cy="5201424"/>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dirty="0">
                <a:solidFill>
                  <a:schemeClr val="tx2"/>
                </a:solidFill>
                <a:latin typeface="Ubuntu"/>
                <a:cs typeface="Calibri"/>
              </a:rPr>
              <a:t>Further possible learning suggestions</a:t>
            </a:r>
          </a:p>
          <a:p>
            <a:pPr marL="228600" indent="-228600"/>
            <a:r>
              <a:rPr lang="en-US" dirty="0">
                <a:solidFill>
                  <a:schemeClr val="tx2"/>
                </a:solidFill>
                <a:latin typeface="Ubuntu"/>
                <a:ea typeface="Calibri" panose="020F0502020204030204"/>
                <a:cs typeface="Calibri"/>
              </a:rPr>
              <a:t>Focus on the consequences that could arise from misleading nutrition claims:</a:t>
            </a:r>
          </a:p>
          <a:p>
            <a:endParaRPr lang="en-US" sz="2000">
              <a:solidFill>
                <a:srgbClr val="285087"/>
              </a:solidFill>
              <a:latin typeface="Ubuntu"/>
              <a:ea typeface="+mn-lt"/>
              <a:cs typeface="Calibri" panose="020F0502020204030204"/>
            </a:endParaRPr>
          </a:p>
          <a:p>
            <a:r>
              <a:rPr lang="en-US" b="1" dirty="0">
                <a:solidFill>
                  <a:schemeClr val="accent1"/>
                </a:solidFill>
                <a:latin typeface="Ubuntu"/>
                <a:ea typeface="+mn-lt"/>
                <a:cs typeface="+mn-lt"/>
              </a:rPr>
              <a:t>Fact vs Fiction: </a:t>
            </a:r>
            <a:r>
              <a:rPr lang="en-US" b="1" dirty="0" err="1">
                <a:solidFill>
                  <a:schemeClr val="accent1"/>
                </a:solidFill>
                <a:latin typeface="Ubuntu"/>
                <a:ea typeface="+mn-lt"/>
                <a:cs typeface="+mn-lt"/>
              </a:rPr>
              <a:t>Analysing</a:t>
            </a:r>
            <a:r>
              <a:rPr lang="en-US" b="1" dirty="0">
                <a:solidFill>
                  <a:schemeClr val="accent1"/>
                </a:solidFill>
                <a:latin typeface="Ubuntu"/>
                <a:ea typeface="+mn-lt"/>
                <a:cs typeface="+mn-lt"/>
              </a:rPr>
              <a:t> Media Claims</a:t>
            </a:r>
            <a:endParaRPr lang="en-US" dirty="0">
              <a:solidFill>
                <a:schemeClr val="accent1"/>
              </a:solidFill>
              <a:latin typeface="Ubuntu"/>
            </a:endParaRPr>
          </a:p>
          <a:p>
            <a:r>
              <a:rPr lang="en-US" dirty="0">
                <a:solidFill>
                  <a:schemeClr val="accent1"/>
                </a:solidFill>
                <a:latin typeface="Ubuntu"/>
                <a:ea typeface="+mn-lt"/>
                <a:cs typeface="+mn-lt"/>
              </a:rPr>
              <a:t>Provide learners with a mix of credible and misleading food-related news articles or advertisements. Work in groups to identify which articles are based on scientific evidence and which are misleading or biased. Present findings to the class, discussing how to evaluate the reliability of food and nutrition information in the media. </a:t>
            </a:r>
            <a:endParaRPr lang="en-US" dirty="0">
              <a:solidFill>
                <a:schemeClr val="accent1"/>
              </a:solidFill>
              <a:latin typeface="Ubuntu"/>
            </a:endParaRPr>
          </a:p>
          <a:p>
            <a:r>
              <a:rPr lang="en-US" b="1" dirty="0">
                <a:solidFill>
                  <a:schemeClr val="accent1"/>
                </a:solidFill>
                <a:latin typeface="Ubuntu"/>
                <a:ea typeface="+mn-lt"/>
                <a:cs typeface="+mn-lt"/>
              </a:rPr>
              <a:t>Headline Writing Challenge</a:t>
            </a:r>
            <a:r>
              <a:rPr lang="en-US" dirty="0">
                <a:solidFill>
                  <a:schemeClr val="accent1"/>
                </a:solidFill>
                <a:latin typeface="Ubuntu"/>
                <a:ea typeface="+mn-lt"/>
                <a:cs typeface="+mn-lt"/>
              </a:rPr>
              <a:t> </a:t>
            </a:r>
            <a:endParaRPr lang="en-US" dirty="0">
              <a:solidFill>
                <a:schemeClr val="accent1"/>
              </a:solidFill>
              <a:latin typeface="Ubuntu"/>
            </a:endParaRPr>
          </a:p>
          <a:p>
            <a:r>
              <a:rPr lang="en-US" dirty="0">
                <a:solidFill>
                  <a:schemeClr val="accent1"/>
                </a:solidFill>
                <a:latin typeface="Ubuntu"/>
                <a:ea typeface="+mn-lt"/>
                <a:cs typeface="+mn-lt"/>
              </a:rPr>
              <a:t>Learners to look at a set of food and nutrition-related facts or news stories. Condense the information into catchy, concise headlines that could appear in a news outlet. Discuss the importance of attention-grabbing headlines versus responsible reporting in the food and nutrition field.  </a:t>
            </a:r>
            <a:endParaRPr lang="en-US">
              <a:solidFill>
                <a:schemeClr val="accent1"/>
              </a:solidFill>
              <a:latin typeface="Ubuntu"/>
            </a:endParaRPr>
          </a:p>
          <a:p>
            <a:r>
              <a:rPr lang="en-US" b="1" dirty="0">
                <a:solidFill>
                  <a:schemeClr val="accent1"/>
                </a:solidFill>
                <a:latin typeface="Ubuntu"/>
                <a:ea typeface="+mn-lt"/>
                <a:cs typeface="+mn-lt"/>
              </a:rPr>
              <a:t>Create a Food and Nutrition Infographic</a:t>
            </a:r>
            <a:r>
              <a:rPr lang="en-US" dirty="0">
                <a:solidFill>
                  <a:schemeClr val="accent1"/>
                </a:solidFill>
                <a:latin typeface="Ubuntu"/>
                <a:ea typeface="+mn-lt"/>
                <a:cs typeface="+mn-lt"/>
              </a:rPr>
              <a:t> </a:t>
            </a:r>
            <a:endParaRPr lang="en-US" dirty="0">
              <a:solidFill>
                <a:schemeClr val="accent1"/>
              </a:solidFill>
              <a:latin typeface="Ubuntu"/>
            </a:endParaRPr>
          </a:p>
          <a:p>
            <a:r>
              <a:rPr lang="en-US" dirty="0">
                <a:solidFill>
                  <a:schemeClr val="accent1"/>
                </a:solidFill>
                <a:latin typeface="Ubuntu"/>
                <a:ea typeface="+mn-lt"/>
                <a:cs typeface="+mn-lt"/>
              </a:rPr>
              <a:t>Learners select a current news topic related to food and nutrition and create an infographic that </a:t>
            </a:r>
            <a:r>
              <a:rPr lang="en-US" dirty="0" err="1">
                <a:solidFill>
                  <a:schemeClr val="accent1"/>
                </a:solidFill>
                <a:latin typeface="Ubuntu"/>
                <a:ea typeface="+mn-lt"/>
                <a:cs typeface="+mn-lt"/>
              </a:rPr>
              <a:t>summarises</a:t>
            </a:r>
            <a:r>
              <a:rPr lang="en-US" dirty="0">
                <a:solidFill>
                  <a:schemeClr val="accent1"/>
                </a:solidFill>
                <a:latin typeface="Ubuntu"/>
                <a:ea typeface="+mn-lt"/>
                <a:cs typeface="+mn-lt"/>
              </a:rPr>
              <a:t> key points, statistics and recommendations. This visual representation helps reinforce important information and makes complex topics more accessible. </a:t>
            </a:r>
            <a:endParaRPr lang="en-US" dirty="0">
              <a:solidFill>
                <a:schemeClr val="accent1"/>
              </a:solidFill>
              <a:latin typeface="Ubuntu"/>
            </a:endParaRPr>
          </a:p>
          <a:p>
            <a:pPr marL="228600" indent="-228600"/>
            <a:endParaRPr lang="en-US" sz="2000" b="1" u="sng">
              <a:solidFill>
                <a:schemeClr val="accent1"/>
              </a:solidFill>
              <a:latin typeface="Ubuntu"/>
              <a:ea typeface="Calibri"/>
              <a:cs typeface="Calibri"/>
            </a:endParaRPr>
          </a:p>
          <a:p>
            <a:pPr marL="228600" indent="-228600"/>
            <a:endParaRPr lang="en-US" sz="2000">
              <a:solidFill>
                <a:schemeClr val="accent1"/>
              </a:solidFill>
              <a:ea typeface="Calibri"/>
              <a:cs typeface="Calibri"/>
            </a:endParaRPr>
          </a:p>
        </p:txBody>
      </p:sp>
    </p:spTree>
    <p:extLst>
      <p:ext uri="{BB962C8B-B14F-4D97-AF65-F5344CB8AC3E}">
        <p14:creationId xmlns:p14="http://schemas.microsoft.com/office/powerpoint/2010/main" val="2837543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7C87D-D479-CDB1-4ED3-582FF7BABB23}"/>
              </a:ext>
            </a:extLst>
          </p:cNvPr>
          <p:cNvSpPr txBox="1"/>
          <p:nvPr/>
        </p:nvSpPr>
        <p:spPr>
          <a:xfrm>
            <a:off x="107196" y="792226"/>
            <a:ext cx="11982257" cy="615553"/>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lgn="ctr"/>
            <a:r>
              <a:rPr lang="en-US" sz="1700">
                <a:solidFill>
                  <a:schemeClr val="accent1"/>
                </a:solidFill>
                <a:latin typeface="Ubuntu"/>
                <a:ea typeface="+mn-lt"/>
                <a:cs typeface="+mn-lt"/>
              </a:rPr>
              <a:t>These activities have been developed for use with both upper primary and secondary aged learners. They should be used flexibly and can be adapted to meet the identified needs of your learners within the context of your school or setting.</a:t>
            </a:r>
            <a:r>
              <a:rPr lang="en-US" sz="1600">
                <a:solidFill>
                  <a:schemeClr val="accent1"/>
                </a:solidFill>
                <a:latin typeface="Ubuntu"/>
                <a:ea typeface="+mn-lt"/>
                <a:cs typeface="+mn-lt"/>
              </a:rPr>
              <a:t> </a:t>
            </a:r>
            <a:endParaRPr lang="en-US" sz="1600">
              <a:solidFill>
                <a:schemeClr val="accent1"/>
              </a:solidFill>
              <a:latin typeface="Ubuntu"/>
              <a:ea typeface="Calibri" panose="020F0502020204030204"/>
              <a:cs typeface="Calibri" panose="020F0502020204030204"/>
            </a:endParaRPr>
          </a:p>
        </p:txBody>
      </p:sp>
      <p:sp>
        <p:nvSpPr>
          <p:cNvPr id="4" name="TextBox 3">
            <a:extLst>
              <a:ext uri="{FF2B5EF4-FFF2-40B4-BE49-F238E27FC236}">
                <a16:creationId xmlns:a16="http://schemas.microsoft.com/office/drawing/2014/main" id="{7281CADA-E834-5793-61B6-C5FC6EC16E69}"/>
              </a:ext>
            </a:extLst>
          </p:cNvPr>
          <p:cNvSpPr txBox="1"/>
          <p:nvPr/>
        </p:nvSpPr>
        <p:spPr>
          <a:xfrm>
            <a:off x="97035" y="2517579"/>
            <a:ext cx="11982257" cy="1585049"/>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a:solidFill>
                  <a:schemeClr val="accent1"/>
                </a:solidFill>
                <a:latin typeface="Ubuntu"/>
                <a:ea typeface="Calibri"/>
                <a:cs typeface="Calibri"/>
              </a:rPr>
              <a:t>Links to Statements of what matters </a:t>
            </a:r>
          </a:p>
          <a:p>
            <a:pPr marL="228600" indent="-228600"/>
            <a:r>
              <a:rPr lang="en-US" sz="1600" b="1">
                <a:solidFill>
                  <a:schemeClr val="accent1"/>
                </a:solidFill>
                <a:latin typeface="Ubuntu"/>
                <a:ea typeface="+mn-lt"/>
                <a:cs typeface="+mn-lt"/>
              </a:rPr>
              <a:t>Health and Wellbeing</a:t>
            </a:r>
            <a:r>
              <a:rPr lang="en-GB" sz="1600">
                <a:solidFill>
                  <a:srgbClr val="18518A"/>
                </a:solidFill>
                <a:latin typeface="Ubuntu"/>
                <a:ea typeface="+mn-lt"/>
                <a:cs typeface="+mn-lt"/>
              </a:rPr>
              <a:t>: Developing physical health has lifelong benefits (health-promoting and health-harming behaviours)</a:t>
            </a:r>
            <a:endParaRPr lang="en-US" sz="1600">
              <a:latin typeface="Ubuntu"/>
            </a:endParaRPr>
          </a:p>
          <a:p>
            <a:pPr marL="228600" indent="-228600"/>
            <a:r>
              <a:rPr lang="en-US" sz="1600" b="1">
                <a:solidFill>
                  <a:schemeClr val="accent1"/>
                </a:solidFill>
                <a:latin typeface="Ubuntu"/>
                <a:ea typeface="+mn-lt"/>
                <a:cs typeface="+mn-lt"/>
              </a:rPr>
              <a:t>Health and Wellbeing</a:t>
            </a:r>
            <a:r>
              <a:rPr lang="en-US" sz="1600">
                <a:solidFill>
                  <a:schemeClr val="accent1"/>
                </a:solidFill>
                <a:latin typeface="Ubuntu"/>
                <a:ea typeface="+mn-lt"/>
                <a:cs typeface="+mn-lt"/>
              </a:rPr>
              <a:t>: Our decision-making impacts on the quality of our lives and the lives of others (making informed decisions)</a:t>
            </a:r>
            <a:endParaRPr lang="en-US" sz="1600">
              <a:solidFill>
                <a:schemeClr val="accent1"/>
              </a:solidFill>
              <a:latin typeface="Ubuntu"/>
            </a:endParaRPr>
          </a:p>
          <a:p>
            <a:r>
              <a:rPr lang="en-GB" sz="1600" b="1">
                <a:solidFill>
                  <a:srgbClr val="18518A"/>
                </a:solidFill>
                <a:latin typeface="Ubuntu"/>
                <a:ea typeface="Calibri"/>
                <a:cs typeface="Calibri"/>
              </a:rPr>
              <a:t>Science and Technology</a:t>
            </a:r>
            <a:r>
              <a:rPr lang="en-GB" sz="1600">
                <a:solidFill>
                  <a:srgbClr val="18518A"/>
                </a:solidFill>
                <a:latin typeface="Ubuntu"/>
                <a:ea typeface="Calibri"/>
                <a:cs typeface="Calibri"/>
              </a:rPr>
              <a:t>: </a:t>
            </a:r>
            <a:r>
              <a:rPr lang="en-GB" sz="1600">
                <a:solidFill>
                  <a:srgbClr val="18518A"/>
                </a:solidFill>
                <a:latin typeface="Ubuntu"/>
                <a:ea typeface="+mn-lt"/>
                <a:cs typeface="+mn-lt"/>
              </a:rPr>
              <a:t>The world around us is full of living things which depend on each other for survival (an understanding of the factors which affect our health allows us to make informed decisions about our physical health)</a:t>
            </a:r>
          </a:p>
        </p:txBody>
      </p:sp>
      <p:sp>
        <p:nvSpPr>
          <p:cNvPr id="5" name="TextBox 4">
            <a:extLst>
              <a:ext uri="{FF2B5EF4-FFF2-40B4-BE49-F238E27FC236}">
                <a16:creationId xmlns:a16="http://schemas.microsoft.com/office/drawing/2014/main" id="{9D16C461-1705-953C-AA71-3B5B6C0B4ECB}"/>
              </a:ext>
            </a:extLst>
          </p:cNvPr>
          <p:cNvSpPr txBox="1"/>
          <p:nvPr/>
        </p:nvSpPr>
        <p:spPr>
          <a:xfrm>
            <a:off x="107195" y="4098382"/>
            <a:ext cx="11982257" cy="1600438"/>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b="1">
                <a:solidFill>
                  <a:schemeClr val="accent1"/>
                </a:solidFill>
                <a:latin typeface="Ubuntu"/>
                <a:ea typeface="Calibri"/>
                <a:cs typeface="Calibri"/>
              </a:rPr>
              <a:t>Descriptions of learning </a:t>
            </a:r>
            <a:r>
              <a:rPr lang="en-US">
                <a:solidFill>
                  <a:schemeClr val="accent1"/>
                </a:solidFill>
                <a:latin typeface="Ubuntu"/>
                <a:ea typeface="Calibri"/>
                <a:cs typeface="Calibri"/>
              </a:rPr>
              <a:t>(possible)</a:t>
            </a:r>
            <a:endParaRPr lang="en-US">
              <a:solidFill>
                <a:schemeClr val="accent1"/>
              </a:solidFill>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a:p>
            <a:pPr marL="228600" indent="-228600"/>
            <a:endParaRPr lang="en-US" sz="2000" b="1">
              <a:solidFill>
                <a:schemeClr val="accent1"/>
              </a:solidFill>
              <a:latin typeface="Ubuntu"/>
              <a:ea typeface="Calibri"/>
              <a:cs typeface="Calibri"/>
            </a:endParaRPr>
          </a:p>
        </p:txBody>
      </p:sp>
      <p:sp>
        <p:nvSpPr>
          <p:cNvPr id="8" name="TextBox 7">
            <a:extLst>
              <a:ext uri="{FF2B5EF4-FFF2-40B4-BE49-F238E27FC236}">
                <a16:creationId xmlns:a16="http://schemas.microsoft.com/office/drawing/2014/main" id="{12D83889-0442-1959-F86D-9314EE1CFC28}"/>
              </a:ext>
            </a:extLst>
          </p:cNvPr>
          <p:cNvSpPr txBox="1"/>
          <p:nvPr/>
        </p:nvSpPr>
        <p:spPr>
          <a:xfrm>
            <a:off x="107195" y="1411063"/>
            <a:ext cx="11982257" cy="1092607"/>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1700" b="1" dirty="0">
                <a:solidFill>
                  <a:srgbClr val="18518A"/>
                </a:solidFill>
                <a:latin typeface="Ubuntu"/>
                <a:ea typeface="Calibri"/>
                <a:cs typeface="Calibri"/>
              </a:rPr>
              <a:t>News Reports and Articles</a:t>
            </a:r>
            <a:r>
              <a:rPr lang="en-US" sz="1700" dirty="0">
                <a:solidFill>
                  <a:srgbClr val="18518A"/>
                </a:solidFill>
                <a:latin typeface="Ubuntu"/>
                <a:ea typeface="Calibri"/>
                <a:cs typeface="Calibri"/>
              </a:rPr>
              <a:t>: </a:t>
            </a:r>
            <a:r>
              <a:rPr lang="en-US" sz="1600" dirty="0">
                <a:solidFill>
                  <a:srgbClr val="18518A"/>
                </a:solidFill>
                <a:latin typeface="Ubuntu"/>
                <a:ea typeface="Calibri"/>
                <a:cs typeface="Calibri"/>
              </a:rPr>
              <a:t>Industry, Marketing and Advertising, The Law and Regulations and What is a healthy balanced diet Knowledge Banks</a:t>
            </a:r>
            <a:endParaRPr lang="en-US" sz="1600">
              <a:solidFill>
                <a:srgbClr val="000000"/>
              </a:solidFill>
              <a:latin typeface="Ubuntu"/>
              <a:ea typeface="Calibri"/>
              <a:cs typeface="Calibri"/>
            </a:endParaRPr>
          </a:p>
          <a:p>
            <a:pPr marL="228600" indent="-228600"/>
            <a:r>
              <a:rPr lang="en-US" sz="1600" dirty="0">
                <a:solidFill>
                  <a:srgbClr val="18518A"/>
                </a:solidFill>
                <a:latin typeface="Ubuntu"/>
                <a:ea typeface="Calibri"/>
                <a:cs typeface="Calibri"/>
              </a:rPr>
              <a:t>These activities provide l</a:t>
            </a:r>
            <a:r>
              <a:rPr lang="en-GB" sz="1600" dirty="0">
                <a:solidFill>
                  <a:srgbClr val="18518A"/>
                </a:solidFill>
                <a:latin typeface="Ubuntu"/>
                <a:ea typeface="Calibri"/>
                <a:cs typeface="Calibri"/>
              </a:rPr>
              <a:t>inks to reports and articles about food and nutrition with questions for discussion and debate. </a:t>
            </a:r>
            <a:endParaRPr lang="en-GB" sz="1600">
              <a:solidFill>
                <a:srgbClr val="18518A"/>
              </a:solidFill>
              <a:latin typeface="Ubuntu"/>
              <a:ea typeface="Calibri"/>
              <a:cs typeface="Calibri"/>
            </a:endParaRPr>
          </a:p>
          <a:p>
            <a:pPr marL="228600" indent="-228600"/>
            <a:r>
              <a:rPr lang="en-GB" sz="1600" dirty="0">
                <a:solidFill>
                  <a:srgbClr val="18518A"/>
                </a:solidFill>
                <a:latin typeface="Ubuntu"/>
                <a:ea typeface="Calibri"/>
                <a:cs typeface="Calibri"/>
              </a:rPr>
              <a:t>At the end of the activities are further possible learning suggestions.</a:t>
            </a:r>
          </a:p>
        </p:txBody>
      </p:sp>
      <p:graphicFrame>
        <p:nvGraphicFramePr>
          <p:cNvPr id="9" name="Table 8">
            <a:extLst>
              <a:ext uri="{FF2B5EF4-FFF2-40B4-BE49-F238E27FC236}">
                <a16:creationId xmlns:a16="http://schemas.microsoft.com/office/drawing/2014/main" id="{C44939F1-56C1-C2BB-4B4A-460F01D5AD8C}"/>
              </a:ext>
            </a:extLst>
          </p:cNvPr>
          <p:cNvGraphicFramePr>
            <a:graphicFrameLocks noGrp="1"/>
          </p:cNvGraphicFramePr>
          <p:nvPr>
            <p:extLst>
              <p:ext uri="{D42A27DB-BD31-4B8C-83A1-F6EECF244321}">
                <p14:modId xmlns:p14="http://schemas.microsoft.com/office/powerpoint/2010/main" val="2181484990"/>
              </p:ext>
            </p:extLst>
          </p:nvPr>
        </p:nvGraphicFramePr>
        <p:xfrm>
          <a:off x="95596" y="4482869"/>
          <a:ext cx="11990861" cy="2438400"/>
        </p:xfrm>
        <a:graphic>
          <a:graphicData uri="http://schemas.openxmlformats.org/drawingml/2006/table">
            <a:tbl>
              <a:tblPr firstRow="1" bandRow="1">
                <a:tableStyleId>{5C22544A-7EE6-4342-B048-85BDC9FD1C3A}</a:tableStyleId>
              </a:tblPr>
              <a:tblGrid>
                <a:gridCol w="2283813">
                  <a:extLst>
                    <a:ext uri="{9D8B030D-6E8A-4147-A177-3AD203B41FA5}">
                      <a16:colId xmlns:a16="http://schemas.microsoft.com/office/drawing/2014/main" val="3210821305"/>
                    </a:ext>
                  </a:extLst>
                </a:gridCol>
                <a:gridCol w="2497410">
                  <a:extLst>
                    <a:ext uri="{9D8B030D-6E8A-4147-A177-3AD203B41FA5}">
                      <a16:colId xmlns:a16="http://schemas.microsoft.com/office/drawing/2014/main" val="2888362595"/>
                    </a:ext>
                  </a:extLst>
                </a:gridCol>
                <a:gridCol w="2349537">
                  <a:extLst>
                    <a:ext uri="{9D8B030D-6E8A-4147-A177-3AD203B41FA5}">
                      <a16:colId xmlns:a16="http://schemas.microsoft.com/office/drawing/2014/main" val="611408488"/>
                    </a:ext>
                  </a:extLst>
                </a:gridCol>
                <a:gridCol w="2415258">
                  <a:extLst>
                    <a:ext uri="{9D8B030D-6E8A-4147-A177-3AD203B41FA5}">
                      <a16:colId xmlns:a16="http://schemas.microsoft.com/office/drawing/2014/main" val="1227960004"/>
                    </a:ext>
                  </a:extLst>
                </a:gridCol>
                <a:gridCol w="2444843">
                  <a:extLst>
                    <a:ext uri="{9D8B030D-6E8A-4147-A177-3AD203B41FA5}">
                      <a16:colId xmlns:a16="http://schemas.microsoft.com/office/drawing/2014/main" val="2646896511"/>
                    </a:ext>
                  </a:extLst>
                </a:gridCol>
              </a:tblGrid>
              <a:tr h="370840">
                <a:tc>
                  <a:txBody>
                    <a:bodyPr/>
                    <a:lstStyle/>
                    <a:p>
                      <a:pPr lvl="0" algn="l">
                        <a:lnSpc>
                          <a:spcPct val="100000"/>
                        </a:lnSpc>
                        <a:spcBef>
                          <a:spcPts val="0"/>
                        </a:spcBef>
                        <a:spcAft>
                          <a:spcPts val="0"/>
                        </a:spcAft>
                        <a:buNone/>
                      </a:pPr>
                      <a:r>
                        <a:rPr lang="en-US" sz="1400" b="1" i="0" u="none" strike="noStrike" noProof="0" dirty="0">
                          <a:latin typeface="Ubuntu"/>
                        </a:rPr>
                        <a:t>Progression step 1</a:t>
                      </a:r>
                      <a:endParaRPr lang="en-US" sz="1400" dirty="0">
                        <a:latin typeface="Ubuntu"/>
                      </a:endParaRPr>
                    </a:p>
                    <a:p>
                      <a:pPr lvl="0" algn="l">
                        <a:lnSpc>
                          <a:spcPct val="100000"/>
                        </a:lnSpc>
                        <a:spcBef>
                          <a:spcPts val="0"/>
                        </a:spcBef>
                        <a:spcAft>
                          <a:spcPts val="0"/>
                        </a:spcAft>
                        <a:buNone/>
                      </a:pPr>
                      <a:r>
                        <a:rPr lang="en-US" sz="1400" b="0" i="0" u="none" strike="noStrike" noProof="0" dirty="0">
                          <a:latin typeface="Ubuntu"/>
                        </a:rPr>
                        <a:t>I am beginning to make connections between my diet and my physical health and well-being.</a:t>
                      </a:r>
                      <a:endParaRPr lang="en-US" sz="1400" b="0" dirty="0">
                        <a:latin typeface="Ubuntu"/>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2</a:t>
                      </a:r>
                      <a:endParaRPr lang="en-US" sz="1400" dirty="0">
                        <a:latin typeface="Ubuntu"/>
                      </a:endParaRPr>
                    </a:p>
                    <a:p>
                      <a:pPr lvl="0" algn="l">
                        <a:lnSpc>
                          <a:spcPct val="100000"/>
                        </a:lnSpc>
                        <a:spcBef>
                          <a:spcPts val="0"/>
                        </a:spcBef>
                        <a:spcAft>
                          <a:spcPts val="0"/>
                        </a:spcAft>
                        <a:buNone/>
                      </a:pPr>
                      <a:r>
                        <a:rPr lang="en-US" sz="1400" b="0" i="0" u="none" strike="noStrike" noProof="0" dirty="0">
                          <a:latin typeface="Ubuntu"/>
                        </a:rPr>
                        <a:t>I have developed an understanding that I need a balanced diet and I can make informed choices about the food I eat and prepare to support my physical health and well-being.</a:t>
                      </a:r>
                      <a:endParaRPr lang="en-US" sz="1400" b="0" dirty="0">
                        <a:latin typeface="Ubuntu"/>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3</a:t>
                      </a:r>
                      <a:endParaRPr lang="en-US" sz="1400" dirty="0">
                        <a:latin typeface="Ubuntu"/>
                      </a:endParaRPr>
                    </a:p>
                    <a:p>
                      <a:pPr lvl="0" algn="l">
                        <a:lnSpc>
                          <a:spcPct val="100000"/>
                        </a:lnSpc>
                        <a:spcBef>
                          <a:spcPts val="0"/>
                        </a:spcBef>
                        <a:spcAft>
                          <a:spcPts val="0"/>
                        </a:spcAft>
                        <a:buNone/>
                      </a:pPr>
                      <a:r>
                        <a:rPr lang="en-US" sz="1400" b="0" i="0" u="none" strike="noStrike" noProof="0" dirty="0">
                          <a:latin typeface="Ubuntu"/>
                        </a:rPr>
                        <a:t>I can explain the importance of a balanced diet and nutrition and the impact my choices have on my physical health and well-being. I can plan and prepare basic, nutritious meals.</a:t>
                      </a:r>
                      <a:endParaRPr lang="en-US" sz="1400" b="0" dirty="0">
                        <a:latin typeface="Ubuntu"/>
                      </a:endParaRPr>
                    </a:p>
                    <a:p>
                      <a:pPr lvl="0">
                        <a:buNone/>
                      </a:pPr>
                      <a:endParaRPr lang="en-US" sz="1400"/>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4</a:t>
                      </a:r>
                      <a:endParaRPr lang="en-US" sz="1400" dirty="0">
                        <a:latin typeface="Ubuntu"/>
                      </a:endParaRPr>
                    </a:p>
                    <a:p>
                      <a:pPr lvl="0" algn="l">
                        <a:lnSpc>
                          <a:spcPct val="100000"/>
                        </a:lnSpc>
                        <a:spcBef>
                          <a:spcPts val="0"/>
                        </a:spcBef>
                        <a:spcAft>
                          <a:spcPts val="0"/>
                        </a:spcAft>
                        <a:buNone/>
                      </a:pPr>
                      <a:r>
                        <a:rPr lang="en-US" sz="1400" b="0" i="0" u="none" strike="noStrike" noProof="0" dirty="0">
                          <a:latin typeface="Ubuntu"/>
                        </a:rPr>
                        <a:t>I can apply my knowledge and understanding of a balanced diet and nutrition to make choices which will allow me to maintain my physical health and well-being. I can plan and prepare a variety of nutritious meals.</a:t>
                      </a:r>
                      <a:endParaRPr lang="en-US" sz="1400" b="0" dirty="0">
                        <a:latin typeface="Ubuntu"/>
                      </a:endParaRPr>
                    </a:p>
                  </a:txBody>
                  <a:tcPr/>
                </a:tc>
                <a:tc>
                  <a:txBody>
                    <a:bodyPr/>
                    <a:lstStyle/>
                    <a:p>
                      <a:pPr lvl="0" algn="l">
                        <a:lnSpc>
                          <a:spcPct val="100000"/>
                        </a:lnSpc>
                        <a:spcBef>
                          <a:spcPts val="0"/>
                        </a:spcBef>
                        <a:spcAft>
                          <a:spcPts val="0"/>
                        </a:spcAft>
                        <a:buNone/>
                      </a:pPr>
                      <a:r>
                        <a:rPr lang="en-US" sz="1400" b="1" i="0" u="none" strike="noStrike" noProof="0" dirty="0">
                          <a:latin typeface="Ubuntu"/>
                        </a:rPr>
                        <a:t>Progression step 5</a:t>
                      </a:r>
                      <a:endParaRPr lang="en-US" sz="1400" dirty="0">
                        <a:latin typeface="Ubuntu"/>
                      </a:endParaRPr>
                    </a:p>
                    <a:p>
                      <a:pPr lvl="0" algn="l">
                        <a:lnSpc>
                          <a:spcPct val="100000"/>
                        </a:lnSpc>
                        <a:spcBef>
                          <a:spcPts val="0"/>
                        </a:spcBef>
                        <a:spcAft>
                          <a:spcPts val="0"/>
                        </a:spcAft>
                        <a:buNone/>
                      </a:pPr>
                      <a:r>
                        <a:rPr lang="en-US" sz="1400" b="0" i="0" u="none" strike="noStrike" noProof="0" dirty="0">
                          <a:latin typeface="Ubuntu"/>
                        </a:rPr>
                        <a:t>I can adjust my diet in response to different contexts and apply my knowledge and understanding of a balanced diet and nutrition to support others. I can apply a range of techniques to prepare a variety of nutritious meals.</a:t>
                      </a:r>
                      <a:endParaRPr lang="en-US" sz="1400" dirty="0">
                        <a:latin typeface="Ubuntu"/>
                      </a:endParaRPr>
                    </a:p>
                  </a:txBody>
                  <a:tcPr/>
                </a:tc>
                <a:extLst>
                  <a:ext uri="{0D108BD9-81ED-4DB2-BD59-A6C34878D82A}">
                    <a16:rowId xmlns:a16="http://schemas.microsoft.com/office/drawing/2014/main" val="356298061"/>
                  </a:ext>
                </a:extLst>
              </a:tr>
            </a:tbl>
          </a:graphicData>
        </a:graphic>
      </p:graphicFrame>
    </p:spTree>
    <p:extLst>
      <p:ext uri="{BB962C8B-B14F-4D97-AF65-F5344CB8AC3E}">
        <p14:creationId xmlns:p14="http://schemas.microsoft.com/office/powerpoint/2010/main" val="262969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ECE27F0-EEC4-2419-C679-D1DA63C09809}"/>
              </a:ext>
            </a:extLst>
          </p:cNvPr>
          <p:cNvSpPr>
            <a:spLocks noGrp="1"/>
          </p:cNvSpPr>
          <p:nvPr>
            <p:ph type="body" sz="quarter" idx="11"/>
          </p:nvPr>
        </p:nvSpPr>
        <p:spPr>
          <a:xfrm>
            <a:off x="327291" y="1266453"/>
            <a:ext cx="6245073" cy="648759"/>
          </a:xfrm>
        </p:spPr>
        <p:txBody>
          <a:bodyPr>
            <a:normAutofit/>
          </a:bodyPr>
          <a:lstStyle/>
          <a:p>
            <a:r>
              <a:rPr lang="en-US">
                <a:latin typeface="Ubuntu"/>
              </a:rPr>
              <a:t>News Reports and Articles</a:t>
            </a:r>
          </a:p>
        </p:txBody>
      </p:sp>
      <p:sp>
        <p:nvSpPr>
          <p:cNvPr id="4" name="Text Placeholder 3">
            <a:extLst>
              <a:ext uri="{FF2B5EF4-FFF2-40B4-BE49-F238E27FC236}">
                <a16:creationId xmlns:a16="http://schemas.microsoft.com/office/drawing/2014/main" id="{97C2E9EC-2637-E4F3-6E2E-BA97237B945F}"/>
              </a:ext>
            </a:extLst>
          </p:cNvPr>
          <p:cNvSpPr>
            <a:spLocks noGrp="1"/>
          </p:cNvSpPr>
          <p:nvPr>
            <p:ph type="body" sz="quarter" idx="12"/>
          </p:nvPr>
        </p:nvSpPr>
        <p:spPr>
          <a:xfrm>
            <a:off x="327291" y="1904647"/>
            <a:ext cx="4432300" cy="367618"/>
          </a:xfrm>
        </p:spPr>
        <p:txBody>
          <a:bodyPr/>
          <a:lstStyle/>
          <a:p>
            <a:r>
              <a:rPr lang="en-US" b="1">
                <a:solidFill>
                  <a:srgbClr val="FF5D0C"/>
                </a:solidFill>
                <a:latin typeface="Ubuntu"/>
              </a:rPr>
              <a:t>For discussion and debate</a:t>
            </a:r>
            <a:endParaRPr lang="en-US" b="1">
              <a:solidFill>
                <a:srgbClr val="FF5D0C"/>
              </a:solidFill>
            </a:endParaRPr>
          </a:p>
        </p:txBody>
      </p:sp>
      <p:sp>
        <p:nvSpPr>
          <p:cNvPr id="5" name="Text Placeholder 4">
            <a:extLst>
              <a:ext uri="{FF2B5EF4-FFF2-40B4-BE49-F238E27FC236}">
                <a16:creationId xmlns:a16="http://schemas.microsoft.com/office/drawing/2014/main" id="{125256ED-0103-007B-884A-A23DC0717739}"/>
              </a:ext>
            </a:extLst>
          </p:cNvPr>
          <p:cNvSpPr>
            <a:spLocks noGrp="1"/>
          </p:cNvSpPr>
          <p:nvPr>
            <p:ph type="body" sz="quarter" idx="13"/>
          </p:nvPr>
        </p:nvSpPr>
        <p:spPr>
          <a:xfrm>
            <a:off x="327291" y="2624644"/>
            <a:ext cx="10161773" cy="4067454"/>
          </a:xfrm>
        </p:spPr>
        <p:txBody>
          <a:bodyPr vert="horz" lIns="91440" tIns="45720" rIns="91440" bIns="45720" rtlCol="0" anchor="t">
            <a:normAutofit/>
          </a:bodyPr>
          <a:lstStyle/>
          <a:p>
            <a:pPr marL="171450" indent="-171450">
              <a:buFont typeface="Arial"/>
              <a:buChar char="•"/>
            </a:pPr>
            <a:r>
              <a:rPr lang="en-GB" sz="2000">
                <a:solidFill>
                  <a:schemeClr val="accent1">
                    <a:lumMod val="76000"/>
                  </a:schemeClr>
                </a:solidFill>
                <a:latin typeface="Ubuntu"/>
                <a:ea typeface="Verdana"/>
              </a:rPr>
              <a:t>British Heart Foundation - </a:t>
            </a:r>
            <a:r>
              <a:rPr lang="en-GB" sz="2000">
                <a:solidFill>
                  <a:schemeClr val="accent1">
                    <a:lumMod val="76000"/>
                  </a:schemeClr>
                </a:solidFill>
                <a:latin typeface="Ubuntu"/>
                <a:ea typeface="Verdana"/>
                <a:hlinkClick r:id="rId3">
                  <a:extLst>
                    <a:ext uri="{A12FA001-AC4F-418D-AE19-62706E023703}">
                      <ahyp:hlinkClr xmlns:ahyp="http://schemas.microsoft.com/office/drawing/2018/hyperlinkcolor" val="tx"/>
                    </a:ext>
                  </a:extLst>
                </a:hlinkClick>
              </a:rPr>
              <a:t>'Why there's no such thing as good or bad foods'</a:t>
            </a:r>
            <a:endParaRPr lang="en-GB" sz="2000">
              <a:solidFill>
                <a:schemeClr val="accent1">
                  <a:lumMod val="76000"/>
                </a:schemeClr>
              </a:solidFill>
              <a:latin typeface="Ubuntu"/>
              <a:ea typeface="Verdana"/>
            </a:endParaRPr>
          </a:p>
          <a:p>
            <a:pPr marL="171450" indent="-171450">
              <a:buFont typeface="Arial"/>
              <a:buChar char="•"/>
            </a:pPr>
            <a:r>
              <a:rPr lang="en-GB" sz="2000">
                <a:solidFill>
                  <a:schemeClr val="accent1">
                    <a:lumMod val="76000"/>
                  </a:schemeClr>
                </a:solidFill>
                <a:latin typeface="Ubuntu"/>
                <a:ea typeface="Verdana"/>
              </a:rPr>
              <a:t>BBC News - </a:t>
            </a:r>
            <a:r>
              <a:rPr lang="en-GB" sz="2000">
                <a:solidFill>
                  <a:schemeClr val="accent1">
                    <a:lumMod val="76000"/>
                  </a:schemeClr>
                </a:solidFill>
                <a:latin typeface="Ubuntu"/>
                <a:ea typeface="Verdana"/>
                <a:cs typeface="Calibri"/>
              </a:rPr>
              <a:t>'</a:t>
            </a:r>
            <a:r>
              <a:rPr lang="en-GB" sz="2000">
                <a:solidFill>
                  <a:schemeClr val="accent1">
                    <a:lumMod val="76000"/>
                  </a:schemeClr>
                </a:solidFill>
                <a:latin typeface="Ubuntu"/>
                <a:ea typeface="Verdana"/>
                <a:cs typeface="Calibri"/>
                <a:hlinkClick r:id="rId4">
                  <a:extLst>
                    <a:ext uri="{A12FA001-AC4F-418D-AE19-62706E023703}">
                      <ahyp:hlinkClr xmlns:ahyp="http://schemas.microsoft.com/office/drawing/2018/hyperlinkcolor" val="tx"/>
                    </a:ext>
                  </a:extLst>
                </a:hlinkClick>
              </a:rPr>
              <a:t>Confusion over ultra-processed food labelling - study'</a:t>
            </a:r>
            <a:endParaRPr lang="en-GB" sz="2000">
              <a:solidFill>
                <a:schemeClr val="accent1">
                  <a:lumMod val="76000"/>
                </a:schemeClr>
              </a:solidFill>
              <a:latin typeface="Ubuntu"/>
              <a:ea typeface="Verdana"/>
              <a:cs typeface="Calibri"/>
            </a:endParaRPr>
          </a:p>
          <a:p>
            <a:pPr marL="171450" indent="-171450">
              <a:buFont typeface="Arial"/>
              <a:buChar char="•"/>
            </a:pPr>
            <a:r>
              <a:rPr lang="en-GB" sz="2000">
                <a:solidFill>
                  <a:schemeClr val="accent1">
                    <a:lumMod val="76000"/>
                  </a:schemeClr>
                </a:solidFill>
                <a:latin typeface="Ubuntu"/>
                <a:ea typeface="Verdana"/>
                <a:cs typeface="Calibri"/>
              </a:rPr>
              <a:t>BBC News - </a:t>
            </a:r>
            <a:r>
              <a:rPr lang="en-GB" sz="2000">
                <a:solidFill>
                  <a:schemeClr val="accent1">
                    <a:lumMod val="76000"/>
                  </a:schemeClr>
                </a:solidFill>
                <a:latin typeface="Ubuntu"/>
                <a:ea typeface="Verdana"/>
                <a:cs typeface="Calibri"/>
                <a:hlinkClick r:id="rId5">
                  <a:extLst>
                    <a:ext uri="{A12FA001-AC4F-418D-AE19-62706E023703}">
                      <ahyp:hlinkClr xmlns:ahyp="http://schemas.microsoft.com/office/drawing/2018/hyperlinkcolor" val="tx"/>
                    </a:ext>
                  </a:extLst>
                </a:hlinkClick>
              </a:rPr>
              <a:t>'More evidence to ban energy drinks for children, study finds'</a:t>
            </a:r>
            <a:endParaRPr lang="en-GB" sz="2000">
              <a:solidFill>
                <a:schemeClr val="accent1">
                  <a:lumMod val="76000"/>
                </a:schemeClr>
              </a:solidFill>
              <a:ea typeface="Verdana"/>
              <a:cs typeface="Calibri"/>
            </a:endParaRPr>
          </a:p>
          <a:p>
            <a:pPr marL="171450" indent="-171450">
              <a:buFont typeface="Arial"/>
              <a:buChar char="•"/>
            </a:pPr>
            <a:r>
              <a:rPr lang="en-GB" sz="2000">
                <a:solidFill>
                  <a:schemeClr val="accent1">
                    <a:lumMod val="76000"/>
                  </a:schemeClr>
                </a:solidFill>
                <a:latin typeface="Ubuntu"/>
                <a:ea typeface="Verdana"/>
                <a:cs typeface="Calibri"/>
              </a:rPr>
              <a:t>BBC News -</a:t>
            </a:r>
            <a:r>
              <a:rPr lang="en-GB" sz="2200">
                <a:solidFill>
                  <a:schemeClr val="accent1">
                    <a:lumMod val="76000"/>
                  </a:schemeClr>
                </a:solidFill>
                <a:latin typeface="Ubuntu"/>
                <a:ea typeface="Verdana"/>
                <a:cs typeface="Calibri"/>
              </a:rPr>
              <a:t> '</a:t>
            </a:r>
            <a:r>
              <a:rPr lang="en-GB" sz="2200">
                <a:solidFill>
                  <a:schemeClr val="accent1">
                    <a:lumMod val="76000"/>
                  </a:schemeClr>
                </a:solidFill>
                <a:latin typeface="Ubuntu"/>
                <a:hlinkClick r:id="rId6">
                  <a:extLst>
                    <a:ext uri="{A12FA001-AC4F-418D-AE19-62706E023703}">
                      <ahyp:hlinkClr xmlns:ahyp="http://schemas.microsoft.com/office/drawing/2018/hyperlinkcolor" val="tx"/>
                    </a:ext>
                  </a:extLst>
                </a:hlinkClick>
              </a:rPr>
              <a:t>Kellogg's in court battle over new rules for high-sugar cereals</a:t>
            </a:r>
            <a:r>
              <a:rPr lang="en-GB" sz="2200">
                <a:solidFill>
                  <a:schemeClr val="accent1">
                    <a:lumMod val="76000"/>
                  </a:schemeClr>
                </a:solidFill>
                <a:latin typeface="Ubuntu"/>
              </a:rPr>
              <a:t>'</a:t>
            </a:r>
            <a:endParaRPr lang="en-GB" sz="2200">
              <a:solidFill>
                <a:schemeClr val="accent1">
                  <a:lumMod val="76000"/>
                </a:schemeClr>
              </a:solidFill>
              <a:latin typeface="Ubuntu"/>
              <a:ea typeface="Verdana"/>
              <a:cs typeface="Calibri"/>
            </a:endParaRPr>
          </a:p>
          <a:p>
            <a:pPr marL="171450" indent="-171450">
              <a:buFont typeface="Arial"/>
              <a:buChar char="•"/>
            </a:pPr>
            <a:r>
              <a:rPr lang="en-GB" sz="2200">
                <a:solidFill>
                  <a:schemeClr val="accent1">
                    <a:lumMod val="76000"/>
                  </a:schemeClr>
                </a:solidFill>
                <a:latin typeface="Ubuntu"/>
                <a:ea typeface="Verdana"/>
                <a:cs typeface="Calibri"/>
              </a:rPr>
              <a:t>BBC News - '</a:t>
            </a:r>
            <a:r>
              <a:rPr lang="en-GB" sz="2200">
                <a:solidFill>
                  <a:schemeClr val="accent1">
                    <a:lumMod val="76000"/>
                  </a:schemeClr>
                </a:solidFill>
                <a:latin typeface="Ubuntu"/>
                <a:hlinkClick r:id="rId7">
                  <a:extLst>
                    <a:ext uri="{A12FA001-AC4F-418D-AE19-62706E023703}">
                      <ahyp:hlinkClr xmlns:ahyp="http://schemas.microsoft.com/office/drawing/2018/hyperlinkcolor" val="tx"/>
                    </a:ext>
                  </a:extLst>
                </a:hlinkClick>
              </a:rPr>
              <a:t>Brighton &amp; Hove: Ban on fast food adverts to be introduced</a:t>
            </a:r>
            <a:r>
              <a:rPr lang="en-GB" sz="2200">
                <a:solidFill>
                  <a:schemeClr val="accent1">
                    <a:lumMod val="76000"/>
                  </a:schemeClr>
                </a:solidFill>
                <a:latin typeface="Ubuntu"/>
              </a:rPr>
              <a:t>'</a:t>
            </a:r>
            <a:endParaRPr lang="en-GB" sz="2200">
              <a:solidFill>
                <a:schemeClr val="accent1">
                  <a:lumMod val="76000"/>
                </a:schemeClr>
              </a:solidFill>
              <a:latin typeface="Ubuntu"/>
              <a:ea typeface="Verdana"/>
              <a:cs typeface="Calibri"/>
            </a:endParaRPr>
          </a:p>
          <a:p>
            <a:pPr marL="171450" indent="-171450">
              <a:buFont typeface="Arial"/>
              <a:buChar char="•"/>
            </a:pPr>
            <a:r>
              <a:rPr lang="en-GB" sz="2000">
                <a:solidFill>
                  <a:schemeClr val="accent1">
                    <a:lumMod val="76000"/>
                  </a:schemeClr>
                </a:solidFill>
                <a:latin typeface="Ubuntu"/>
                <a:ea typeface="Verdana"/>
                <a:cs typeface="Calibri"/>
              </a:rPr>
              <a:t>EUFIC - '</a:t>
            </a:r>
            <a:r>
              <a:rPr lang="en-GB" sz="2000">
                <a:solidFill>
                  <a:schemeClr val="accent1">
                    <a:lumMod val="76000"/>
                  </a:schemeClr>
                </a:solidFill>
                <a:latin typeface="Ubuntu"/>
                <a:ea typeface="Verdana"/>
                <a:cs typeface="Calibri"/>
                <a:hlinkClick r:id="rId8">
                  <a:extLst>
                    <a:ext uri="{A12FA001-AC4F-418D-AE19-62706E023703}">
                      <ahyp:hlinkClr xmlns:ahyp="http://schemas.microsoft.com/office/drawing/2018/hyperlinkcolor" val="tx"/>
                    </a:ext>
                  </a:extLst>
                </a:hlinkClick>
              </a:rPr>
              <a:t>How to spot fake nutrition information online</a:t>
            </a:r>
            <a:r>
              <a:rPr lang="en-GB" sz="2000">
                <a:solidFill>
                  <a:schemeClr val="accent1">
                    <a:lumMod val="76000"/>
                  </a:schemeClr>
                </a:solidFill>
                <a:latin typeface="Ubuntu"/>
                <a:ea typeface="Verdana"/>
                <a:cs typeface="Calibri"/>
              </a:rPr>
              <a:t>'</a:t>
            </a:r>
          </a:p>
          <a:p>
            <a:pPr marL="171450" indent="-171450">
              <a:buFont typeface="Arial"/>
              <a:buChar char="•"/>
            </a:pPr>
            <a:endParaRPr lang="en-GB" sz="2000">
              <a:solidFill>
                <a:schemeClr val="tx2"/>
              </a:solidFill>
              <a:latin typeface="Ubuntu"/>
              <a:ea typeface="Verdana"/>
              <a:cs typeface="Calibri"/>
            </a:endParaRPr>
          </a:p>
          <a:p>
            <a:pPr marL="171450" indent="-171450">
              <a:buFont typeface="Arial"/>
              <a:buChar char="•"/>
            </a:pPr>
            <a:endParaRPr lang="en-GB" sz="2000">
              <a:solidFill>
                <a:schemeClr val="tx2"/>
              </a:solidFill>
              <a:latin typeface="Ubuntu"/>
              <a:ea typeface="Verdana"/>
              <a:cs typeface="Calibri"/>
            </a:endParaRPr>
          </a:p>
          <a:p>
            <a:pPr marL="171450" indent="-171450">
              <a:buFont typeface="Arial"/>
              <a:buChar char="•"/>
            </a:pPr>
            <a:endParaRPr lang="en-GB" sz="2000">
              <a:solidFill>
                <a:schemeClr val="tx2"/>
              </a:solidFill>
              <a:latin typeface="Ubuntu"/>
              <a:ea typeface="Verdana"/>
              <a:cs typeface="Calibri"/>
            </a:endParaRPr>
          </a:p>
        </p:txBody>
      </p:sp>
    </p:spTree>
    <p:extLst>
      <p:ext uri="{BB962C8B-B14F-4D97-AF65-F5344CB8AC3E}">
        <p14:creationId xmlns:p14="http://schemas.microsoft.com/office/powerpoint/2010/main" val="2167396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blue and white outline of a speech bubble&#10;&#10;Description automatically generated">
            <a:extLst>
              <a:ext uri="{FF2B5EF4-FFF2-40B4-BE49-F238E27FC236}">
                <a16:creationId xmlns:a16="http://schemas.microsoft.com/office/drawing/2014/main" id="{23D35B8C-A2FF-B15D-33DD-948105DAA3B6}"/>
              </a:ext>
            </a:extLst>
          </p:cNvPr>
          <p:cNvPicPr>
            <a:picLocks noChangeAspect="1"/>
          </p:cNvPicPr>
          <p:nvPr/>
        </p:nvPicPr>
        <p:blipFill>
          <a:blip r:embed="rId2"/>
          <a:stretch>
            <a:fillRect/>
          </a:stretch>
        </p:blipFill>
        <p:spPr>
          <a:xfrm rot="120000">
            <a:off x="8271334" y="349014"/>
            <a:ext cx="3623352" cy="2721903"/>
          </a:xfrm>
          <a:prstGeom prst="rect">
            <a:avLst/>
          </a:prstGeom>
        </p:spPr>
      </p:pic>
      <p:sp>
        <p:nvSpPr>
          <p:cNvPr id="3" name="Text Placeholder 2">
            <a:extLst>
              <a:ext uri="{FF2B5EF4-FFF2-40B4-BE49-F238E27FC236}">
                <a16:creationId xmlns:a16="http://schemas.microsoft.com/office/drawing/2014/main" id="{4BDEFE2E-E82A-8C09-486B-02E3D1FF4D60}"/>
              </a:ext>
            </a:extLst>
          </p:cNvPr>
          <p:cNvSpPr>
            <a:spLocks/>
          </p:cNvSpPr>
          <p:nvPr/>
        </p:nvSpPr>
        <p:spPr>
          <a:xfrm>
            <a:off x="539384" y="1367093"/>
            <a:ext cx="5534250" cy="683620"/>
          </a:xfrm>
          <a:prstGeom prst="rect">
            <a:avLst/>
          </a:prstGeom>
        </p:spPr>
        <p:txBody>
          <a:bodyPr vert="horz" lIns="91440" tIns="45720" rIns="91440" bIns="45720" rtlCol="0" anchor="b">
            <a:noAutofit/>
          </a:bodyPr>
          <a:lstStyle/>
          <a:p>
            <a:pPr defTabSz="905256">
              <a:spcAft>
                <a:spcPts val="600"/>
              </a:spcAft>
            </a:pPr>
            <a:r>
              <a:rPr lang="en-US" sz="3200" b="1" u="sng" kern="1200">
                <a:solidFill>
                  <a:schemeClr val="tx2"/>
                </a:solidFill>
                <a:latin typeface="Ubuntu"/>
                <a:cs typeface="Calibri"/>
                <a:hlinkClick r:id="rId3">
                  <a:extLst>
                    <a:ext uri="{A12FA001-AC4F-418D-AE19-62706E023703}">
                      <ahyp:hlinkClr xmlns:ahyp="http://schemas.microsoft.com/office/drawing/2018/hyperlinkcolor" val="tx"/>
                    </a:ext>
                  </a:extLst>
                </a:hlinkClick>
              </a:rPr>
              <a:t>Why </a:t>
            </a:r>
            <a:r>
              <a:rPr lang="en-US" sz="3200" b="1" u="sng">
                <a:solidFill>
                  <a:schemeClr val="tx2"/>
                </a:solidFill>
                <a:latin typeface="Ubuntu"/>
                <a:cs typeface="Calibri"/>
                <a:hlinkClick r:id="rId3">
                  <a:extLst>
                    <a:ext uri="{A12FA001-AC4F-418D-AE19-62706E023703}">
                      <ahyp:hlinkClr xmlns:ahyp="http://schemas.microsoft.com/office/drawing/2018/hyperlinkcolor" val="tx"/>
                    </a:ext>
                  </a:extLst>
                </a:hlinkClick>
              </a:rPr>
              <a:t>There's</a:t>
            </a:r>
            <a:r>
              <a:rPr lang="en-US" sz="3200" b="1" u="sng" kern="1200">
                <a:solidFill>
                  <a:schemeClr val="tx2"/>
                </a:solidFill>
                <a:latin typeface="Ubuntu"/>
                <a:cs typeface="Calibri"/>
                <a:hlinkClick r:id="rId3">
                  <a:extLst>
                    <a:ext uri="{A12FA001-AC4F-418D-AE19-62706E023703}">
                      <ahyp:hlinkClr xmlns:ahyp="http://schemas.microsoft.com/office/drawing/2018/hyperlinkcolor" val="tx"/>
                    </a:ext>
                  </a:extLst>
                </a:hlinkClick>
              </a:rPr>
              <a:t> </a:t>
            </a:r>
            <a:r>
              <a:rPr lang="en-US" sz="3200" b="1" u="sng">
                <a:solidFill>
                  <a:schemeClr val="tx2"/>
                </a:solidFill>
                <a:latin typeface="Ubuntu"/>
                <a:cs typeface="Calibri"/>
                <a:hlinkClick r:id="rId3">
                  <a:extLst>
                    <a:ext uri="{A12FA001-AC4F-418D-AE19-62706E023703}">
                      <ahyp:hlinkClr xmlns:ahyp="http://schemas.microsoft.com/office/drawing/2018/hyperlinkcolor" val="tx"/>
                    </a:ext>
                  </a:extLst>
                </a:hlinkClick>
              </a:rPr>
              <a:t>No</a:t>
            </a:r>
            <a:r>
              <a:rPr lang="en-US" sz="3200" b="1" u="sng" kern="1200">
                <a:solidFill>
                  <a:schemeClr val="tx2"/>
                </a:solidFill>
                <a:latin typeface="Ubuntu"/>
                <a:cs typeface="Calibri"/>
                <a:hlinkClick r:id="rId3">
                  <a:extLst>
                    <a:ext uri="{A12FA001-AC4F-418D-AE19-62706E023703}">
                      <ahyp:hlinkClr xmlns:ahyp="http://schemas.microsoft.com/office/drawing/2018/hyperlinkcolor" val="tx"/>
                    </a:ext>
                  </a:extLst>
                </a:hlinkClick>
              </a:rPr>
              <a:t> </a:t>
            </a:r>
            <a:r>
              <a:rPr lang="en-US" sz="3200" b="1" u="sng">
                <a:solidFill>
                  <a:schemeClr val="tx2"/>
                </a:solidFill>
                <a:latin typeface="Ubuntu"/>
                <a:cs typeface="Calibri"/>
                <a:hlinkClick r:id="rId3">
                  <a:extLst>
                    <a:ext uri="{A12FA001-AC4F-418D-AE19-62706E023703}">
                      <ahyp:hlinkClr xmlns:ahyp="http://schemas.microsoft.com/office/drawing/2018/hyperlinkcolor" val="tx"/>
                    </a:ext>
                  </a:extLst>
                </a:hlinkClick>
              </a:rPr>
              <a:t>Such</a:t>
            </a:r>
            <a:r>
              <a:rPr lang="en-US" sz="3200" b="1" u="sng" kern="1200">
                <a:solidFill>
                  <a:schemeClr val="tx2"/>
                </a:solidFill>
                <a:latin typeface="Ubuntu"/>
                <a:cs typeface="Calibri"/>
                <a:hlinkClick r:id="rId3">
                  <a:extLst>
                    <a:ext uri="{A12FA001-AC4F-418D-AE19-62706E023703}">
                      <ahyp:hlinkClr xmlns:ahyp="http://schemas.microsoft.com/office/drawing/2018/hyperlinkcolor" val="tx"/>
                    </a:ext>
                  </a:extLst>
                </a:hlinkClick>
              </a:rPr>
              <a:t> </a:t>
            </a:r>
            <a:r>
              <a:rPr lang="en-US" sz="3200" b="1" u="sng">
                <a:solidFill>
                  <a:schemeClr val="tx2"/>
                </a:solidFill>
                <a:latin typeface="Ubuntu"/>
                <a:cs typeface="Calibri"/>
                <a:hlinkClick r:id="rId3">
                  <a:extLst>
                    <a:ext uri="{A12FA001-AC4F-418D-AE19-62706E023703}">
                      <ahyp:hlinkClr xmlns:ahyp="http://schemas.microsoft.com/office/drawing/2018/hyperlinkcolor" val="tx"/>
                    </a:ext>
                  </a:extLst>
                </a:hlinkClick>
              </a:rPr>
              <a:t>Thing</a:t>
            </a:r>
            <a:r>
              <a:rPr lang="en-US" sz="3200" b="1" u="sng" kern="1200">
                <a:solidFill>
                  <a:schemeClr val="tx2"/>
                </a:solidFill>
                <a:latin typeface="Ubuntu"/>
                <a:cs typeface="Calibri"/>
                <a:hlinkClick r:id="rId3">
                  <a:extLst>
                    <a:ext uri="{A12FA001-AC4F-418D-AE19-62706E023703}">
                      <ahyp:hlinkClr xmlns:ahyp="http://schemas.microsoft.com/office/drawing/2018/hyperlinkcolor" val="tx"/>
                    </a:ext>
                  </a:extLst>
                </a:hlinkClick>
              </a:rPr>
              <a:t> as </a:t>
            </a:r>
            <a:r>
              <a:rPr lang="en-US" sz="3200" b="1" u="sng">
                <a:solidFill>
                  <a:schemeClr val="tx2"/>
                </a:solidFill>
                <a:latin typeface="Ubuntu"/>
                <a:cs typeface="Calibri"/>
                <a:hlinkClick r:id="rId3">
                  <a:extLst>
                    <a:ext uri="{A12FA001-AC4F-418D-AE19-62706E023703}">
                      <ahyp:hlinkClr xmlns:ahyp="http://schemas.microsoft.com/office/drawing/2018/hyperlinkcolor" val="tx"/>
                    </a:ext>
                  </a:extLst>
                </a:hlinkClick>
              </a:rPr>
              <a:t>'Good</a:t>
            </a:r>
            <a:r>
              <a:rPr lang="en-US" sz="3200" b="1" u="sng" kern="1200">
                <a:solidFill>
                  <a:schemeClr val="tx2"/>
                </a:solidFill>
                <a:latin typeface="Ubuntu"/>
                <a:cs typeface="Calibri"/>
                <a:hlinkClick r:id="rId3">
                  <a:extLst>
                    <a:ext uri="{A12FA001-AC4F-418D-AE19-62706E023703}">
                      <ahyp:hlinkClr xmlns:ahyp="http://schemas.microsoft.com/office/drawing/2018/hyperlinkcolor" val="tx"/>
                    </a:ext>
                  </a:extLst>
                </a:hlinkClick>
              </a:rPr>
              <a:t>' or </a:t>
            </a:r>
            <a:r>
              <a:rPr lang="en-US" sz="3200" b="1" u="sng">
                <a:solidFill>
                  <a:schemeClr val="tx2"/>
                </a:solidFill>
                <a:latin typeface="Ubuntu"/>
                <a:cs typeface="Calibri"/>
                <a:hlinkClick r:id="rId3">
                  <a:extLst>
                    <a:ext uri="{A12FA001-AC4F-418D-AE19-62706E023703}">
                      <ahyp:hlinkClr xmlns:ahyp="http://schemas.microsoft.com/office/drawing/2018/hyperlinkcolor" val="tx"/>
                    </a:ext>
                  </a:extLst>
                </a:hlinkClick>
              </a:rPr>
              <a:t>'Bad</a:t>
            </a:r>
            <a:r>
              <a:rPr lang="en-US" sz="3200" b="1" u="sng" kern="1200">
                <a:solidFill>
                  <a:schemeClr val="tx2"/>
                </a:solidFill>
                <a:latin typeface="Ubuntu"/>
                <a:cs typeface="Calibri"/>
                <a:hlinkClick r:id="rId3">
                  <a:extLst>
                    <a:ext uri="{A12FA001-AC4F-418D-AE19-62706E023703}">
                      <ahyp:hlinkClr xmlns:ahyp="http://schemas.microsoft.com/office/drawing/2018/hyperlinkcolor" val="tx"/>
                    </a:ext>
                  </a:extLst>
                </a:hlinkClick>
              </a:rPr>
              <a:t>' </a:t>
            </a:r>
            <a:r>
              <a:rPr lang="en-US" sz="3200" b="1" u="sng">
                <a:solidFill>
                  <a:schemeClr val="tx2"/>
                </a:solidFill>
                <a:latin typeface="Ubuntu"/>
                <a:cs typeface="Calibri"/>
                <a:hlinkClick r:id="rId3">
                  <a:extLst>
                    <a:ext uri="{A12FA001-AC4F-418D-AE19-62706E023703}">
                      <ahyp:hlinkClr xmlns:ahyp="http://schemas.microsoft.com/office/drawing/2018/hyperlinkcolor" val="tx"/>
                    </a:ext>
                  </a:extLst>
                </a:hlinkClick>
              </a:rPr>
              <a:t>Foods</a:t>
            </a:r>
            <a:r>
              <a:rPr lang="en-US" sz="3200" b="1" u="sng" kern="1200">
                <a:solidFill>
                  <a:schemeClr val="tx2"/>
                </a:solidFill>
                <a:latin typeface="Ubuntu"/>
                <a:ea typeface="+mn-ea"/>
                <a:cs typeface="Calibri"/>
              </a:rPr>
              <a:t> </a:t>
            </a:r>
            <a:endParaRPr lang="en-US" sz="3200" b="1" u="sng">
              <a:solidFill>
                <a:schemeClr val="tx2"/>
              </a:solidFill>
              <a:latin typeface="Ubuntu"/>
              <a:ea typeface="Calibri"/>
              <a:cs typeface="Calibri"/>
            </a:endParaRPr>
          </a:p>
        </p:txBody>
      </p:sp>
      <p:sp>
        <p:nvSpPr>
          <p:cNvPr id="4" name="Text Placeholder 3">
            <a:extLst>
              <a:ext uri="{FF2B5EF4-FFF2-40B4-BE49-F238E27FC236}">
                <a16:creationId xmlns:a16="http://schemas.microsoft.com/office/drawing/2014/main" id="{86066468-B48B-5D42-E450-C512A86D351E}"/>
              </a:ext>
            </a:extLst>
          </p:cNvPr>
          <p:cNvSpPr>
            <a:spLocks/>
          </p:cNvSpPr>
          <p:nvPr/>
        </p:nvSpPr>
        <p:spPr>
          <a:xfrm>
            <a:off x="543204" y="2059925"/>
            <a:ext cx="4418973" cy="367193"/>
          </a:xfrm>
          <a:prstGeom prst="rect">
            <a:avLst/>
          </a:prstGeom>
        </p:spPr>
        <p:txBody>
          <a:bodyPr lIns="91440" tIns="45720" rIns="91440" bIns="45720" anchor="t"/>
          <a:lstStyle/>
          <a:p>
            <a:pPr marL="339090" indent="-339090" defTabSz="905256">
              <a:spcAft>
                <a:spcPts val="600"/>
              </a:spcAft>
              <a:buFont typeface="Calibri" panose="020B0604020202020204" pitchFamily="34" charset="0"/>
              <a:buChar char="-"/>
            </a:pPr>
            <a:r>
              <a:rPr lang="en-US" sz="2000" kern="1200">
                <a:solidFill>
                  <a:schemeClr val="tx2"/>
                </a:solidFill>
                <a:latin typeface="Ubuntu"/>
                <a:ea typeface="+mn-ea"/>
                <a:cs typeface="+mn-cs"/>
              </a:rPr>
              <a:t>British Heart Foundation</a:t>
            </a:r>
            <a:endParaRPr lang="en-US" sz="2000">
              <a:solidFill>
                <a:schemeClr val="tx2"/>
              </a:solidFill>
              <a:ea typeface="Calibri" panose="020F0502020204030204"/>
              <a:cs typeface="Calibri" panose="020F0502020204030204"/>
            </a:endParaRPr>
          </a:p>
        </p:txBody>
      </p:sp>
      <p:pic>
        <p:nvPicPr>
          <p:cNvPr id="8" name="Picture 7" descr="A blue and white outline of a speech bubble&#10;&#10;Description automatically generated">
            <a:extLst>
              <a:ext uri="{FF2B5EF4-FFF2-40B4-BE49-F238E27FC236}">
                <a16:creationId xmlns:a16="http://schemas.microsoft.com/office/drawing/2014/main" id="{0331BD23-39EE-7385-70A4-710BE02C3A08}"/>
              </a:ext>
            </a:extLst>
          </p:cNvPr>
          <p:cNvPicPr>
            <a:picLocks noChangeAspect="1"/>
          </p:cNvPicPr>
          <p:nvPr/>
        </p:nvPicPr>
        <p:blipFill>
          <a:blip r:embed="rId2"/>
          <a:stretch>
            <a:fillRect/>
          </a:stretch>
        </p:blipFill>
        <p:spPr>
          <a:xfrm>
            <a:off x="5785675" y="1476076"/>
            <a:ext cx="2441756" cy="1928154"/>
          </a:xfrm>
          <a:prstGeom prst="rect">
            <a:avLst/>
          </a:prstGeom>
        </p:spPr>
      </p:pic>
      <p:sp>
        <p:nvSpPr>
          <p:cNvPr id="13" name="Text Placeholder 3">
            <a:extLst>
              <a:ext uri="{FF2B5EF4-FFF2-40B4-BE49-F238E27FC236}">
                <a16:creationId xmlns:a16="http://schemas.microsoft.com/office/drawing/2014/main" id="{1460E8D7-688A-28B0-2326-6DD36F112F0B}"/>
              </a:ext>
            </a:extLst>
          </p:cNvPr>
          <p:cNvSpPr txBox="1">
            <a:spLocks/>
          </p:cNvSpPr>
          <p:nvPr/>
        </p:nvSpPr>
        <p:spPr>
          <a:xfrm>
            <a:off x="6095508" y="1933548"/>
            <a:ext cx="2204218" cy="624983"/>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05256">
              <a:spcBef>
                <a:spcPts val="990"/>
              </a:spcBef>
            </a:pPr>
            <a:r>
              <a:rPr lang="en-US" sz="1950" b="0" kern="1200">
                <a:latin typeface="Ubuntu"/>
                <a:ea typeface="+mn-ea"/>
                <a:cs typeface="+mn-cs"/>
              </a:rPr>
              <a:t>Are foods good</a:t>
            </a:r>
            <a:r>
              <a:rPr lang="en-US" sz="1950">
                <a:latin typeface="Ubuntu"/>
              </a:rPr>
              <a:t> </a:t>
            </a:r>
            <a:r>
              <a:rPr lang="en-US" sz="1950" b="0" kern="1200">
                <a:latin typeface="Ubuntu"/>
                <a:ea typeface="+mn-ea"/>
                <a:cs typeface="+mn-cs"/>
              </a:rPr>
              <a:t>or bad?</a:t>
            </a:r>
            <a:endParaRPr lang="en-US" sz="1950"/>
          </a:p>
        </p:txBody>
      </p:sp>
      <p:pic>
        <p:nvPicPr>
          <p:cNvPr id="14" name="Picture 13" descr="A blue and white outline of a speech bubble&#10;&#10;Description automatically generated">
            <a:extLst>
              <a:ext uri="{FF2B5EF4-FFF2-40B4-BE49-F238E27FC236}">
                <a16:creationId xmlns:a16="http://schemas.microsoft.com/office/drawing/2014/main" id="{99BC9A6E-165D-4ACA-7E89-FF52807CFD30}"/>
              </a:ext>
            </a:extLst>
          </p:cNvPr>
          <p:cNvPicPr>
            <a:picLocks noChangeAspect="1"/>
          </p:cNvPicPr>
          <p:nvPr/>
        </p:nvPicPr>
        <p:blipFill>
          <a:blip r:embed="rId2"/>
          <a:stretch>
            <a:fillRect/>
          </a:stretch>
        </p:blipFill>
        <p:spPr>
          <a:xfrm rot="540000">
            <a:off x="4282479" y="3326149"/>
            <a:ext cx="4265207" cy="3155779"/>
          </a:xfrm>
          <a:prstGeom prst="rect">
            <a:avLst/>
          </a:prstGeom>
        </p:spPr>
      </p:pic>
      <p:sp>
        <p:nvSpPr>
          <p:cNvPr id="15" name="Text Placeholder 3">
            <a:extLst>
              <a:ext uri="{FF2B5EF4-FFF2-40B4-BE49-F238E27FC236}">
                <a16:creationId xmlns:a16="http://schemas.microsoft.com/office/drawing/2014/main" id="{17A08034-BB0F-2403-C096-D1FE3270BBC0}"/>
              </a:ext>
            </a:extLst>
          </p:cNvPr>
          <p:cNvSpPr>
            <a:spLocks/>
          </p:cNvSpPr>
          <p:nvPr/>
        </p:nvSpPr>
        <p:spPr>
          <a:xfrm>
            <a:off x="8773689" y="923440"/>
            <a:ext cx="2860111" cy="873325"/>
          </a:xfrm>
          <a:prstGeom prst="rect">
            <a:avLst/>
          </a:prstGeom>
        </p:spPr>
        <p:txBody>
          <a:bodyPr lIns="91440" tIns="45720" rIns="91440" bIns="45720" anchor="t"/>
          <a:lstStyle/>
          <a:p>
            <a:pPr defTabSz="905256">
              <a:spcAft>
                <a:spcPts val="600"/>
              </a:spcAft>
            </a:pPr>
            <a:r>
              <a:rPr lang="en-US" sz="2000">
                <a:solidFill>
                  <a:schemeClr val="tx2"/>
                </a:solidFill>
                <a:latin typeface="Ubuntu"/>
                <a:ea typeface="+mn-lt"/>
                <a:cs typeface="+mn-lt"/>
              </a:rPr>
              <a:t>What are the problems with excluding foods and food groups?</a:t>
            </a:r>
            <a:endParaRPr lang="en-US" sz="2000">
              <a:solidFill>
                <a:schemeClr val="tx2"/>
              </a:solidFill>
              <a:latin typeface="Ubuntu"/>
              <a:ea typeface="Calibri" panose="020F0502020204030204"/>
              <a:cs typeface="Calibri" panose="020F0502020204030204"/>
            </a:endParaRPr>
          </a:p>
          <a:p>
            <a:pPr marL="339090" indent="-339090" defTabSz="905256">
              <a:spcAft>
                <a:spcPts val="600"/>
              </a:spcAft>
              <a:buFont typeface="Calibri" panose="020B0604020202020204" pitchFamily="34" charset="0"/>
              <a:buChar char="-"/>
            </a:pPr>
            <a:endParaRPr lang="en-US" sz="2000">
              <a:solidFill>
                <a:schemeClr val="tx2"/>
              </a:solidFill>
              <a:latin typeface="Ubuntu"/>
              <a:ea typeface="Calibri" panose="020F0502020204030204"/>
              <a:cs typeface="Calibri" panose="020F0502020204030204"/>
            </a:endParaRPr>
          </a:p>
        </p:txBody>
      </p:sp>
      <p:sp>
        <p:nvSpPr>
          <p:cNvPr id="5" name="Rounded Rectangle 18">
            <a:extLst>
              <a:ext uri="{FF2B5EF4-FFF2-40B4-BE49-F238E27FC236}">
                <a16:creationId xmlns:a16="http://schemas.microsoft.com/office/drawing/2014/main" id="{9E5A9953-8D66-0870-ED3F-C8E8E562982A}"/>
              </a:ext>
            </a:extLst>
          </p:cNvPr>
          <p:cNvSpPr/>
          <p:nvPr/>
        </p:nvSpPr>
        <p:spPr>
          <a:xfrm>
            <a:off x="538257" y="2652288"/>
            <a:ext cx="3050998" cy="400549"/>
          </a:xfrm>
          <a:prstGeom prst="roundRect">
            <a:avLst>
              <a:gd name="adj" fmla="val 4097"/>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Text Placeholder 3">
            <a:extLst>
              <a:ext uri="{FF2B5EF4-FFF2-40B4-BE49-F238E27FC236}">
                <a16:creationId xmlns:a16="http://schemas.microsoft.com/office/drawing/2014/main" id="{E0D3AE6F-2FCD-83D8-62F1-9C5C4E702BF6}"/>
              </a:ext>
            </a:extLst>
          </p:cNvPr>
          <p:cNvSpPr txBox="1">
            <a:spLocks/>
          </p:cNvSpPr>
          <p:nvPr/>
        </p:nvSpPr>
        <p:spPr>
          <a:xfrm>
            <a:off x="539449" y="2653421"/>
            <a:ext cx="3019297" cy="415020"/>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05256">
              <a:spcBef>
                <a:spcPts val="990"/>
              </a:spcBef>
            </a:pPr>
            <a:r>
              <a:rPr lang="en-US" sz="1950">
                <a:solidFill>
                  <a:schemeClr val="bg1"/>
                </a:solidFill>
                <a:latin typeface="Ubuntu"/>
              </a:rPr>
              <a:t>Questions for discussion:</a:t>
            </a:r>
            <a:endParaRPr lang="en-US">
              <a:solidFill>
                <a:schemeClr val="bg1"/>
              </a:solidFill>
            </a:endParaRPr>
          </a:p>
        </p:txBody>
      </p:sp>
      <p:sp>
        <p:nvSpPr>
          <p:cNvPr id="9" name="Text Placeholder 3">
            <a:extLst>
              <a:ext uri="{FF2B5EF4-FFF2-40B4-BE49-F238E27FC236}">
                <a16:creationId xmlns:a16="http://schemas.microsoft.com/office/drawing/2014/main" id="{4D7F9679-6F63-E558-7D24-E9FF151A374B}"/>
              </a:ext>
            </a:extLst>
          </p:cNvPr>
          <p:cNvSpPr txBox="1">
            <a:spLocks/>
          </p:cNvSpPr>
          <p:nvPr/>
        </p:nvSpPr>
        <p:spPr>
          <a:xfrm>
            <a:off x="4596144" y="4051373"/>
            <a:ext cx="3629232" cy="852835"/>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05256"/>
            <a:r>
              <a:rPr lang="en-US">
                <a:latin typeface="Ubuntu"/>
              </a:rPr>
              <a:t>What are the problems with eating only a small number of the same </a:t>
            </a:r>
            <a:r>
              <a:rPr lang="en-US" b="0" kern="1200">
                <a:latin typeface="Ubuntu"/>
                <a:ea typeface="+mn-ea"/>
                <a:cs typeface="+mn-cs"/>
              </a:rPr>
              <a:t>foods?</a:t>
            </a:r>
            <a:endParaRPr lang="en-US"/>
          </a:p>
          <a:p>
            <a:pPr defTabSz="905256">
              <a:spcBef>
                <a:spcPts val="990"/>
              </a:spcBef>
            </a:pPr>
            <a:endParaRPr lang="en-US" sz="1950"/>
          </a:p>
        </p:txBody>
      </p:sp>
      <p:pic>
        <p:nvPicPr>
          <p:cNvPr id="10" name="Picture 9" descr="A blue and white outline of a speech bubble&#10;&#10;Description automatically generated">
            <a:extLst>
              <a:ext uri="{FF2B5EF4-FFF2-40B4-BE49-F238E27FC236}">
                <a16:creationId xmlns:a16="http://schemas.microsoft.com/office/drawing/2014/main" id="{D37EC00F-F336-AD8A-F7E9-DA89B23A6263}"/>
              </a:ext>
            </a:extLst>
          </p:cNvPr>
          <p:cNvPicPr>
            <a:picLocks noChangeAspect="1"/>
          </p:cNvPicPr>
          <p:nvPr/>
        </p:nvPicPr>
        <p:blipFill>
          <a:blip r:embed="rId2"/>
          <a:stretch>
            <a:fillRect/>
          </a:stretch>
        </p:blipFill>
        <p:spPr>
          <a:xfrm>
            <a:off x="538208" y="3728279"/>
            <a:ext cx="3136520" cy="2499653"/>
          </a:xfrm>
          <a:prstGeom prst="rect">
            <a:avLst/>
          </a:prstGeom>
        </p:spPr>
      </p:pic>
      <p:sp>
        <p:nvSpPr>
          <p:cNvPr id="11" name="Text Placeholder 3">
            <a:extLst>
              <a:ext uri="{FF2B5EF4-FFF2-40B4-BE49-F238E27FC236}">
                <a16:creationId xmlns:a16="http://schemas.microsoft.com/office/drawing/2014/main" id="{7ED9D9D7-C114-F702-FF29-7E84782D0FE3}"/>
              </a:ext>
            </a:extLst>
          </p:cNvPr>
          <p:cNvSpPr txBox="1">
            <a:spLocks/>
          </p:cNvSpPr>
          <p:nvPr/>
        </p:nvSpPr>
        <p:spPr>
          <a:xfrm>
            <a:off x="847774" y="4320936"/>
            <a:ext cx="2607630" cy="849100"/>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05256">
              <a:spcBef>
                <a:spcPts val="990"/>
              </a:spcBef>
            </a:pPr>
            <a:r>
              <a:rPr lang="en-US" sz="1950">
                <a:latin typeface="Ubuntu"/>
              </a:rPr>
              <a:t>What does a healthy balanced diet mean to you?</a:t>
            </a:r>
            <a:endParaRPr lang="en-US" sz="1950"/>
          </a:p>
        </p:txBody>
      </p:sp>
      <p:sp>
        <p:nvSpPr>
          <p:cNvPr id="16" name="Rounded Rectangle 18">
            <a:extLst>
              <a:ext uri="{FF2B5EF4-FFF2-40B4-BE49-F238E27FC236}">
                <a16:creationId xmlns:a16="http://schemas.microsoft.com/office/drawing/2014/main" id="{E244A4BC-2BF3-1AFC-89BB-CE60E0EF5806}"/>
              </a:ext>
            </a:extLst>
          </p:cNvPr>
          <p:cNvSpPr/>
          <p:nvPr/>
        </p:nvSpPr>
        <p:spPr>
          <a:xfrm>
            <a:off x="8808297" y="4397423"/>
            <a:ext cx="3132878" cy="2010888"/>
          </a:xfrm>
          <a:prstGeom prst="roundRect">
            <a:avLst>
              <a:gd name="adj" fmla="val 4097"/>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a:p>
            <a:pPr algn="ctr"/>
            <a:endParaRPr lang="en-US">
              <a:ea typeface="Calibri"/>
              <a:cs typeface="Calibri"/>
            </a:endParaRPr>
          </a:p>
          <a:p>
            <a:pPr algn="ctr"/>
            <a:endParaRPr lang="en-US">
              <a:ea typeface="Calibri"/>
              <a:cs typeface="Calibri"/>
            </a:endParaRPr>
          </a:p>
        </p:txBody>
      </p:sp>
      <p:sp>
        <p:nvSpPr>
          <p:cNvPr id="18" name="TextBox 17">
            <a:extLst>
              <a:ext uri="{FF2B5EF4-FFF2-40B4-BE49-F238E27FC236}">
                <a16:creationId xmlns:a16="http://schemas.microsoft.com/office/drawing/2014/main" id="{8C0C812C-B2D5-9721-EEDF-47EC54D645FC}"/>
              </a:ext>
            </a:extLst>
          </p:cNvPr>
          <p:cNvSpPr txBox="1"/>
          <p:nvPr/>
        </p:nvSpPr>
        <p:spPr>
          <a:xfrm>
            <a:off x="8926537" y="4587376"/>
            <a:ext cx="2884125" cy="18466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dirty="0">
                <a:solidFill>
                  <a:schemeClr val="bg1"/>
                </a:solidFill>
                <a:latin typeface="Ubuntu"/>
                <a:cs typeface="Calibri"/>
              </a:rPr>
              <a:t>Links for Further </a:t>
            </a:r>
            <a:endParaRPr lang="en-US" sz="2000" dirty="0">
              <a:solidFill>
                <a:schemeClr val="bg1"/>
              </a:solidFill>
              <a:latin typeface="Ubuntu"/>
              <a:cs typeface="Calibri"/>
            </a:endParaRPr>
          </a:p>
          <a:p>
            <a:pPr marL="228600" indent="-228600"/>
            <a:r>
              <a:rPr lang="en-US" sz="2000" b="1" dirty="0">
                <a:solidFill>
                  <a:schemeClr val="bg1"/>
                </a:solidFill>
                <a:latin typeface="Ubuntu"/>
                <a:cs typeface="Calibri"/>
              </a:rPr>
              <a:t>Reading</a:t>
            </a:r>
            <a:endParaRPr lang="en-US" dirty="0">
              <a:solidFill>
                <a:schemeClr val="bg1"/>
              </a:solidFill>
            </a:endParaRPr>
          </a:p>
          <a:p>
            <a:endParaRPr lang="en-US" sz="2000">
              <a:solidFill>
                <a:schemeClr val="bg1"/>
              </a:solidFill>
              <a:ea typeface="+mn-lt"/>
              <a:cs typeface="+mn-lt"/>
            </a:endParaRPr>
          </a:p>
          <a:p>
            <a:r>
              <a:rPr lang="en-US" sz="1600" dirty="0">
                <a:solidFill>
                  <a:schemeClr val="bg1"/>
                </a:solidFill>
                <a:latin typeface="Ubuntu"/>
                <a:ea typeface="+mn-lt"/>
                <a:cs typeface="+mn-lt"/>
              </a:rPr>
              <a:t>Welsh Government: </a:t>
            </a:r>
          </a:p>
          <a:p>
            <a:r>
              <a:rPr lang="en-US" dirty="0">
                <a:solidFill>
                  <a:schemeClr val="bg1"/>
                </a:solidFill>
                <a:ea typeface="+mn-lt"/>
                <a:cs typeface="+mn-lt"/>
                <a:hlinkClick r:id="rId4">
                  <a:extLst>
                    <a:ext uri="{A12FA001-AC4F-418D-AE19-62706E023703}">
                      <ahyp:hlinkClr xmlns:ahyp="http://schemas.microsoft.com/office/drawing/2018/hyperlinkcolor" val="tx"/>
                    </a:ext>
                  </a:extLst>
                </a:hlinkClick>
              </a:rPr>
              <a:t>Eatwell guide | GOV.WALES</a:t>
            </a:r>
            <a:endParaRPr lang="en-US">
              <a:solidFill>
                <a:schemeClr val="bg1"/>
              </a:solidFill>
            </a:endParaRPr>
          </a:p>
          <a:p>
            <a:pPr marL="228600" indent="-228600"/>
            <a:endParaRPr lang="en-US" sz="2000">
              <a:solidFill>
                <a:schemeClr val="accent1"/>
              </a:solidFill>
              <a:latin typeface="Ubuntu"/>
              <a:cs typeface="Calibri"/>
            </a:endParaRPr>
          </a:p>
        </p:txBody>
      </p:sp>
    </p:spTree>
    <p:extLst>
      <p:ext uri="{BB962C8B-B14F-4D97-AF65-F5344CB8AC3E}">
        <p14:creationId xmlns:p14="http://schemas.microsoft.com/office/powerpoint/2010/main" val="2926307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descr="A blue and white outline of a speech bubble&#10;&#10;Description automatically generated">
            <a:extLst>
              <a:ext uri="{FF2B5EF4-FFF2-40B4-BE49-F238E27FC236}">
                <a16:creationId xmlns:a16="http://schemas.microsoft.com/office/drawing/2014/main" id="{0331BD23-39EE-7385-70A4-710BE02C3A08}"/>
              </a:ext>
            </a:extLst>
          </p:cNvPr>
          <p:cNvPicPr>
            <a:picLocks noChangeAspect="1"/>
          </p:cNvPicPr>
          <p:nvPr/>
        </p:nvPicPr>
        <p:blipFill>
          <a:blip r:embed="rId2"/>
          <a:stretch>
            <a:fillRect/>
          </a:stretch>
        </p:blipFill>
        <p:spPr>
          <a:xfrm rot="300000">
            <a:off x="5290704" y="1447145"/>
            <a:ext cx="2713187" cy="2076321"/>
          </a:xfrm>
          <a:prstGeom prst="rect">
            <a:avLst/>
          </a:prstGeom>
        </p:spPr>
      </p:pic>
      <p:sp>
        <p:nvSpPr>
          <p:cNvPr id="3" name="Text Placeholder 2">
            <a:extLst>
              <a:ext uri="{FF2B5EF4-FFF2-40B4-BE49-F238E27FC236}">
                <a16:creationId xmlns:a16="http://schemas.microsoft.com/office/drawing/2014/main" id="{4BDEFE2E-E82A-8C09-486B-02E3D1FF4D60}"/>
              </a:ext>
            </a:extLst>
          </p:cNvPr>
          <p:cNvSpPr>
            <a:spLocks/>
          </p:cNvSpPr>
          <p:nvPr/>
        </p:nvSpPr>
        <p:spPr>
          <a:xfrm>
            <a:off x="495300" y="908283"/>
            <a:ext cx="7378568" cy="962376"/>
          </a:xfrm>
          <a:prstGeom prst="rect">
            <a:avLst/>
          </a:prstGeom>
        </p:spPr>
        <p:txBody>
          <a:bodyPr vert="horz" lIns="91440" tIns="45720" rIns="91440" bIns="45720" rtlCol="0" anchor="b">
            <a:noAutofit/>
          </a:bodyPr>
          <a:lstStyle/>
          <a:p>
            <a:pPr defTabSz="905256">
              <a:spcAft>
                <a:spcPts val="600"/>
              </a:spcAft>
            </a:pPr>
            <a:r>
              <a:rPr lang="en-GB" sz="3200" b="1">
                <a:solidFill>
                  <a:schemeClr val="tx2"/>
                </a:solidFill>
                <a:latin typeface="Ubuntu"/>
                <a:ea typeface="+mn-lt"/>
                <a:cs typeface="+mn-lt"/>
                <a:hlinkClick r:id="rId3">
                  <a:extLst>
                    <a:ext uri="{A12FA001-AC4F-418D-AE19-62706E023703}">
                      <ahyp:hlinkClr xmlns:ahyp="http://schemas.microsoft.com/office/drawing/2018/hyperlinkcolor" val="tx"/>
                    </a:ext>
                  </a:extLst>
                </a:hlinkClick>
              </a:rPr>
              <a:t>Confusion Over Ultra-processed</a:t>
            </a:r>
            <a:endParaRPr lang="en-US" sz="3200" b="1">
              <a:solidFill>
                <a:schemeClr val="tx2"/>
              </a:solidFill>
              <a:latin typeface="Ubuntu"/>
              <a:ea typeface="+mn-lt"/>
              <a:cs typeface="+mn-lt"/>
              <a:hlinkClick r:id="" action="ppaction://noaction">
                <a:extLst>
                  <a:ext uri="{A12FA001-AC4F-418D-AE19-62706E023703}">
                    <ahyp:hlinkClr xmlns:ahyp="http://schemas.microsoft.com/office/drawing/2018/hyperlinkcolor" val="tx"/>
                  </a:ext>
                </a:extLst>
              </a:hlinkClick>
            </a:endParaRPr>
          </a:p>
          <a:p>
            <a:pPr defTabSz="905256">
              <a:spcAft>
                <a:spcPts val="600"/>
              </a:spcAft>
            </a:pPr>
            <a:r>
              <a:rPr lang="en-GB" sz="3200" b="1">
                <a:solidFill>
                  <a:schemeClr val="tx2"/>
                </a:solidFill>
                <a:latin typeface="Ubuntu"/>
                <a:ea typeface="+mn-lt"/>
                <a:cs typeface="+mn-lt"/>
                <a:hlinkClick r:id="rId3">
                  <a:extLst>
                    <a:ext uri="{A12FA001-AC4F-418D-AE19-62706E023703}">
                      <ahyp:hlinkClr xmlns:ahyp="http://schemas.microsoft.com/office/drawing/2018/hyperlinkcolor" val="tx"/>
                    </a:ext>
                  </a:extLst>
                </a:hlinkClick>
              </a:rPr>
              <a:t>Food Labelling - Study</a:t>
            </a:r>
            <a:endParaRPr lang="en-US" sz="3200" b="1">
              <a:solidFill>
                <a:schemeClr val="tx2"/>
              </a:solidFill>
              <a:latin typeface="Ubuntu"/>
              <a:ea typeface="+mn-lt"/>
              <a:cs typeface="+mn-lt"/>
              <a:hlinkClick r:id="" action="ppaction://noaction">
                <a:extLst>
                  <a:ext uri="{A12FA001-AC4F-418D-AE19-62706E023703}">
                    <ahyp:hlinkClr xmlns:ahyp="http://schemas.microsoft.com/office/drawing/2018/hyperlinkcolor" val="tx"/>
                  </a:ext>
                </a:extLst>
              </a:hlinkClick>
            </a:endParaRPr>
          </a:p>
        </p:txBody>
      </p:sp>
      <p:sp>
        <p:nvSpPr>
          <p:cNvPr id="4" name="Text Placeholder 3">
            <a:extLst>
              <a:ext uri="{FF2B5EF4-FFF2-40B4-BE49-F238E27FC236}">
                <a16:creationId xmlns:a16="http://schemas.microsoft.com/office/drawing/2014/main" id="{86066468-B48B-5D42-E450-C512A86D351E}"/>
              </a:ext>
            </a:extLst>
          </p:cNvPr>
          <p:cNvSpPr>
            <a:spLocks/>
          </p:cNvSpPr>
          <p:nvPr/>
        </p:nvSpPr>
        <p:spPr>
          <a:xfrm>
            <a:off x="604721" y="1868907"/>
            <a:ext cx="4418973" cy="367193"/>
          </a:xfrm>
          <a:prstGeom prst="rect">
            <a:avLst/>
          </a:prstGeom>
        </p:spPr>
        <p:txBody>
          <a:bodyPr lIns="91440" tIns="45720" rIns="91440" bIns="45720" anchor="t"/>
          <a:lstStyle/>
          <a:p>
            <a:pPr marL="339090" indent="-339090" defTabSz="905256">
              <a:spcAft>
                <a:spcPts val="600"/>
              </a:spcAft>
              <a:buFont typeface="Calibri" panose="020B0604020202020204" pitchFamily="34" charset="0"/>
              <a:buChar char="-"/>
            </a:pPr>
            <a:r>
              <a:rPr lang="en-US" sz="2000">
                <a:solidFill>
                  <a:schemeClr val="tx2"/>
                </a:solidFill>
                <a:latin typeface="Ubuntu"/>
              </a:rPr>
              <a:t>BBC News</a:t>
            </a:r>
            <a:endParaRPr lang="en-US" sz="2000">
              <a:solidFill>
                <a:schemeClr val="tx2"/>
              </a:solidFill>
              <a:ea typeface="Calibri" panose="020F0502020204030204"/>
              <a:cs typeface="Calibri" panose="020F0502020204030204"/>
            </a:endParaRPr>
          </a:p>
        </p:txBody>
      </p:sp>
      <p:pic>
        <p:nvPicPr>
          <p:cNvPr id="14" name="Picture 13" descr="A blue and white outline of a speech bubble&#10;&#10;Description automatically generated">
            <a:extLst>
              <a:ext uri="{FF2B5EF4-FFF2-40B4-BE49-F238E27FC236}">
                <a16:creationId xmlns:a16="http://schemas.microsoft.com/office/drawing/2014/main" id="{99BC9A6E-165D-4ACA-7E89-FF52807CFD30}"/>
              </a:ext>
            </a:extLst>
          </p:cNvPr>
          <p:cNvPicPr>
            <a:picLocks noChangeAspect="1"/>
          </p:cNvPicPr>
          <p:nvPr/>
        </p:nvPicPr>
        <p:blipFill>
          <a:blip r:embed="rId2"/>
          <a:stretch>
            <a:fillRect/>
          </a:stretch>
        </p:blipFill>
        <p:spPr>
          <a:xfrm rot="540000">
            <a:off x="4340193" y="3482384"/>
            <a:ext cx="4011207" cy="2743029"/>
          </a:xfrm>
          <a:prstGeom prst="rect">
            <a:avLst/>
          </a:prstGeom>
        </p:spPr>
      </p:pic>
      <p:sp>
        <p:nvSpPr>
          <p:cNvPr id="15" name="Text Placeholder 3">
            <a:extLst>
              <a:ext uri="{FF2B5EF4-FFF2-40B4-BE49-F238E27FC236}">
                <a16:creationId xmlns:a16="http://schemas.microsoft.com/office/drawing/2014/main" id="{17A08034-BB0F-2403-C096-D1FE3270BBC0}"/>
              </a:ext>
            </a:extLst>
          </p:cNvPr>
          <p:cNvSpPr>
            <a:spLocks/>
          </p:cNvSpPr>
          <p:nvPr/>
        </p:nvSpPr>
        <p:spPr>
          <a:xfrm>
            <a:off x="4721785" y="4036452"/>
            <a:ext cx="4172444" cy="905075"/>
          </a:xfrm>
          <a:prstGeom prst="rect">
            <a:avLst/>
          </a:prstGeom>
        </p:spPr>
        <p:txBody>
          <a:bodyPr lIns="91440" tIns="45720" rIns="91440" bIns="45720" anchor="t"/>
          <a:lstStyle/>
          <a:p>
            <a:pPr defTabSz="905256">
              <a:spcAft>
                <a:spcPts val="600"/>
              </a:spcAft>
            </a:pPr>
            <a:endParaRPr lang="en-US" sz="2000">
              <a:solidFill>
                <a:schemeClr val="tx2"/>
              </a:solidFill>
              <a:latin typeface="Ubuntu"/>
              <a:ea typeface="Calibri" panose="020F0502020204030204"/>
              <a:cs typeface="Calibri" panose="020F0502020204030204"/>
            </a:endParaRPr>
          </a:p>
          <a:p>
            <a:pPr marL="339090" indent="-339090" defTabSz="905256">
              <a:spcAft>
                <a:spcPts val="600"/>
              </a:spcAft>
              <a:buFont typeface="Calibri" panose="020B0604020202020204" pitchFamily="34" charset="0"/>
              <a:buChar char="-"/>
            </a:pPr>
            <a:endParaRPr lang="en-US" sz="2000">
              <a:solidFill>
                <a:schemeClr val="tx2"/>
              </a:solidFill>
              <a:latin typeface="Ubuntu"/>
              <a:ea typeface="Calibri" panose="020F0502020204030204"/>
              <a:cs typeface="Calibri" panose="020F0502020204030204"/>
            </a:endParaRPr>
          </a:p>
        </p:txBody>
      </p:sp>
      <p:sp>
        <p:nvSpPr>
          <p:cNvPr id="5" name="Rounded Rectangle 18">
            <a:extLst>
              <a:ext uri="{FF2B5EF4-FFF2-40B4-BE49-F238E27FC236}">
                <a16:creationId xmlns:a16="http://schemas.microsoft.com/office/drawing/2014/main" id="{9E5A9953-8D66-0870-ED3F-C8E8E562982A}"/>
              </a:ext>
            </a:extLst>
          </p:cNvPr>
          <p:cNvSpPr/>
          <p:nvPr/>
        </p:nvSpPr>
        <p:spPr>
          <a:xfrm>
            <a:off x="616796" y="2534758"/>
            <a:ext cx="3101129" cy="560970"/>
          </a:xfrm>
          <a:prstGeom prst="roundRect">
            <a:avLst>
              <a:gd name="adj" fmla="val 4097"/>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Text Placeholder 3">
            <a:extLst>
              <a:ext uri="{FF2B5EF4-FFF2-40B4-BE49-F238E27FC236}">
                <a16:creationId xmlns:a16="http://schemas.microsoft.com/office/drawing/2014/main" id="{E0D3AE6F-2FCD-83D8-62F1-9C5C4E702BF6}"/>
              </a:ext>
            </a:extLst>
          </p:cNvPr>
          <p:cNvSpPr txBox="1">
            <a:spLocks/>
          </p:cNvSpPr>
          <p:nvPr/>
        </p:nvSpPr>
        <p:spPr>
          <a:xfrm>
            <a:off x="606848" y="2542471"/>
            <a:ext cx="3115312" cy="561166"/>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05256">
              <a:spcBef>
                <a:spcPts val="990"/>
              </a:spcBef>
            </a:pPr>
            <a:r>
              <a:rPr lang="en-US" sz="1950">
                <a:solidFill>
                  <a:schemeClr val="bg1"/>
                </a:solidFill>
                <a:latin typeface="Ubuntu"/>
              </a:rPr>
              <a:t>Questions for discussion:</a:t>
            </a:r>
            <a:endParaRPr lang="en-US">
              <a:solidFill>
                <a:schemeClr val="bg1"/>
              </a:solidFill>
            </a:endParaRPr>
          </a:p>
        </p:txBody>
      </p:sp>
      <p:sp>
        <p:nvSpPr>
          <p:cNvPr id="7" name="TextBox 6">
            <a:extLst>
              <a:ext uri="{FF2B5EF4-FFF2-40B4-BE49-F238E27FC236}">
                <a16:creationId xmlns:a16="http://schemas.microsoft.com/office/drawing/2014/main" id="{7C3AD0E5-C822-3576-6B34-A32B4B5EE3AB}"/>
              </a:ext>
            </a:extLst>
          </p:cNvPr>
          <p:cNvSpPr txBox="1"/>
          <p:nvPr/>
        </p:nvSpPr>
        <p:spPr>
          <a:xfrm>
            <a:off x="5761564" y="1792818"/>
            <a:ext cx="2139950"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a:solidFill>
                  <a:schemeClr val="accent1"/>
                </a:solidFill>
                <a:latin typeface="Ubuntu"/>
                <a:cs typeface="Calibri"/>
              </a:rPr>
              <a:t>What is </a:t>
            </a:r>
            <a:endParaRPr lang="en-US">
              <a:solidFill>
                <a:schemeClr val="accent1"/>
              </a:solidFill>
              <a:latin typeface="Calibri" panose="020F0502020204030204"/>
              <a:cs typeface="Calibri"/>
            </a:endParaRPr>
          </a:p>
          <a:p>
            <a:pPr marL="228600" indent="-228600"/>
            <a:r>
              <a:rPr lang="en-US" sz="2000">
                <a:solidFill>
                  <a:schemeClr val="accent1"/>
                </a:solidFill>
                <a:latin typeface="Ubuntu"/>
                <a:cs typeface="Calibri"/>
              </a:rPr>
              <a:t>ultra-processed </a:t>
            </a:r>
            <a:endParaRPr lang="en-US">
              <a:solidFill>
                <a:schemeClr val="accent1"/>
              </a:solidFill>
              <a:cs typeface="Calibri"/>
            </a:endParaRPr>
          </a:p>
          <a:p>
            <a:pPr marL="228600" indent="-228600"/>
            <a:r>
              <a:rPr lang="en-US" sz="2000">
                <a:solidFill>
                  <a:schemeClr val="accent1"/>
                </a:solidFill>
                <a:latin typeface="Ubuntu"/>
                <a:cs typeface="Calibri"/>
              </a:rPr>
              <a:t>food?</a:t>
            </a:r>
            <a:endParaRPr lang="en-US">
              <a:solidFill>
                <a:schemeClr val="accent1"/>
              </a:solidFill>
            </a:endParaRPr>
          </a:p>
        </p:txBody>
      </p:sp>
      <p:sp>
        <p:nvSpPr>
          <p:cNvPr id="9" name="TextBox 8">
            <a:extLst>
              <a:ext uri="{FF2B5EF4-FFF2-40B4-BE49-F238E27FC236}">
                <a16:creationId xmlns:a16="http://schemas.microsoft.com/office/drawing/2014/main" id="{236679D7-BEA3-AA9E-CF2E-99899D236D88}"/>
              </a:ext>
            </a:extLst>
          </p:cNvPr>
          <p:cNvSpPr txBox="1"/>
          <p:nvPr/>
        </p:nvSpPr>
        <p:spPr>
          <a:xfrm>
            <a:off x="4724401" y="3920067"/>
            <a:ext cx="401319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solidFill>
                <a:latin typeface="Ubuntu"/>
                <a:cs typeface="Calibri"/>
              </a:rPr>
              <a:t>Should we be reducing the amount of ultra-processed </a:t>
            </a:r>
          </a:p>
          <a:p>
            <a:r>
              <a:rPr lang="en-US" sz="2000">
                <a:solidFill>
                  <a:schemeClr val="accent1"/>
                </a:solidFill>
                <a:latin typeface="Ubuntu"/>
                <a:cs typeface="Calibri"/>
              </a:rPr>
              <a:t>foods we eat?</a:t>
            </a:r>
            <a:endParaRPr lang="en-US" sz="2000">
              <a:solidFill>
                <a:schemeClr val="accent1"/>
              </a:solidFill>
              <a:latin typeface="Ubuntu"/>
            </a:endParaRPr>
          </a:p>
        </p:txBody>
      </p:sp>
      <p:pic>
        <p:nvPicPr>
          <p:cNvPr id="10" name="Picture 9" descr="A blue and white outline of a speech bubble&#10;&#10;Description automatically generated">
            <a:extLst>
              <a:ext uri="{FF2B5EF4-FFF2-40B4-BE49-F238E27FC236}">
                <a16:creationId xmlns:a16="http://schemas.microsoft.com/office/drawing/2014/main" id="{3D57DE58-9C39-9104-BF8D-9FA40753272B}"/>
              </a:ext>
            </a:extLst>
          </p:cNvPr>
          <p:cNvPicPr>
            <a:picLocks noChangeAspect="1"/>
          </p:cNvPicPr>
          <p:nvPr/>
        </p:nvPicPr>
        <p:blipFill>
          <a:blip r:embed="rId2"/>
          <a:stretch>
            <a:fillRect/>
          </a:stretch>
        </p:blipFill>
        <p:spPr>
          <a:xfrm rot="540000">
            <a:off x="180017" y="3612569"/>
            <a:ext cx="3549269" cy="2647819"/>
          </a:xfrm>
          <a:prstGeom prst="rect">
            <a:avLst/>
          </a:prstGeom>
        </p:spPr>
      </p:pic>
      <p:sp>
        <p:nvSpPr>
          <p:cNvPr id="11" name="TextBox 10">
            <a:extLst>
              <a:ext uri="{FF2B5EF4-FFF2-40B4-BE49-F238E27FC236}">
                <a16:creationId xmlns:a16="http://schemas.microsoft.com/office/drawing/2014/main" id="{6DEF83D3-BBAB-DD29-A1E3-F05AF70CF819}"/>
              </a:ext>
            </a:extLst>
          </p:cNvPr>
          <p:cNvSpPr txBox="1"/>
          <p:nvPr/>
        </p:nvSpPr>
        <p:spPr>
          <a:xfrm>
            <a:off x="491067" y="4036484"/>
            <a:ext cx="3230032"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solidFill>
                <a:latin typeface="Ubuntu"/>
                <a:cs typeface="Calibri"/>
              </a:rPr>
              <a:t>Are some ultra-processed foods healthier than others?</a:t>
            </a:r>
            <a:endParaRPr lang="en-US" sz="2000">
              <a:solidFill>
                <a:schemeClr val="accent1"/>
              </a:solidFill>
              <a:latin typeface="Ubuntu"/>
            </a:endParaRPr>
          </a:p>
        </p:txBody>
      </p:sp>
      <p:pic>
        <p:nvPicPr>
          <p:cNvPr id="12" name="Picture 11" descr="A blue and white outline of a speech bubble&#10;&#10;Description automatically generated">
            <a:extLst>
              <a:ext uri="{FF2B5EF4-FFF2-40B4-BE49-F238E27FC236}">
                <a16:creationId xmlns:a16="http://schemas.microsoft.com/office/drawing/2014/main" id="{B2469697-C1BF-8E8A-77D1-21511E467238}"/>
              </a:ext>
            </a:extLst>
          </p:cNvPr>
          <p:cNvPicPr>
            <a:picLocks noChangeAspect="1"/>
          </p:cNvPicPr>
          <p:nvPr/>
        </p:nvPicPr>
        <p:blipFill>
          <a:blip r:embed="rId2"/>
          <a:stretch>
            <a:fillRect/>
          </a:stretch>
        </p:blipFill>
        <p:spPr>
          <a:xfrm rot="600000">
            <a:off x="8393591" y="1193142"/>
            <a:ext cx="3549267" cy="2817151"/>
          </a:xfrm>
          <a:prstGeom prst="rect">
            <a:avLst/>
          </a:prstGeom>
        </p:spPr>
      </p:pic>
      <p:sp>
        <p:nvSpPr>
          <p:cNvPr id="13" name="TextBox 12">
            <a:extLst>
              <a:ext uri="{FF2B5EF4-FFF2-40B4-BE49-F238E27FC236}">
                <a16:creationId xmlns:a16="http://schemas.microsoft.com/office/drawing/2014/main" id="{A10F12D4-EF45-95B3-9139-89B8E88720F4}"/>
              </a:ext>
            </a:extLst>
          </p:cNvPr>
          <p:cNvSpPr txBox="1"/>
          <p:nvPr/>
        </p:nvSpPr>
        <p:spPr>
          <a:xfrm>
            <a:off x="8925984" y="1634066"/>
            <a:ext cx="274320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solidFill>
                <a:latin typeface="Ubuntu"/>
                <a:cs typeface="Calibri"/>
              </a:rPr>
              <a:t>How could we reduce the amount of ultra-processed foods we eat?</a:t>
            </a:r>
            <a:endParaRPr lang="en-US" sz="2000">
              <a:solidFill>
                <a:schemeClr val="accent1"/>
              </a:solidFill>
              <a:latin typeface="Ubuntu"/>
            </a:endParaRPr>
          </a:p>
        </p:txBody>
      </p:sp>
      <p:sp>
        <p:nvSpPr>
          <p:cNvPr id="2" name="Rounded Rectangle 18">
            <a:extLst>
              <a:ext uri="{FF2B5EF4-FFF2-40B4-BE49-F238E27FC236}">
                <a16:creationId xmlns:a16="http://schemas.microsoft.com/office/drawing/2014/main" id="{8791D8E7-FEF5-D9C1-AC00-AC85C863753F}"/>
              </a:ext>
            </a:extLst>
          </p:cNvPr>
          <p:cNvSpPr/>
          <p:nvPr/>
        </p:nvSpPr>
        <p:spPr>
          <a:xfrm>
            <a:off x="8537077" y="4436169"/>
            <a:ext cx="3417013" cy="2088379"/>
          </a:xfrm>
          <a:prstGeom prst="roundRect">
            <a:avLst>
              <a:gd name="adj" fmla="val 4097"/>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a:p>
            <a:pPr algn="ctr"/>
            <a:endParaRPr lang="en-US">
              <a:ea typeface="Calibri"/>
              <a:cs typeface="Calibri"/>
            </a:endParaRPr>
          </a:p>
          <a:p>
            <a:pPr algn="ctr"/>
            <a:endParaRPr lang="en-US">
              <a:ea typeface="Calibri"/>
              <a:cs typeface="Calibri"/>
            </a:endParaRPr>
          </a:p>
        </p:txBody>
      </p:sp>
      <p:sp>
        <p:nvSpPr>
          <p:cNvPr id="16" name="TextBox 15">
            <a:extLst>
              <a:ext uri="{FF2B5EF4-FFF2-40B4-BE49-F238E27FC236}">
                <a16:creationId xmlns:a16="http://schemas.microsoft.com/office/drawing/2014/main" id="{B9797BFC-8B49-E71F-EE34-B552A93585D9}"/>
              </a:ext>
            </a:extLst>
          </p:cNvPr>
          <p:cNvSpPr txBox="1"/>
          <p:nvPr/>
        </p:nvSpPr>
        <p:spPr>
          <a:xfrm>
            <a:off x="8668572" y="4549165"/>
            <a:ext cx="3260706"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a:solidFill>
                  <a:schemeClr val="bg1"/>
                </a:solidFill>
                <a:latin typeface="Ubuntu"/>
                <a:cs typeface="Calibri"/>
              </a:rPr>
              <a:t>Links for Further </a:t>
            </a:r>
            <a:endParaRPr lang="en-US" sz="2000">
              <a:solidFill>
                <a:srgbClr val="000000"/>
              </a:solidFill>
              <a:latin typeface="Ubuntu"/>
              <a:cs typeface="Calibri"/>
            </a:endParaRPr>
          </a:p>
          <a:p>
            <a:pPr marL="228600" indent="-228600"/>
            <a:r>
              <a:rPr lang="en-US" sz="2000" b="1">
                <a:solidFill>
                  <a:schemeClr val="bg1"/>
                </a:solidFill>
                <a:latin typeface="Ubuntu"/>
                <a:cs typeface="Calibri"/>
              </a:rPr>
              <a:t>Reading</a:t>
            </a:r>
            <a:endParaRPr lang="en-US">
              <a:solidFill>
                <a:schemeClr val="bg1"/>
              </a:solidFill>
            </a:endParaRPr>
          </a:p>
          <a:p>
            <a:endParaRPr lang="en-US" sz="2000">
              <a:solidFill>
                <a:schemeClr val="bg1"/>
              </a:solidFill>
              <a:ea typeface="+mn-lt"/>
              <a:cs typeface="+mn-lt"/>
            </a:endParaRPr>
          </a:p>
          <a:p>
            <a:r>
              <a:rPr lang="en-US" sz="1600">
                <a:solidFill>
                  <a:schemeClr val="bg1"/>
                </a:solidFill>
                <a:latin typeface="Ubuntu"/>
                <a:ea typeface="+mn-lt"/>
                <a:cs typeface="+mn-lt"/>
              </a:rPr>
              <a:t>British Heart Foundation: </a:t>
            </a:r>
            <a:r>
              <a:rPr lang="en-US" sz="1600">
                <a:solidFill>
                  <a:schemeClr val="bg1"/>
                </a:solidFill>
                <a:latin typeface="Ubuntu"/>
                <a:ea typeface="+mn-lt"/>
                <a:cs typeface="+mn-lt"/>
                <a:hlinkClick r:id="rId4">
                  <a:extLst>
                    <a:ext uri="{A12FA001-AC4F-418D-AE19-62706E023703}">
                      <ahyp:hlinkClr xmlns:ahyp="http://schemas.microsoft.com/office/drawing/2018/hyperlinkcolor" val="tx"/>
                    </a:ext>
                  </a:extLst>
                </a:hlinkClick>
              </a:rPr>
              <a:t>Ultra-processed foods: how bad are they for your health? - BHF</a:t>
            </a:r>
            <a:endParaRPr lang="en-US" sz="1600">
              <a:solidFill>
                <a:schemeClr val="bg1"/>
              </a:solidFill>
              <a:latin typeface="Ubuntu"/>
              <a:ea typeface="Calibri"/>
              <a:cs typeface="Calibri"/>
            </a:endParaRPr>
          </a:p>
          <a:p>
            <a:pPr marL="228600" indent="-228600"/>
            <a:endParaRPr lang="en-US" sz="2000">
              <a:solidFill>
                <a:schemeClr val="accent1"/>
              </a:solidFill>
              <a:latin typeface="Ubuntu"/>
              <a:cs typeface="Calibri"/>
            </a:endParaRPr>
          </a:p>
        </p:txBody>
      </p:sp>
    </p:spTree>
    <p:extLst>
      <p:ext uri="{BB962C8B-B14F-4D97-AF65-F5344CB8AC3E}">
        <p14:creationId xmlns:p14="http://schemas.microsoft.com/office/powerpoint/2010/main" val="3222475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descr="A blue and white outline of a speech bubble&#10;&#10;Description automatically generated">
            <a:extLst>
              <a:ext uri="{FF2B5EF4-FFF2-40B4-BE49-F238E27FC236}">
                <a16:creationId xmlns:a16="http://schemas.microsoft.com/office/drawing/2014/main" id="{99BC9A6E-165D-4ACA-7E89-FF52807CFD30}"/>
              </a:ext>
            </a:extLst>
          </p:cNvPr>
          <p:cNvPicPr>
            <a:picLocks noChangeAspect="1"/>
          </p:cNvPicPr>
          <p:nvPr/>
        </p:nvPicPr>
        <p:blipFill>
          <a:blip r:embed="rId2"/>
          <a:stretch>
            <a:fillRect/>
          </a:stretch>
        </p:blipFill>
        <p:spPr>
          <a:xfrm rot="540000">
            <a:off x="6847058" y="302875"/>
            <a:ext cx="5118050" cy="3320653"/>
          </a:xfrm>
          <a:prstGeom prst="rect">
            <a:avLst/>
          </a:prstGeom>
        </p:spPr>
      </p:pic>
      <p:pic>
        <p:nvPicPr>
          <p:cNvPr id="17" name="Picture 16" descr="A blue and white outline of a speech bubble&#10;&#10;Description automatically generated">
            <a:extLst>
              <a:ext uri="{FF2B5EF4-FFF2-40B4-BE49-F238E27FC236}">
                <a16:creationId xmlns:a16="http://schemas.microsoft.com/office/drawing/2014/main" id="{55811AE8-44BD-9C3E-8858-A7A75A9FBBAB}"/>
              </a:ext>
            </a:extLst>
          </p:cNvPr>
          <p:cNvPicPr>
            <a:picLocks noChangeAspect="1"/>
          </p:cNvPicPr>
          <p:nvPr/>
        </p:nvPicPr>
        <p:blipFill>
          <a:blip r:embed="rId2"/>
          <a:stretch>
            <a:fillRect/>
          </a:stretch>
        </p:blipFill>
        <p:spPr>
          <a:xfrm rot="360000">
            <a:off x="4196827" y="3218285"/>
            <a:ext cx="4334664" cy="3094548"/>
          </a:xfrm>
          <a:prstGeom prst="rect">
            <a:avLst/>
          </a:prstGeom>
        </p:spPr>
      </p:pic>
      <p:sp>
        <p:nvSpPr>
          <p:cNvPr id="3" name="Text Placeholder 2">
            <a:extLst>
              <a:ext uri="{FF2B5EF4-FFF2-40B4-BE49-F238E27FC236}">
                <a16:creationId xmlns:a16="http://schemas.microsoft.com/office/drawing/2014/main" id="{4BDEFE2E-E82A-8C09-486B-02E3D1FF4D60}"/>
              </a:ext>
            </a:extLst>
          </p:cNvPr>
          <p:cNvSpPr>
            <a:spLocks/>
          </p:cNvSpPr>
          <p:nvPr/>
        </p:nvSpPr>
        <p:spPr>
          <a:xfrm>
            <a:off x="452967" y="1677112"/>
            <a:ext cx="6362773" cy="562670"/>
          </a:xfrm>
          <a:prstGeom prst="rect">
            <a:avLst/>
          </a:prstGeom>
        </p:spPr>
        <p:txBody>
          <a:bodyPr vert="horz" lIns="91440" tIns="45720" rIns="91440" bIns="45720" rtlCol="0" anchor="b">
            <a:noAutofit/>
          </a:bodyPr>
          <a:lstStyle/>
          <a:p>
            <a:pPr defTabSz="905256"/>
            <a:r>
              <a:rPr lang="en-GB" sz="3200" b="1">
                <a:solidFill>
                  <a:schemeClr val="tx2"/>
                </a:solidFill>
                <a:latin typeface="Ubuntu"/>
                <a:hlinkClick r:id="rId3">
                  <a:extLst>
                    <a:ext uri="{A12FA001-AC4F-418D-AE19-62706E023703}">
                      <ahyp:hlinkClr xmlns:ahyp="http://schemas.microsoft.com/office/drawing/2018/hyperlinkcolor" val="tx"/>
                    </a:ext>
                  </a:extLst>
                </a:hlinkClick>
              </a:rPr>
              <a:t>More Evidence to Ban Energy </a:t>
            </a:r>
            <a:endParaRPr lang="en-GB" sz="3200" b="1">
              <a:solidFill>
                <a:schemeClr val="tx2"/>
              </a:solidFill>
              <a:latin typeface="Ubuntu"/>
            </a:endParaRPr>
          </a:p>
          <a:p>
            <a:pPr defTabSz="905256"/>
            <a:r>
              <a:rPr lang="en-GB" sz="3200" b="1">
                <a:solidFill>
                  <a:schemeClr val="tx2"/>
                </a:solidFill>
                <a:latin typeface="Ubuntu"/>
                <a:hlinkClick r:id="rId3">
                  <a:extLst>
                    <a:ext uri="{A12FA001-AC4F-418D-AE19-62706E023703}">
                      <ahyp:hlinkClr xmlns:ahyp="http://schemas.microsoft.com/office/drawing/2018/hyperlinkcolor" val="tx"/>
                    </a:ext>
                  </a:extLst>
                </a:hlinkClick>
              </a:rPr>
              <a:t>Drinks for Children, Study Finds</a:t>
            </a:r>
            <a:endParaRPr lang="en-GB" sz="3200" b="1">
              <a:solidFill>
                <a:schemeClr val="tx2"/>
              </a:solidFill>
              <a:latin typeface="Ubuntu"/>
            </a:endParaRPr>
          </a:p>
          <a:p>
            <a:pPr defTabSz="905256">
              <a:spcAft>
                <a:spcPts val="600"/>
              </a:spcAft>
            </a:pPr>
            <a:endParaRPr lang="en-US" sz="2700" b="1" u="sng">
              <a:solidFill>
                <a:schemeClr val="tx2"/>
              </a:solidFill>
              <a:latin typeface="Ubuntu"/>
              <a:ea typeface="Calibri"/>
              <a:cs typeface="Calibri"/>
            </a:endParaRPr>
          </a:p>
        </p:txBody>
      </p:sp>
      <p:sp>
        <p:nvSpPr>
          <p:cNvPr id="4" name="Text Placeholder 3">
            <a:extLst>
              <a:ext uri="{FF2B5EF4-FFF2-40B4-BE49-F238E27FC236}">
                <a16:creationId xmlns:a16="http://schemas.microsoft.com/office/drawing/2014/main" id="{86066468-B48B-5D42-E450-C512A86D351E}"/>
              </a:ext>
            </a:extLst>
          </p:cNvPr>
          <p:cNvSpPr>
            <a:spLocks/>
          </p:cNvSpPr>
          <p:nvPr/>
        </p:nvSpPr>
        <p:spPr>
          <a:xfrm>
            <a:off x="653493" y="1859399"/>
            <a:ext cx="4418973" cy="367193"/>
          </a:xfrm>
          <a:prstGeom prst="rect">
            <a:avLst/>
          </a:prstGeom>
        </p:spPr>
        <p:txBody>
          <a:bodyPr lIns="91440" tIns="45720" rIns="91440" bIns="45720" anchor="t"/>
          <a:lstStyle/>
          <a:p>
            <a:pPr marL="339090" indent="-339090" defTabSz="905256">
              <a:spcAft>
                <a:spcPts val="600"/>
              </a:spcAft>
              <a:buFont typeface="Calibri" panose="020B0604020202020204" pitchFamily="34" charset="0"/>
              <a:buChar char="-"/>
            </a:pPr>
            <a:r>
              <a:rPr lang="en-US" sz="2000">
                <a:solidFill>
                  <a:schemeClr val="tx2"/>
                </a:solidFill>
                <a:latin typeface="Ubuntu"/>
              </a:rPr>
              <a:t>BBC News</a:t>
            </a:r>
            <a:endParaRPr lang="en-US" sz="2000">
              <a:solidFill>
                <a:schemeClr val="tx2"/>
              </a:solidFill>
              <a:ea typeface="Calibri" panose="020F0502020204030204"/>
              <a:cs typeface="Calibri" panose="020F0502020204030204"/>
            </a:endParaRPr>
          </a:p>
        </p:txBody>
      </p:sp>
      <p:pic>
        <p:nvPicPr>
          <p:cNvPr id="8" name="Picture 7" descr="A blue and white outline of a speech bubble&#10;&#10;Description automatically generated">
            <a:extLst>
              <a:ext uri="{FF2B5EF4-FFF2-40B4-BE49-F238E27FC236}">
                <a16:creationId xmlns:a16="http://schemas.microsoft.com/office/drawing/2014/main" id="{0331BD23-39EE-7385-70A4-710BE02C3A08}"/>
              </a:ext>
            </a:extLst>
          </p:cNvPr>
          <p:cNvPicPr>
            <a:picLocks noChangeAspect="1"/>
          </p:cNvPicPr>
          <p:nvPr/>
        </p:nvPicPr>
        <p:blipFill>
          <a:blip r:embed="rId2"/>
          <a:stretch>
            <a:fillRect/>
          </a:stretch>
        </p:blipFill>
        <p:spPr>
          <a:xfrm rot="360000">
            <a:off x="433217" y="3601940"/>
            <a:ext cx="3528102" cy="2605486"/>
          </a:xfrm>
          <a:prstGeom prst="rect">
            <a:avLst/>
          </a:prstGeom>
        </p:spPr>
      </p:pic>
      <p:sp>
        <p:nvSpPr>
          <p:cNvPr id="15" name="Text Placeholder 3">
            <a:extLst>
              <a:ext uri="{FF2B5EF4-FFF2-40B4-BE49-F238E27FC236}">
                <a16:creationId xmlns:a16="http://schemas.microsoft.com/office/drawing/2014/main" id="{17A08034-BB0F-2403-C096-D1FE3270BBC0}"/>
              </a:ext>
            </a:extLst>
          </p:cNvPr>
          <p:cNvSpPr>
            <a:spLocks/>
          </p:cNvSpPr>
          <p:nvPr/>
        </p:nvSpPr>
        <p:spPr>
          <a:xfrm>
            <a:off x="7716869" y="967286"/>
            <a:ext cx="4257110" cy="957991"/>
          </a:xfrm>
          <a:prstGeom prst="rect">
            <a:avLst/>
          </a:prstGeom>
        </p:spPr>
        <p:txBody>
          <a:bodyPr lIns="91440" tIns="45720" rIns="91440" bIns="45720" anchor="t"/>
          <a:lstStyle/>
          <a:p>
            <a:pPr defTabSz="905256">
              <a:spcAft>
                <a:spcPts val="600"/>
              </a:spcAft>
            </a:pPr>
            <a:endParaRPr lang="en-US" sz="2000">
              <a:solidFill>
                <a:schemeClr val="tx2"/>
              </a:solidFill>
              <a:latin typeface="Ubuntu"/>
              <a:ea typeface="Calibri" panose="020F0502020204030204"/>
              <a:cs typeface="Calibri" panose="020F0502020204030204"/>
            </a:endParaRPr>
          </a:p>
          <a:p>
            <a:pPr marL="339090" indent="-339090" defTabSz="905256">
              <a:spcAft>
                <a:spcPts val="600"/>
              </a:spcAft>
              <a:buFont typeface="Calibri" panose="020B0604020202020204" pitchFamily="34" charset="0"/>
              <a:buChar char="-"/>
            </a:pPr>
            <a:endParaRPr lang="en-US" sz="2000">
              <a:solidFill>
                <a:schemeClr val="tx2"/>
              </a:solidFill>
              <a:latin typeface="Ubuntu"/>
              <a:ea typeface="Calibri" panose="020F0502020204030204"/>
              <a:cs typeface="Calibri" panose="020F0502020204030204"/>
            </a:endParaRPr>
          </a:p>
        </p:txBody>
      </p:sp>
      <p:sp>
        <p:nvSpPr>
          <p:cNvPr id="5" name="Rounded Rectangle 18">
            <a:extLst>
              <a:ext uri="{FF2B5EF4-FFF2-40B4-BE49-F238E27FC236}">
                <a16:creationId xmlns:a16="http://schemas.microsoft.com/office/drawing/2014/main" id="{9E5A9953-8D66-0870-ED3F-C8E8E562982A}"/>
              </a:ext>
            </a:extLst>
          </p:cNvPr>
          <p:cNvSpPr/>
          <p:nvPr/>
        </p:nvSpPr>
        <p:spPr>
          <a:xfrm>
            <a:off x="638520" y="2371552"/>
            <a:ext cx="3101129" cy="560970"/>
          </a:xfrm>
          <a:prstGeom prst="roundRect">
            <a:avLst>
              <a:gd name="adj" fmla="val 4097"/>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Text Placeholder 3">
            <a:extLst>
              <a:ext uri="{FF2B5EF4-FFF2-40B4-BE49-F238E27FC236}">
                <a16:creationId xmlns:a16="http://schemas.microsoft.com/office/drawing/2014/main" id="{E0D3AE6F-2FCD-83D8-62F1-9C5C4E702BF6}"/>
              </a:ext>
            </a:extLst>
          </p:cNvPr>
          <p:cNvSpPr txBox="1">
            <a:spLocks/>
          </p:cNvSpPr>
          <p:nvPr/>
        </p:nvSpPr>
        <p:spPr>
          <a:xfrm>
            <a:off x="649739" y="2492999"/>
            <a:ext cx="3089482" cy="535336"/>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05256">
              <a:spcBef>
                <a:spcPts val="990"/>
              </a:spcBef>
            </a:pPr>
            <a:r>
              <a:rPr lang="en-US" sz="1950">
                <a:solidFill>
                  <a:schemeClr val="bg1"/>
                </a:solidFill>
                <a:latin typeface="Ubuntu"/>
              </a:rPr>
              <a:t>Questions for discussion:</a:t>
            </a:r>
            <a:endParaRPr lang="en-US">
              <a:solidFill>
                <a:schemeClr val="bg1"/>
              </a:solidFill>
            </a:endParaRPr>
          </a:p>
        </p:txBody>
      </p:sp>
      <p:sp>
        <p:nvSpPr>
          <p:cNvPr id="7" name="TextBox 6">
            <a:extLst>
              <a:ext uri="{FF2B5EF4-FFF2-40B4-BE49-F238E27FC236}">
                <a16:creationId xmlns:a16="http://schemas.microsoft.com/office/drawing/2014/main" id="{C516F586-8AB9-F356-A3BC-574CA0B15F22}"/>
              </a:ext>
            </a:extLst>
          </p:cNvPr>
          <p:cNvSpPr txBox="1"/>
          <p:nvPr/>
        </p:nvSpPr>
        <p:spPr>
          <a:xfrm rot="480000">
            <a:off x="7293366" y="677858"/>
            <a:ext cx="4476637" cy="15388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endParaRPr lang="en-US" sz="1400">
              <a:solidFill>
                <a:schemeClr val="accent1"/>
              </a:solidFill>
              <a:latin typeface="Ubuntu"/>
              <a:cs typeface="Calibri"/>
            </a:endParaRPr>
          </a:p>
          <a:p>
            <a:pPr marL="228600" indent="-228600"/>
            <a:r>
              <a:rPr lang="en-US" sz="1600" dirty="0">
                <a:solidFill>
                  <a:schemeClr val="accent1"/>
                </a:solidFill>
                <a:latin typeface="Ubuntu"/>
                <a:cs typeface="Calibri"/>
              </a:rPr>
              <a:t>What do you think about energy drinks?</a:t>
            </a:r>
            <a:endParaRPr lang="en-US" sz="1600" dirty="0">
              <a:solidFill>
                <a:schemeClr val="accent1"/>
              </a:solidFill>
              <a:latin typeface="Ubuntu"/>
              <a:ea typeface="Calibri"/>
              <a:cs typeface="Calibri"/>
            </a:endParaRPr>
          </a:p>
          <a:p>
            <a:pPr marL="228600" indent="-228600"/>
            <a:r>
              <a:rPr lang="en-US" sz="1600" dirty="0">
                <a:solidFill>
                  <a:schemeClr val="accent1"/>
                </a:solidFill>
                <a:latin typeface="Ubuntu"/>
                <a:cs typeface="Calibri"/>
              </a:rPr>
              <a:t>Where have you seen energy drinks advertised and did this persuade you to buy one?</a:t>
            </a:r>
            <a:r>
              <a:rPr lang="en-US" sz="1600" dirty="0">
                <a:latin typeface="Ubuntu"/>
                <a:cs typeface="Calibri"/>
              </a:rPr>
              <a:t> </a:t>
            </a:r>
            <a:br>
              <a:rPr lang="en-US" sz="1600" dirty="0">
                <a:latin typeface="Ubuntu"/>
                <a:cs typeface="Calibri"/>
              </a:rPr>
            </a:br>
            <a:endParaRPr lang="en-US" sz="1600">
              <a:solidFill>
                <a:schemeClr val="accent1"/>
              </a:solidFill>
              <a:latin typeface="Ubuntu"/>
              <a:ea typeface="Calibri"/>
              <a:cs typeface="Calibri"/>
            </a:endParaRPr>
          </a:p>
          <a:p>
            <a:pPr marL="228600" indent="-228600"/>
            <a:r>
              <a:rPr lang="en-US" sz="1600" dirty="0">
                <a:solidFill>
                  <a:schemeClr val="accent1"/>
                </a:solidFill>
                <a:latin typeface="Ubuntu"/>
                <a:cs typeface="Calibri"/>
              </a:rPr>
              <a:t>How do you think they affect our health?</a:t>
            </a:r>
          </a:p>
        </p:txBody>
      </p:sp>
      <p:sp>
        <p:nvSpPr>
          <p:cNvPr id="9" name="TextBox 8">
            <a:extLst>
              <a:ext uri="{FF2B5EF4-FFF2-40B4-BE49-F238E27FC236}">
                <a16:creationId xmlns:a16="http://schemas.microsoft.com/office/drawing/2014/main" id="{E8A98E64-E9C0-16EC-5817-87EA4C368B8B}"/>
              </a:ext>
            </a:extLst>
          </p:cNvPr>
          <p:cNvSpPr txBox="1"/>
          <p:nvPr/>
        </p:nvSpPr>
        <p:spPr>
          <a:xfrm>
            <a:off x="755650" y="4089402"/>
            <a:ext cx="6648449"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a:solidFill>
                  <a:schemeClr val="accent1"/>
                </a:solidFill>
                <a:latin typeface="Ubuntu"/>
                <a:cs typeface="Calibri"/>
              </a:rPr>
              <a:t>What do you think about </a:t>
            </a:r>
            <a:endParaRPr lang="en-US">
              <a:solidFill>
                <a:schemeClr val="accent1"/>
              </a:solidFill>
              <a:latin typeface="Calibri" panose="020F0502020204030204"/>
              <a:cs typeface="Calibri"/>
            </a:endParaRPr>
          </a:p>
          <a:p>
            <a:pPr marL="228600" indent="-228600"/>
            <a:r>
              <a:rPr lang="en-US" sz="2000">
                <a:solidFill>
                  <a:schemeClr val="accent1"/>
                </a:solidFill>
                <a:latin typeface="Ubuntu"/>
                <a:cs typeface="Calibri"/>
              </a:rPr>
              <a:t>the marketing of energy </a:t>
            </a:r>
            <a:endParaRPr lang="en-US">
              <a:solidFill>
                <a:schemeClr val="accent1"/>
              </a:solidFill>
              <a:latin typeface="Calibri" panose="020F0502020204030204"/>
              <a:cs typeface="Calibri"/>
            </a:endParaRPr>
          </a:p>
          <a:p>
            <a:pPr marL="228600" indent="-228600"/>
            <a:r>
              <a:rPr lang="en-US" sz="2000">
                <a:solidFill>
                  <a:schemeClr val="accent1"/>
                </a:solidFill>
                <a:latin typeface="Ubuntu"/>
                <a:cs typeface="Calibri"/>
              </a:rPr>
              <a:t>drinks?</a:t>
            </a:r>
            <a:endParaRPr lang="en-US">
              <a:solidFill>
                <a:schemeClr val="accent1"/>
              </a:solidFill>
              <a:cs typeface="Calibri" panose="020F0502020204030204"/>
            </a:endParaRPr>
          </a:p>
        </p:txBody>
      </p:sp>
      <p:sp>
        <p:nvSpPr>
          <p:cNvPr id="10" name="TextBox 9">
            <a:extLst>
              <a:ext uri="{FF2B5EF4-FFF2-40B4-BE49-F238E27FC236}">
                <a16:creationId xmlns:a16="http://schemas.microsoft.com/office/drawing/2014/main" id="{74CCA3F7-06D0-7648-30CD-7FB7A9EE58C6}"/>
              </a:ext>
            </a:extLst>
          </p:cNvPr>
          <p:cNvSpPr txBox="1"/>
          <p:nvPr/>
        </p:nvSpPr>
        <p:spPr>
          <a:xfrm>
            <a:off x="4570106" y="3675537"/>
            <a:ext cx="3579283"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chemeClr val="accent1"/>
                </a:solidFill>
                <a:latin typeface="Ubuntu"/>
              </a:rPr>
              <a:t>The articles states </a:t>
            </a:r>
            <a:r>
              <a:rPr lang="en-US" i="1">
                <a:solidFill>
                  <a:schemeClr val="accent1"/>
                </a:solidFill>
                <a:latin typeface="Ubuntu"/>
              </a:rPr>
              <a:t>'The sale of all energy drinks to young people and children in the UK should be banned</a:t>
            </a:r>
            <a:r>
              <a:rPr lang="en-US">
                <a:solidFill>
                  <a:schemeClr val="accent1"/>
                </a:solidFill>
                <a:latin typeface="Ubuntu"/>
              </a:rPr>
              <a:t>'. What do you think about this?</a:t>
            </a:r>
          </a:p>
        </p:txBody>
      </p:sp>
      <p:sp>
        <p:nvSpPr>
          <p:cNvPr id="16" name="TextBox 15">
            <a:extLst>
              <a:ext uri="{FF2B5EF4-FFF2-40B4-BE49-F238E27FC236}">
                <a16:creationId xmlns:a16="http://schemas.microsoft.com/office/drawing/2014/main" id="{2BEED59B-D6AD-B9EC-93FC-4FAD9F498CE3}"/>
              </a:ext>
            </a:extLst>
          </p:cNvPr>
          <p:cNvSpPr txBox="1"/>
          <p:nvPr/>
        </p:nvSpPr>
        <p:spPr>
          <a:xfrm>
            <a:off x="8676847" y="3953017"/>
            <a:ext cx="3231955" cy="2577635"/>
          </a:xfrm>
          <a:prstGeom prst="rect">
            <a:avLst/>
          </a:prstGeom>
          <a:solidFill>
            <a:schemeClr val="tx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a:solidFill>
                  <a:schemeClr val="bg1"/>
                </a:solidFill>
                <a:latin typeface="Ubuntu"/>
                <a:cs typeface="Calibri"/>
              </a:rPr>
              <a:t>Links for Further </a:t>
            </a:r>
            <a:endParaRPr lang="en-US" sz="2000">
              <a:solidFill>
                <a:srgbClr val="000000"/>
              </a:solidFill>
              <a:latin typeface="Ubuntu"/>
              <a:cs typeface="Calibri"/>
            </a:endParaRPr>
          </a:p>
          <a:p>
            <a:pPr marL="228600" indent="-228600"/>
            <a:r>
              <a:rPr lang="en-US" sz="2000" b="1">
                <a:solidFill>
                  <a:schemeClr val="bg1"/>
                </a:solidFill>
                <a:latin typeface="Ubuntu"/>
                <a:cs typeface="Calibri"/>
              </a:rPr>
              <a:t>Reading</a:t>
            </a:r>
            <a:endParaRPr lang="en-US">
              <a:solidFill>
                <a:schemeClr val="bg1"/>
              </a:solidFill>
            </a:endParaRPr>
          </a:p>
          <a:p>
            <a:endParaRPr lang="en-US" sz="2000">
              <a:solidFill>
                <a:schemeClr val="bg1"/>
              </a:solidFill>
              <a:ea typeface="+mn-lt"/>
              <a:cs typeface="+mn-lt"/>
            </a:endParaRPr>
          </a:p>
          <a:p>
            <a:r>
              <a:rPr lang="en-US" sz="1600">
                <a:solidFill>
                  <a:schemeClr val="bg1"/>
                </a:solidFill>
                <a:latin typeface="Ubuntu"/>
                <a:ea typeface="+mn-lt"/>
                <a:cs typeface="+mn-lt"/>
              </a:rPr>
              <a:t>British Dietetic Association: </a:t>
            </a:r>
            <a:r>
              <a:rPr lang="en-US" sz="1600">
                <a:solidFill>
                  <a:schemeClr val="bg1"/>
                </a:solidFill>
                <a:latin typeface="Ubuntu"/>
                <a:ea typeface="+mn-lt"/>
                <a:cs typeface="+mn-lt"/>
                <a:hlinkClick r:id="rId4">
                  <a:extLst>
                    <a:ext uri="{A12FA001-AC4F-418D-AE19-62706E023703}">
                      <ahyp:hlinkClr xmlns:ahyp="http://schemas.microsoft.com/office/drawing/2018/hyperlinkcolor" val="tx"/>
                    </a:ext>
                  </a:extLst>
                </a:hlinkClick>
              </a:rPr>
              <a:t>BDA supports call for restricting the sale and marketing of energy drinks to children and young people</a:t>
            </a:r>
            <a:endParaRPr lang="en-US" sz="1600">
              <a:solidFill>
                <a:schemeClr val="bg1"/>
              </a:solidFill>
              <a:latin typeface="Ubuntu"/>
            </a:endParaRPr>
          </a:p>
          <a:p>
            <a:pPr marL="228600" indent="-228600"/>
            <a:endParaRPr lang="en-US" sz="2000">
              <a:solidFill>
                <a:schemeClr val="bg1"/>
              </a:solidFill>
              <a:latin typeface="Ubuntu"/>
              <a:ea typeface="Calibri"/>
              <a:cs typeface="Calibri"/>
            </a:endParaRPr>
          </a:p>
        </p:txBody>
      </p:sp>
    </p:spTree>
    <p:extLst>
      <p:ext uri="{BB962C8B-B14F-4D97-AF65-F5344CB8AC3E}">
        <p14:creationId xmlns:p14="http://schemas.microsoft.com/office/powerpoint/2010/main" val="2929816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BDEFE2E-E82A-8C09-486B-02E3D1FF4D60}"/>
              </a:ext>
            </a:extLst>
          </p:cNvPr>
          <p:cNvSpPr>
            <a:spLocks/>
          </p:cNvSpPr>
          <p:nvPr/>
        </p:nvSpPr>
        <p:spPr>
          <a:xfrm>
            <a:off x="643467" y="1698278"/>
            <a:ext cx="5249852" cy="532592"/>
          </a:xfrm>
          <a:prstGeom prst="rect">
            <a:avLst/>
          </a:prstGeom>
        </p:spPr>
        <p:txBody>
          <a:bodyPr vert="horz" lIns="91440" tIns="45720" rIns="91440" bIns="45720" rtlCol="0" anchor="b">
            <a:noAutofit/>
          </a:bodyPr>
          <a:lstStyle/>
          <a:p>
            <a:pPr defTabSz="905256">
              <a:spcAft>
                <a:spcPts val="600"/>
              </a:spcAft>
            </a:pPr>
            <a:r>
              <a:rPr lang="en-GB" sz="2800" b="1" u="sng">
                <a:solidFill>
                  <a:schemeClr val="tx2"/>
                </a:solidFill>
                <a:latin typeface="Ubuntu"/>
                <a:ea typeface="+mn-lt"/>
                <a:cs typeface="+mn-lt"/>
              </a:rPr>
              <a:t>Kellogg's in Court Battle Over New Rules for High-Sugar Cereals</a:t>
            </a:r>
            <a:endParaRPr lang="en-US" sz="2800" b="1" u="sng">
              <a:solidFill>
                <a:schemeClr val="tx2"/>
              </a:solidFill>
              <a:latin typeface="Ubuntu"/>
            </a:endParaRPr>
          </a:p>
        </p:txBody>
      </p:sp>
      <p:sp>
        <p:nvSpPr>
          <p:cNvPr id="4" name="Text Placeholder 3">
            <a:extLst>
              <a:ext uri="{FF2B5EF4-FFF2-40B4-BE49-F238E27FC236}">
                <a16:creationId xmlns:a16="http://schemas.microsoft.com/office/drawing/2014/main" id="{86066468-B48B-5D42-E450-C512A86D351E}"/>
              </a:ext>
            </a:extLst>
          </p:cNvPr>
          <p:cNvSpPr>
            <a:spLocks/>
          </p:cNvSpPr>
          <p:nvPr/>
        </p:nvSpPr>
        <p:spPr>
          <a:xfrm>
            <a:off x="643467" y="2240399"/>
            <a:ext cx="4418973" cy="367193"/>
          </a:xfrm>
          <a:prstGeom prst="rect">
            <a:avLst/>
          </a:prstGeom>
        </p:spPr>
        <p:txBody>
          <a:bodyPr lIns="91440" tIns="45720" rIns="91440" bIns="45720" anchor="t"/>
          <a:lstStyle/>
          <a:p>
            <a:pPr marL="342900" indent="-342900" defTabSz="905256">
              <a:spcAft>
                <a:spcPts val="600"/>
              </a:spcAft>
              <a:buFont typeface="Calibri"/>
              <a:buChar char="-"/>
            </a:pPr>
            <a:r>
              <a:rPr lang="en-US" sz="2000">
                <a:solidFill>
                  <a:schemeClr val="tx2"/>
                </a:solidFill>
                <a:latin typeface="Ubuntu"/>
                <a:ea typeface="Calibri" panose="020F0502020204030204"/>
                <a:cs typeface="Calibri" panose="020F0502020204030204"/>
              </a:rPr>
              <a:t>BBC News</a:t>
            </a:r>
          </a:p>
        </p:txBody>
      </p:sp>
      <p:pic>
        <p:nvPicPr>
          <p:cNvPr id="14" name="Picture 13" descr="A blue and white outline of a speech bubble&#10;&#10;Description automatically generated">
            <a:extLst>
              <a:ext uri="{FF2B5EF4-FFF2-40B4-BE49-F238E27FC236}">
                <a16:creationId xmlns:a16="http://schemas.microsoft.com/office/drawing/2014/main" id="{99BC9A6E-165D-4ACA-7E89-FF52807CFD30}"/>
              </a:ext>
            </a:extLst>
          </p:cNvPr>
          <p:cNvPicPr>
            <a:picLocks noChangeAspect="1"/>
          </p:cNvPicPr>
          <p:nvPr/>
        </p:nvPicPr>
        <p:blipFill>
          <a:blip r:embed="rId2"/>
          <a:stretch>
            <a:fillRect/>
          </a:stretch>
        </p:blipFill>
        <p:spPr>
          <a:xfrm rot="540000">
            <a:off x="6217693" y="58953"/>
            <a:ext cx="5708997" cy="4523812"/>
          </a:xfrm>
          <a:prstGeom prst="rect">
            <a:avLst/>
          </a:prstGeom>
        </p:spPr>
      </p:pic>
      <p:sp>
        <p:nvSpPr>
          <p:cNvPr id="15" name="Text Placeholder 3">
            <a:extLst>
              <a:ext uri="{FF2B5EF4-FFF2-40B4-BE49-F238E27FC236}">
                <a16:creationId xmlns:a16="http://schemas.microsoft.com/office/drawing/2014/main" id="{17A08034-BB0F-2403-C096-D1FE3270BBC0}"/>
              </a:ext>
            </a:extLst>
          </p:cNvPr>
          <p:cNvSpPr>
            <a:spLocks/>
          </p:cNvSpPr>
          <p:nvPr/>
        </p:nvSpPr>
        <p:spPr>
          <a:xfrm>
            <a:off x="7378202" y="1422369"/>
            <a:ext cx="4172444" cy="905075"/>
          </a:xfrm>
          <a:prstGeom prst="rect">
            <a:avLst/>
          </a:prstGeom>
        </p:spPr>
        <p:txBody>
          <a:bodyPr lIns="91440" tIns="45720" rIns="91440" bIns="45720" anchor="t"/>
          <a:lstStyle/>
          <a:p>
            <a:pPr defTabSz="905256">
              <a:spcAft>
                <a:spcPts val="600"/>
              </a:spcAft>
            </a:pPr>
            <a:endParaRPr lang="en-US" sz="2000">
              <a:solidFill>
                <a:schemeClr val="tx2"/>
              </a:solidFill>
              <a:latin typeface="Ubuntu"/>
              <a:ea typeface="Calibri" panose="020F0502020204030204"/>
              <a:cs typeface="Calibri" panose="020F0502020204030204"/>
            </a:endParaRPr>
          </a:p>
          <a:p>
            <a:pPr marL="339090" indent="-339090" defTabSz="905256">
              <a:spcAft>
                <a:spcPts val="600"/>
              </a:spcAft>
              <a:buFont typeface="Calibri" panose="020B0604020202020204" pitchFamily="34" charset="0"/>
              <a:buChar char="-"/>
            </a:pPr>
            <a:endParaRPr lang="en-US" sz="2000">
              <a:solidFill>
                <a:schemeClr val="tx2"/>
              </a:solidFill>
              <a:latin typeface="Ubuntu"/>
              <a:ea typeface="Calibri" panose="020F0502020204030204"/>
              <a:cs typeface="Calibri" panose="020F0502020204030204"/>
            </a:endParaRPr>
          </a:p>
        </p:txBody>
      </p:sp>
      <p:sp>
        <p:nvSpPr>
          <p:cNvPr id="5" name="Rounded Rectangle 18">
            <a:extLst>
              <a:ext uri="{FF2B5EF4-FFF2-40B4-BE49-F238E27FC236}">
                <a16:creationId xmlns:a16="http://schemas.microsoft.com/office/drawing/2014/main" id="{9E5A9953-8D66-0870-ED3F-C8E8E562982A}"/>
              </a:ext>
            </a:extLst>
          </p:cNvPr>
          <p:cNvSpPr/>
          <p:nvPr/>
        </p:nvSpPr>
        <p:spPr>
          <a:xfrm>
            <a:off x="638520" y="2762578"/>
            <a:ext cx="3101129" cy="560970"/>
          </a:xfrm>
          <a:prstGeom prst="roundRect">
            <a:avLst>
              <a:gd name="adj" fmla="val 4097"/>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Text Placeholder 3">
            <a:extLst>
              <a:ext uri="{FF2B5EF4-FFF2-40B4-BE49-F238E27FC236}">
                <a16:creationId xmlns:a16="http://schemas.microsoft.com/office/drawing/2014/main" id="{E0D3AE6F-2FCD-83D8-62F1-9C5C4E702BF6}"/>
              </a:ext>
            </a:extLst>
          </p:cNvPr>
          <p:cNvSpPr txBox="1">
            <a:spLocks/>
          </p:cNvSpPr>
          <p:nvPr/>
        </p:nvSpPr>
        <p:spPr>
          <a:xfrm>
            <a:off x="649739" y="2894052"/>
            <a:ext cx="3089482" cy="535336"/>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05256">
              <a:spcBef>
                <a:spcPts val="990"/>
              </a:spcBef>
            </a:pPr>
            <a:r>
              <a:rPr lang="en-US" sz="1950">
                <a:solidFill>
                  <a:schemeClr val="bg1"/>
                </a:solidFill>
                <a:latin typeface="Ubuntu"/>
              </a:rPr>
              <a:t>Questions for discussion:</a:t>
            </a:r>
            <a:endParaRPr lang="en-US">
              <a:solidFill>
                <a:schemeClr val="bg1"/>
              </a:solidFill>
            </a:endParaRPr>
          </a:p>
        </p:txBody>
      </p:sp>
      <p:sp>
        <p:nvSpPr>
          <p:cNvPr id="11" name="TextBox 10">
            <a:extLst>
              <a:ext uri="{FF2B5EF4-FFF2-40B4-BE49-F238E27FC236}">
                <a16:creationId xmlns:a16="http://schemas.microsoft.com/office/drawing/2014/main" id="{1A5F3732-B773-3F68-DACC-E7FE508F79B6}"/>
              </a:ext>
            </a:extLst>
          </p:cNvPr>
          <p:cNvSpPr txBox="1"/>
          <p:nvPr/>
        </p:nvSpPr>
        <p:spPr>
          <a:xfrm>
            <a:off x="8070808" y="4359556"/>
            <a:ext cx="3705318" cy="1815882"/>
          </a:xfrm>
          <a:prstGeom prst="rect">
            <a:avLst/>
          </a:prstGeom>
          <a:solidFill>
            <a:schemeClr val="tx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dirty="0">
                <a:solidFill>
                  <a:schemeClr val="bg1"/>
                </a:solidFill>
                <a:latin typeface="Ubuntu"/>
                <a:cs typeface="Calibri"/>
              </a:rPr>
              <a:t>Links for Further Reading</a:t>
            </a:r>
            <a:endParaRPr lang="en-US" sz="2000" dirty="0">
              <a:solidFill>
                <a:schemeClr val="bg1"/>
              </a:solidFill>
              <a:latin typeface="Ubuntu"/>
              <a:cs typeface="Calibri"/>
            </a:endParaRPr>
          </a:p>
          <a:p>
            <a:pPr marL="228600" indent="-228600"/>
            <a:endParaRPr lang="en-US" sz="2000" b="1" dirty="0">
              <a:solidFill>
                <a:schemeClr val="bg1"/>
              </a:solidFill>
              <a:latin typeface="Ubuntu"/>
              <a:ea typeface="+mn-lt"/>
              <a:cs typeface="+mn-lt"/>
            </a:endParaRPr>
          </a:p>
          <a:p>
            <a:pPr marL="228600" indent="-228600"/>
            <a:r>
              <a:rPr lang="en-US" sz="2000" dirty="0">
                <a:solidFill>
                  <a:schemeClr val="bg1"/>
                </a:solidFill>
                <a:latin typeface="Ubuntu"/>
                <a:ea typeface="+mn-lt"/>
                <a:cs typeface="+mn-lt"/>
              </a:rPr>
              <a:t>Bite Back</a:t>
            </a:r>
          </a:p>
          <a:p>
            <a:r>
              <a:rPr lang="en-US" sz="1600" dirty="0">
                <a:solidFill>
                  <a:schemeClr val="bg1"/>
                </a:solidFill>
                <a:ea typeface="+mn-lt"/>
                <a:cs typeface="+mn-lt"/>
                <a:hlinkClick r:id="rId3">
                  <a:extLst>
                    <a:ext uri="{A12FA001-AC4F-418D-AE19-62706E023703}">
                      <ahyp:hlinkClr xmlns:ahyp="http://schemas.microsoft.com/office/drawing/2018/hyperlinkcolor" val="tx"/>
                    </a:ext>
                  </a:extLst>
                </a:hlinkClick>
              </a:rPr>
              <a:t>Enticing-Effective-Everywhere-FINAL_1.pdf</a:t>
            </a:r>
            <a:endParaRPr lang="en-US"/>
          </a:p>
          <a:p>
            <a:pPr marL="228600" indent="-228600"/>
            <a:endParaRPr lang="en-US" sz="2000">
              <a:solidFill>
                <a:schemeClr val="bg1"/>
              </a:solidFill>
              <a:latin typeface="Ubuntu"/>
              <a:ea typeface="Calibri"/>
              <a:cs typeface="Calibri"/>
            </a:endParaRPr>
          </a:p>
        </p:txBody>
      </p:sp>
      <p:sp>
        <p:nvSpPr>
          <p:cNvPr id="12" name="TextBox 11">
            <a:extLst>
              <a:ext uri="{FF2B5EF4-FFF2-40B4-BE49-F238E27FC236}">
                <a16:creationId xmlns:a16="http://schemas.microsoft.com/office/drawing/2014/main" id="{B923A250-9161-7006-200B-F1213158F9C2}"/>
              </a:ext>
            </a:extLst>
          </p:cNvPr>
          <p:cNvSpPr txBox="1"/>
          <p:nvPr/>
        </p:nvSpPr>
        <p:spPr>
          <a:xfrm>
            <a:off x="6788150" y="649818"/>
            <a:ext cx="4762944"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i="1" dirty="0">
                <a:solidFill>
                  <a:schemeClr val="accent1"/>
                </a:solidFill>
                <a:latin typeface="Ubuntu"/>
              </a:rPr>
              <a:t>"It's shocking that a company like Kellogg's would sue the Government over its plans to help people be healthier rather than investing in removing sugar from their cereals.". W</a:t>
            </a:r>
            <a:r>
              <a:rPr lang="en-US" sz="2000" dirty="0">
                <a:solidFill>
                  <a:schemeClr val="accent1"/>
                </a:solidFill>
                <a:latin typeface="Ubuntu"/>
              </a:rPr>
              <a:t>hy do </a:t>
            </a:r>
            <a:r>
              <a:rPr lang="en-US" sz="2000" i="1" dirty="0">
                <a:solidFill>
                  <a:schemeClr val="accent1"/>
                </a:solidFill>
                <a:latin typeface="Ubuntu"/>
              </a:rPr>
              <a:t>you </a:t>
            </a:r>
            <a:r>
              <a:rPr lang="en-US" sz="2000" dirty="0">
                <a:solidFill>
                  <a:schemeClr val="accent1"/>
                </a:solidFill>
                <a:latin typeface="Ubuntu"/>
              </a:rPr>
              <a:t>think Kellogg's have taken this action? Do you agree with the brand?</a:t>
            </a:r>
          </a:p>
          <a:p>
            <a:endParaRPr lang="en-US" sz="2000" i="1">
              <a:solidFill>
                <a:schemeClr val="accent1"/>
              </a:solidFill>
              <a:latin typeface="Ubuntu"/>
            </a:endParaRPr>
          </a:p>
        </p:txBody>
      </p:sp>
      <p:pic>
        <p:nvPicPr>
          <p:cNvPr id="8" name="Picture 7" descr="A blue and white outline of a speech bubble&#10;&#10;Description automatically generated">
            <a:extLst>
              <a:ext uri="{FF2B5EF4-FFF2-40B4-BE49-F238E27FC236}">
                <a16:creationId xmlns:a16="http://schemas.microsoft.com/office/drawing/2014/main" id="{0331BD23-39EE-7385-70A4-710BE02C3A08}"/>
              </a:ext>
            </a:extLst>
          </p:cNvPr>
          <p:cNvPicPr>
            <a:picLocks noChangeAspect="1"/>
          </p:cNvPicPr>
          <p:nvPr/>
        </p:nvPicPr>
        <p:blipFill>
          <a:blip r:embed="rId2"/>
          <a:stretch>
            <a:fillRect/>
          </a:stretch>
        </p:blipFill>
        <p:spPr>
          <a:xfrm rot="300000">
            <a:off x="2055076" y="3674942"/>
            <a:ext cx="4999183" cy="3240485"/>
          </a:xfrm>
          <a:prstGeom prst="rect">
            <a:avLst/>
          </a:prstGeom>
        </p:spPr>
      </p:pic>
      <p:sp>
        <p:nvSpPr>
          <p:cNvPr id="13" name="TextBox 12">
            <a:extLst>
              <a:ext uri="{FF2B5EF4-FFF2-40B4-BE49-F238E27FC236}">
                <a16:creationId xmlns:a16="http://schemas.microsoft.com/office/drawing/2014/main" id="{CAEFAFF2-C38D-B5F7-EF4D-1FB1E40270E7}"/>
              </a:ext>
            </a:extLst>
          </p:cNvPr>
          <p:cNvSpPr txBox="1"/>
          <p:nvPr/>
        </p:nvSpPr>
        <p:spPr>
          <a:xfrm>
            <a:off x="2385483" y="4163483"/>
            <a:ext cx="4563532"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chemeClr val="accent1"/>
                </a:solidFill>
                <a:latin typeface="Ubuntu"/>
              </a:rPr>
              <a:t>Why is '</a:t>
            </a:r>
            <a:r>
              <a:rPr lang="en-US" sz="2000" i="1" dirty="0">
                <a:solidFill>
                  <a:schemeClr val="accent1"/>
                </a:solidFill>
                <a:latin typeface="Ubuntu"/>
              </a:rPr>
              <a:t>Restricting the promotion and advertising of less healthy foods</a:t>
            </a:r>
            <a:r>
              <a:rPr lang="en-US" sz="2000" dirty="0">
                <a:solidFill>
                  <a:schemeClr val="accent1"/>
                </a:solidFill>
                <a:latin typeface="Ubuntu"/>
              </a:rPr>
              <a:t>' important? </a:t>
            </a:r>
            <a:r>
              <a:rPr lang="en-US" sz="2000" dirty="0">
                <a:solidFill>
                  <a:schemeClr val="accent1"/>
                </a:solidFill>
                <a:latin typeface="Ubuntu"/>
                <a:cs typeface="Calibri"/>
              </a:rPr>
              <a:t>What sort of foods do you see being advertised to you?</a:t>
            </a:r>
            <a:endParaRPr lang="en-US" sz="2000" dirty="0">
              <a:solidFill>
                <a:schemeClr val="accent1"/>
              </a:solidFill>
              <a:latin typeface="Ubuntu"/>
            </a:endParaRPr>
          </a:p>
        </p:txBody>
      </p:sp>
    </p:spTree>
    <p:extLst>
      <p:ext uri="{BB962C8B-B14F-4D97-AF65-F5344CB8AC3E}">
        <p14:creationId xmlns:p14="http://schemas.microsoft.com/office/powerpoint/2010/main" val="3844190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descr="A blue and white outline of a speech bubble&#10;&#10;Description automatically generated">
            <a:extLst>
              <a:ext uri="{FF2B5EF4-FFF2-40B4-BE49-F238E27FC236}">
                <a16:creationId xmlns:a16="http://schemas.microsoft.com/office/drawing/2014/main" id="{D9887069-2602-1121-EEB6-8C8853386B2C}"/>
              </a:ext>
            </a:extLst>
          </p:cNvPr>
          <p:cNvPicPr>
            <a:picLocks noChangeAspect="1"/>
          </p:cNvPicPr>
          <p:nvPr/>
        </p:nvPicPr>
        <p:blipFill>
          <a:blip r:embed="rId2"/>
          <a:stretch>
            <a:fillRect/>
          </a:stretch>
        </p:blipFill>
        <p:spPr>
          <a:xfrm>
            <a:off x="115386" y="3597656"/>
            <a:ext cx="3175126" cy="2436110"/>
          </a:xfrm>
          <a:prstGeom prst="rect">
            <a:avLst/>
          </a:prstGeom>
        </p:spPr>
      </p:pic>
      <p:sp>
        <p:nvSpPr>
          <p:cNvPr id="3" name="Text Placeholder 2">
            <a:extLst>
              <a:ext uri="{FF2B5EF4-FFF2-40B4-BE49-F238E27FC236}">
                <a16:creationId xmlns:a16="http://schemas.microsoft.com/office/drawing/2014/main" id="{4BDEFE2E-E82A-8C09-486B-02E3D1FF4D60}"/>
              </a:ext>
            </a:extLst>
          </p:cNvPr>
          <p:cNvSpPr>
            <a:spLocks/>
          </p:cNvSpPr>
          <p:nvPr/>
        </p:nvSpPr>
        <p:spPr>
          <a:xfrm>
            <a:off x="563256" y="1297226"/>
            <a:ext cx="6362773" cy="562670"/>
          </a:xfrm>
          <a:prstGeom prst="rect">
            <a:avLst/>
          </a:prstGeom>
        </p:spPr>
        <p:txBody>
          <a:bodyPr vert="horz" lIns="91440" tIns="45720" rIns="91440" bIns="45720" rtlCol="0" anchor="b">
            <a:noAutofit/>
          </a:bodyPr>
          <a:lstStyle/>
          <a:p>
            <a:pPr defTabSz="905256">
              <a:spcAft>
                <a:spcPts val="600"/>
              </a:spcAft>
            </a:pPr>
            <a:r>
              <a:rPr lang="en-GB" sz="2800" b="1" u="sng">
                <a:solidFill>
                  <a:schemeClr val="tx2"/>
                </a:solidFill>
                <a:latin typeface="Ubuntu"/>
                <a:ea typeface="+mn-lt"/>
                <a:cs typeface="+mn-lt"/>
              </a:rPr>
              <a:t>Brighton &amp; Hove: Ban on Fast Food Adverts to be Introduced</a:t>
            </a:r>
            <a:endParaRPr lang="en-US" sz="2800" b="1" u="sng">
              <a:solidFill>
                <a:schemeClr val="tx2"/>
              </a:solidFill>
              <a:latin typeface="Ubuntu"/>
            </a:endParaRPr>
          </a:p>
        </p:txBody>
      </p:sp>
      <p:sp>
        <p:nvSpPr>
          <p:cNvPr id="4" name="Text Placeholder 3">
            <a:extLst>
              <a:ext uri="{FF2B5EF4-FFF2-40B4-BE49-F238E27FC236}">
                <a16:creationId xmlns:a16="http://schemas.microsoft.com/office/drawing/2014/main" id="{86066468-B48B-5D42-E450-C512A86D351E}"/>
              </a:ext>
            </a:extLst>
          </p:cNvPr>
          <p:cNvSpPr>
            <a:spLocks/>
          </p:cNvSpPr>
          <p:nvPr/>
        </p:nvSpPr>
        <p:spPr>
          <a:xfrm>
            <a:off x="663520" y="1889478"/>
            <a:ext cx="4418973" cy="367193"/>
          </a:xfrm>
          <a:prstGeom prst="rect">
            <a:avLst/>
          </a:prstGeom>
        </p:spPr>
        <p:txBody>
          <a:bodyPr lIns="91440" tIns="45720" rIns="91440" bIns="45720" anchor="t"/>
          <a:lstStyle/>
          <a:p>
            <a:pPr marL="342900" indent="-342900" defTabSz="905256">
              <a:spcAft>
                <a:spcPts val="600"/>
              </a:spcAft>
              <a:buFont typeface="Calibri"/>
              <a:buChar char="-"/>
            </a:pPr>
            <a:r>
              <a:rPr lang="en-US" sz="2000">
                <a:solidFill>
                  <a:schemeClr val="tx2"/>
                </a:solidFill>
                <a:latin typeface="Ubuntu"/>
                <a:ea typeface="Calibri" panose="020F0502020204030204"/>
                <a:cs typeface="Calibri" panose="020F0502020204030204"/>
              </a:rPr>
              <a:t>BBC News</a:t>
            </a:r>
          </a:p>
        </p:txBody>
      </p:sp>
      <p:pic>
        <p:nvPicPr>
          <p:cNvPr id="8" name="Picture 7" descr="A blue and white outline of a speech bubble&#10;&#10;Description automatically generated">
            <a:extLst>
              <a:ext uri="{FF2B5EF4-FFF2-40B4-BE49-F238E27FC236}">
                <a16:creationId xmlns:a16="http://schemas.microsoft.com/office/drawing/2014/main" id="{0331BD23-39EE-7385-70A4-710BE02C3A08}"/>
              </a:ext>
            </a:extLst>
          </p:cNvPr>
          <p:cNvPicPr>
            <a:picLocks noChangeAspect="1"/>
          </p:cNvPicPr>
          <p:nvPr/>
        </p:nvPicPr>
        <p:blipFill>
          <a:blip r:embed="rId2"/>
          <a:stretch>
            <a:fillRect/>
          </a:stretch>
        </p:blipFill>
        <p:spPr>
          <a:xfrm rot="360000">
            <a:off x="3036653" y="3722626"/>
            <a:ext cx="5707711" cy="3510636"/>
          </a:xfrm>
          <a:prstGeom prst="rect">
            <a:avLst/>
          </a:prstGeom>
        </p:spPr>
      </p:pic>
      <p:pic>
        <p:nvPicPr>
          <p:cNvPr id="14" name="Picture 13" descr="A blue and white outline of a speech bubble&#10;&#10;Description automatically generated">
            <a:extLst>
              <a:ext uri="{FF2B5EF4-FFF2-40B4-BE49-F238E27FC236}">
                <a16:creationId xmlns:a16="http://schemas.microsoft.com/office/drawing/2014/main" id="{99BC9A6E-165D-4ACA-7E89-FF52807CFD30}"/>
              </a:ext>
            </a:extLst>
          </p:cNvPr>
          <p:cNvPicPr>
            <a:picLocks noChangeAspect="1"/>
          </p:cNvPicPr>
          <p:nvPr/>
        </p:nvPicPr>
        <p:blipFill>
          <a:blip r:embed="rId2"/>
          <a:stretch>
            <a:fillRect/>
          </a:stretch>
        </p:blipFill>
        <p:spPr>
          <a:xfrm rot="540000">
            <a:off x="6489770" y="-62601"/>
            <a:ext cx="5270625" cy="3896610"/>
          </a:xfrm>
          <a:prstGeom prst="rect">
            <a:avLst/>
          </a:prstGeom>
        </p:spPr>
      </p:pic>
      <p:sp>
        <p:nvSpPr>
          <p:cNvPr id="15" name="Text Placeholder 3">
            <a:extLst>
              <a:ext uri="{FF2B5EF4-FFF2-40B4-BE49-F238E27FC236}">
                <a16:creationId xmlns:a16="http://schemas.microsoft.com/office/drawing/2014/main" id="{17A08034-BB0F-2403-C096-D1FE3270BBC0}"/>
              </a:ext>
            </a:extLst>
          </p:cNvPr>
          <p:cNvSpPr>
            <a:spLocks/>
          </p:cNvSpPr>
          <p:nvPr/>
        </p:nvSpPr>
        <p:spPr>
          <a:xfrm>
            <a:off x="7378202" y="1422369"/>
            <a:ext cx="4172444" cy="905075"/>
          </a:xfrm>
          <a:prstGeom prst="rect">
            <a:avLst/>
          </a:prstGeom>
        </p:spPr>
        <p:txBody>
          <a:bodyPr lIns="91440" tIns="45720" rIns="91440" bIns="45720" anchor="t"/>
          <a:lstStyle/>
          <a:p>
            <a:pPr defTabSz="905256">
              <a:spcAft>
                <a:spcPts val="600"/>
              </a:spcAft>
            </a:pPr>
            <a:endParaRPr lang="en-US" sz="2000">
              <a:solidFill>
                <a:schemeClr val="tx2"/>
              </a:solidFill>
              <a:latin typeface="Ubuntu"/>
              <a:ea typeface="Calibri" panose="020F0502020204030204"/>
              <a:cs typeface="Calibri" panose="020F0502020204030204"/>
            </a:endParaRPr>
          </a:p>
          <a:p>
            <a:pPr marL="339090" indent="-339090" defTabSz="905256">
              <a:spcAft>
                <a:spcPts val="600"/>
              </a:spcAft>
              <a:buFont typeface="Calibri" panose="020B0604020202020204" pitchFamily="34" charset="0"/>
              <a:buChar char="-"/>
            </a:pPr>
            <a:endParaRPr lang="en-US" sz="2000">
              <a:solidFill>
                <a:schemeClr val="tx2"/>
              </a:solidFill>
              <a:latin typeface="Ubuntu"/>
              <a:ea typeface="Calibri" panose="020F0502020204030204"/>
              <a:cs typeface="Calibri" panose="020F0502020204030204"/>
            </a:endParaRPr>
          </a:p>
        </p:txBody>
      </p:sp>
      <p:sp>
        <p:nvSpPr>
          <p:cNvPr id="5" name="Rounded Rectangle 18">
            <a:extLst>
              <a:ext uri="{FF2B5EF4-FFF2-40B4-BE49-F238E27FC236}">
                <a16:creationId xmlns:a16="http://schemas.microsoft.com/office/drawing/2014/main" id="{9E5A9953-8D66-0870-ED3F-C8E8E562982A}"/>
              </a:ext>
            </a:extLst>
          </p:cNvPr>
          <p:cNvSpPr/>
          <p:nvPr/>
        </p:nvSpPr>
        <p:spPr>
          <a:xfrm>
            <a:off x="658572" y="2562052"/>
            <a:ext cx="3101129" cy="560970"/>
          </a:xfrm>
          <a:prstGeom prst="roundRect">
            <a:avLst>
              <a:gd name="adj" fmla="val 4097"/>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Text Placeholder 3">
            <a:extLst>
              <a:ext uri="{FF2B5EF4-FFF2-40B4-BE49-F238E27FC236}">
                <a16:creationId xmlns:a16="http://schemas.microsoft.com/office/drawing/2014/main" id="{E0D3AE6F-2FCD-83D8-62F1-9C5C4E702BF6}"/>
              </a:ext>
            </a:extLst>
          </p:cNvPr>
          <p:cNvSpPr txBox="1">
            <a:spLocks/>
          </p:cNvSpPr>
          <p:nvPr/>
        </p:nvSpPr>
        <p:spPr>
          <a:xfrm>
            <a:off x="659765" y="2603289"/>
            <a:ext cx="3089482" cy="535336"/>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05256">
              <a:spcBef>
                <a:spcPts val="990"/>
              </a:spcBef>
            </a:pPr>
            <a:r>
              <a:rPr lang="en-US" sz="1950">
                <a:solidFill>
                  <a:schemeClr val="bg1"/>
                </a:solidFill>
                <a:latin typeface="Ubuntu"/>
              </a:rPr>
              <a:t>Questions for discussion:</a:t>
            </a:r>
            <a:endParaRPr lang="en-US">
              <a:solidFill>
                <a:schemeClr val="bg1"/>
              </a:solidFill>
            </a:endParaRPr>
          </a:p>
        </p:txBody>
      </p:sp>
      <p:sp>
        <p:nvSpPr>
          <p:cNvPr id="9" name="Rounded Rectangle 18">
            <a:extLst>
              <a:ext uri="{FF2B5EF4-FFF2-40B4-BE49-F238E27FC236}">
                <a16:creationId xmlns:a16="http://schemas.microsoft.com/office/drawing/2014/main" id="{49B17736-C4E9-3880-0F0B-6CD65516588E}"/>
              </a:ext>
            </a:extLst>
          </p:cNvPr>
          <p:cNvSpPr/>
          <p:nvPr/>
        </p:nvSpPr>
        <p:spPr>
          <a:xfrm>
            <a:off x="9168130" y="3836506"/>
            <a:ext cx="2741294" cy="2582387"/>
          </a:xfrm>
          <a:prstGeom prst="roundRect">
            <a:avLst>
              <a:gd name="adj" fmla="val 4097"/>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a:p>
            <a:pPr algn="ctr"/>
            <a:endParaRPr lang="en-US">
              <a:ea typeface="Calibri"/>
              <a:cs typeface="Calibri"/>
            </a:endParaRPr>
          </a:p>
        </p:txBody>
      </p:sp>
      <p:sp>
        <p:nvSpPr>
          <p:cNvPr id="11" name="TextBox 10">
            <a:extLst>
              <a:ext uri="{FF2B5EF4-FFF2-40B4-BE49-F238E27FC236}">
                <a16:creationId xmlns:a16="http://schemas.microsoft.com/office/drawing/2014/main" id="{8038C9E7-3BB9-38C8-18AD-129E08AB75BE}"/>
              </a:ext>
            </a:extLst>
          </p:cNvPr>
          <p:cNvSpPr txBox="1"/>
          <p:nvPr/>
        </p:nvSpPr>
        <p:spPr>
          <a:xfrm>
            <a:off x="9267989" y="3996381"/>
            <a:ext cx="2539886" cy="21852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a:solidFill>
                  <a:schemeClr val="bg1"/>
                </a:solidFill>
                <a:latin typeface="Ubuntu"/>
                <a:cs typeface="Calibri"/>
              </a:rPr>
              <a:t>Links for Further </a:t>
            </a:r>
            <a:endParaRPr lang="en-US" sz="2000">
              <a:solidFill>
                <a:schemeClr val="bg1"/>
              </a:solidFill>
              <a:latin typeface="Ubuntu"/>
              <a:cs typeface="Calibri"/>
            </a:endParaRPr>
          </a:p>
          <a:p>
            <a:pPr marL="228600" indent="-228600"/>
            <a:r>
              <a:rPr lang="en-US" sz="2000" b="1">
                <a:solidFill>
                  <a:schemeClr val="bg1"/>
                </a:solidFill>
                <a:latin typeface="Ubuntu"/>
                <a:cs typeface="Calibri"/>
              </a:rPr>
              <a:t>Reading</a:t>
            </a:r>
            <a:endParaRPr lang="en-US">
              <a:solidFill>
                <a:schemeClr val="bg1"/>
              </a:solidFill>
            </a:endParaRPr>
          </a:p>
          <a:p>
            <a:endParaRPr lang="en-US" sz="1600">
              <a:solidFill>
                <a:schemeClr val="bg1"/>
              </a:solidFill>
              <a:latin typeface="Ubuntu"/>
              <a:ea typeface="+mn-lt"/>
              <a:cs typeface="+mn-lt"/>
            </a:endParaRPr>
          </a:p>
          <a:p>
            <a:r>
              <a:rPr lang="en-US" sz="1600">
                <a:solidFill>
                  <a:schemeClr val="bg1"/>
                </a:solidFill>
                <a:latin typeface="Ubuntu"/>
                <a:ea typeface="Calibri"/>
                <a:cs typeface="Calibri"/>
              </a:rPr>
              <a:t>The Food Foundation: </a:t>
            </a:r>
            <a:r>
              <a:rPr lang="en-US" sz="1600">
                <a:solidFill>
                  <a:schemeClr val="bg1"/>
                </a:solidFill>
                <a:latin typeface="Ubuntu"/>
                <a:ea typeface="+mn-lt"/>
                <a:cs typeface="+mn-lt"/>
                <a:hlinkClick r:id="rId3">
                  <a:extLst>
                    <a:ext uri="{A12FA001-AC4F-418D-AE19-62706E023703}">
                      <ahyp:hlinkClr xmlns:ahyp="http://schemas.microsoft.com/office/drawing/2018/hyperlinkcolor" val="tx"/>
                    </a:ext>
                  </a:extLst>
                </a:hlinkClick>
              </a:rPr>
              <a:t>New legislation passed to restrict advertising of unhealthy food | Food Foundation</a:t>
            </a:r>
            <a:r>
              <a:rPr lang="en-US" sz="1600">
                <a:solidFill>
                  <a:schemeClr val="bg1"/>
                </a:solidFill>
                <a:latin typeface="Ubuntu"/>
                <a:ea typeface="+mn-lt"/>
                <a:cs typeface="+mn-lt"/>
              </a:rPr>
              <a:t> </a:t>
            </a:r>
            <a:endParaRPr lang="en-US" sz="1600">
              <a:solidFill>
                <a:schemeClr val="bg1"/>
              </a:solidFill>
              <a:latin typeface="Ubuntu"/>
              <a:ea typeface="Calibri"/>
              <a:cs typeface="Calibri"/>
            </a:endParaRPr>
          </a:p>
        </p:txBody>
      </p:sp>
      <p:sp>
        <p:nvSpPr>
          <p:cNvPr id="2" name="TextBox 1">
            <a:extLst>
              <a:ext uri="{FF2B5EF4-FFF2-40B4-BE49-F238E27FC236}">
                <a16:creationId xmlns:a16="http://schemas.microsoft.com/office/drawing/2014/main" id="{77EF3CF2-9322-3CB4-5BC9-7F927FB628CF}"/>
              </a:ext>
            </a:extLst>
          </p:cNvPr>
          <p:cNvSpPr txBox="1"/>
          <p:nvPr/>
        </p:nvSpPr>
        <p:spPr>
          <a:xfrm>
            <a:off x="7036023" y="458204"/>
            <a:ext cx="4277782"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solidFill>
                <a:latin typeface="Ubuntu"/>
              </a:rPr>
              <a:t>'</a:t>
            </a:r>
            <a:r>
              <a:rPr lang="en-US" sz="2000" i="1" err="1">
                <a:solidFill>
                  <a:schemeClr val="accent1"/>
                </a:solidFill>
                <a:latin typeface="Ubuntu"/>
              </a:rPr>
              <a:t>Ms</a:t>
            </a:r>
            <a:r>
              <a:rPr lang="en-US" sz="2000" i="1">
                <a:solidFill>
                  <a:schemeClr val="accent1"/>
                </a:solidFill>
                <a:latin typeface="Ubuntu"/>
              </a:rPr>
              <a:t> Sankey said evidence showed a link between junk food advertising and an increase in buying and eating unhealthy foods'</a:t>
            </a:r>
            <a:r>
              <a:rPr lang="en-US" sz="2000">
                <a:solidFill>
                  <a:schemeClr val="accent1"/>
                </a:solidFill>
                <a:latin typeface="Ubuntu"/>
              </a:rPr>
              <a:t>. Do you agree with this statement? Why do you think this is?</a:t>
            </a:r>
          </a:p>
        </p:txBody>
      </p:sp>
      <p:sp>
        <p:nvSpPr>
          <p:cNvPr id="7" name="TextBox 6">
            <a:extLst>
              <a:ext uri="{FF2B5EF4-FFF2-40B4-BE49-F238E27FC236}">
                <a16:creationId xmlns:a16="http://schemas.microsoft.com/office/drawing/2014/main" id="{FA04EC2A-6662-D1C0-A0F7-722019035B28}"/>
              </a:ext>
            </a:extLst>
          </p:cNvPr>
          <p:cNvSpPr txBox="1"/>
          <p:nvPr/>
        </p:nvSpPr>
        <p:spPr>
          <a:xfrm>
            <a:off x="3830033" y="4115732"/>
            <a:ext cx="4775198"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solidFill>
                  <a:schemeClr val="accent1"/>
                </a:solidFill>
                <a:latin typeface="Ubuntu"/>
              </a:rPr>
              <a:t>The article discusses </a:t>
            </a:r>
            <a:r>
              <a:rPr lang="en-US" sz="2000" i="1">
                <a:solidFill>
                  <a:schemeClr val="accent1"/>
                </a:solidFill>
                <a:latin typeface="Ubuntu"/>
              </a:rPr>
              <a:t>'restrictions on high fat, sugar and salt food adverts'. </a:t>
            </a:r>
            <a:r>
              <a:rPr lang="en-US" sz="2000">
                <a:solidFill>
                  <a:schemeClr val="accent1"/>
                </a:solidFill>
                <a:latin typeface="Ubuntu"/>
              </a:rPr>
              <a:t>Are banning adverts the best way to restrict the amount of high fat, salt and sugar people eat? What are the alternatives?</a:t>
            </a:r>
            <a:endParaRPr lang="en-US" sz="2000" i="1">
              <a:solidFill>
                <a:schemeClr val="accent1"/>
              </a:solidFill>
              <a:latin typeface="Ubuntu"/>
            </a:endParaRPr>
          </a:p>
        </p:txBody>
      </p:sp>
      <p:sp>
        <p:nvSpPr>
          <p:cNvPr id="10" name="TextBox 9">
            <a:extLst>
              <a:ext uri="{FF2B5EF4-FFF2-40B4-BE49-F238E27FC236}">
                <a16:creationId xmlns:a16="http://schemas.microsoft.com/office/drawing/2014/main" id="{A411E62C-C69F-0560-443D-04ACC489C866}"/>
              </a:ext>
            </a:extLst>
          </p:cNvPr>
          <p:cNvSpPr txBox="1"/>
          <p:nvPr/>
        </p:nvSpPr>
        <p:spPr>
          <a:xfrm>
            <a:off x="383563" y="4112794"/>
            <a:ext cx="2903064"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a:solidFill>
                  <a:schemeClr val="accent1"/>
                </a:solidFill>
                <a:latin typeface="Ubuntu"/>
                <a:cs typeface="Calibri"/>
              </a:rPr>
              <a:t>Have you bought food </a:t>
            </a:r>
            <a:endParaRPr lang="en-US" sz="2000">
              <a:solidFill>
                <a:schemeClr val="accent1"/>
              </a:solidFill>
              <a:latin typeface="Calibri" panose="020F0502020204030204"/>
              <a:ea typeface="Calibri" panose="020F0502020204030204"/>
              <a:cs typeface="Calibri"/>
            </a:endParaRPr>
          </a:p>
          <a:p>
            <a:pPr marL="228600" indent="-228600"/>
            <a:r>
              <a:rPr lang="en-US" sz="2000">
                <a:solidFill>
                  <a:schemeClr val="accent1"/>
                </a:solidFill>
                <a:latin typeface="Ubuntu"/>
                <a:cs typeface="Calibri"/>
              </a:rPr>
              <a:t>after seeing it being </a:t>
            </a:r>
            <a:endParaRPr lang="en-US" sz="2000">
              <a:solidFill>
                <a:schemeClr val="accent1"/>
              </a:solidFill>
              <a:latin typeface="Calibri" panose="020F0502020204030204"/>
              <a:ea typeface="Calibri" panose="020F0502020204030204"/>
              <a:cs typeface="Calibri"/>
            </a:endParaRPr>
          </a:p>
          <a:p>
            <a:pPr marL="228600" indent="-228600"/>
            <a:r>
              <a:rPr lang="en-US" sz="2000">
                <a:solidFill>
                  <a:schemeClr val="accent1"/>
                </a:solidFill>
                <a:latin typeface="Ubuntu"/>
                <a:cs typeface="Calibri"/>
              </a:rPr>
              <a:t>advertised? Why?</a:t>
            </a:r>
            <a:endParaRPr lang="en-US" sz="2000">
              <a:solidFill>
                <a:schemeClr val="accent1"/>
              </a:solidFill>
              <a:ea typeface="Calibri" panose="020F0502020204030204"/>
              <a:cs typeface="Calibri"/>
            </a:endParaRPr>
          </a:p>
        </p:txBody>
      </p:sp>
    </p:spTree>
    <p:extLst>
      <p:ext uri="{BB962C8B-B14F-4D97-AF65-F5344CB8AC3E}">
        <p14:creationId xmlns:p14="http://schemas.microsoft.com/office/powerpoint/2010/main" val="24484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descr="A blue and white outline of a speech bubble&#10;&#10;Description automatically generated">
            <a:extLst>
              <a:ext uri="{FF2B5EF4-FFF2-40B4-BE49-F238E27FC236}">
                <a16:creationId xmlns:a16="http://schemas.microsoft.com/office/drawing/2014/main" id="{0331BD23-39EE-7385-70A4-710BE02C3A08}"/>
              </a:ext>
            </a:extLst>
          </p:cNvPr>
          <p:cNvPicPr>
            <a:picLocks noChangeAspect="1"/>
          </p:cNvPicPr>
          <p:nvPr/>
        </p:nvPicPr>
        <p:blipFill>
          <a:blip r:embed="rId2"/>
          <a:stretch>
            <a:fillRect/>
          </a:stretch>
        </p:blipFill>
        <p:spPr>
          <a:xfrm rot="360000">
            <a:off x="4175764" y="1668265"/>
            <a:ext cx="3284686" cy="2499653"/>
          </a:xfrm>
          <a:prstGeom prst="rect">
            <a:avLst/>
          </a:prstGeom>
        </p:spPr>
      </p:pic>
      <p:pic>
        <p:nvPicPr>
          <p:cNvPr id="16" name="Picture 15" descr="A blue and white outline of a speech bubble&#10;&#10;Description automatically generated">
            <a:extLst>
              <a:ext uri="{FF2B5EF4-FFF2-40B4-BE49-F238E27FC236}">
                <a16:creationId xmlns:a16="http://schemas.microsoft.com/office/drawing/2014/main" id="{30140FC2-E0A0-03CB-21F6-EEB01692AA2A}"/>
              </a:ext>
            </a:extLst>
          </p:cNvPr>
          <p:cNvPicPr>
            <a:picLocks noChangeAspect="1"/>
          </p:cNvPicPr>
          <p:nvPr/>
        </p:nvPicPr>
        <p:blipFill>
          <a:blip r:embed="rId2"/>
          <a:stretch>
            <a:fillRect/>
          </a:stretch>
        </p:blipFill>
        <p:spPr>
          <a:xfrm rot="240000">
            <a:off x="7848181" y="588765"/>
            <a:ext cx="4141935" cy="2806569"/>
          </a:xfrm>
          <a:prstGeom prst="rect">
            <a:avLst/>
          </a:prstGeom>
        </p:spPr>
      </p:pic>
      <p:pic>
        <p:nvPicPr>
          <p:cNvPr id="11" name="Picture 10" descr="A blue and white outline of a speech bubble&#10;&#10;Description automatically generated">
            <a:extLst>
              <a:ext uri="{FF2B5EF4-FFF2-40B4-BE49-F238E27FC236}">
                <a16:creationId xmlns:a16="http://schemas.microsoft.com/office/drawing/2014/main" id="{4F886AA9-9996-13DB-DD59-BAA05CF4E7A7}"/>
              </a:ext>
            </a:extLst>
          </p:cNvPr>
          <p:cNvPicPr>
            <a:picLocks noChangeAspect="1"/>
          </p:cNvPicPr>
          <p:nvPr/>
        </p:nvPicPr>
        <p:blipFill>
          <a:blip r:embed="rId2"/>
          <a:stretch>
            <a:fillRect/>
          </a:stretch>
        </p:blipFill>
        <p:spPr>
          <a:xfrm>
            <a:off x="4091097" y="3933098"/>
            <a:ext cx="5083851" cy="2922986"/>
          </a:xfrm>
          <a:prstGeom prst="rect">
            <a:avLst/>
          </a:prstGeom>
        </p:spPr>
      </p:pic>
      <p:sp>
        <p:nvSpPr>
          <p:cNvPr id="3" name="Text Placeholder 2">
            <a:extLst>
              <a:ext uri="{FF2B5EF4-FFF2-40B4-BE49-F238E27FC236}">
                <a16:creationId xmlns:a16="http://schemas.microsoft.com/office/drawing/2014/main" id="{4BDEFE2E-E82A-8C09-486B-02E3D1FF4D60}"/>
              </a:ext>
            </a:extLst>
          </p:cNvPr>
          <p:cNvSpPr>
            <a:spLocks/>
          </p:cNvSpPr>
          <p:nvPr/>
        </p:nvSpPr>
        <p:spPr>
          <a:xfrm>
            <a:off x="368618" y="831957"/>
            <a:ext cx="7548105" cy="1082765"/>
          </a:xfrm>
          <a:prstGeom prst="rect">
            <a:avLst/>
          </a:prstGeom>
        </p:spPr>
        <p:txBody>
          <a:bodyPr vert="horz" lIns="91440" tIns="45720" rIns="91440" bIns="45720" rtlCol="0" anchor="b">
            <a:noAutofit/>
          </a:bodyPr>
          <a:lstStyle/>
          <a:p>
            <a:pPr defTabSz="905256">
              <a:spcAft>
                <a:spcPts val="600"/>
              </a:spcAft>
            </a:pPr>
            <a:r>
              <a:rPr lang="en-GB" sz="3200" b="1" u="sng">
                <a:solidFill>
                  <a:schemeClr val="tx2"/>
                </a:solidFill>
                <a:latin typeface="Ubuntu"/>
                <a:ea typeface="+mn-lt"/>
                <a:cs typeface="+mn-lt"/>
              </a:rPr>
              <a:t>How </a:t>
            </a:r>
            <a:r>
              <a:rPr lang="en-GB" sz="3200" b="1" u="sng" baseline="0">
                <a:solidFill>
                  <a:schemeClr val="tx2"/>
                </a:solidFill>
                <a:latin typeface="Ubuntu"/>
                <a:ea typeface="+mn-lt"/>
                <a:cs typeface="+mn-lt"/>
              </a:rPr>
              <a:t>to </a:t>
            </a:r>
            <a:r>
              <a:rPr lang="en-GB" sz="3200" b="1" u="sng">
                <a:solidFill>
                  <a:schemeClr val="tx2"/>
                </a:solidFill>
                <a:latin typeface="Ubuntu"/>
                <a:ea typeface="+mn-lt"/>
                <a:cs typeface="+mn-lt"/>
              </a:rPr>
              <a:t>Spot Fake Nutrition Information Online</a:t>
            </a:r>
            <a:r>
              <a:rPr lang="en-GB" sz="3200" b="1" u="sng">
                <a:solidFill>
                  <a:srgbClr val="285087"/>
                </a:solidFill>
                <a:latin typeface="Ubuntu"/>
              </a:rPr>
              <a:t> </a:t>
            </a:r>
            <a:endParaRPr lang="en-US" sz="3200" b="1" u="sng">
              <a:solidFill>
                <a:schemeClr val="tx2"/>
              </a:solidFill>
              <a:latin typeface="Ubuntu"/>
              <a:ea typeface="Calibri"/>
              <a:cs typeface="Calibri"/>
            </a:endParaRPr>
          </a:p>
        </p:txBody>
      </p:sp>
      <p:sp>
        <p:nvSpPr>
          <p:cNvPr id="4" name="Text Placeholder 3">
            <a:extLst>
              <a:ext uri="{FF2B5EF4-FFF2-40B4-BE49-F238E27FC236}">
                <a16:creationId xmlns:a16="http://schemas.microsoft.com/office/drawing/2014/main" id="{86066468-B48B-5D42-E450-C512A86D351E}"/>
              </a:ext>
            </a:extLst>
          </p:cNvPr>
          <p:cNvSpPr>
            <a:spLocks/>
          </p:cNvSpPr>
          <p:nvPr/>
        </p:nvSpPr>
        <p:spPr>
          <a:xfrm>
            <a:off x="523151" y="1900061"/>
            <a:ext cx="4418973" cy="367193"/>
          </a:xfrm>
          <a:prstGeom prst="rect">
            <a:avLst/>
          </a:prstGeom>
        </p:spPr>
        <p:txBody>
          <a:bodyPr lIns="91440" tIns="45720" rIns="91440" bIns="45720" anchor="t"/>
          <a:lstStyle/>
          <a:p>
            <a:pPr marL="339090" indent="-339090" defTabSz="905256">
              <a:spcAft>
                <a:spcPts val="600"/>
              </a:spcAft>
              <a:buFont typeface="Calibri" panose="020B0604020202020204" pitchFamily="34" charset="0"/>
              <a:buChar char="-"/>
            </a:pPr>
            <a:r>
              <a:rPr lang="en-US" sz="2000">
                <a:solidFill>
                  <a:schemeClr val="tx2"/>
                </a:solidFill>
                <a:latin typeface="Ubuntu"/>
                <a:ea typeface="Calibri" panose="020F0502020204030204"/>
                <a:cs typeface="Calibri" panose="020F0502020204030204"/>
              </a:rPr>
              <a:t>EUFIC</a:t>
            </a:r>
          </a:p>
        </p:txBody>
      </p:sp>
      <p:pic>
        <p:nvPicPr>
          <p:cNvPr id="14" name="Picture 13" descr="A blue and white outline of a speech bubble&#10;&#10;Description automatically generated">
            <a:extLst>
              <a:ext uri="{FF2B5EF4-FFF2-40B4-BE49-F238E27FC236}">
                <a16:creationId xmlns:a16="http://schemas.microsoft.com/office/drawing/2014/main" id="{99BC9A6E-165D-4ACA-7E89-FF52807CFD30}"/>
              </a:ext>
            </a:extLst>
          </p:cNvPr>
          <p:cNvPicPr>
            <a:picLocks noChangeAspect="1"/>
          </p:cNvPicPr>
          <p:nvPr/>
        </p:nvPicPr>
        <p:blipFill>
          <a:blip r:embed="rId2"/>
          <a:stretch>
            <a:fillRect/>
          </a:stretch>
        </p:blipFill>
        <p:spPr>
          <a:xfrm rot="540000">
            <a:off x="10430" y="3756820"/>
            <a:ext cx="3891768" cy="2525313"/>
          </a:xfrm>
          <a:prstGeom prst="rect">
            <a:avLst/>
          </a:prstGeom>
        </p:spPr>
      </p:pic>
      <p:sp>
        <p:nvSpPr>
          <p:cNvPr id="15" name="Text Placeholder 3">
            <a:extLst>
              <a:ext uri="{FF2B5EF4-FFF2-40B4-BE49-F238E27FC236}">
                <a16:creationId xmlns:a16="http://schemas.microsoft.com/office/drawing/2014/main" id="{17A08034-BB0F-2403-C096-D1FE3270BBC0}"/>
              </a:ext>
            </a:extLst>
          </p:cNvPr>
          <p:cNvSpPr>
            <a:spLocks/>
          </p:cNvSpPr>
          <p:nvPr/>
        </p:nvSpPr>
        <p:spPr>
          <a:xfrm>
            <a:off x="520201" y="4078785"/>
            <a:ext cx="4172444" cy="905075"/>
          </a:xfrm>
          <a:prstGeom prst="rect">
            <a:avLst/>
          </a:prstGeom>
        </p:spPr>
        <p:txBody>
          <a:bodyPr lIns="91440" tIns="45720" rIns="91440" bIns="45720" anchor="t"/>
          <a:lstStyle/>
          <a:p>
            <a:pPr defTabSz="905256">
              <a:spcAft>
                <a:spcPts val="600"/>
              </a:spcAft>
            </a:pPr>
            <a:endParaRPr lang="en-US" sz="2000">
              <a:solidFill>
                <a:schemeClr val="tx2"/>
              </a:solidFill>
              <a:latin typeface="Ubuntu"/>
              <a:ea typeface="Calibri" panose="020F0502020204030204"/>
              <a:cs typeface="Calibri" panose="020F0502020204030204"/>
            </a:endParaRPr>
          </a:p>
          <a:p>
            <a:pPr marL="339090" indent="-339090" defTabSz="905256">
              <a:spcAft>
                <a:spcPts val="600"/>
              </a:spcAft>
              <a:buFont typeface="Calibri" panose="020B0604020202020204" pitchFamily="34" charset="0"/>
              <a:buChar char="-"/>
            </a:pPr>
            <a:endParaRPr lang="en-US" sz="2000">
              <a:solidFill>
                <a:schemeClr val="tx2"/>
              </a:solidFill>
              <a:latin typeface="Ubuntu"/>
              <a:ea typeface="Calibri" panose="020F0502020204030204"/>
              <a:cs typeface="Calibri" panose="020F0502020204030204"/>
            </a:endParaRPr>
          </a:p>
        </p:txBody>
      </p:sp>
      <p:sp>
        <p:nvSpPr>
          <p:cNvPr id="5" name="Rounded Rectangle 18">
            <a:extLst>
              <a:ext uri="{FF2B5EF4-FFF2-40B4-BE49-F238E27FC236}">
                <a16:creationId xmlns:a16="http://schemas.microsoft.com/office/drawing/2014/main" id="{9E5A9953-8D66-0870-ED3F-C8E8E562982A}"/>
              </a:ext>
            </a:extLst>
          </p:cNvPr>
          <p:cNvSpPr/>
          <p:nvPr/>
        </p:nvSpPr>
        <p:spPr>
          <a:xfrm>
            <a:off x="376721" y="2319192"/>
            <a:ext cx="3101129" cy="560970"/>
          </a:xfrm>
          <a:prstGeom prst="roundRect">
            <a:avLst>
              <a:gd name="adj" fmla="val 4097"/>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Text Placeholder 3">
            <a:extLst>
              <a:ext uri="{FF2B5EF4-FFF2-40B4-BE49-F238E27FC236}">
                <a16:creationId xmlns:a16="http://schemas.microsoft.com/office/drawing/2014/main" id="{E0D3AE6F-2FCD-83D8-62F1-9C5C4E702BF6}"/>
              </a:ext>
            </a:extLst>
          </p:cNvPr>
          <p:cNvSpPr txBox="1">
            <a:spLocks/>
          </p:cNvSpPr>
          <p:nvPr/>
        </p:nvSpPr>
        <p:spPr>
          <a:xfrm>
            <a:off x="387940" y="2410561"/>
            <a:ext cx="3089482" cy="535336"/>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000" b="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05256">
              <a:spcBef>
                <a:spcPts val="990"/>
              </a:spcBef>
            </a:pPr>
            <a:r>
              <a:rPr lang="en-US" sz="1950">
                <a:solidFill>
                  <a:schemeClr val="bg1"/>
                </a:solidFill>
                <a:latin typeface="Ubuntu"/>
              </a:rPr>
              <a:t>Questions for discussion:</a:t>
            </a:r>
            <a:endParaRPr lang="en-US">
              <a:solidFill>
                <a:schemeClr val="bg1"/>
              </a:solidFill>
            </a:endParaRPr>
          </a:p>
        </p:txBody>
      </p:sp>
      <p:sp>
        <p:nvSpPr>
          <p:cNvPr id="7" name="Text Placeholder 3">
            <a:extLst>
              <a:ext uri="{FF2B5EF4-FFF2-40B4-BE49-F238E27FC236}">
                <a16:creationId xmlns:a16="http://schemas.microsoft.com/office/drawing/2014/main" id="{094E267A-9CC8-935D-677D-9432543D584E}"/>
              </a:ext>
            </a:extLst>
          </p:cNvPr>
          <p:cNvSpPr>
            <a:spLocks/>
          </p:cNvSpPr>
          <p:nvPr/>
        </p:nvSpPr>
        <p:spPr>
          <a:xfrm>
            <a:off x="4495800" y="2240398"/>
            <a:ext cx="6175806" cy="705859"/>
          </a:xfrm>
          <a:prstGeom prst="rect">
            <a:avLst/>
          </a:prstGeom>
        </p:spPr>
        <p:txBody>
          <a:bodyPr lIns="91440" tIns="45720" rIns="91440" bIns="45720" anchor="t"/>
          <a:lstStyle/>
          <a:p>
            <a:pPr defTabSz="905256">
              <a:spcAft>
                <a:spcPts val="600"/>
              </a:spcAft>
            </a:pPr>
            <a:r>
              <a:rPr lang="en-US" sz="2000">
                <a:solidFill>
                  <a:schemeClr val="tx2"/>
                </a:solidFill>
                <a:latin typeface="Ubuntu"/>
                <a:ea typeface="Calibri" panose="020F0502020204030204"/>
                <a:cs typeface="Calibri" panose="020F0502020204030204"/>
              </a:rPr>
              <a:t>What does the guide </a:t>
            </a:r>
            <a:endParaRPr lang="en-US">
              <a:solidFill>
                <a:schemeClr val="tx2"/>
              </a:solidFill>
            </a:endParaRPr>
          </a:p>
          <a:p>
            <a:pPr defTabSz="905256">
              <a:spcAft>
                <a:spcPts val="600"/>
              </a:spcAft>
            </a:pPr>
            <a:r>
              <a:rPr lang="en-US" sz="2000">
                <a:solidFill>
                  <a:schemeClr val="tx2"/>
                </a:solidFill>
                <a:latin typeface="Ubuntu"/>
                <a:ea typeface="Calibri" panose="020F0502020204030204"/>
                <a:cs typeface="Calibri" panose="020F0502020204030204"/>
              </a:rPr>
              <a:t>mean by 'credible'?</a:t>
            </a:r>
            <a:endParaRPr lang="en-US">
              <a:solidFill>
                <a:schemeClr val="tx2"/>
              </a:solidFill>
            </a:endParaRPr>
          </a:p>
        </p:txBody>
      </p:sp>
      <p:sp>
        <p:nvSpPr>
          <p:cNvPr id="9" name="Text Placeholder 3">
            <a:extLst>
              <a:ext uri="{FF2B5EF4-FFF2-40B4-BE49-F238E27FC236}">
                <a16:creationId xmlns:a16="http://schemas.microsoft.com/office/drawing/2014/main" id="{A4EAA97C-02E6-91E3-CAC5-604AB75F2AA3}"/>
              </a:ext>
            </a:extLst>
          </p:cNvPr>
          <p:cNvSpPr>
            <a:spLocks/>
          </p:cNvSpPr>
          <p:nvPr/>
        </p:nvSpPr>
        <p:spPr>
          <a:xfrm>
            <a:off x="220132" y="4357065"/>
            <a:ext cx="4418973" cy="367193"/>
          </a:xfrm>
          <a:prstGeom prst="rect">
            <a:avLst/>
          </a:prstGeom>
        </p:spPr>
        <p:txBody>
          <a:bodyPr lIns="91440" tIns="45720" rIns="91440" bIns="45720" anchor="t"/>
          <a:lstStyle/>
          <a:p>
            <a:pPr defTabSz="905256">
              <a:spcAft>
                <a:spcPts val="600"/>
              </a:spcAft>
            </a:pPr>
            <a:r>
              <a:rPr lang="en-US" sz="2000">
                <a:solidFill>
                  <a:schemeClr val="tx2"/>
                </a:solidFill>
                <a:latin typeface="Ubuntu"/>
                <a:ea typeface="Calibri" panose="020F0502020204030204"/>
                <a:cs typeface="Calibri" panose="020F0502020204030204"/>
              </a:rPr>
              <a:t>What is the problem with </a:t>
            </a:r>
            <a:endParaRPr lang="en-US">
              <a:solidFill>
                <a:schemeClr val="tx2"/>
              </a:solidFill>
            </a:endParaRPr>
          </a:p>
          <a:p>
            <a:pPr defTabSz="905256">
              <a:spcAft>
                <a:spcPts val="600"/>
              </a:spcAft>
            </a:pPr>
            <a:r>
              <a:rPr lang="en-US" sz="2000">
                <a:solidFill>
                  <a:schemeClr val="tx2"/>
                </a:solidFill>
                <a:latin typeface="Ubuntu"/>
                <a:ea typeface="Calibri" panose="020F0502020204030204"/>
                <a:cs typeface="Calibri" panose="020F0502020204030204"/>
              </a:rPr>
              <a:t>singling out a 'miracle food'?</a:t>
            </a:r>
            <a:endParaRPr lang="en-US">
              <a:solidFill>
                <a:schemeClr val="tx2"/>
              </a:solidFill>
            </a:endParaRPr>
          </a:p>
        </p:txBody>
      </p:sp>
      <p:sp>
        <p:nvSpPr>
          <p:cNvPr id="10" name="Text Placeholder 3">
            <a:extLst>
              <a:ext uri="{FF2B5EF4-FFF2-40B4-BE49-F238E27FC236}">
                <a16:creationId xmlns:a16="http://schemas.microsoft.com/office/drawing/2014/main" id="{A4C7E505-154E-B81D-47E8-91AF534C0D6B}"/>
              </a:ext>
            </a:extLst>
          </p:cNvPr>
          <p:cNvSpPr>
            <a:spLocks/>
          </p:cNvSpPr>
          <p:nvPr/>
        </p:nvSpPr>
        <p:spPr>
          <a:xfrm>
            <a:off x="4389966" y="4526398"/>
            <a:ext cx="4482474" cy="875193"/>
          </a:xfrm>
          <a:prstGeom prst="rect">
            <a:avLst/>
          </a:prstGeom>
        </p:spPr>
        <p:txBody>
          <a:bodyPr lIns="91440" tIns="45720" rIns="91440" bIns="45720" anchor="t"/>
          <a:lstStyle/>
          <a:p>
            <a:pPr defTabSz="905256">
              <a:spcAft>
                <a:spcPts val="600"/>
              </a:spcAft>
            </a:pPr>
            <a:r>
              <a:rPr lang="en-US" sz="2000">
                <a:solidFill>
                  <a:schemeClr val="tx2"/>
                </a:solidFill>
                <a:latin typeface="Ubuntu"/>
                <a:ea typeface="Calibri" panose="020F0502020204030204"/>
                <a:cs typeface="Calibri" panose="020F0502020204030204"/>
              </a:rPr>
              <a:t>Why is it important to know if </a:t>
            </a:r>
            <a:endParaRPr lang="en-US">
              <a:solidFill>
                <a:schemeClr val="tx2"/>
              </a:solidFill>
            </a:endParaRPr>
          </a:p>
          <a:p>
            <a:pPr defTabSz="905256">
              <a:spcAft>
                <a:spcPts val="600"/>
              </a:spcAft>
            </a:pPr>
            <a:r>
              <a:rPr lang="en-US" sz="2000">
                <a:solidFill>
                  <a:schemeClr val="tx2"/>
                </a:solidFill>
                <a:latin typeface="Ubuntu"/>
                <a:ea typeface="Calibri" panose="020F0502020204030204"/>
                <a:cs typeface="Calibri" panose="020F0502020204030204"/>
              </a:rPr>
              <a:t>an author is trying to 'sell a product'?</a:t>
            </a:r>
            <a:endParaRPr lang="en-US">
              <a:solidFill>
                <a:schemeClr val="tx2"/>
              </a:solidFill>
            </a:endParaRPr>
          </a:p>
        </p:txBody>
      </p:sp>
      <p:sp>
        <p:nvSpPr>
          <p:cNvPr id="12" name="TextBox 11">
            <a:extLst>
              <a:ext uri="{FF2B5EF4-FFF2-40B4-BE49-F238E27FC236}">
                <a16:creationId xmlns:a16="http://schemas.microsoft.com/office/drawing/2014/main" id="{E64F1A7A-8811-9235-7186-0104F8469B08}"/>
              </a:ext>
            </a:extLst>
          </p:cNvPr>
          <p:cNvSpPr txBox="1"/>
          <p:nvPr/>
        </p:nvSpPr>
        <p:spPr>
          <a:xfrm>
            <a:off x="8089901" y="1200150"/>
            <a:ext cx="8511116"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a:solidFill>
                  <a:schemeClr val="accent1"/>
                </a:solidFill>
                <a:latin typeface="Ubuntu"/>
                <a:cs typeface="Calibri"/>
              </a:rPr>
              <a:t>Where do</a:t>
            </a:r>
            <a:r>
              <a:rPr lang="en-US" sz="2000" i="1">
                <a:solidFill>
                  <a:schemeClr val="accent1"/>
                </a:solidFill>
                <a:latin typeface="Ubuntu"/>
                <a:cs typeface="Calibri"/>
              </a:rPr>
              <a:t> you</a:t>
            </a:r>
            <a:r>
              <a:rPr lang="en-US" sz="2000">
                <a:solidFill>
                  <a:schemeClr val="accent1"/>
                </a:solidFill>
                <a:latin typeface="Ubuntu"/>
                <a:cs typeface="Calibri"/>
              </a:rPr>
              <a:t> get information </a:t>
            </a:r>
            <a:endParaRPr lang="en-US" sz="2000">
              <a:solidFill>
                <a:schemeClr val="accent1"/>
              </a:solidFill>
              <a:latin typeface="Calibri" panose="020F0502020204030204"/>
              <a:ea typeface="Calibri" panose="020F0502020204030204"/>
              <a:cs typeface="Calibri"/>
            </a:endParaRPr>
          </a:p>
          <a:p>
            <a:pPr marL="228600" indent="-228600"/>
            <a:r>
              <a:rPr lang="en-US" sz="2000">
                <a:solidFill>
                  <a:schemeClr val="accent1"/>
                </a:solidFill>
                <a:latin typeface="Ubuntu"/>
                <a:cs typeface="Calibri"/>
              </a:rPr>
              <a:t>about food and nutrition from? </a:t>
            </a:r>
            <a:endParaRPr lang="en-US" sz="2000">
              <a:solidFill>
                <a:schemeClr val="accent1"/>
              </a:solidFill>
              <a:ea typeface="Calibri"/>
              <a:cs typeface="Calibri"/>
            </a:endParaRPr>
          </a:p>
        </p:txBody>
      </p:sp>
      <p:sp>
        <p:nvSpPr>
          <p:cNvPr id="17" name="Rounded Rectangle 18">
            <a:extLst>
              <a:ext uri="{FF2B5EF4-FFF2-40B4-BE49-F238E27FC236}">
                <a16:creationId xmlns:a16="http://schemas.microsoft.com/office/drawing/2014/main" id="{E4860412-1018-3BB3-6A60-7BD6977519BA}"/>
              </a:ext>
            </a:extLst>
          </p:cNvPr>
          <p:cNvSpPr/>
          <p:nvPr/>
        </p:nvSpPr>
        <p:spPr>
          <a:xfrm>
            <a:off x="9239430" y="3760195"/>
            <a:ext cx="2751877" cy="2709387"/>
          </a:xfrm>
          <a:prstGeom prst="roundRect">
            <a:avLst>
              <a:gd name="adj" fmla="val 4097"/>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a:p>
            <a:pPr algn="ctr"/>
            <a:endParaRPr lang="en-US">
              <a:ea typeface="Calibri"/>
              <a:cs typeface="Calibri"/>
            </a:endParaRPr>
          </a:p>
        </p:txBody>
      </p:sp>
      <p:sp>
        <p:nvSpPr>
          <p:cNvPr id="19" name="TextBox 18">
            <a:extLst>
              <a:ext uri="{FF2B5EF4-FFF2-40B4-BE49-F238E27FC236}">
                <a16:creationId xmlns:a16="http://schemas.microsoft.com/office/drawing/2014/main" id="{042F47C6-E521-3B2B-EC4A-C58CF587E38E}"/>
              </a:ext>
            </a:extLst>
          </p:cNvPr>
          <p:cNvSpPr txBox="1"/>
          <p:nvPr/>
        </p:nvSpPr>
        <p:spPr>
          <a:xfrm>
            <a:off x="9340959" y="3759092"/>
            <a:ext cx="2652405"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r>
              <a:rPr lang="en-US" sz="2000" b="1">
                <a:solidFill>
                  <a:schemeClr val="bg1"/>
                </a:solidFill>
                <a:latin typeface="Ubuntu"/>
                <a:cs typeface="Calibri"/>
              </a:rPr>
              <a:t>Links for Further </a:t>
            </a:r>
            <a:endParaRPr lang="en-US" sz="2000">
              <a:solidFill>
                <a:schemeClr val="bg1"/>
              </a:solidFill>
              <a:latin typeface="Ubuntu"/>
              <a:cs typeface="Calibri"/>
            </a:endParaRPr>
          </a:p>
          <a:p>
            <a:pPr marL="228600" indent="-228600"/>
            <a:r>
              <a:rPr lang="en-US" sz="2000" b="1">
                <a:solidFill>
                  <a:schemeClr val="bg1"/>
                </a:solidFill>
                <a:latin typeface="Ubuntu"/>
                <a:cs typeface="Calibri"/>
              </a:rPr>
              <a:t>Reading</a:t>
            </a:r>
            <a:endParaRPr lang="en-US" sz="2000">
              <a:solidFill>
                <a:schemeClr val="bg1"/>
              </a:solidFill>
              <a:latin typeface="Ubuntu"/>
              <a:cs typeface="Calibri"/>
            </a:endParaRPr>
          </a:p>
          <a:p>
            <a:endParaRPr lang="en-US" sz="2000">
              <a:solidFill>
                <a:schemeClr val="bg1"/>
              </a:solidFill>
              <a:ea typeface="+mn-lt"/>
              <a:cs typeface="+mn-lt"/>
            </a:endParaRPr>
          </a:p>
          <a:p>
            <a:r>
              <a:rPr lang="en-US" sz="1600">
                <a:solidFill>
                  <a:schemeClr val="bg1"/>
                </a:solidFill>
                <a:latin typeface="Ubuntu"/>
                <a:ea typeface="+mn-lt"/>
                <a:cs typeface="+mn-lt"/>
              </a:rPr>
              <a:t>NHS Wales: </a:t>
            </a:r>
            <a:r>
              <a:rPr lang="en-US" sz="1600">
                <a:solidFill>
                  <a:schemeClr val="bg1"/>
                </a:solidFill>
                <a:latin typeface="Ubuntu"/>
                <a:ea typeface="+mn-lt"/>
                <a:cs typeface="+mn-lt"/>
                <a:hlinkClick r:id="rId3">
                  <a:extLst>
                    <a:ext uri="{A12FA001-AC4F-418D-AE19-62706E023703}">
                      <ahyp:hlinkClr xmlns:ahyp="http://schemas.microsoft.com/office/drawing/2018/hyperlinkcolor" val="tx"/>
                    </a:ext>
                  </a:extLst>
                </a:hlinkClick>
              </a:rPr>
              <a:t>Credible advice - Healthy Weight Healthy You</a:t>
            </a:r>
            <a:endParaRPr lang="en-US" sz="1600">
              <a:solidFill>
                <a:schemeClr val="bg1"/>
              </a:solidFill>
              <a:latin typeface="Ubuntu"/>
              <a:ea typeface="+mn-lt"/>
              <a:cs typeface="+mn-lt"/>
            </a:endParaRPr>
          </a:p>
          <a:p>
            <a:endParaRPr lang="en-US" sz="1600">
              <a:solidFill>
                <a:schemeClr val="bg1"/>
              </a:solidFill>
              <a:latin typeface="Ubuntu"/>
            </a:endParaRPr>
          </a:p>
          <a:p>
            <a:r>
              <a:rPr lang="en-US" sz="1600">
                <a:solidFill>
                  <a:schemeClr val="bg1"/>
                </a:solidFill>
                <a:latin typeface="Ubuntu"/>
                <a:ea typeface="+mn-lt"/>
                <a:cs typeface="+mn-lt"/>
                <a:hlinkClick r:id="rId4">
                  <a:extLst>
                    <a:ext uri="{A12FA001-AC4F-418D-AE19-62706E023703}">
                      <ahyp:hlinkClr xmlns:ahyp="http://schemas.microsoft.com/office/drawing/2018/hyperlinkcolor" val="tx"/>
                    </a:ext>
                  </a:extLst>
                </a:hlinkClick>
              </a:rPr>
              <a:t>HWHY-CredibleAdvice-v03 (healthyweight.wales)</a:t>
            </a:r>
            <a:r>
              <a:rPr lang="en-US" sz="1600">
                <a:solidFill>
                  <a:schemeClr val="bg1"/>
                </a:solidFill>
                <a:latin typeface="Ubuntu"/>
                <a:ea typeface="+mn-lt"/>
                <a:cs typeface="+mn-lt"/>
              </a:rPr>
              <a:t> </a:t>
            </a:r>
            <a:endParaRPr lang="en-US" sz="1600">
              <a:solidFill>
                <a:schemeClr val="bg1"/>
              </a:solidFill>
            </a:endParaRPr>
          </a:p>
          <a:p>
            <a:pPr marL="228600" indent="-228600"/>
            <a:endParaRPr lang="en-US" sz="2000">
              <a:solidFill>
                <a:schemeClr val="accent1"/>
              </a:solidFill>
              <a:latin typeface="Ubuntu"/>
              <a:ea typeface="Calibri"/>
              <a:cs typeface="Calibri"/>
            </a:endParaRPr>
          </a:p>
        </p:txBody>
      </p:sp>
    </p:spTree>
    <p:extLst>
      <p:ext uri="{BB962C8B-B14F-4D97-AF65-F5344CB8AC3E}">
        <p14:creationId xmlns:p14="http://schemas.microsoft.com/office/powerpoint/2010/main" val="3462985107"/>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2.xml><?xml version="1.0" encoding="utf-8"?>
<ds:datastoreItem xmlns:ds="http://schemas.openxmlformats.org/officeDocument/2006/customXml" ds:itemID="{D786DA86-E1FB-44EE-B0F0-78AE5479C1BE}">
  <ds:schemaRefs>
    <ds:schemaRef ds:uri="bbd7921a-042b-4eb0-b7a0-a3fc5587e9ac"/>
    <ds:schemaRef ds:uri="d6550f9a-f14e-418b-a53a-e888529f43ac"/>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C047E19-E28C-435D-8EB2-FB1493EA10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11</Slides>
  <Notes>1</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64</cp:revision>
  <dcterms:created xsi:type="dcterms:W3CDTF">2024-01-29T16:09:21Z</dcterms:created>
  <dcterms:modified xsi:type="dcterms:W3CDTF">2025-06-03T11:36:39Z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