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20"/>
  </p:notesMasterIdLst>
  <p:sldIdLst>
    <p:sldId id="256" r:id="rId5"/>
    <p:sldId id="305" r:id="rId6"/>
    <p:sldId id="257" r:id="rId7"/>
    <p:sldId id="258" r:id="rId8"/>
    <p:sldId id="283" r:id="rId9"/>
    <p:sldId id="285" r:id="rId10"/>
    <p:sldId id="259" r:id="rId11"/>
    <p:sldId id="261" r:id="rId12"/>
    <p:sldId id="262" r:id="rId13"/>
    <p:sldId id="263" r:id="rId14"/>
    <p:sldId id="282" r:id="rId15"/>
    <p:sldId id="284" r:id="rId16"/>
    <p:sldId id="281" r:id="rId17"/>
    <p:sldId id="306" r:id="rId18"/>
    <p:sldId id="28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9CEF4D41-7E19-87B1-FCC0-3FB9C95F00ED}" name="Grace Lawson (Public Health Wales - No. 2 Capital Quarter)" initials="GQ" userId="S::grace.lawson@wales.nhs.uk::88c6baf7-06f7-4e16-85cb-71260126bd16" providerId="AD"/>
  <p188:author id="{519C988B-5CEE-D4DB-C133-21D4C2804E0E}" name="Lorna Bennett (Public Health Wales - No. 2 Capital Quarter)" initials="LQ" userId="S::lorna.bennett3@wales.nhs.uk::41cbff77-5434-42c9-8874-6f16723207f9" providerId="AD"/>
  <p188:author id="{5A994FA8-9F88-B734-D575-CD153A46D4F4}" name="Anthony Priest (Public Health Wales - No. 2 Capital Quarter)" initials="" userId="S::Anthony.Priest2@wales.nhs.uk::46692481-554a-429c-bc03-d4cca9c03c2b" providerId="AD"/>
  <p188:author id="{F4F662A8-3FE8-2DDF-A473-499F5F15D2F2}" name="Lillie Price (Public Health Wales - No. 2 Capital Quarter)" initials="LQ" userId="S::lillie.price@wales.nhs.uk::032d964d-be01-4d8a-8a44-d1d16ba64254" providerId="AD"/>
  <p188:author id="{311702CD-2FE8-6362-4115-878685D0A7F7}" name="Leanne Small (Public Health Wales - No. 2 Capital Quarter)" initials="LQ" userId="S::leanne.small@wales.nhs.uk::d76cf426-005f-434f-ac47-a5eb582e6007" providerId="AD"/>
  <p188:author id="{82A8F2DC-3481-B692-14F4-D4F0F1F9B7EB}" name="Sophie Flood (Public Health Wales - Matrix House)" initials="SH" userId="S::sophie.flood@wales.nhs.uk::f1b68508-ff1d-4a78-a875-f6aa95017de1"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725B62-2E4E-2F3D-70E2-138331618F0B}" v="48" dt="2025-06-23T09:32:01.7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reth Thomas (Public Health Wales, No. 2 Capital Quarter)" userId="S::gareth.thomas17@wales.nhs.uk::74ed2807-8d61-45c7-a3b0-de76cb24c3dd" providerId="AD" clId="Web-{24228D00-086A-CE83-CCBC-88A74F8D8EC0}"/>
    <pc:docChg chg="modSld">
      <pc:chgData name="Gareth Thomas (Public Health Wales, No. 2 Capital Quarter)" userId="S::gareth.thomas17@wales.nhs.uk::74ed2807-8d61-45c7-a3b0-de76cb24c3dd" providerId="AD" clId="Web-{24228D00-086A-CE83-CCBC-88A74F8D8EC0}" dt="2025-01-20T14:48:32.665" v="17" actId="20577"/>
      <pc:docMkLst>
        <pc:docMk/>
      </pc:docMkLst>
      <pc:sldChg chg="addSp modSp">
        <pc:chgData name="Gareth Thomas (Public Health Wales, No. 2 Capital Quarter)" userId="S::gareth.thomas17@wales.nhs.uk::74ed2807-8d61-45c7-a3b0-de76cb24c3dd" providerId="AD" clId="Web-{24228D00-086A-CE83-CCBC-88A74F8D8EC0}" dt="2025-01-20T14:48:32.665" v="17" actId="20577"/>
        <pc:sldMkLst>
          <pc:docMk/>
          <pc:sldMk cId="2837543079" sldId="304"/>
        </pc:sldMkLst>
      </pc:sldChg>
    </pc:docChg>
  </pc:docChgLst>
  <pc:docChgLst>
    <pc:chgData name="Grace Lawson (Public Health Wales - No. 2 Capital Quarter)" userId="S::grace.lawson@wales.nhs.uk::88c6baf7-06f7-4e16-85cb-71260126bd16" providerId="AD" clId="Web-{A51CC436-8078-C4AA-6871-98D86424DD3F}"/>
    <pc:docChg chg="mod modSld">
      <pc:chgData name="Grace Lawson (Public Health Wales - No. 2 Capital Quarter)" userId="S::grace.lawson@wales.nhs.uk::88c6baf7-06f7-4e16-85cb-71260126bd16" providerId="AD" clId="Web-{A51CC436-8078-C4AA-6871-98D86424DD3F}" dt="2024-07-22T11:38:03.533" v="39" actId="20577"/>
      <pc:docMkLst>
        <pc:docMk/>
      </pc:docMkLst>
      <pc:sldChg chg="modSp">
        <pc:chgData name="Grace Lawson (Public Health Wales - No. 2 Capital Quarter)" userId="S::grace.lawson@wales.nhs.uk::88c6baf7-06f7-4e16-85cb-71260126bd16" providerId="AD" clId="Web-{A51CC436-8078-C4AA-6871-98D86424DD3F}" dt="2024-07-22T11:38:03.533" v="39" actId="20577"/>
        <pc:sldMkLst>
          <pc:docMk/>
          <pc:sldMk cId="2530540712" sldId="259"/>
        </pc:sldMkLst>
      </pc:sldChg>
      <pc:sldChg chg="addSp delSp modSp modCm">
        <pc:chgData name="Grace Lawson (Public Health Wales - No. 2 Capital Quarter)" userId="S::grace.lawson@wales.nhs.uk::88c6baf7-06f7-4e16-85cb-71260126bd16" providerId="AD" clId="Web-{A51CC436-8078-C4AA-6871-98D86424DD3F}" dt="2024-07-22T11:36:55.904" v="33"/>
        <pc:sldMkLst>
          <pc:docMk/>
          <pc:sldMk cId="3796558017" sldId="283"/>
        </pc:sldMkLst>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A51CC436-8078-C4AA-6871-98D86424DD3F}" dt="2024-07-22T11:36:55.904" v="33"/>
              <pc2:cmMkLst xmlns:pc2="http://schemas.microsoft.com/office/powerpoint/2019/9/main/command">
                <pc:docMk/>
                <pc:sldMk cId="3796558017" sldId="283"/>
                <pc2:cmMk id="{659DE88A-8BA3-4EEB-9C3C-5F09FBA1418D}"/>
              </pc2:cmMkLst>
              <pc226:cmRplyChg chg="add">
                <pc226:chgData name="Grace Lawson (Public Health Wales - No. 2 Capital Quarter)" userId="S::grace.lawson@wales.nhs.uk::88c6baf7-06f7-4e16-85cb-71260126bd16" providerId="AD" clId="Web-{A51CC436-8078-C4AA-6871-98D86424DD3F}" dt="2024-07-22T11:36:55.904" v="33"/>
                <pc2:cmRplyMkLst xmlns:pc2="http://schemas.microsoft.com/office/powerpoint/2019/9/main/command">
                  <pc:docMk/>
                  <pc:sldMk cId="3796558017" sldId="283"/>
                  <pc2:cmMk id="{659DE88A-8BA3-4EEB-9C3C-5F09FBA1418D}"/>
                  <pc2:cmRplyMk id="{B9DB3C0B-E75A-4C0E-9167-C6B25BF87FF9}"/>
                </pc2:cmRplyMkLst>
              </pc226:cmRplyChg>
            </pc226:cmChg>
          </p:ext>
        </pc:extLst>
      </pc:sldChg>
      <pc:sldChg chg="addSp delSp modSp">
        <pc:chgData name="Grace Lawson (Public Health Wales - No. 2 Capital Quarter)" userId="S::grace.lawson@wales.nhs.uk::88c6baf7-06f7-4e16-85cb-71260126bd16" providerId="AD" clId="Web-{A51CC436-8078-C4AA-6871-98D86424DD3F}" dt="2024-07-22T11:37:36.469" v="36" actId="1076"/>
        <pc:sldMkLst>
          <pc:docMk/>
          <pc:sldMk cId="1352602091" sldId="285"/>
        </pc:sldMkLst>
      </pc:sldChg>
    </pc:docChg>
  </pc:docChgLst>
  <pc:docChgLst>
    <pc:chgData name="Sophie Flood (Public Health Wales - Matrix House)" userId="S::sophie.flood@wales.nhs.uk::f1b68508-ff1d-4a78-a875-f6aa95017de1" providerId="AD" clId="Web-{03B1E83A-BFCE-4A10-A18E-8CE4BB978F5F}"/>
    <pc:docChg chg="modSld">
      <pc:chgData name="Sophie Flood (Public Health Wales - Matrix House)" userId="S::sophie.flood@wales.nhs.uk::f1b68508-ff1d-4a78-a875-f6aa95017de1" providerId="AD" clId="Web-{03B1E83A-BFCE-4A10-A18E-8CE4BB978F5F}" dt="2025-01-20T12:14:23.031" v="5" actId="20577"/>
      <pc:docMkLst>
        <pc:docMk/>
      </pc:docMkLst>
      <pc:sldChg chg="modSp">
        <pc:chgData name="Sophie Flood (Public Health Wales - Matrix House)" userId="S::sophie.flood@wales.nhs.uk::f1b68508-ff1d-4a78-a875-f6aa95017de1" providerId="AD" clId="Web-{03B1E83A-BFCE-4A10-A18E-8CE4BB978F5F}" dt="2025-01-20T12:14:23.031" v="5" actId="20577"/>
        <pc:sldMkLst>
          <pc:docMk/>
          <pc:sldMk cId="2837543079" sldId="304"/>
        </pc:sldMkLst>
      </pc:sldChg>
    </pc:docChg>
  </pc:docChgLst>
  <pc:docChgLst>
    <pc:chgData name="Lillie Price (Public Health Wales - No. 2 Capital Quarter)" userId="S::lillie.price@wales.nhs.uk::032d964d-be01-4d8a-8a44-d1d16ba64254" providerId="AD" clId="Web-{C14A4CED-1F7B-5747-B7EF-533A4A60FD5E}"/>
    <pc:docChg chg="modSld">
      <pc:chgData name="Lillie Price (Public Health Wales - No. 2 Capital Quarter)" userId="S::lillie.price@wales.nhs.uk::032d964d-be01-4d8a-8a44-d1d16ba64254" providerId="AD" clId="Web-{C14A4CED-1F7B-5747-B7EF-533A4A60FD5E}" dt="2025-01-23T10:47:48.875" v="33" actId="20577"/>
      <pc:docMkLst>
        <pc:docMk/>
      </pc:docMkLst>
      <pc:sldChg chg="modSp">
        <pc:chgData name="Lillie Price (Public Health Wales - No. 2 Capital Quarter)" userId="S::lillie.price@wales.nhs.uk::032d964d-be01-4d8a-8a44-d1d16ba64254" providerId="AD" clId="Web-{C14A4CED-1F7B-5747-B7EF-533A4A60FD5E}" dt="2025-01-23T10:39:09.176" v="1" actId="20577"/>
        <pc:sldMkLst>
          <pc:docMk/>
          <pc:sldMk cId="3834569773" sldId="263"/>
        </pc:sldMkLst>
        <pc:spChg chg="mod">
          <ac:chgData name="Lillie Price (Public Health Wales - No. 2 Capital Quarter)" userId="S::lillie.price@wales.nhs.uk::032d964d-be01-4d8a-8a44-d1d16ba64254" providerId="AD" clId="Web-{C14A4CED-1F7B-5747-B7EF-533A4A60FD5E}" dt="2025-01-23T10:39:09.176" v="1" actId="20577"/>
          <ac:spMkLst>
            <pc:docMk/>
            <pc:sldMk cId="3834569773" sldId="263"/>
            <ac:spMk id="15" creationId="{56B0E577-9D1E-898D-A232-E9E0EF3C44A6}"/>
          </ac:spMkLst>
        </pc:spChg>
      </pc:sldChg>
      <pc:sldChg chg="modSp">
        <pc:chgData name="Lillie Price (Public Health Wales - No. 2 Capital Quarter)" userId="S::lillie.price@wales.nhs.uk::032d964d-be01-4d8a-8a44-d1d16ba64254" providerId="AD" clId="Web-{C14A4CED-1F7B-5747-B7EF-533A4A60FD5E}" dt="2025-01-23T10:41:03.913" v="15" actId="20577"/>
        <pc:sldMkLst>
          <pc:docMk/>
          <pc:sldMk cId="4108262811" sldId="281"/>
        </pc:sldMkLst>
        <pc:spChg chg="mod">
          <ac:chgData name="Lillie Price (Public Health Wales - No. 2 Capital Quarter)" userId="S::lillie.price@wales.nhs.uk::032d964d-be01-4d8a-8a44-d1d16ba64254" providerId="AD" clId="Web-{C14A4CED-1F7B-5747-B7EF-533A4A60FD5E}" dt="2025-01-23T10:41:03.913" v="15" actId="20577"/>
          <ac:spMkLst>
            <pc:docMk/>
            <pc:sldMk cId="4108262811" sldId="281"/>
            <ac:spMk id="15" creationId="{59EF0584-AEE5-51AB-6DEB-F82B7DCA92CC}"/>
          </ac:spMkLst>
        </pc:spChg>
      </pc:sldChg>
      <pc:sldChg chg="modSp">
        <pc:chgData name="Lillie Price (Public Health Wales - No. 2 Capital Quarter)" userId="S::lillie.price@wales.nhs.uk::032d964d-be01-4d8a-8a44-d1d16ba64254" providerId="AD" clId="Web-{C14A4CED-1F7B-5747-B7EF-533A4A60FD5E}" dt="2025-01-23T10:47:48.875" v="33" actId="20577"/>
        <pc:sldMkLst>
          <pc:docMk/>
          <pc:sldMk cId="2837543079" sldId="304"/>
        </pc:sldMkLst>
      </pc:sldChg>
    </pc:docChg>
  </pc:docChgLst>
  <pc:docChgLst>
    <pc:chgData name="Anthony Priest (Public Health Wales - No. 2 Capital Quarter)" userId="S::anthony.priest2@wales.nhs.uk::46692481-554a-429c-bc03-d4cca9c03c2b" providerId="AD" clId="Web-{BEFEE22B-8290-55DE-23D6-80AE877B2AD2}"/>
    <pc:docChg chg="modSld">
      <pc:chgData name="Anthony Priest (Public Health Wales - No. 2 Capital Quarter)" userId="S::anthony.priest2@wales.nhs.uk::46692481-554a-429c-bc03-d4cca9c03c2b" providerId="AD" clId="Web-{BEFEE22B-8290-55DE-23D6-80AE877B2AD2}" dt="2025-03-03T15:04:17.206" v="6" actId="1076"/>
      <pc:docMkLst>
        <pc:docMk/>
      </pc:docMkLst>
      <pc:sldChg chg="modSp">
        <pc:chgData name="Anthony Priest (Public Health Wales - No. 2 Capital Quarter)" userId="S::anthony.priest2@wales.nhs.uk::46692481-554a-429c-bc03-d4cca9c03c2b" providerId="AD" clId="Web-{BEFEE22B-8290-55DE-23D6-80AE877B2AD2}" dt="2025-03-03T15:03:45.143" v="1" actId="1076"/>
        <pc:sldMkLst>
          <pc:docMk/>
          <pc:sldMk cId="138318791" sldId="262"/>
        </pc:sldMkLst>
        <pc:picChg chg="mod">
          <ac:chgData name="Anthony Priest (Public Health Wales - No. 2 Capital Quarter)" userId="S::anthony.priest2@wales.nhs.uk::46692481-554a-429c-bc03-d4cca9c03c2b" providerId="AD" clId="Web-{BEFEE22B-8290-55DE-23D6-80AE877B2AD2}" dt="2025-03-03T15:03:45.143" v="1" actId="1076"/>
          <ac:picMkLst>
            <pc:docMk/>
            <pc:sldMk cId="138318791" sldId="262"/>
            <ac:picMk id="3" creationId="{9C569D43-7BFD-2A47-6212-4D698EB89954}"/>
          </ac:picMkLst>
        </pc:picChg>
      </pc:sldChg>
      <pc:sldChg chg="modSp">
        <pc:chgData name="Anthony Priest (Public Health Wales - No. 2 Capital Quarter)" userId="S::anthony.priest2@wales.nhs.uk::46692481-554a-429c-bc03-d4cca9c03c2b" providerId="AD" clId="Web-{BEFEE22B-8290-55DE-23D6-80AE877B2AD2}" dt="2025-03-03T15:03:52.643" v="3" actId="1076"/>
        <pc:sldMkLst>
          <pc:docMk/>
          <pc:sldMk cId="3834569773" sldId="263"/>
        </pc:sldMkLst>
        <pc:picChg chg="mod">
          <ac:chgData name="Anthony Priest (Public Health Wales - No. 2 Capital Quarter)" userId="S::anthony.priest2@wales.nhs.uk::46692481-554a-429c-bc03-d4cca9c03c2b" providerId="AD" clId="Web-{BEFEE22B-8290-55DE-23D6-80AE877B2AD2}" dt="2025-03-03T15:03:52.643" v="3" actId="1076"/>
          <ac:picMkLst>
            <pc:docMk/>
            <pc:sldMk cId="3834569773" sldId="263"/>
            <ac:picMk id="3" creationId="{5C1CFBA4-EAB8-F784-BB08-7880B5C054FC}"/>
          </ac:picMkLst>
        </pc:picChg>
      </pc:sldChg>
      <pc:sldChg chg="modSp">
        <pc:chgData name="Anthony Priest (Public Health Wales - No. 2 Capital Quarter)" userId="S::anthony.priest2@wales.nhs.uk::46692481-554a-429c-bc03-d4cca9c03c2b" providerId="AD" clId="Web-{BEFEE22B-8290-55DE-23D6-80AE877B2AD2}" dt="2025-03-03T15:04:01.909" v="4" actId="14100"/>
        <pc:sldMkLst>
          <pc:docMk/>
          <pc:sldMk cId="4142111189" sldId="282"/>
        </pc:sldMkLst>
        <pc:picChg chg="mod">
          <ac:chgData name="Anthony Priest (Public Health Wales - No. 2 Capital Quarter)" userId="S::anthony.priest2@wales.nhs.uk::46692481-554a-429c-bc03-d4cca9c03c2b" providerId="AD" clId="Web-{BEFEE22B-8290-55DE-23D6-80AE877B2AD2}" dt="2025-03-03T15:04:01.909" v="4" actId="14100"/>
          <ac:picMkLst>
            <pc:docMk/>
            <pc:sldMk cId="4142111189" sldId="282"/>
            <ac:picMk id="2" creationId="{5461DD51-B9EC-39E3-6D34-BB2B6C55A807}"/>
          </ac:picMkLst>
        </pc:picChg>
      </pc:sldChg>
      <pc:sldChg chg="modSp">
        <pc:chgData name="Anthony Priest (Public Health Wales - No. 2 Capital Quarter)" userId="S::anthony.priest2@wales.nhs.uk::46692481-554a-429c-bc03-d4cca9c03c2b" providerId="AD" clId="Web-{BEFEE22B-8290-55DE-23D6-80AE877B2AD2}" dt="2025-03-03T15:04:17.206" v="6" actId="1076"/>
        <pc:sldMkLst>
          <pc:docMk/>
          <pc:sldMk cId="3821075686" sldId="284"/>
        </pc:sldMkLst>
        <pc:picChg chg="mod">
          <ac:chgData name="Anthony Priest (Public Health Wales - No. 2 Capital Quarter)" userId="S::anthony.priest2@wales.nhs.uk::46692481-554a-429c-bc03-d4cca9c03c2b" providerId="AD" clId="Web-{BEFEE22B-8290-55DE-23D6-80AE877B2AD2}" dt="2025-03-03T15:04:17.206" v="6" actId="1076"/>
          <ac:picMkLst>
            <pc:docMk/>
            <pc:sldMk cId="3821075686" sldId="284"/>
            <ac:picMk id="11" creationId="{353F98AB-DCE9-3BF4-DA93-440B6CB8820E}"/>
          </ac:picMkLst>
        </pc:picChg>
      </pc:sldChg>
    </pc:docChg>
  </pc:docChgLst>
  <pc:docChgLst>
    <pc:chgData name="Lucy Jayne (Public Health Wales - No. 2 Capital Quarter)" userId="S::lucy.jayne@wales.nhs.uk::7eb58db9-16aa-42b3-9796-7f97c022edec" providerId="AD" clId="Web-{2B7B8E49-6B5A-5228-0E34-E9A7674A48C5}"/>
    <pc:docChg chg="mod">
      <pc:chgData name="Lucy Jayne (Public Health Wales - No. 2 Capital Quarter)" userId="S::lucy.jayne@wales.nhs.uk::7eb58db9-16aa-42b3-9796-7f97c022edec" providerId="AD" clId="Web-{2B7B8E49-6B5A-5228-0E34-E9A7674A48C5}" dt="2024-07-12T14:35:43.146" v="1"/>
      <pc:docMkLst>
        <pc:docMk/>
      </pc:docMkLst>
      <pc:sldChg chg="modCm">
        <pc:chgData name="Lucy Jayne (Public Health Wales - No. 2 Capital Quarter)" userId="S::lucy.jayne@wales.nhs.uk::7eb58db9-16aa-42b3-9796-7f97c022edec" providerId="AD" clId="Web-{2B7B8E49-6B5A-5228-0E34-E9A7674A48C5}" dt="2024-07-12T14:35:43.146" v="1"/>
        <pc:sldMkLst>
          <pc:docMk/>
          <pc:sldMk cId="2530540712" sldId="259"/>
        </pc:sldMkLst>
        <pc:extLst>
          <p:ext xmlns:p="http://schemas.openxmlformats.org/presentationml/2006/main" uri="{D6D511B9-2390-475A-947B-AFAB55BFBCF1}">
            <pc226:cmChg xmlns:pc226="http://schemas.microsoft.com/office/powerpoint/2022/06/main/command" chg="mod modRxn">
              <pc226:chgData name="Lucy Jayne (Public Health Wales - No. 2 Capital Quarter)" userId="S::lucy.jayne@wales.nhs.uk::7eb58db9-16aa-42b3-9796-7f97c022edec" providerId="AD" clId="Web-{2B7B8E49-6B5A-5228-0E34-E9A7674A48C5}" dt="2024-07-12T14:35:43.146" v="1"/>
              <pc2:cmMkLst xmlns:pc2="http://schemas.microsoft.com/office/powerpoint/2019/9/main/command">
                <pc:docMk/>
                <pc:sldMk cId="2530540712" sldId="259"/>
                <pc2:cmMk id="{0ED98A69-D3E8-4428-B79C-5535497D5A17}"/>
              </pc2:cmMkLst>
            </pc226:cmChg>
          </p:ext>
        </pc:extLst>
      </pc:sldChg>
    </pc:docChg>
  </pc:docChgLst>
  <pc:docChgLst>
    <pc:chgData name="Sophie Flood (Public Health Wales - Matrix House)" userId="S::sophie.flood@wales.nhs.uk::f1b68508-ff1d-4a78-a875-f6aa95017de1" providerId="AD" clId="Web-{B9650973-1743-0B70-99AA-7C41979A1C49}"/>
    <pc:docChg chg="modSld">
      <pc:chgData name="Sophie Flood (Public Health Wales - Matrix House)" userId="S::sophie.flood@wales.nhs.uk::f1b68508-ff1d-4a78-a875-f6aa95017de1" providerId="AD" clId="Web-{B9650973-1743-0B70-99AA-7C41979A1C49}" dt="2025-01-28T13:09:41.202" v="1" actId="20577"/>
      <pc:docMkLst>
        <pc:docMk/>
      </pc:docMkLst>
      <pc:sldChg chg="modSp">
        <pc:chgData name="Sophie Flood (Public Health Wales - Matrix House)" userId="S::sophie.flood@wales.nhs.uk::f1b68508-ff1d-4a78-a875-f6aa95017de1" providerId="AD" clId="Web-{B9650973-1743-0B70-99AA-7C41979A1C49}" dt="2025-01-28T13:09:41.202" v="1" actId="20577"/>
        <pc:sldMkLst>
          <pc:docMk/>
          <pc:sldMk cId="1359233324" sldId="306"/>
        </pc:sldMkLst>
        <pc:spChg chg="mod">
          <ac:chgData name="Sophie Flood (Public Health Wales - Matrix House)" userId="S::sophie.flood@wales.nhs.uk::f1b68508-ff1d-4a78-a875-f6aa95017de1" providerId="AD" clId="Web-{B9650973-1743-0B70-99AA-7C41979A1C49}" dt="2025-01-28T13:09:41.202" v="1" actId="20577"/>
          <ac:spMkLst>
            <pc:docMk/>
            <pc:sldMk cId="1359233324" sldId="306"/>
            <ac:spMk id="3" creationId="{CF67C87D-D479-CDB1-4ED3-582FF7BABB23}"/>
          </ac:spMkLst>
        </pc:spChg>
      </pc:sldChg>
    </pc:docChg>
  </pc:docChgLst>
  <pc:docChgLst>
    <pc:chgData name="Sophie Flood (Public Health Wales - Matrix House)" userId="S::sophie.flood@wales.nhs.uk::f1b68508-ff1d-4a78-a875-f6aa95017de1" providerId="AD" clId="Web-{400DA77F-023B-6F85-C676-2DDF0FA101E8}"/>
    <pc:docChg chg="modSld">
      <pc:chgData name="Sophie Flood (Public Health Wales - Matrix House)" userId="S::sophie.flood@wales.nhs.uk::f1b68508-ff1d-4a78-a875-f6aa95017de1" providerId="AD" clId="Web-{400DA77F-023B-6F85-C676-2DDF0FA101E8}" dt="2024-11-12T13:48:53.774" v="12"/>
      <pc:docMkLst>
        <pc:docMk/>
      </pc:docMkLst>
      <pc:sldChg chg="delSp modSp">
        <pc:chgData name="Sophie Flood (Public Health Wales - Matrix House)" userId="S::sophie.flood@wales.nhs.uk::f1b68508-ff1d-4a78-a875-f6aa95017de1" providerId="AD" clId="Web-{400DA77F-023B-6F85-C676-2DDF0FA101E8}" dt="2024-11-12T13:44:26.619" v="2" actId="20577"/>
        <pc:sldMkLst>
          <pc:docMk/>
          <pc:sldMk cId="2167396426" sldId="257"/>
        </pc:sldMkLst>
        <pc:spChg chg="mod">
          <ac:chgData name="Sophie Flood (Public Health Wales - Matrix House)" userId="S::sophie.flood@wales.nhs.uk::f1b68508-ff1d-4a78-a875-f6aa95017de1" providerId="AD" clId="Web-{400DA77F-023B-6F85-C676-2DDF0FA101E8}" dt="2024-11-12T13:44:26.619" v="2" actId="20577"/>
          <ac:spMkLst>
            <pc:docMk/>
            <pc:sldMk cId="2167396426" sldId="257"/>
            <ac:spMk id="3" creationId="{D834DC58-4DC4-F26A-6ED1-44D6A5E6CA35}"/>
          </ac:spMkLst>
        </pc:spChg>
      </pc:sldChg>
      <pc:sldChg chg="addSp delSp modSp">
        <pc:chgData name="Sophie Flood (Public Health Wales - Matrix House)" userId="S::sophie.flood@wales.nhs.uk::f1b68508-ff1d-4a78-a875-f6aa95017de1" providerId="AD" clId="Web-{400DA77F-023B-6F85-C676-2DDF0FA101E8}" dt="2024-11-12T13:48:53.774" v="12"/>
        <pc:sldMkLst>
          <pc:docMk/>
          <pc:sldMk cId="2530540712" sldId="259"/>
        </pc:sldMkLst>
      </pc:sldChg>
      <pc:sldChg chg="modSp">
        <pc:chgData name="Sophie Flood (Public Health Wales - Matrix House)" userId="S::sophie.flood@wales.nhs.uk::f1b68508-ff1d-4a78-a875-f6aa95017de1" providerId="AD" clId="Web-{400DA77F-023B-6F85-C676-2DDF0FA101E8}" dt="2024-11-12T13:48:32.538" v="9" actId="20577"/>
        <pc:sldMkLst>
          <pc:docMk/>
          <pc:sldMk cId="2090615043" sldId="280"/>
        </pc:sldMkLst>
        <pc:spChg chg="mod">
          <ac:chgData name="Sophie Flood (Public Health Wales - Matrix House)" userId="S::sophie.flood@wales.nhs.uk::f1b68508-ff1d-4a78-a875-f6aa95017de1" providerId="AD" clId="Web-{400DA77F-023B-6F85-C676-2DDF0FA101E8}" dt="2024-11-12T13:48:32.538" v="9" actId="20577"/>
          <ac:spMkLst>
            <pc:docMk/>
            <pc:sldMk cId="2090615043" sldId="280"/>
            <ac:spMk id="5" creationId="{97C5FCC5-B22A-7B67-58A2-1D34FFE230B2}"/>
          </ac:spMkLst>
        </pc:spChg>
      </pc:sldChg>
      <pc:sldChg chg="modSp">
        <pc:chgData name="Sophie Flood (Public Health Wales - Matrix House)" userId="S::sophie.flood@wales.nhs.uk::f1b68508-ff1d-4a78-a875-f6aa95017de1" providerId="AD" clId="Web-{400DA77F-023B-6F85-C676-2DDF0FA101E8}" dt="2024-11-12T13:45:05.089" v="5" actId="20577"/>
        <pc:sldMkLst>
          <pc:docMk/>
          <pc:sldMk cId="3796558017" sldId="283"/>
        </pc:sldMkLst>
        <pc:spChg chg="mod">
          <ac:chgData name="Sophie Flood (Public Health Wales - Matrix House)" userId="S::sophie.flood@wales.nhs.uk::f1b68508-ff1d-4a78-a875-f6aa95017de1" providerId="AD" clId="Web-{400DA77F-023B-6F85-C676-2DDF0FA101E8}" dt="2024-11-12T13:45:05.089" v="5" actId="20577"/>
          <ac:spMkLst>
            <pc:docMk/>
            <pc:sldMk cId="3796558017" sldId="283"/>
            <ac:spMk id="7" creationId="{ACA58841-5170-FC64-6A50-37FE90DA1EC5}"/>
          </ac:spMkLst>
        </pc:spChg>
      </pc:sldChg>
    </pc:docChg>
  </pc:docChgLst>
  <pc:docChgLst>
    <pc:chgData name="Sophie Flood (Public Health Wales - Matrix House)" userId="S::sophie.flood@wales.nhs.uk::f1b68508-ff1d-4a78-a875-f6aa95017de1" providerId="AD" clId="Web-{CC8969D3-CB06-2B6F-C380-43AB9AD6A2B6}"/>
    <pc:docChg chg="addSld modSld">
      <pc:chgData name="Sophie Flood (Public Health Wales - Matrix House)" userId="S::sophie.flood@wales.nhs.uk::f1b68508-ff1d-4a78-a875-f6aa95017de1" providerId="AD" clId="Web-{CC8969D3-CB06-2B6F-C380-43AB9AD6A2B6}" dt="2025-01-21T12:08:46.791" v="96" actId="20577"/>
      <pc:docMkLst>
        <pc:docMk/>
      </pc:docMkLst>
      <pc:sldChg chg="modSp add">
        <pc:chgData name="Sophie Flood (Public Health Wales - Matrix House)" userId="S::sophie.flood@wales.nhs.uk::f1b68508-ff1d-4a78-a875-f6aa95017de1" providerId="AD" clId="Web-{CC8969D3-CB06-2B6F-C380-43AB9AD6A2B6}" dt="2025-01-21T12:08:46.791" v="96" actId="20577"/>
        <pc:sldMkLst>
          <pc:docMk/>
          <pc:sldMk cId="2629694126" sldId="305"/>
        </pc:sldMkLst>
        <pc:spChg chg="mod">
          <ac:chgData name="Sophie Flood (Public Health Wales - Matrix House)" userId="S::sophie.flood@wales.nhs.uk::f1b68508-ff1d-4a78-a875-f6aa95017de1" providerId="AD" clId="Web-{CC8969D3-CB06-2B6F-C380-43AB9AD6A2B6}" dt="2025-01-21T11:56:23.065" v="33" actId="20577"/>
          <ac:spMkLst>
            <pc:docMk/>
            <pc:sldMk cId="2629694126" sldId="305"/>
            <ac:spMk id="3" creationId="{CF67C87D-D479-CDB1-4ED3-582FF7BABB23}"/>
          </ac:spMkLst>
        </pc:spChg>
        <pc:spChg chg="mod">
          <ac:chgData name="Sophie Flood (Public Health Wales - Matrix House)" userId="S::sophie.flood@wales.nhs.uk::f1b68508-ff1d-4a78-a875-f6aa95017de1" providerId="AD" clId="Web-{CC8969D3-CB06-2B6F-C380-43AB9AD6A2B6}" dt="2025-01-21T12:08:46.791" v="96" actId="20577"/>
          <ac:spMkLst>
            <pc:docMk/>
            <pc:sldMk cId="2629694126" sldId="305"/>
            <ac:spMk id="8" creationId="{12D83889-0442-1959-F86D-9314EE1CFC28}"/>
          </ac:spMkLst>
        </pc:spChg>
        <pc:graphicFrameChg chg="mod modGraphic">
          <ac:chgData name="Sophie Flood (Public Health Wales - Matrix House)" userId="S::sophie.flood@wales.nhs.uk::f1b68508-ff1d-4a78-a875-f6aa95017de1" providerId="AD" clId="Web-{CC8969D3-CB06-2B6F-C380-43AB9AD6A2B6}" dt="2025-01-21T12:07:08.612" v="95"/>
          <ac:graphicFrameMkLst>
            <pc:docMk/>
            <pc:sldMk cId="2629694126" sldId="305"/>
            <ac:graphicFrameMk id="9" creationId="{C44939F1-56C1-C2BB-4B4A-460F01D5AD8C}"/>
          </ac:graphicFrameMkLst>
        </pc:graphicFrameChg>
      </pc:sldChg>
    </pc:docChg>
  </pc:docChgLst>
  <pc:docChgLst>
    <pc:chgData name="Grace Lawson (Public Health Wales - No. 2 Capital Quarter)" userId="S::grace.lawson@wales.nhs.uk::88c6baf7-06f7-4e16-85cb-71260126bd16" providerId="AD" clId="Web-{E74620A4-2CC4-001B-8F8A-46EC28CC9120}"/>
    <pc:docChg chg="addSld">
      <pc:chgData name="Grace Lawson (Public Health Wales - No. 2 Capital Quarter)" userId="S::grace.lawson@wales.nhs.uk::88c6baf7-06f7-4e16-85cb-71260126bd16" providerId="AD" clId="Web-{E74620A4-2CC4-001B-8F8A-46EC28CC9120}" dt="2024-06-26T13:13:23.620" v="0"/>
      <pc:docMkLst>
        <pc:docMk/>
      </pc:docMkLst>
      <pc:sldChg chg="add">
        <pc:chgData name="Grace Lawson (Public Health Wales - No. 2 Capital Quarter)" userId="S::grace.lawson@wales.nhs.uk::88c6baf7-06f7-4e16-85cb-71260126bd16" providerId="AD" clId="Web-{E74620A4-2CC4-001B-8F8A-46EC28CC9120}" dt="2024-06-26T13:13:23.620" v="0"/>
        <pc:sldMkLst>
          <pc:docMk/>
          <pc:sldMk cId="3990787115" sldId="275"/>
        </pc:sldMkLst>
      </pc:sldChg>
    </pc:docChg>
  </pc:docChgLst>
  <pc:docChgLst>
    <pc:chgData name="Lillie Price (Public Health Wales - No. 2 Capital Quarter)" userId="S::lillie.price@wales.nhs.uk::032d964d-be01-4d8a-8a44-d1d16ba64254" providerId="AD" clId="Web-{CFCC17AE-E97A-B1C2-DA87-04C6D3B54B18}"/>
    <pc:docChg chg="modSld">
      <pc:chgData name="Lillie Price (Public Health Wales - No. 2 Capital Quarter)" userId="S::lillie.price@wales.nhs.uk::032d964d-be01-4d8a-8a44-d1d16ba64254" providerId="AD" clId="Web-{CFCC17AE-E97A-B1C2-DA87-04C6D3B54B18}" dt="2024-11-19T09:43:25.466" v="16" actId="1076"/>
      <pc:docMkLst>
        <pc:docMk/>
      </pc:docMkLst>
      <pc:sldChg chg="modSp">
        <pc:chgData name="Lillie Price (Public Health Wales - No. 2 Capital Quarter)" userId="S::lillie.price@wales.nhs.uk::032d964d-be01-4d8a-8a44-d1d16ba64254" providerId="AD" clId="Web-{CFCC17AE-E97A-B1C2-DA87-04C6D3B54B18}" dt="2024-11-19T09:42:26.417" v="3"/>
        <pc:sldMkLst>
          <pc:docMk/>
          <pc:sldMk cId="2530540712" sldId="259"/>
        </pc:sldMkLst>
        <pc:picChg chg="mod modCrop">
          <ac:chgData name="Lillie Price (Public Health Wales - No. 2 Capital Quarter)" userId="S::lillie.price@wales.nhs.uk::032d964d-be01-4d8a-8a44-d1d16ba64254" providerId="AD" clId="Web-{CFCC17AE-E97A-B1C2-DA87-04C6D3B54B18}" dt="2024-11-19T09:42:26.417" v="3"/>
          <ac:picMkLst>
            <pc:docMk/>
            <pc:sldMk cId="2530540712" sldId="259"/>
            <ac:picMk id="7" creationId="{0AE81549-8F5E-4DD4-B96B-A050982A9FA1}"/>
          </ac:picMkLst>
        </pc:picChg>
        <pc:picChg chg="mod">
          <ac:chgData name="Lillie Price (Public Health Wales - No. 2 Capital Quarter)" userId="S::lillie.price@wales.nhs.uk::032d964d-be01-4d8a-8a44-d1d16ba64254" providerId="AD" clId="Web-{CFCC17AE-E97A-B1C2-DA87-04C6D3B54B18}" dt="2024-11-19T09:42:02.760" v="0" actId="14100"/>
          <ac:picMkLst>
            <pc:docMk/>
            <pc:sldMk cId="2530540712" sldId="259"/>
            <ac:picMk id="10" creationId="{E6DE8486-A2F0-1626-F02A-3A95DEF1530B}"/>
          </ac:picMkLst>
        </pc:picChg>
      </pc:sldChg>
      <pc:sldChg chg="modSp">
        <pc:chgData name="Lillie Price (Public Health Wales - No. 2 Capital Quarter)" userId="S::lillie.price@wales.nhs.uk::032d964d-be01-4d8a-8a44-d1d16ba64254" providerId="AD" clId="Web-{CFCC17AE-E97A-B1C2-DA87-04C6D3B54B18}" dt="2024-11-19T09:43:25.466" v="16" actId="1076"/>
        <pc:sldMkLst>
          <pc:docMk/>
          <pc:sldMk cId="4108262811" sldId="281"/>
        </pc:sldMkLst>
        <pc:spChg chg="mod">
          <ac:chgData name="Lillie Price (Public Health Wales - No. 2 Capital Quarter)" userId="S::lillie.price@wales.nhs.uk::032d964d-be01-4d8a-8a44-d1d16ba64254" providerId="AD" clId="Web-{CFCC17AE-E97A-B1C2-DA87-04C6D3B54B18}" dt="2024-11-19T09:42:50.543" v="9" actId="1076"/>
          <ac:spMkLst>
            <pc:docMk/>
            <pc:sldMk cId="4108262811" sldId="281"/>
            <ac:spMk id="4" creationId="{C69AB48C-ACD3-FD83-18A1-F29FA551114E}"/>
          </ac:spMkLst>
        </pc:spChg>
        <pc:spChg chg="mod">
          <ac:chgData name="Lillie Price (Public Health Wales - No. 2 Capital Quarter)" userId="S::lillie.price@wales.nhs.uk::032d964d-be01-4d8a-8a44-d1d16ba64254" providerId="AD" clId="Web-{CFCC17AE-E97A-B1C2-DA87-04C6D3B54B18}" dt="2024-11-19T09:43:13.263" v="13" actId="1076"/>
          <ac:spMkLst>
            <pc:docMk/>
            <pc:sldMk cId="4108262811" sldId="281"/>
            <ac:spMk id="6" creationId="{DAC246B4-4153-333B-A766-9453CC5BE4A8}"/>
          </ac:spMkLst>
        </pc:spChg>
        <pc:spChg chg="mod">
          <ac:chgData name="Lillie Price (Public Health Wales - No. 2 Capital Quarter)" userId="S::lillie.price@wales.nhs.uk::032d964d-be01-4d8a-8a44-d1d16ba64254" providerId="AD" clId="Web-{CFCC17AE-E97A-B1C2-DA87-04C6D3B54B18}" dt="2024-11-19T09:43:25.466" v="16" actId="1076"/>
          <ac:spMkLst>
            <pc:docMk/>
            <pc:sldMk cId="4108262811" sldId="281"/>
            <ac:spMk id="15" creationId="{59EF0584-AEE5-51AB-6DEB-F82B7DCA92CC}"/>
          </ac:spMkLst>
        </pc:spChg>
        <pc:picChg chg="mod modCrop">
          <ac:chgData name="Lillie Price (Public Health Wales - No. 2 Capital Quarter)" userId="S::lillie.price@wales.nhs.uk::032d964d-be01-4d8a-8a44-d1d16ba64254" providerId="AD" clId="Web-{CFCC17AE-E97A-B1C2-DA87-04C6D3B54B18}" dt="2024-11-19T09:43:10.734" v="12" actId="1076"/>
          <ac:picMkLst>
            <pc:docMk/>
            <pc:sldMk cId="4108262811" sldId="281"/>
            <ac:picMk id="5" creationId="{625843F9-DC96-A7CF-7DFC-3B5936DD5ED5}"/>
          </ac:picMkLst>
        </pc:picChg>
        <pc:picChg chg="mod">
          <ac:chgData name="Lillie Price (Public Health Wales - No. 2 Capital Quarter)" userId="S::lillie.price@wales.nhs.uk::032d964d-be01-4d8a-8a44-d1d16ba64254" providerId="AD" clId="Web-{CFCC17AE-E97A-B1C2-DA87-04C6D3B54B18}" dt="2024-11-19T09:43:20.341" v="14" actId="1076"/>
          <ac:picMkLst>
            <pc:docMk/>
            <pc:sldMk cId="4108262811" sldId="281"/>
            <ac:picMk id="14" creationId="{DD858D7A-FBA4-BE22-F2BE-88BFF3B710FB}"/>
          </ac:picMkLst>
        </pc:picChg>
      </pc:sldChg>
    </pc:docChg>
  </pc:docChgLst>
  <pc:docChgLst>
    <pc:chgData name="Lillie Price (Public Health Wales - No. 2 Capital Quarter)" userId="S::lillie.price@wales.nhs.uk::032d964d-be01-4d8a-8a44-d1d16ba64254" providerId="AD" clId="Web-{A24B12FC-8A73-F5DF-F8E3-AC6E0B731843}"/>
    <pc:docChg chg="modSld">
      <pc:chgData name="Lillie Price (Public Health Wales - No. 2 Capital Quarter)" userId="S::lillie.price@wales.nhs.uk::032d964d-be01-4d8a-8a44-d1d16ba64254" providerId="AD" clId="Web-{A24B12FC-8A73-F5DF-F8E3-AC6E0B731843}" dt="2024-11-06T16:42:28.944" v="67" actId="20577"/>
      <pc:docMkLst>
        <pc:docMk/>
      </pc:docMkLst>
      <pc:sldChg chg="modSp">
        <pc:chgData name="Lillie Price (Public Health Wales - No. 2 Capital Quarter)" userId="S::lillie.price@wales.nhs.uk::032d964d-be01-4d8a-8a44-d1d16ba64254" providerId="AD" clId="Web-{A24B12FC-8A73-F5DF-F8E3-AC6E0B731843}" dt="2024-11-06T16:42:28.944" v="67" actId="20577"/>
        <pc:sldMkLst>
          <pc:docMk/>
          <pc:sldMk cId="1352602091" sldId="285"/>
        </pc:sldMkLst>
        <pc:spChg chg="mod">
          <ac:chgData name="Lillie Price (Public Health Wales - No. 2 Capital Quarter)" userId="S::lillie.price@wales.nhs.uk::032d964d-be01-4d8a-8a44-d1d16ba64254" providerId="AD" clId="Web-{A24B12FC-8A73-F5DF-F8E3-AC6E0B731843}" dt="2024-11-06T16:42:28.944" v="67" actId="20577"/>
          <ac:spMkLst>
            <pc:docMk/>
            <pc:sldMk cId="1352602091" sldId="285"/>
            <ac:spMk id="8" creationId="{69189A19-9278-7615-4334-7BD29571D004}"/>
          </ac:spMkLst>
        </pc:spChg>
        <pc:picChg chg="mod">
          <ac:chgData name="Lillie Price (Public Health Wales - No. 2 Capital Quarter)" userId="S::lillie.price@wales.nhs.uk::032d964d-be01-4d8a-8a44-d1d16ba64254" providerId="AD" clId="Web-{A24B12FC-8A73-F5DF-F8E3-AC6E0B731843}" dt="2024-11-06T16:42:16.881" v="63" actId="1076"/>
          <ac:picMkLst>
            <pc:docMk/>
            <pc:sldMk cId="1352602091" sldId="285"/>
            <ac:picMk id="2" creationId="{183188EE-C82B-AA5C-9BE0-AB5521C5E700}"/>
          </ac:picMkLst>
        </pc:picChg>
      </pc:sldChg>
    </pc:docChg>
  </pc:docChgLst>
  <pc:docChgLst>
    <pc:chgData name="Anthony Priest (Public Health Wales - No. 2 Capital Quarter)" userId="S::anthony.priest2@wales.nhs.uk::46692481-554a-429c-bc03-d4cca9c03c2b" providerId="AD" clId="Web-{7801729E-9B08-2270-6DF2-A009C00CD439}"/>
    <pc:docChg chg="modSld">
      <pc:chgData name="Anthony Priest (Public Health Wales - No. 2 Capital Quarter)" userId="S::anthony.priest2@wales.nhs.uk::46692481-554a-429c-bc03-d4cca9c03c2b" providerId="AD" clId="Web-{7801729E-9B08-2270-6DF2-A009C00CD439}" dt="2024-11-14T10:16:39.265" v="2" actId="1076"/>
      <pc:docMkLst>
        <pc:docMk/>
      </pc:docMkLst>
      <pc:sldChg chg="addSp delSp modSp">
        <pc:chgData name="Anthony Priest (Public Health Wales - No. 2 Capital Quarter)" userId="S::anthony.priest2@wales.nhs.uk::46692481-554a-429c-bc03-d4cca9c03c2b" providerId="AD" clId="Web-{7801729E-9B08-2270-6DF2-A009C00CD439}" dt="2024-11-14T10:16:39.265" v="2" actId="1076"/>
        <pc:sldMkLst>
          <pc:docMk/>
          <pc:sldMk cId="2926879243" sldId="256"/>
        </pc:sldMkLst>
        <pc:picChg chg="add mod">
          <ac:chgData name="Anthony Priest (Public Health Wales - No. 2 Capital Quarter)" userId="S::anthony.priest2@wales.nhs.uk::46692481-554a-429c-bc03-d4cca9c03c2b" providerId="AD" clId="Web-{7801729E-9B08-2270-6DF2-A009C00CD439}" dt="2024-11-14T10:16:39.265" v="2" actId="1076"/>
          <ac:picMkLst>
            <pc:docMk/>
            <pc:sldMk cId="2926879243" sldId="256"/>
            <ac:picMk id="4" creationId="{32EED9C3-171D-9238-25E0-5E0F7E2E8FA2}"/>
          </ac:picMkLst>
        </pc:picChg>
      </pc:sldChg>
    </pc:docChg>
  </pc:docChgLst>
  <pc:docChgLst>
    <pc:chgData name="Sophie Flood (Public Health Wales - Matrix House)" userId="S::sophie.flood@wales.nhs.uk::f1b68508-ff1d-4a78-a875-f6aa95017de1" providerId="AD" clId="Web-{5C1CED12-9A02-9FFD-1901-D56A59BF9306}"/>
    <pc:docChg chg="modSld">
      <pc:chgData name="Sophie Flood (Public Health Wales - Matrix House)" userId="S::sophie.flood@wales.nhs.uk::f1b68508-ff1d-4a78-a875-f6aa95017de1" providerId="AD" clId="Web-{5C1CED12-9A02-9FFD-1901-D56A59BF9306}" dt="2024-11-18T12:53:16.441" v="876" actId="14100"/>
      <pc:docMkLst>
        <pc:docMk/>
      </pc:docMkLst>
      <pc:sldChg chg="modSp">
        <pc:chgData name="Sophie Flood (Public Health Wales - Matrix House)" userId="S::sophie.flood@wales.nhs.uk::f1b68508-ff1d-4a78-a875-f6aa95017de1" providerId="AD" clId="Web-{5C1CED12-9A02-9FFD-1901-D56A59BF9306}" dt="2024-11-18T12:49:41.700" v="859" actId="20577"/>
        <pc:sldMkLst>
          <pc:docMk/>
          <pc:sldMk cId="2167396426" sldId="257"/>
        </pc:sldMkLst>
        <pc:spChg chg="mod">
          <ac:chgData name="Sophie Flood (Public Health Wales - Matrix House)" userId="S::sophie.flood@wales.nhs.uk::f1b68508-ff1d-4a78-a875-f6aa95017de1" providerId="AD" clId="Web-{5C1CED12-9A02-9FFD-1901-D56A59BF9306}" dt="2024-11-18T12:49:41.700" v="859" actId="20577"/>
          <ac:spMkLst>
            <pc:docMk/>
            <pc:sldMk cId="2167396426" sldId="257"/>
            <ac:spMk id="3" creationId="{D834DC58-4DC4-F26A-6ED1-44D6A5E6CA35}"/>
          </ac:spMkLst>
        </pc:spChg>
      </pc:sldChg>
      <pc:sldChg chg="addSp delSp modSp modNotes">
        <pc:chgData name="Sophie Flood (Public Health Wales - Matrix House)" userId="S::sophie.flood@wales.nhs.uk::f1b68508-ff1d-4a78-a875-f6aa95017de1" providerId="AD" clId="Web-{5C1CED12-9A02-9FFD-1901-D56A59BF9306}" dt="2024-11-18T12:00:59.672" v="408" actId="14100"/>
        <pc:sldMkLst>
          <pc:docMk/>
          <pc:sldMk cId="2530540712" sldId="259"/>
        </pc:sldMkLst>
        <pc:spChg chg="add mod">
          <ac:chgData name="Sophie Flood (Public Health Wales - Matrix House)" userId="S::sophie.flood@wales.nhs.uk::f1b68508-ff1d-4a78-a875-f6aa95017de1" providerId="AD" clId="Web-{5C1CED12-9A02-9FFD-1901-D56A59BF9306}" dt="2024-11-18T11:36:46.885" v="82" actId="1076"/>
          <ac:spMkLst>
            <pc:docMk/>
            <pc:sldMk cId="2530540712" sldId="259"/>
            <ac:spMk id="9" creationId="{03A72DCE-1446-6855-DF8A-4E0CEB11B0D6}"/>
          </ac:spMkLst>
        </pc:spChg>
        <pc:spChg chg="add mod">
          <ac:chgData name="Sophie Flood (Public Health Wales - Matrix House)" userId="S::sophie.flood@wales.nhs.uk::f1b68508-ff1d-4a78-a875-f6aa95017de1" providerId="AD" clId="Web-{5C1CED12-9A02-9FFD-1901-D56A59BF9306}" dt="2024-11-18T11:37:01.245" v="85" actId="1076"/>
          <ac:spMkLst>
            <pc:docMk/>
            <pc:sldMk cId="2530540712" sldId="259"/>
            <ac:spMk id="12" creationId="{2E625BD2-E197-CA18-1322-FC34353AF88F}"/>
          </ac:spMkLst>
        </pc:spChg>
        <pc:spChg chg="add mod">
          <ac:chgData name="Sophie Flood (Public Health Wales - Matrix House)" userId="S::sophie.flood@wales.nhs.uk::f1b68508-ff1d-4a78-a875-f6aa95017de1" providerId="AD" clId="Web-{5C1CED12-9A02-9FFD-1901-D56A59BF9306}" dt="2024-11-18T11:36:23.760" v="79" actId="1076"/>
          <ac:spMkLst>
            <pc:docMk/>
            <pc:sldMk cId="2530540712" sldId="259"/>
            <ac:spMk id="14" creationId="{18614652-57EC-9357-8C0A-8185A215A4AB}"/>
          </ac:spMkLst>
        </pc:spChg>
        <pc:picChg chg="mod">
          <ac:chgData name="Sophie Flood (Public Health Wales - Matrix House)" userId="S::sophie.flood@wales.nhs.uk::f1b68508-ff1d-4a78-a875-f6aa95017de1" providerId="AD" clId="Web-{5C1CED12-9A02-9FFD-1901-D56A59BF9306}" dt="2024-11-18T11:36:11.306" v="77" actId="1076"/>
          <ac:picMkLst>
            <pc:docMk/>
            <pc:sldMk cId="2530540712" sldId="259"/>
            <ac:picMk id="6" creationId="{4D2FC4D9-7709-AD9D-C52E-F2265F431A46}"/>
          </ac:picMkLst>
        </pc:picChg>
        <pc:picChg chg="add mod">
          <ac:chgData name="Sophie Flood (Public Health Wales - Matrix House)" userId="S::sophie.flood@wales.nhs.uk::f1b68508-ff1d-4a78-a875-f6aa95017de1" providerId="AD" clId="Web-{5C1CED12-9A02-9FFD-1901-D56A59BF9306}" dt="2024-11-18T12:00:28.796" v="403" actId="14100"/>
          <ac:picMkLst>
            <pc:docMk/>
            <pc:sldMk cId="2530540712" sldId="259"/>
            <ac:picMk id="7" creationId="{0AE81549-8F5E-4DD4-B96B-A050982A9FA1}"/>
          </ac:picMkLst>
        </pc:picChg>
        <pc:picChg chg="add mod">
          <ac:chgData name="Sophie Flood (Public Health Wales - Matrix House)" userId="S::sophie.flood@wales.nhs.uk::f1b68508-ff1d-4a78-a875-f6aa95017de1" providerId="AD" clId="Web-{5C1CED12-9A02-9FFD-1901-D56A59BF9306}" dt="2024-11-18T12:00:59.672" v="408" actId="14100"/>
          <ac:picMkLst>
            <pc:docMk/>
            <pc:sldMk cId="2530540712" sldId="259"/>
            <ac:picMk id="10" creationId="{E6DE8486-A2F0-1626-F02A-3A95DEF1530B}"/>
          </ac:picMkLst>
        </pc:picChg>
        <pc:picChg chg="add mod">
          <ac:chgData name="Sophie Flood (Public Health Wales - Matrix House)" userId="S::sophie.flood@wales.nhs.uk::f1b68508-ff1d-4a78-a875-f6aa95017de1" providerId="AD" clId="Web-{5C1CED12-9A02-9FFD-1901-D56A59BF9306}" dt="2024-11-18T12:00:43.375" v="406" actId="14100"/>
          <ac:picMkLst>
            <pc:docMk/>
            <pc:sldMk cId="2530540712" sldId="259"/>
            <ac:picMk id="11" creationId="{50D0B796-5393-11E0-6076-B8B52BD52E41}"/>
          </ac:picMkLst>
        </pc:picChg>
      </pc:sldChg>
      <pc:sldChg chg="addSp delSp modSp modNotes">
        <pc:chgData name="Sophie Flood (Public Health Wales - Matrix House)" userId="S::sophie.flood@wales.nhs.uk::f1b68508-ff1d-4a78-a875-f6aa95017de1" providerId="AD" clId="Web-{5C1CED12-9A02-9FFD-1901-D56A59BF9306}" dt="2024-11-18T12:01:34.626" v="412" actId="14100"/>
        <pc:sldMkLst>
          <pc:docMk/>
          <pc:sldMk cId="3317564057" sldId="261"/>
        </pc:sldMkLst>
        <pc:spChg chg="add mod">
          <ac:chgData name="Sophie Flood (Public Health Wales - Matrix House)" userId="S::sophie.flood@wales.nhs.uk::f1b68508-ff1d-4a78-a875-f6aa95017de1" providerId="AD" clId="Web-{5C1CED12-9A02-9FFD-1901-D56A59BF9306}" dt="2024-11-18T11:42:57.414" v="150" actId="20577"/>
          <ac:spMkLst>
            <pc:docMk/>
            <pc:sldMk cId="3317564057" sldId="261"/>
            <ac:spMk id="12" creationId="{0F6E967C-0DAE-AFDE-D628-BA3774A48724}"/>
          </ac:spMkLst>
        </pc:spChg>
        <pc:spChg chg="add mod">
          <ac:chgData name="Sophie Flood (Public Health Wales - Matrix House)" userId="S::sophie.flood@wales.nhs.uk::f1b68508-ff1d-4a78-a875-f6aa95017de1" providerId="AD" clId="Web-{5C1CED12-9A02-9FFD-1901-D56A59BF9306}" dt="2024-11-18T11:42:32.070" v="145" actId="1076"/>
          <ac:spMkLst>
            <pc:docMk/>
            <pc:sldMk cId="3317564057" sldId="261"/>
            <ac:spMk id="13" creationId="{7153846E-D827-00CA-7D51-68717B1697EF}"/>
          </ac:spMkLst>
        </pc:spChg>
        <pc:spChg chg="add mod">
          <ac:chgData name="Sophie Flood (Public Health Wales - Matrix House)" userId="S::sophie.flood@wales.nhs.uk::f1b68508-ff1d-4a78-a875-f6aa95017de1" providerId="AD" clId="Web-{5C1CED12-9A02-9FFD-1901-D56A59BF9306}" dt="2024-11-18T11:42:09.194" v="142" actId="1076"/>
          <ac:spMkLst>
            <pc:docMk/>
            <pc:sldMk cId="3317564057" sldId="261"/>
            <ac:spMk id="14" creationId="{8D835AEC-07C1-D0E2-21BB-45D0A8801674}"/>
          </ac:spMkLst>
        </pc:spChg>
        <pc:picChg chg="mod">
          <ac:chgData name="Sophie Flood (Public Health Wales - Matrix House)" userId="S::sophie.flood@wales.nhs.uk::f1b68508-ff1d-4a78-a875-f6aa95017de1" providerId="AD" clId="Web-{5C1CED12-9A02-9FFD-1901-D56A59BF9306}" dt="2024-11-18T11:41:56.568" v="140" actId="1076"/>
          <ac:picMkLst>
            <pc:docMk/>
            <pc:sldMk cId="3317564057" sldId="261"/>
            <ac:picMk id="2" creationId="{53443656-ECBF-8C06-38AC-DBBBB880853D}"/>
          </ac:picMkLst>
        </pc:picChg>
        <pc:picChg chg="add mod">
          <ac:chgData name="Sophie Flood (Public Health Wales - Matrix House)" userId="S::sophie.flood@wales.nhs.uk::f1b68508-ff1d-4a78-a875-f6aa95017de1" providerId="AD" clId="Web-{5C1CED12-9A02-9FFD-1901-D56A59BF9306}" dt="2024-11-18T11:59:44.857" v="396" actId="1076"/>
          <ac:picMkLst>
            <pc:docMk/>
            <pc:sldMk cId="3317564057" sldId="261"/>
            <ac:picMk id="7" creationId="{603C4A84-215D-B9EA-CE83-1CDA34209CDF}"/>
          </ac:picMkLst>
        </pc:picChg>
        <pc:picChg chg="add mod">
          <ac:chgData name="Sophie Flood (Public Health Wales - Matrix House)" userId="S::sophie.flood@wales.nhs.uk::f1b68508-ff1d-4a78-a875-f6aa95017de1" providerId="AD" clId="Web-{5C1CED12-9A02-9FFD-1901-D56A59BF9306}" dt="2024-11-18T12:01:34.626" v="412" actId="14100"/>
          <ac:picMkLst>
            <pc:docMk/>
            <pc:sldMk cId="3317564057" sldId="261"/>
            <ac:picMk id="9" creationId="{19A56BB1-B42C-4B93-D410-DCB5FA0E6FD0}"/>
          </ac:picMkLst>
        </pc:picChg>
        <pc:picChg chg="add mod">
          <ac:chgData name="Sophie Flood (Public Health Wales - Matrix House)" userId="S::sophie.flood@wales.nhs.uk::f1b68508-ff1d-4a78-a875-f6aa95017de1" providerId="AD" clId="Web-{5C1CED12-9A02-9FFD-1901-D56A59BF9306}" dt="2024-11-18T12:01:23.532" v="411" actId="14100"/>
          <ac:picMkLst>
            <pc:docMk/>
            <pc:sldMk cId="3317564057" sldId="261"/>
            <ac:picMk id="11" creationId="{EC23E390-3531-A963-8892-7B53A0D56AEF}"/>
          </ac:picMkLst>
        </pc:picChg>
      </pc:sldChg>
      <pc:sldChg chg="addSp delSp modSp modNotes">
        <pc:chgData name="Sophie Flood (Public Health Wales - Matrix House)" userId="S::sophie.flood@wales.nhs.uk::f1b68508-ff1d-4a78-a875-f6aa95017de1" providerId="AD" clId="Web-{5C1CED12-9A02-9FFD-1901-D56A59BF9306}" dt="2024-11-18T12:51:56.329" v="865" actId="14100"/>
        <pc:sldMkLst>
          <pc:docMk/>
          <pc:sldMk cId="138318791" sldId="262"/>
        </pc:sldMkLst>
        <pc:spChg chg="add mod">
          <ac:chgData name="Sophie Flood (Public Health Wales - Matrix House)" userId="S::sophie.flood@wales.nhs.uk::f1b68508-ff1d-4a78-a875-f6aa95017de1" providerId="AD" clId="Web-{5C1CED12-9A02-9FFD-1901-D56A59BF9306}" dt="2024-11-18T11:49:09.850" v="277" actId="20577"/>
          <ac:spMkLst>
            <pc:docMk/>
            <pc:sldMk cId="138318791" sldId="262"/>
            <ac:spMk id="12" creationId="{554B3D0F-70AC-70B8-DAF7-A25A635EDBBB}"/>
          </ac:spMkLst>
        </pc:spChg>
        <pc:spChg chg="add mod">
          <ac:chgData name="Sophie Flood (Public Health Wales - Matrix House)" userId="S::sophie.flood@wales.nhs.uk::f1b68508-ff1d-4a78-a875-f6aa95017de1" providerId="AD" clId="Web-{5C1CED12-9A02-9FFD-1901-D56A59BF9306}" dt="2024-11-18T11:48:04.410" v="229" actId="1076"/>
          <ac:spMkLst>
            <pc:docMk/>
            <pc:sldMk cId="138318791" sldId="262"/>
            <ac:spMk id="20" creationId="{3EF9AFB8-080F-ECBA-311E-3F4C2181E927}"/>
          </ac:spMkLst>
        </pc:spChg>
        <pc:spChg chg="add mod">
          <ac:chgData name="Sophie Flood (Public Health Wales - Matrix House)" userId="S::sophie.flood@wales.nhs.uk::f1b68508-ff1d-4a78-a875-f6aa95017de1" providerId="AD" clId="Web-{5C1CED12-9A02-9FFD-1901-D56A59BF9306}" dt="2024-11-18T11:50:53.213" v="302" actId="1076"/>
          <ac:spMkLst>
            <pc:docMk/>
            <pc:sldMk cId="138318791" sldId="262"/>
            <ac:spMk id="21" creationId="{AC30AA73-B632-89E7-4963-C626F1375376}"/>
          </ac:spMkLst>
        </pc:spChg>
        <pc:picChg chg="mod">
          <ac:chgData name="Sophie Flood (Public Health Wales - Matrix House)" userId="S::sophie.flood@wales.nhs.uk::f1b68508-ff1d-4a78-a875-f6aa95017de1" providerId="AD" clId="Web-{5C1CED12-9A02-9FFD-1901-D56A59BF9306}" dt="2024-11-18T11:50:42.525" v="300" actId="1076"/>
          <ac:picMkLst>
            <pc:docMk/>
            <pc:sldMk cId="138318791" sldId="262"/>
            <ac:picMk id="3" creationId="{9C569D43-7BFD-2A47-6212-4D698EB89954}"/>
          </ac:picMkLst>
        </pc:picChg>
        <pc:picChg chg="add mod">
          <ac:chgData name="Sophie Flood (Public Health Wales - Matrix House)" userId="S::sophie.flood@wales.nhs.uk::f1b68508-ff1d-4a78-a875-f6aa95017de1" providerId="AD" clId="Web-{5C1CED12-9A02-9FFD-1901-D56A59BF9306}" dt="2024-11-18T12:51:56.329" v="865" actId="14100"/>
          <ac:picMkLst>
            <pc:docMk/>
            <pc:sldMk cId="138318791" sldId="262"/>
            <ac:picMk id="7" creationId="{E2968758-33A0-A223-CB5F-16ECDBB8D4DD}"/>
          </ac:picMkLst>
        </pc:picChg>
        <pc:picChg chg="add mod">
          <ac:chgData name="Sophie Flood (Public Health Wales - Matrix House)" userId="S::sophie.flood@wales.nhs.uk::f1b68508-ff1d-4a78-a875-f6aa95017de1" providerId="AD" clId="Web-{5C1CED12-9A02-9FFD-1901-D56A59BF9306}" dt="2024-11-18T11:50:32.025" v="298" actId="14100"/>
          <ac:picMkLst>
            <pc:docMk/>
            <pc:sldMk cId="138318791" sldId="262"/>
            <ac:picMk id="9" creationId="{DAFBB072-8B5E-F483-81B4-6BBCBF7685FF}"/>
          </ac:picMkLst>
        </pc:picChg>
        <pc:picChg chg="add mod">
          <ac:chgData name="Sophie Flood (Public Health Wales - Matrix House)" userId="S::sophie.flood@wales.nhs.uk::f1b68508-ff1d-4a78-a875-f6aa95017de1" providerId="AD" clId="Web-{5C1CED12-9A02-9FFD-1901-D56A59BF9306}" dt="2024-11-18T11:50:46.775" v="301" actId="1076"/>
          <ac:picMkLst>
            <pc:docMk/>
            <pc:sldMk cId="138318791" sldId="262"/>
            <ac:picMk id="11" creationId="{E56CF95A-6618-E2D5-4276-CEF3F5A3536C}"/>
          </ac:picMkLst>
        </pc:picChg>
      </pc:sldChg>
      <pc:sldChg chg="addSp delSp modSp modNotes">
        <pc:chgData name="Sophie Flood (Public Health Wales - Matrix House)" userId="S::sophie.flood@wales.nhs.uk::f1b68508-ff1d-4a78-a875-f6aa95017de1" providerId="AD" clId="Web-{5C1CED12-9A02-9FFD-1901-D56A59BF9306}" dt="2024-11-18T12:53:16.441" v="876" actId="14100"/>
        <pc:sldMkLst>
          <pc:docMk/>
          <pc:sldMk cId="3834569773" sldId="263"/>
        </pc:sldMkLst>
        <pc:spChg chg="mod">
          <ac:chgData name="Sophie Flood (Public Health Wales - Matrix House)" userId="S::sophie.flood@wales.nhs.uk::f1b68508-ff1d-4a78-a875-f6aa95017de1" providerId="AD" clId="Web-{5C1CED12-9A02-9FFD-1901-D56A59BF9306}" dt="2024-11-18T12:52:34.408" v="869" actId="1076"/>
          <ac:spMkLst>
            <pc:docMk/>
            <pc:sldMk cId="3834569773" sldId="263"/>
            <ac:spMk id="5" creationId="{6C0DA7FD-0156-540E-CBBA-9349431FF763}"/>
          </ac:spMkLst>
        </pc:spChg>
        <pc:spChg chg="add mod">
          <ac:chgData name="Sophie Flood (Public Health Wales - Matrix House)" userId="S::sophie.flood@wales.nhs.uk::f1b68508-ff1d-4a78-a875-f6aa95017de1" providerId="AD" clId="Web-{5C1CED12-9A02-9FFD-1901-D56A59BF9306}" dt="2024-11-18T11:56:14.115" v="355" actId="1076"/>
          <ac:spMkLst>
            <pc:docMk/>
            <pc:sldMk cId="3834569773" sldId="263"/>
            <ac:spMk id="15" creationId="{56B0E577-9D1E-898D-A232-E9E0EF3C44A6}"/>
          </ac:spMkLst>
        </pc:spChg>
        <pc:spChg chg="add mod">
          <ac:chgData name="Sophie Flood (Public Health Wales - Matrix House)" userId="S::sophie.flood@wales.nhs.uk::f1b68508-ff1d-4a78-a875-f6aa95017de1" providerId="AD" clId="Web-{5C1CED12-9A02-9FFD-1901-D56A59BF9306}" dt="2024-11-18T12:12:03.602" v="508" actId="1076"/>
          <ac:spMkLst>
            <pc:docMk/>
            <pc:sldMk cId="3834569773" sldId="263"/>
            <ac:spMk id="16" creationId="{4A71B2FD-9A68-62C6-CBEF-F50112C60740}"/>
          </ac:spMkLst>
        </pc:spChg>
        <pc:spChg chg="add mod">
          <ac:chgData name="Sophie Flood (Public Health Wales - Matrix House)" userId="S::sophie.flood@wales.nhs.uk::f1b68508-ff1d-4a78-a875-f6aa95017de1" providerId="AD" clId="Web-{5C1CED12-9A02-9FFD-1901-D56A59BF9306}" dt="2024-11-18T12:53:12.957" v="875" actId="1076"/>
          <ac:spMkLst>
            <pc:docMk/>
            <pc:sldMk cId="3834569773" sldId="263"/>
            <ac:spMk id="17" creationId="{655E4111-7135-3B18-C7D8-76F586D00E5C}"/>
          </ac:spMkLst>
        </pc:spChg>
        <pc:spChg chg="add mod">
          <ac:chgData name="Sophie Flood (Public Health Wales - Matrix House)" userId="S::sophie.flood@wales.nhs.uk::f1b68508-ff1d-4a78-a875-f6aa95017de1" providerId="AD" clId="Web-{5C1CED12-9A02-9FFD-1901-D56A59BF9306}" dt="2024-11-18T12:53:03.081" v="873" actId="1076"/>
          <ac:spMkLst>
            <pc:docMk/>
            <pc:sldMk cId="3834569773" sldId="263"/>
            <ac:spMk id="18" creationId="{498AC454-C37F-BF58-9D54-9AF5CFB65B51}"/>
          </ac:spMkLst>
        </pc:spChg>
        <pc:picChg chg="mod">
          <ac:chgData name="Sophie Flood (Public Health Wales - Matrix House)" userId="S::sophie.flood@wales.nhs.uk::f1b68508-ff1d-4a78-a875-f6aa95017de1" providerId="AD" clId="Web-{5C1CED12-9A02-9FFD-1901-D56A59BF9306}" dt="2024-11-18T12:53:16.441" v="876" actId="14100"/>
          <ac:picMkLst>
            <pc:docMk/>
            <pc:sldMk cId="3834569773" sldId="263"/>
            <ac:picMk id="3" creationId="{5C1CFBA4-EAB8-F784-BB08-7880B5C054FC}"/>
          </ac:picMkLst>
        </pc:picChg>
        <pc:picChg chg="add mod">
          <ac:chgData name="Sophie Flood (Public Health Wales - Matrix House)" userId="S::sophie.flood@wales.nhs.uk::f1b68508-ff1d-4a78-a875-f6aa95017de1" providerId="AD" clId="Web-{5C1CED12-9A02-9FFD-1901-D56A59BF9306}" dt="2024-11-18T12:52:59.222" v="872" actId="1076"/>
          <ac:picMkLst>
            <pc:docMk/>
            <pc:sldMk cId="3834569773" sldId="263"/>
            <ac:picMk id="7" creationId="{0E3A3535-17B5-1238-50B2-538F1056284C}"/>
          </ac:picMkLst>
        </pc:picChg>
        <pc:picChg chg="add mod">
          <ac:chgData name="Sophie Flood (Public Health Wales - Matrix House)" userId="S::sophie.flood@wales.nhs.uk::f1b68508-ff1d-4a78-a875-f6aa95017de1" providerId="AD" clId="Web-{5C1CED12-9A02-9FFD-1901-D56A59BF9306}" dt="2024-11-18T12:53:08.941" v="874" actId="1076"/>
          <ac:picMkLst>
            <pc:docMk/>
            <pc:sldMk cId="3834569773" sldId="263"/>
            <ac:picMk id="9" creationId="{04DC8EE1-A045-367D-62A8-B0488B20DB7A}"/>
          </ac:picMkLst>
        </pc:picChg>
        <pc:picChg chg="add mod">
          <ac:chgData name="Sophie Flood (Public Health Wales - Matrix House)" userId="S::sophie.flood@wales.nhs.uk::f1b68508-ff1d-4a78-a875-f6aa95017de1" providerId="AD" clId="Web-{5C1CED12-9A02-9FFD-1901-D56A59BF9306}" dt="2024-11-18T12:51:33.199" v="860" actId="14100"/>
          <ac:picMkLst>
            <pc:docMk/>
            <pc:sldMk cId="3834569773" sldId="263"/>
            <ac:picMk id="11" creationId="{F13BF103-6356-D4D5-7665-1B99A0023764}"/>
          </ac:picMkLst>
        </pc:picChg>
      </pc:sldChg>
      <pc:sldChg chg="addSp delSp modSp">
        <pc:chgData name="Sophie Flood (Public Health Wales - Matrix House)" userId="S::sophie.flood@wales.nhs.uk::f1b68508-ff1d-4a78-a875-f6aa95017de1" providerId="AD" clId="Web-{5C1CED12-9A02-9FFD-1901-D56A59BF9306}" dt="2024-11-18T12:48:54.433" v="857" actId="14100"/>
        <pc:sldMkLst>
          <pc:docMk/>
          <pc:sldMk cId="4108262811" sldId="281"/>
        </pc:sldMkLst>
        <pc:spChg chg="mod">
          <ac:chgData name="Sophie Flood (Public Health Wales - Matrix House)" userId="S::sophie.flood@wales.nhs.uk::f1b68508-ff1d-4a78-a875-f6aa95017de1" providerId="AD" clId="Web-{5C1CED12-9A02-9FFD-1901-D56A59BF9306}" dt="2024-11-18T12:44:50.486" v="824" actId="20577"/>
          <ac:spMkLst>
            <pc:docMk/>
            <pc:sldMk cId="4108262811" sldId="281"/>
            <ac:spMk id="4" creationId="{C69AB48C-ACD3-FD83-18A1-F29FA551114E}"/>
          </ac:spMkLst>
        </pc:spChg>
        <pc:spChg chg="mod">
          <ac:chgData name="Sophie Flood (Public Health Wales - Matrix House)" userId="S::sophie.flood@wales.nhs.uk::f1b68508-ff1d-4a78-a875-f6aa95017de1" providerId="AD" clId="Web-{5C1CED12-9A02-9FFD-1901-D56A59BF9306}" dt="2024-11-18T12:48:27.682" v="854" actId="20577"/>
          <ac:spMkLst>
            <pc:docMk/>
            <pc:sldMk cId="4108262811" sldId="281"/>
            <ac:spMk id="6" creationId="{DAC246B4-4153-333B-A766-9453CC5BE4A8}"/>
          </ac:spMkLst>
        </pc:spChg>
        <pc:spChg chg="add mod">
          <ac:chgData name="Sophie Flood (Public Health Wales - Matrix House)" userId="S::sophie.flood@wales.nhs.uk::f1b68508-ff1d-4a78-a875-f6aa95017de1" providerId="AD" clId="Web-{5C1CED12-9A02-9FFD-1901-D56A59BF9306}" dt="2024-11-18T12:48:44.620" v="856" actId="1076"/>
          <ac:spMkLst>
            <pc:docMk/>
            <pc:sldMk cId="4108262811" sldId="281"/>
            <ac:spMk id="15" creationId="{59EF0584-AEE5-51AB-6DEB-F82B7DCA92CC}"/>
          </ac:spMkLst>
        </pc:spChg>
        <pc:spChg chg="add mod">
          <ac:chgData name="Sophie Flood (Public Health Wales - Matrix House)" userId="S::sophie.flood@wales.nhs.uk::f1b68508-ff1d-4a78-a875-f6aa95017de1" providerId="AD" clId="Web-{5C1CED12-9A02-9FFD-1901-D56A59BF9306}" dt="2024-11-18T12:45:58.286" v="833" actId="1076"/>
          <ac:spMkLst>
            <pc:docMk/>
            <pc:sldMk cId="4108262811" sldId="281"/>
            <ac:spMk id="16" creationId="{922D011B-152E-1875-9680-E2BC632A8620}"/>
          </ac:spMkLst>
        </pc:spChg>
        <pc:spChg chg="add mod">
          <ac:chgData name="Sophie Flood (Public Health Wales - Matrix House)" userId="S::sophie.flood@wales.nhs.uk::f1b68508-ff1d-4a78-a875-f6aa95017de1" providerId="AD" clId="Web-{5C1CED12-9A02-9FFD-1901-D56A59BF9306}" dt="2024-11-18T12:47:02.585" v="842" actId="1076"/>
          <ac:spMkLst>
            <pc:docMk/>
            <pc:sldMk cId="4108262811" sldId="281"/>
            <ac:spMk id="17" creationId="{DD7CFEB8-E307-8A65-7F4E-134ADCA35F75}"/>
          </ac:spMkLst>
        </pc:spChg>
        <pc:spChg chg="add mod">
          <ac:chgData name="Sophie Flood (Public Health Wales - Matrix House)" userId="S::sophie.flood@wales.nhs.uk::f1b68508-ff1d-4a78-a875-f6aa95017de1" providerId="AD" clId="Web-{5C1CED12-9A02-9FFD-1901-D56A59BF9306}" dt="2024-11-18T12:47:46.915" v="847" actId="1076"/>
          <ac:spMkLst>
            <pc:docMk/>
            <pc:sldMk cId="4108262811" sldId="281"/>
            <ac:spMk id="19" creationId="{5DFB595E-9556-F975-E0E0-D42A4F48C5D5}"/>
          </ac:spMkLst>
        </pc:spChg>
        <pc:spChg chg="add mod">
          <ac:chgData name="Sophie Flood (Public Health Wales - Matrix House)" userId="S::sophie.flood@wales.nhs.uk::f1b68508-ff1d-4a78-a875-f6aa95017de1" providerId="AD" clId="Web-{5C1CED12-9A02-9FFD-1901-D56A59BF9306}" dt="2024-11-18T12:48:00.306" v="849" actId="1076"/>
          <ac:spMkLst>
            <pc:docMk/>
            <pc:sldMk cId="4108262811" sldId="281"/>
            <ac:spMk id="20" creationId="{B2BE22CD-D7AE-3981-03DC-2BEDABB6D49C}"/>
          </ac:spMkLst>
        </pc:spChg>
        <pc:spChg chg="add mod">
          <ac:chgData name="Sophie Flood (Public Health Wales - Matrix House)" userId="S::sophie.flood@wales.nhs.uk::f1b68508-ff1d-4a78-a875-f6aa95017de1" providerId="AD" clId="Web-{5C1CED12-9A02-9FFD-1901-D56A59BF9306}" dt="2024-11-18T12:45:05.893" v="826" actId="1076"/>
          <ac:spMkLst>
            <pc:docMk/>
            <pc:sldMk cId="4108262811" sldId="281"/>
            <ac:spMk id="22" creationId="{C12CF137-77BB-C81A-26DA-7B2B61A4E9BB}"/>
          </ac:spMkLst>
        </pc:spChg>
        <pc:picChg chg="add mod">
          <ac:chgData name="Sophie Flood (Public Health Wales - Matrix House)" userId="S::sophie.flood@wales.nhs.uk::f1b68508-ff1d-4a78-a875-f6aa95017de1" providerId="AD" clId="Web-{5C1CED12-9A02-9FFD-1901-D56A59BF9306}" dt="2024-11-18T12:47:53.134" v="848" actId="1076"/>
          <ac:picMkLst>
            <pc:docMk/>
            <pc:sldMk cId="4108262811" sldId="281"/>
            <ac:picMk id="3" creationId="{F980229F-C481-7169-54F3-C03B4A7F1312}"/>
          </ac:picMkLst>
        </pc:picChg>
        <pc:picChg chg="mod">
          <ac:chgData name="Sophie Flood (Public Health Wales - Matrix House)" userId="S::sophie.flood@wales.nhs.uk::f1b68508-ff1d-4a78-a875-f6aa95017de1" providerId="AD" clId="Web-{5C1CED12-9A02-9FFD-1901-D56A59BF9306}" dt="2024-11-18T12:48:09.916" v="851" actId="1076"/>
          <ac:picMkLst>
            <pc:docMk/>
            <pc:sldMk cId="4108262811" sldId="281"/>
            <ac:picMk id="5" creationId="{625843F9-DC96-A7CF-7DFC-3B5936DD5ED5}"/>
          </ac:picMkLst>
        </pc:picChg>
        <pc:picChg chg="add mod">
          <ac:chgData name="Sophie Flood (Public Health Wales - Matrix House)" userId="S::sophie.flood@wales.nhs.uk::f1b68508-ff1d-4a78-a875-f6aa95017de1" providerId="AD" clId="Web-{5C1CED12-9A02-9FFD-1901-D56A59BF9306}" dt="2024-11-18T12:47:30.383" v="845" actId="1076"/>
          <ac:picMkLst>
            <pc:docMk/>
            <pc:sldMk cId="4108262811" sldId="281"/>
            <ac:picMk id="8" creationId="{3FEA7D35-B5EB-8D5C-FAB3-BB6760B0D82B}"/>
          </ac:picMkLst>
        </pc:picChg>
        <pc:picChg chg="add mod">
          <ac:chgData name="Sophie Flood (Public Health Wales - Matrix House)" userId="S::sophie.flood@wales.nhs.uk::f1b68508-ff1d-4a78-a875-f6aa95017de1" providerId="AD" clId="Web-{5C1CED12-9A02-9FFD-1901-D56A59BF9306}" dt="2024-11-18T12:47:18.414" v="844" actId="14100"/>
          <ac:picMkLst>
            <pc:docMk/>
            <pc:sldMk cId="4108262811" sldId="281"/>
            <ac:picMk id="10" creationId="{B8EF03B4-C71C-C6D8-790B-42FEF9A2384C}"/>
          </ac:picMkLst>
        </pc:picChg>
        <pc:picChg chg="add mod">
          <ac:chgData name="Sophie Flood (Public Health Wales - Matrix House)" userId="S::sophie.flood@wales.nhs.uk::f1b68508-ff1d-4a78-a875-f6aa95017de1" providerId="AD" clId="Web-{5C1CED12-9A02-9FFD-1901-D56A59BF9306}" dt="2024-11-18T12:46:04.380" v="834" actId="14100"/>
          <ac:picMkLst>
            <pc:docMk/>
            <pc:sldMk cId="4108262811" sldId="281"/>
            <ac:picMk id="12" creationId="{713FAE4F-F410-638C-085B-BC3EAD6DFC6A}"/>
          </ac:picMkLst>
        </pc:picChg>
        <pc:picChg chg="add mod">
          <ac:chgData name="Sophie Flood (Public Health Wales - Matrix House)" userId="S::sophie.flood@wales.nhs.uk::f1b68508-ff1d-4a78-a875-f6aa95017de1" providerId="AD" clId="Web-{5C1CED12-9A02-9FFD-1901-D56A59BF9306}" dt="2024-11-18T12:48:54.433" v="857" actId="14100"/>
          <ac:picMkLst>
            <pc:docMk/>
            <pc:sldMk cId="4108262811" sldId="281"/>
            <ac:picMk id="14" creationId="{DD858D7A-FBA4-BE22-F2BE-88BFF3B710FB}"/>
          </ac:picMkLst>
        </pc:picChg>
        <pc:picChg chg="add mod">
          <ac:chgData name="Sophie Flood (Public Health Wales - Matrix House)" userId="S::sophie.flood@wales.nhs.uk::f1b68508-ff1d-4a78-a875-f6aa95017de1" providerId="AD" clId="Web-{5C1CED12-9A02-9FFD-1901-D56A59BF9306}" dt="2024-11-18T12:45:17.909" v="828" actId="14100"/>
          <ac:picMkLst>
            <pc:docMk/>
            <pc:sldMk cId="4108262811" sldId="281"/>
            <ac:picMk id="21" creationId="{92D97BDA-0E40-9BA1-878B-7660DB9F226C}"/>
          </ac:picMkLst>
        </pc:picChg>
      </pc:sldChg>
      <pc:sldChg chg="addSp delSp modSp modNotes">
        <pc:chgData name="Sophie Flood (Public Health Wales - Matrix House)" userId="S::sophie.flood@wales.nhs.uk::f1b68508-ff1d-4a78-a875-f6aa95017de1" providerId="AD" clId="Web-{5C1CED12-9A02-9FFD-1901-D56A59BF9306}" dt="2024-11-18T12:27:02.666" v="700" actId="14100"/>
        <pc:sldMkLst>
          <pc:docMk/>
          <pc:sldMk cId="4142111189" sldId="282"/>
        </pc:sldMkLst>
        <pc:spChg chg="add mod">
          <ac:chgData name="Sophie Flood (Public Health Wales - Matrix House)" userId="S::sophie.flood@wales.nhs.uk::f1b68508-ff1d-4a78-a875-f6aa95017de1" providerId="AD" clId="Web-{5C1CED12-9A02-9FFD-1901-D56A59BF9306}" dt="2024-11-18T12:07:39.155" v="477" actId="1076"/>
          <ac:spMkLst>
            <pc:docMk/>
            <pc:sldMk cId="4142111189" sldId="282"/>
            <ac:spMk id="12" creationId="{25178091-7BBB-FF8A-70D8-B88F96101D9F}"/>
          </ac:spMkLst>
        </pc:spChg>
        <pc:spChg chg="add mod">
          <ac:chgData name="Sophie Flood (Public Health Wales - Matrix House)" userId="S::sophie.flood@wales.nhs.uk::f1b68508-ff1d-4a78-a875-f6aa95017de1" providerId="AD" clId="Web-{5C1CED12-9A02-9FFD-1901-D56A59BF9306}" dt="2024-11-18T12:10:24.224" v="500" actId="1076"/>
          <ac:spMkLst>
            <pc:docMk/>
            <pc:sldMk cId="4142111189" sldId="282"/>
            <ac:spMk id="13" creationId="{B966F3DE-190E-EE01-7968-6AAC5440F075}"/>
          </ac:spMkLst>
        </pc:spChg>
        <pc:spChg chg="add mod">
          <ac:chgData name="Sophie Flood (Public Health Wales - Matrix House)" userId="S::sophie.flood@wales.nhs.uk::f1b68508-ff1d-4a78-a875-f6aa95017de1" providerId="AD" clId="Web-{5C1CED12-9A02-9FFD-1901-D56A59BF9306}" dt="2024-11-18T12:09:59.098" v="497" actId="1076"/>
          <ac:spMkLst>
            <pc:docMk/>
            <pc:sldMk cId="4142111189" sldId="282"/>
            <ac:spMk id="14" creationId="{4E8E3000-8377-ADA9-46D1-9AFEA4A41FE8}"/>
          </ac:spMkLst>
        </pc:spChg>
        <pc:picChg chg="mod">
          <ac:chgData name="Sophie Flood (Public Health Wales - Matrix House)" userId="S::sophie.flood@wales.nhs.uk::f1b68508-ff1d-4a78-a875-f6aa95017de1" providerId="AD" clId="Web-{5C1CED12-9A02-9FFD-1901-D56A59BF9306}" dt="2024-11-18T12:10:31.552" v="501" actId="1076"/>
          <ac:picMkLst>
            <pc:docMk/>
            <pc:sldMk cId="4142111189" sldId="282"/>
            <ac:picMk id="2" creationId="{5461DD51-B9EC-39E3-6D34-BB2B6C55A807}"/>
          </ac:picMkLst>
        </pc:picChg>
        <pc:picChg chg="add mod">
          <ac:chgData name="Sophie Flood (Public Health Wales - Matrix House)" userId="S::sophie.flood@wales.nhs.uk::f1b68508-ff1d-4a78-a875-f6aa95017de1" providerId="AD" clId="Web-{5C1CED12-9A02-9FFD-1901-D56A59BF9306}" dt="2024-11-18T12:09:53.363" v="496" actId="1076"/>
          <ac:picMkLst>
            <pc:docMk/>
            <pc:sldMk cId="4142111189" sldId="282"/>
            <ac:picMk id="7" creationId="{D3A2D1E1-95E3-9FF4-9A1E-FCF06BAC843F}"/>
          </ac:picMkLst>
        </pc:picChg>
        <pc:picChg chg="add mod">
          <ac:chgData name="Sophie Flood (Public Health Wales - Matrix House)" userId="S::sophie.flood@wales.nhs.uk::f1b68508-ff1d-4a78-a875-f6aa95017de1" providerId="AD" clId="Web-{5C1CED12-9A02-9FFD-1901-D56A59BF9306}" dt="2024-11-18T12:27:02.666" v="700" actId="14100"/>
          <ac:picMkLst>
            <pc:docMk/>
            <pc:sldMk cId="4142111189" sldId="282"/>
            <ac:picMk id="9" creationId="{156F51D1-B257-8A3E-512B-F6376EC48101}"/>
          </ac:picMkLst>
        </pc:picChg>
        <pc:picChg chg="add mod">
          <ac:chgData name="Sophie Flood (Public Health Wales - Matrix House)" userId="S::sophie.flood@wales.nhs.uk::f1b68508-ff1d-4a78-a875-f6aa95017de1" providerId="AD" clId="Web-{5C1CED12-9A02-9FFD-1901-D56A59BF9306}" dt="2024-11-18T12:07:35.577" v="476" actId="1076"/>
          <ac:picMkLst>
            <pc:docMk/>
            <pc:sldMk cId="4142111189" sldId="282"/>
            <ac:picMk id="11" creationId="{6F425BED-61C5-61E9-F4BD-5461E443E21D}"/>
          </ac:picMkLst>
        </pc:picChg>
      </pc:sldChg>
      <pc:sldChg chg="modSp">
        <pc:chgData name="Sophie Flood (Public Health Wales - Matrix House)" userId="S::sophie.flood@wales.nhs.uk::f1b68508-ff1d-4a78-a875-f6aa95017de1" providerId="AD" clId="Web-{5C1CED12-9A02-9FFD-1901-D56A59BF9306}" dt="2024-11-18T11:26:42.551" v="4" actId="20577"/>
        <pc:sldMkLst>
          <pc:docMk/>
          <pc:sldMk cId="3796558017" sldId="283"/>
        </pc:sldMkLst>
        <pc:spChg chg="mod">
          <ac:chgData name="Sophie Flood (Public Health Wales - Matrix House)" userId="S::sophie.flood@wales.nhs.uk::f1b68508-ff1d-4a78-a875-f6aa95017de1" providerId="AD" clId="Web-{5C1CED12-9A02-9FFD-1901-D56A59BF9306}" dt="2024-11-18T11:26:42.551" v="4" actId="20577"/>
          <ac:spMkLst>
            <pc:docMk/>
            <pc:sldMk cId="3796558017" sldId="283"/>
            <ac:spMk id="7" creationId="{ACA58841-5170-FC64-6A50-37FE90DA1EC5}"/>
          </ac:spMkLst>
        </pc:spChg>
      </pc:sldChg>
      <pc:sldChg chg="addSp delSp modSp">
        <pc:chgData name="Sophie Flood (Public Health Wales - Matrix House)" userId="S::sophie.flood@wales.nhs.uk::f1b68508-ff1d-4a78-a875-f6aa95017de1" providerId="AD" clId="Web-{5C1CED12-9A02-9FFD-1901-D56A59BF9306}" dt="2024-11-18T12:26:31.665" v="698" actId="1076"/>
        <pc:sldMkLst>
          <pc:docMk/>
          <pc:sldMk cId="3821075686" sldId="284"/>
        </pc:sldMkLst>
        <pc:spChg chg="mod">
          <ac:chgData name="Sophie Flood (Public Health Wales - Matrix House)" userId="S::sophie.flood@wales.nhs.uk::f1b68508-ff1d-4a78-a875-f6aa95017de1" providerId="AD" clId="Web-{5C1CED12-9A02-9FFD-1901-D56A59BF9306}" dt="2024-11-18T12:21:21.685" v="638" actId="14100"/>
          <ac:spMkLst>
            <pc:docMk/>
            <pc:sldMk cId="3821075686" sldId="284"/>
            <ac:spMk id="4" creationId="{C69AB48C-ACD3-FD83-18A1-F29FA551114E}"/>
          </ac:spMkLst>
        </pc:spChg>
        <pc:spChg chg="mod">
          <ac:chgData name="Sophie Flood (Public Health Wales - Matrix House)" userId="S::sophie.flood@wales.nhs.uk::f1b68508-ff1d-4a78-a875-f6aa95017de1" providerId="AD" clId="Web-{5C1CED12-9A02-9FFD-1901-D56A59BF9306}" dt="2024-11-18T12:26:31.665" v="698" actId="1076"/>
          <ac:spMkLst>
            <pc:docMk/>
            <pc:sldMk cId="3821075686" sldId="284"/>
            <ac:spMk id="6" creationId="{DC24009B-1B96-5E48-C82D-25E518807BCB}"/>
          </ac:spMkLst>
        </pc:spChg>
        <pc:spChg chg="add mod">
          <ac:chgData name="Sophie Flood (Public Health Wales - Matrix House)" userId="S::sophie.flood@wales.nhs.uk::f1b68508-ff1d-4a78-a875-f6aa95017de1" providerId="AD" clId="Web-{5C1CED12-9A02-9FFD-1901-D56A59BF9306}" dt="2024-11-18T12:24:28.567" v="671" actId="20577"/>
          <ac:spMkLst>
            <pc:docMk/>
            <pc:sldMk cId="3821075686" sldId="284"/>
            <ac:spMk id="16" creationId="{7DD53AB0-38BA-85D6-63E5-DC04BA4C17E3}"/>
          </ac:spMkLst>
        </pc:spChg>
        <pc:spChg chg="add mod">
          <ac:chgData name="Sophie Flood (Public Health Wales - Matrix House)" userId="S::sophie.flood@wales.nhs.uk::f1b68508-ff1d-4a78-a875-f6aa95017de1" providerId="AD" clId="Web-{5C1CED12-9A02-9FFD-1901-D56A59BF9306}" dt="2024-11-18T12:25:33.038" v="687" actId="1076"/>
          <ac:spMkLst>
            <pc:docMk/>
            <pc:sldMk cId="3821075686" sldId="284"/>
            <ac:spMk id="17" creationId="{6F93DB34-6639-3898-7997-E253055C948A}"/>
          </ac:spMkLst>
        </pc:spChg>
        <pc:spChg chg="add mod">
          <ac:chgData name="Sophie Flood (Public Health Wales - Matrix House)" userId="S::sophie.flood@wales.nhs.uk::f1b68508-ff1d-4a78-a875-f6aa95017de1" providerId="AD" clId="Web-{5C1CED12-9A02-9FFD-1901-D56A59BF9306}" dt="2024-11-18T12:25:46.445" v="689" actId="1076"/>
          <ac:spMkLst>
            <pc:docMk/>
            <pc:sldMk cId="3821075686" sldId="284"/>
            <ac:spMk id="18" creationId="{F2597B37-E327-C093-FAA3-8712C27BA0EB}"/>
          </ac:spMkLst>
        </pc:spChg>
        <pc:spChg chg="add mod">
          <ac:chgData name="Sophie Flood (Public Health Wales - Matrix House)" userId="S::sophie.flood@wales.nhs.uk::f1b68508-ff1d-4a78-a875-f6aa95017de1" providerId="AD" clId="Web-{5C1CED12-9A02-9FFD-1901-D56A59BF9306}" dt="2024-11-18T12:26:08.664" v="693" actId="1076"/>
          <ac:spMkLst>
            <pc:docMk/>
            <pc:sldMk cId="3821075686" sldId="284"/>
            <ac:spMk id="20" creationId="{0B3C8B13-96EC-1801-FE8D-37B6E06DA6A0}"/>
          </ac:spMkLst>
        </pc:spChg>
        <pc:picChg chg="mod">
          <ac:chgData name="Sophie Flood (Public Health Wales - Matrix House)" userId="S::sophie.flood@wales.nhs.uk::f1b68508-ff1d-4a78-a875-f6aa95017de1" providerId="AD" clId="Web-{5C1CED12-9A02-9FFD-1901-D56A59BF9306}" dt="2024-11-18T12:26:29.087" v="697" actId="14100"/>
          <ac:picMkLst>
            <pc:docMk/>
            <pc:sldMk cId="3821075686" sldId="284"/>
            <ac:picMk id="3" creationId="{A97C7F85-7B77-3742-3FE0-23D0C48FA2F1}"/>
          </ac:picMkLst>
        </pc:picChg>
        <pc:picChg chg="add mod">
          <ac:chgData name="Sophie Flood (Public Health Wales - Matrix House)" userId="S::sophie.flood@wales.nhs.uk::f1b68508-ff1d-4a78-a875-f6aa95017de1" providerId="AD" clId="Web-{5C1CED12-9A02-9FFD-1901-D56A59BF9306}" dt="2024-11-18T12:25:55.226" v="691" actId="14100"/>
          <ac:picMkLst>
            <pc:docMk/>
            <pc:sldMk cId="3821075686" sldId="284"/>
            <ac:picMk id="7" creationId="{567DE303-DA33-EFD8-2957-7E379785CAB1}"/>
          </ac:picMkLst>
        </pc:picChg>
        <pc:picChg chg="add mod">
          <ac:chgData name="Sophie Flood (Public Health Wales - Matrix House)" userId="S::sophie.flood@wales.nhs.uk::f1b68508-ff1d-4a78-a875-f6aa95017de1" providerId="AD" clId="Web-{5C1CED12-9A02-9FFD-1901-D56A59BF9306}" dt="2024-11-18T12:25:28.835" v="686" actId="1076"/>
          <ac:picMkLst>
            <pc:docMk/>
            <pc:sldMk cId="3821075686" sldId="284"/>
            <ac:picMk id="9" creationId="{F3FBDBF9-A409-89FF-60AB-EC768C8D87C3}"/>
          </ac:picMkLst>
        </pc:picChg>
        <pc:picChg chg="add mod">
          <ac:chgData name="Sophie Flood (Public Health Wales - Matrix House)" userId="S::sophie.flood@wales.nhs.uk::f1b68508-ff1d-4a78-a875-f6aa95017de1" providerId="AD" clId="Web-{5C1CED12-9A02-9FFD-1901-D56A59BF9306}" dt="2024-11-18T12:25:22.053" v="685" actId="14100"/>
          <ac:picMkLst>
            <pc:docMk/>
            <pc:sldMk cId="3821075686" sldId="284"/>
            <ac:picMk id="11" creationId="{353F98AB-DCE9-3BF4-DA93-440B6CB8820E}"/>
          </ac:picMkLst>
        </pc:picChg>
        <pc:picChg chg="add mod">
          <ac:chgData name="Sophie Flood (Public Health Wales - Matrix House)" userId="S::sophie.flood@wales.nhs.uk::f1b68508-ff1d-4a78-a875-f6aa95017de1" providerId="AD" clId="Web-{5C1CED12-9A02-9FFD-1901-D56A59BF9306}" dt="2024-11-18T12:26:24.431" v="696" actId="14100"/>
          <ac:picMkLst>
            <pc:docMk/>
            <pc:sldMk cId="3821075686" sldId="284"/>
            <ac:picMk id="19" creationId="{EADA2555-54B8-D220-8E62-EDB1B8CCAFED}"/>
          </ac:picMkLst>
        </pc:picChg>
      </pc:sldChg>
    </pc:docChg>
  </pc:docChgLst>
  <pc:docChgLst>
    <pc:chgData name="Leanne Small (Public Health Wales - No. 2 Capital Quarter)" userId="S::leanne.small@wales.nhs.uk::d76cf426-005f-434f-ac47-a5eb582e6007" providerId="AD" clId="Web-{0028E168-27A9-4951-AA57-6C16B6624E07}"/>
    <pc:docChg chg="addSld modSld sldOrd">
      <pc:chgData name="Leanne Small (Public Health Wales - No. 2 Capital Quarter)" userId="S::leanne.small@wales.nhs.uk::d76cf426-005f-434f-ac47-a5eb582e6007" providerId="AD" clId="Web-{0028E168-27A9-4951-AA57-6C16B6624E07}" dt="2024-07-09T08:27:31.595" v="301" actId="20577"/>
      <pc:docMkLst>
        <pc:docMk/>
      </pc:docMkLst>
      <pc:sldChg chg="modSp">
        <pc:chgData name="Leanne Small (Public Health Wales - No. 2 Capital Quarter)" userId="S::leanne.small@wales.nhs.uk::d76cf426-005f-434f-ac47-a5eb582e6007" providerId="AD" clId="Web-{0028E168-27A9-4951-AA57-6C16B6624E07}" dt="2024-07-09T08:20:19.754" v="24" actId="20577"/>
        <pc:sldMkLst>
          <pc:docMk/>
          <pc:sldMk cId="2167396426" sldId="257"/>
        </pc:sldMkLst>
      </pc:sldChg>
      <pc:sldChg chg="addSp delSp modSp">
        <pc:chgData name="Leanne Small (Public Health Wales - No. 2 Capital Quarter)" userId="S::leanne.small@wales.nhs.uk::d76cf426-005f-434f-ac47-a5eb582e6007" providerId="AD" clId="Web-{0028E168-27A9-4951-AA57-6C16B6624E07}" dt="2024-07-09T08:21:10.679" v="48" actId="1076"/>
        <pc:sldMkLst>
          <pc:docMk/>
          <pc:sldMk cId="2823416226" sldId="258"/>
        </pc:sldMkLst>
      </pc:sldChg>
      <pc:sldChg chg="ord">
        <pc:chgData name="Leanne Small (Public Health Wales - No. 2 Capital Quarter)" userId="S::leanne.small@wales.nhs.uk::d76cf426-005f-434f-ac47-a5eb582e6007" providerId="AD" clId="Web-{0028E168-27A9-4951-AA57-6C16B6624E07}" dt="2024-07-09T08:19:03.967" v="5"/>
        <pc:sldMkLst>
          <pc:docMk/>
          <pc:sldMk cId="2530540712" sldId="259"/>
        </pc:sldMkLst>
      </pc:sldChg>
      <pc:sldChg chg="modSp">
        <pc:chgData name="Leanne Small (Public Health Wales - No. 2 Capital Quarter)" userId="S::leanne.small@wales.nhs.uk::d76cf426-005f-434f-ac47-a5eb582e6007" providerId="AD" clId="Web-{0028E168-27A9-4951-AA57-6C16B6624E07}" dt="2024-07-09T08:27:31.595" v="301" actId="20577"/>
        <pc:sldMkLst>
          <pc:docMk/>
          <pc:sldMk cId="2090615043" sldId="280"/>
        </pc:sldMkLst>
      </pc:sldChg>
      <pc:sldChg chg="modSp">
        <pc:chgData name="Leanne Small (Public Health Wales - No. 2 Capital Quarter)" userId="S::leanne.small@wales.nhs.uk::d76cf426-005f-434f-ac47-a5eb582e6007" providerId="AD" clId="Web-{0028E168-27A9-4951-AA57-6C16B6624E07}" dt="2024-07-09T08:26:53.046" v="275" actId="20577"/>
        <pc:sldMkLst>
          <pc:docMk/>
          <pc:sldMk cId="4108262811" sldId="281"/>
        </pc:sldMkLst>
      </pc:sldChg>
      <pc:sldChg chg="modSp">
        <pc:chgData name="Leanne Small (Public Health Wales - No. 2 Capital Quarter)" userId="S::leanne.small@wales.nhs.uk::d76cf426-005f-434f-ac47-a5eb582e6007" providerId="AD" clId="Web-{0028E168-27A9-4951-AA57-6C16B6624E07}" dt="2024-07-09T08:24:49.084" v="149" actId="20577"/>
        <pc:sldMkLst>
          <pc:docMk/>
          <pc:sldMk cId="4142111189" sldId="282"/>
        </pc:sldMkLst>
      </pc:sldChg>
      <pc:sldChg chg="addSp delSp modSp">
        <pc:chgData name="Leanne Small (Public Health Wales - No. 2 Capital Quarter)" userId="S::leanne.small@wales.nhs.uk::d76cf426-005f-434f-ac47-a5eb582e6007" providerId="AD" clId="Web-{0028E168-27A9-4951-AA57-6C16B6624E07}" dt="2024-07-09T08:23:35.032" v="119" actId="1076"/>
        <pc:sldMkLst>
          <pc:docMk/>
          <pc:sldMk cId="3796558017" sldId="283"/>
        </pc:sldMkLst>
      </pc:sldChg>
      <pc:sldChg chg="modSp">
        <pc:chgData name="Leanne Small (Public Health Wales - No. 2 Capital Quarter)" userId="S::leanne.small@wales.nhs.uk::d76cf426-005f-434f-ac47-a5eb582e6007" providerId="AD" clId="Web-{0028E168-27A9-4951-AA57-6C16B6624E07}" dt="2024-07-09T08:25:04.570" v="150" actId="20577"/>
        <pc:sldMkLst>
          <pc:docMk/>
          <pc:sldMk cId="3821075686" sldId="284"/>
        </pc:sldMkLst>
      </pc:sldChg>
      <pc:sldChg chg="modSp add replId">
        <pc:chgData name="Leanne Small (Public Health Wales - No. 2 Capital Quarter)" userId="S::leanne.small@wales.nhs.uk::d76cf426-005f-434f-ac47-a5eb582e6007" providerId="AD" clId="Web-{0028E168-27A9-4951-AA57-6C16B6624E07}" dt="2024-07-09T08:24:18.973" v="147" actId="20577"/>
        <pc:sldMkLst>
          <pc:docMk/>
          <pc:sldMk cId="1352602091" sldId="285"/>
        </pc:sldMkLst>
      </pc:sldChg>
    </pc:docChg>
  </pc:docChgLst>
  <pc:docChgLst>
    <pc:chgData name="Almaz Wong (Public Health Wales - No. 2 Capital Quarter)" userId="S::almaz.wong@wales.nhs.uk::ea748972-8fa9-44ab-8b63-a8fb3618c257" providerId="AD" clId="Web-{F5976D29-2CC8-0B95-9269-823B3E2C8EAE}"/>
    <pc:docChg chg="modSld">
      <pc:chgData name="Almaz Wong (Public Health Wales - No. 2 Capital Quarter)" userId="S::almaz.wong@wales.nhs.uk::ea748972-8fa9-44ab-8b63-a8fb3618c257" providerId="AD" clId="Web-{F5976D29-2CC8-0B95-9269-823B3E2C8EAE}" dt="2024-11-15T16:11:43.597" v="11" actId="20577"/>
      <pc:docMkLst>
        <pc:docMk/>
      </pc:docMkLst>
      <pc:sldChg chg="modSp">
        <pc:chgData name="Almaz Wong (Public Health Wales - No. 2 Capital Quarter)" userId="S::almaz.wong@wales.nhs.uk::ea748972-8fa9-44ab-8b63-a8fb3618c257" providerId="AD" clId="Web-{F5976D29-2CC8-0B95-9269-823B3E2C8EAE}" dt="2024-11-15T16:11:24.956" v="8" actId="20577"/>
        <pc:sldMkLst>
          <pc:docMk/>
          <pc:sldMk cId="2167396426" sldId="257"/>
        </pc:sldMkLst>
        <pc:spChg chg="mod">
          <ac:chgData name="Almaz Wong (Public Health Wales - No. 2 Capital Quarter)" userId="S::almaz.wong@wales.nhs.uk::ea748972-8fa9-44ab-8b63-a8fb3618c257" providerId="AD" clId="Web-{F5976D29-2CC8-0B95-9269-823B3E2C8EAE}" dt="2024-11-15T16:11:24.956" v="8" actId="20577"/>
          <ac:spMkLst>
            <pc:docMk/>
            <pc:sldMk cId="2167396426" sldId="257"/>
            <ac:spMk id="3" creationId="{D834DC58-4DC4-F26A-6ED1-44D6A5E6CA35}"/>
          </ac:spMkLst>
        </pc:spChg>
      </pc:sldChg>
      <pc:sldChg chg="modSp">
        <pc:chgData name="Almaz Wong (Public Health Wales - No. 2 Capital Quarter)" userId="S::almaz.wong@wales.nhs.uk::ea748972-8fa9-44ab-8b63-a8fb3618c257" providerId="AD" clId="Web-{F5976D29-2CC8-0B95-9269-823B3E2C8EAE}" dt="2024-11-15T16:11:43.597" v="11" actId="20577"/>
        <pc:sldMkLst>
          <pc:docMk/>
          <pc:sldMk cId="2090615043" sldId="280"/>
        </pc:sldMkLst>
        <pc:spChg chg="mod">
          <ac:chgData name="Almaz Wong (Public Health Wales - No. 2 Capital Quarter)" userId="S::almaz.wong@wales.nhs.uk::ea748972-8fa9-44ab-8b63-a8fb3618c257" providerId="AD" clId="Web-{F5976D29-2CC8-0B95-9269-823B3E2C8EAE}" dt="2024-11-15T16:11:43.597" v="11" actId="20577"/>
          <ac:spMkLst>
            <pc:docMk/>
            <pc:sldMk cId="2090615043" sldId="280"/>
            <ac:spMk id="5" creationId="{97C5FCC5-B22A-7B67-58A2-1D34FFE230B2}"/>
          </ac:spMkLst>
        </pc:spChg>
      </pc:sldChg>
      <pc:sldChg chg="modSp">
        <pc:chgData name="Almaz Wong (Public Health Wales - No. 2 Capital Quarter)" userId="S::almaz.wong@wales.nhs.uk::ea748972-8fa9-44ab-8b63-a8fb3618c257" providerId="AD" clId="Web-{F5976D29-2CC8-0B95-9269-823B3E2C8EAE}" dt="2024-11-15T16:11:38.878" v="10" actId="20577"/>
        <pc:sldMkLst>
          <pc:docMk/>
          <pc:sldMk cId="4142111189" sldId="282"/>
        </pc:sldMkLst>
      </pc:sldChg>
      <pc:sldChg chg="modSp">
        <pc:chgData name="Almaz Wong (Public Health Wales - No. 2 Capital Quarter)" userId="S::almaz.wong@wales.nhs.uk::ea748972-8fa9-44ab-8b63-a8fb3618c257" providerId="AD" clId="Web-{F5976D29-2CC8-0B95-9269-823B3E2C8EAE}" dt="2024-11-15T16:11:02.720" v="3" actId="14100"/>
        <pc:sldMkLst>
          <pc:docMk/>
          <pc:sldMk cId="3796558017" sldId="283"/>
        </pc:sldMkLst>
        <pc:spChg chg="mod">
          <ac:chgData name="Almaz Wong (Public Health Wales - No. 2 Capital Quarter)" userId="S::almaz.wong@wales.nhs.uk::ea748972-8fa9-44ab-8b63-a8fb3618c257" providerId="AD" clId="Web-{F5976D29-2CC8-0B95-9269-823B3E2C8EAE}" dt="2024-11-15T16:11:02.720" v="3" actId="14100"/>
          <ac:spMkLst>
            <pc:docMk/>
            <pc:sldMk cId="3796558017" sldId="283"/>
            <ac:spMk id="7" creationId="{ACA58841-5170-FC64-6A50-37FE90DA1EC5}"/>
          </ac:spMkLst>
        </pc:spChg>
      </pc:sldChg>
      <pc:sldChg chg="modSp">
        <pc:chgData name="Almaz Wong (Public Health Wales - No. 2 Capital Quarter)" userId="S::almaz.wong@wales.nhs.uk::ea748972-8fa9-44ab-8b63-a8fb3618c257" providerId="AD" clId="Web-{F5976D29-2CC8-0B95-9269-823B3E2C8EAE}" dt="2024-11-15T16:11:15.424" v="6" actId="20577"/>
        <pc:sldMkLst>
          <pc:docMk/>
          <pc:sldMk cId="1352602091" sldId="285"/>
        </pc:sldMkLst>
        <pc:spChg chg="mod">
          <ac:chgData name="Almaz Wong (Public Health Wales - No. 2 Capital Quarter)" userId="S::almaz.wong@wales.nhs.uk::ea748972-8fa9-44ab-8b63-a8fb3618c257" providerId="AD" clId="Web-{F5976D29-2CC8-0B95-9269-823B3E2C8EAE}" dt="2024-11-15T16:11:15.424" v="6" actId="20577"/>
          <ac:spMkLst>
            <pc:docMk/>
            <pc:sldMk cId="1352602091" sldId="285"/>
            <ac:spMk id="7" creationId="{ACA58841-5170-FC64-6A50-37FE90DA1EC5}"/>
          </ac:spMkLst>
        </pc:spChg>
      </pc:sldChg>
    </pc:docChg>
  </pc:docChgLst>
  <pc:docChgLst>
    <pc:chgData name="Lillie Price (Public Health Wales - No. 2 Capital Quarter)" userId="S::lillie.price@wales.nhs.uk::032d964d-be01-4d8a-8a44-d1d16ba64254" providerId="AD" clId="Web-{8629993C-84BE-7DCD-7D7A-EA117DE2653D}"/>
    <pc:docChg chg="mod">
      <pc:chgData name="Lillie Price (Public Health Wales - No. 2 Capital Quarter)" userId="S::lillie.price@wales.nhs.uk::032d964d-be01-4d8a-8a44-d1d16ba64254" providerId="AD" clId="Web-{8629993C-84BE-7DCD-7D7A-EA117DE2653D}" dt="2024-07-11T14:38:59.720" v="3"/>
      <pc:docMkLst>
        <pc:docMk/>
      </pc:docMkLst>
      <pc:sldChg chg="addCm">
        <pc:chgData name="Lillie Price (Public Health Wales - No. 2 Capital Quarter)" userId="S::lillie.price@wales.nhs.uk::032d964d-be01-4d8a-8a44-d1d16ba64254" providerId="AD" clId="Web-{8629993C-84BE-7DCD-7D7A-EA117DE2653D}" dt="2024-07-11T14:37:02.325" v="2"/>
        <pc:sldMkLst>
          <pc:docMk/>
          <pc:sldMk cId="2530540712" sldId="259"/>
        </pc:sldMkLst>
        <pc:extLst>
          <p:ext xmlns:p="http://schemas.openxmlformats.org/presentationml/2006/main" uri="{D6D511B9-2390-475A-947B-AFAB55BFBCF1}">
            <pc226:cmChg xmlns:pc226="http://schemas.microsoft.com/office/powerpoint/2022/06/main/command" chg="add">
              <pc226:chgData name="Lillie Price (Public Health Wales - No. 2 Capital Quarter)" userId="S::lillie.price@wales.nhs.uk::032d964d-be01-4d8a-8a44-d1d16ba64254" providerId="AD" clId="Web-{8629993C-84BE-7DCD-7D7A-EA117DE2653D}" dt="2024-07-11T14:37:02.325" v="2"/>
              <pc2:cmMkLst xmlns:pc2="http://schemas.microsoft.com/office/powerpoint/2019/9/main/command">
                <pc:docMk/>
                <pc:sldMk cId="2530540712" sldId="259"/>
                <pc2:cmMk id="{0ED98A69-D3E8-4428-B79C-5535497D5A17}"/>
              </pc2:cmMkLst>
            </pc226:cmChg>
          </p:ext>
        </pc:extLst>
      </pc:sldChg>
      <pc:sldChg chg="addCm">
        <pc:chgData name="Lillie Price (Public Health Wales - No. 2 Capital Quarter)" userId="S::lillie.price@wales.nhs.uk::032d964d-be01-4d8a-8a44-d1d16ba64254" providerId="AD" clId="Web-{8629993C-84BE-7DCD-7D7A-EA117DE2653D}" dt="2024-07-11T14:38:59.720" v="3"/>
        <pc:sldMkLst>
          <pc:docMk/>
          <pc:sldMk cId="2090615043" sldId="280"/>
        </pc:sldMkLst>
        <pc:extLst>
          <p:ext xmlns:p="http://schemas.openxmlformats.org/presentationml/2006/main" uri="{D6D511B9-2390-475A-947B-AFAB55BFBCF1}">
            <pc226:cmChg xmlns:pc226="http://schemas.microsoft.com/office/powerpoint/2022/06/main/command" chg="add">
              <pc226:chgData name="Lillie Price (Public Health Wales - No. 2 Capital Quarter)" userId="S::lillie.price@wales.nhs.uk::032d964d-be01-4d8a-8a44-d1d16ba64254" providerId="AD" clId="Web-{8629993C-84BE-7DCD-7D7A-EA117DE2653D}" dt="2024-07-11T14:38:59.720" v="3"/>
              <pc2:cmMkLst xmlns:pc2="http://schemas.microsoft.com/office/powerpoint/2019/9/main/command">
                <pc:docMk/>
                <pc:sldMk cId="2090615043" sldId="280"/>
                <pc2:cmMk id="{CE52437B-F956-4B14-8812-2CDE7FF39890}"/>
              </pc2:cmMkLst>
            </pc226:cmChg>
          </p:ext>
        </pc:extLst>
      </pc:sldChg>
      <pc:sldChg chg="addCm">
        <pc:chgData name="Lillie Price (Public Health Wales - No. 2 Capital Quarter)" userId="S::lillie.price@wales.nhs.uk::032d964d-be01-4d8a-8a44-d1d16ba64254" providerId="AD" clId="Web-{8629993C-84BE-7DCD-7D7A-EA117DE2653D}" dt="2024-07-11T14:35:32.822" v="1"/>
        <pc:sldMkLst>
          <pc:docMk/>
          <pc:sldMk cId="3796558017" sldId="283"/>
        </pc:sldMkLst>
        <pc:extLst>
          <p:ext xmlns:p="http://schemas.openxmlformats.org/presentationml/2006/main" uri="{D6D511B9-2390-475A-947B-AFAB55BFBCF1}">
            <pc226:cmChg xmlns:pc226="http://schemas.microsoft.com/office/powerpoint/2022/06/main/command" chg="add">
              <pc226:chgData name="Lillie Price (Public Health Wales - No. 2 Capital Quarter)" userId="S::lillie.price@wales.nhs.uk::032d964d-be01-4d8a-8a44-d1d16ba64254" providerId="AD" clId="Web-{8629993C-84BE-7DCD-7D7A-EA117DE2653D}" dt="2024-07-11T14:35:32.822" v="1"/>
              <pc2:cmMkLst xmlns:pc2="http://schemas.microsoft.com/office/powerpoint/2019/9/main/command">
                <pc:docMk/>
                <pc:sldMk cId="3796558017" sldId="283"/>
                <pc2:cmMk id="{659DE88A-8BA3-4EEB-9C3C-5F09FBA1418D}"/>
              </pc2:cmMkLst>
            </pc226:cmChg>
          </p:ext>
        </pc:extLst>
      </pc:sldChg>
    </pc:docChg>
  </pc:docChgLst>
  <pc:docChgLst>
    <pc:chgData name="Grace Lawson (Public Health Wales - No. 2 Capital Quarter)" userId="S::grace.lawson@wales.nhs.uk::88c6baf7-06f7-4e16-85cb-71260126bd16" providerId="AD" clId="Web-{630E457E-3D43-439A-6547-4C8BA2FF3A11}"/>
    <pc:docChg chg="modSld">
      <pc:chgData name="Grace Lawson (Public Health Wales - No. 2 Capital Quarter)" userId="S::grace.lawson@wales.nhs.uk::88c6baf7-06f7-4e16-85cb-71260126bd16" providerId="AD" clId="Web-{630E457E-3D43-439A-6547-4C8BA2FF3A11}" dt="2024-08-30T14:08:45.297" v="69"/>
      <pc:docMkLst>
        <pc:docMk/>
      </pc:docMkLst>
      <pc:sldChg chg="modSp">
        <pc:chgData name="Grace Lawson (Public Health Wales - No. 2 Capital Quarter)" userId="S::grace.lawson@wales.nhs.uk::88c6baf7-06f7-4e16-85cb-71260126bd16" providerId="AD" clId="Web-{630E457E-3D43-439A-6547-4C8BA2FF3A11}" dt="2024-08-30T14:08:45.297" v="69"/>
        <pc:sldMkLst>
          <pc:docMk/>
          <pc:sldMk cId="3990787115" sldId="275"/>
        </pc:sldMkLst>
      </pc:sldChg>
    </pc:docChg>
  </pc:docChgLst>
  <pc:docChgLst>
    <pc:chgData name="Leanne Small (Public Health Wales - No. 2 Capital Quarter)" userId="S::leanne.small@wales.nhs.uk::d76cf426-005f-434f-ac47-a5eb582e6007" providerId="AD" clId="Web-{633B8686-7B8A-4169-A45C-69A3B5CABC84}"/>
    <pc:docChg chg="modSld">
      <pc:chgData name="Leanne Small (Public Health Wales - No. 2 Capital Quarter)" userId="S::leanne.small@wales.nhs.uk::d76cf426-005f-434f-ac47-a5eb582e6007" providerId="AD" clId="Web-{633B8686-7B8A-4169-A45C-69A3B5CABC84}" dt="2024-07-15T09:23:20.699" v="36"/>
      <pc:docMkLst>
        <pc:docMk/>
      </pc:docMkLst>
      <pc:sldChg chg="modCm">
        <pc:chgData name="Leanne Small (Public Health Wales - No. 2 Capital Quarter)" userId="S::leanne.small@wales.nhs.uk::d76cf426-005f-434f-ac47-a5eb582e6007" providerId="AD" clId="Web-{633B8686-7B8A-4169-A45C-69A3B5CABC84}" dt="2024-07-15T09:21:26.105" v="4"/>
        <pc:sldMkLst>
          <pc:docMk/>
          <pc:sldMk cId="2530540712" sldId="259"/>
        </pc:sldMkLst>
        <pc:extLst>
          <p:ext xmlns:p="http://schemas.openxmlformats.org/presentationml/2006/main" uri="{D6D511B9-2390-475A-947B-AFAB55BFBCF1}">
            <pc226:cmChg xmlns:pc226="http://schemas.microsoft.com/office/powerpoint/2022/06/main/command" chg="">
              <pc226:chgData name="Leanne Small (Public Health Wales - No. 2 Capital Quarter)" userId="S::leanne.small@wales.nhs.uk::d76cf426-005f-434f-ac47-a5eb582e6007" providerId="AD" clId="Web-{633B8686-7B8A-4169-A45C-69A3B5CABC84}" dt="2024-07-15T09:21:26.105" v="4"/>
              <pc2:cmMkLst xmlns:pc2="http://schemas.microsoft.com/office/powerpoint/2019/9/main/command">
                <pc:docMk/>
                <pc:sldMk cId="2530540712" sldId="259"/>
                <pc2:cmMk id="{0ED98A69-D3E8-4428-B79C-5535497D5A17}"/>
              </pc2:cmMkLst>
              <pc226:cmRplyChg chg="add">
                <pc226:chgData name="Leanne Small (Public Health Wales - No. 2 Capital Quarter)" userId="S::leanne.small@wales.nhs.uk::d76cf426-005f-434f-ac47-a5eb582e6007" providerId="AD" clId="Web-{633B8686-7B8A-4169-A45C-69A3B5CABC84}" dt="2024-07-15T09:21:26.105" v="4"/>
                <pc2:cmRplyMkLst xmlns:pc2="http://schemas.microsoft.com/office/powerpoint/2019/9/main/command">
                  <pc:docMk/>
                  <pc:sldMk cId="2530540712" sldId="259"/>
                  <pc2:cmMk id="{0ED98A69-D3E8-4428-B79C-5535497D5A17}"/>
                  <pc2:cmRplyMk id="{9526F83B-E42A-4F76-BDE8-B5EC18B2581F}"/>
                </pc2:cmRplyMkLst>
              </pc226:cmRplyChg>
            </pc226:cmChg>
          </p:ext>
        </pc:extLst>
      </pc:sldChg>
      <pc:sldChg chg="modCm">
        <pc:chgData name="Leanne Small (Public Health Wales - No. 2 Capital Quarter)" userId="S::leanne.small@wales.nhs.uk::d76cf426-005f-434f-ac47-a5eb582e6007" providerId="AD" clId="Web-{633B8686-7B8A-4169-A45C-69A3B5CABC84}" dt="2024-07-15T09:18:51.999" v="0"/>
        <pc:sldMkLst>
          <pc:docMk/>
          <pc:sldMk cId="2090615043" sldId="280"/>
        </pc:sldMkLst>
        <pc:extLst>
          <p:ext xmlns:p="http://schemas.openxmlformats.org/presentationml/2006/main" uri="{D6D511B9-2390-475A-947B-AFAB55BFBCF1}">
            <pc226:cmChg xmlns:pc226="http://schemas.microsoft.com/office/powerpoint/2022/06/main/command" chg="">
              <pc226:chgData name="Leanne Small (Public Health Wales - No. 2 Capital Quarter)" userId="S::leanne.small@wales.nhs.uk::d76cf426-005f-434f-ac47-a5eb582e6007" providerId="AD" clId="Web-{633B8686-7B8A-4169-A45C-69A3B5CABC84}" dt="2024-07-15T09:18:51.999" v="0"/>
              <pc2:cmMkLst xmlns:pc2="http://schemas.microsoft.com/office/powerpoint/2019/9/main/command">
                <pc:docMk/>
                <pc:sldMk cId="2090615043" sldId="280"/>
                <pc2:cmMk id="{CE52437B-F956-4B14-8812-2CDE7FF39890}"/>
              </pc2:cmMkLst>
              <pc226:cmRplyChg chg="add">
                <pc226:chgData name="Leanne Small (Public Health Wales - No. 2 Capital Quarter)" userId="S::leanne.small@wales.nhs.uk::d76cf426-005f-434f-ac47-a5eb582e6007" providerId="AD" clId="Web-{633B8686-7B8A-4169-A45C-69A3B5CABC84}" dt="2024-07-15T09:18:51.999" v="0"/>
                <pc2:cmRplyMkLst xmlns:pc2="http://schemas.microsoft.com/office/powerpoint/2019/9/main/command">
                  <pc:docMk/>
                  <pc:sldMk cId="2090615043" sldId="280"/>
                  <pc2:cmMk id="{CE52437B-F956-4B14-8812-2CDE7FF39890}"/>
                  <pc2:cmRplyMk id="{A4E787F9-B0BA-4A82-B83B-A222AF9188F5}"/>
                </pc2:cmRplyMkLst>
              </pc226:cmRplyChg>
            </pc226:cmChg>
          </p:ext>
        </pc:extLst>
      </pc:sldChg>
      <pc:sldChg chg="modSp modCm">
        <pc:chgData name="Leanne Small (Public Health Wales - No. 2 Capital Quarter)" userId="S::leanne.small@wales.nhs.uk::d76cf426-005f-434f-ac47-a5eb582e6007" providerId="AD" clId="Web-{633B8686-7B8A-4169-A45C-69A3B5CABC84}" dt="2024-07-15T09:23:20.699" v="36"/>
        <pc:sldMkLst>
          <pc:docMk/>
          <pc:sldMk cId="3796558017" sldId="283"/>
        </pc:sldMkLst>
        <pc:extLst>
          <p:ext xmlns:p="http://schemas.openxmlformats.org/presentationml/2006/main" uri="{D6D511B9-2390-475A-947B-AFAB55BFBCF1}">
            <pc226:cmChg xmlns:pc226="http://schemas.microsoft.com/office/powerpoint/2022/06/main/command" chg="">
              <pc226:chgData name="Leanne Small (Public Health Wales - No. 2 Capital Quarter)" userId="S::leanne.small@wales.nhs.uk::d76cf426-005f-434f-ac47-a5eb582e6007" providerId="AD" clId="Web-{633B8686-7B8A-4169-A45C-69A3B5CABC84}" dt="2024-07-15T09:23:20.699" v="36"/>
              <pc2:cmMkLst xmlns:pc2="http://schemas.microsoft.com/office/powerpoint/2019/9/main/command">
                <pc:docMk/>
                <pc:sldMk cId="3796558017" sldId="283"/>
                <pc2:cmMk id="{659DE88A-8BA3-4EEB-9C3C-5F09FBA1418D}"/>
              </pc2:cmMkLst>
              <pc226:cmRplyChg chg="add">
                <pc226:chgData name="Leanne Small (Public Health Wales - No. 2 Capital Quarter)" userId="S::leanne.small@wales.nhs.uk::d76cf426-005f-434f-ac47-a5eb582e6007" providerId="AD" clId="Web-{633B8686-7B8A-4169-A45C-69A3B5CABC84}" dt="2024-07-15T09:23:20.699" v="36"/>
                <pc2:cmRplyMkLst xmlns:pc2="http://schemas.microsoft.com/office/powerpoint/2019/9/main/command">
                  <pc:docMk/>
                  <pc:sldMk cId="3796558017" sldId="283"/>
                  <pc2:cmMk id="{659DE88A-8BA3-4EEB-9C3C-5F09FBA1418D}"/>
                  <pc2:cmRplyMk id="{D53DEF99-F1B4-43D5-9667-FCAB6A318A21}"/>
                </pc2:cmRplyMkLst>
              </pc226:cmRplyChg>
            </pc226:cmChg>
          </p:ext>
        </pc:extLst>
      </pc:sldChg>
    </pc:docChg>
  </pc:docChgLst>
  <pc:docChgLst>
    <pc:chgData name="Leanne Small (Public Health Wales - No. 2 Capital Quarter)" userId="S::leanne.small@wales.nhs.uk::d76cf426-005f-434f-ac47-a5eb582e6007" providerId="AD" clId="Web-{658FF219-0EC1-4E23-84D6-2A3BB89794F9}"/>
    <pc:docChg chg="modSld">
      <pc:chgData name="Leanne Small (Public Health Wales - No. 2 Capital Quarter)" userId="S::leanne.small@wales.nhs.uk::d76cf426-005f-434f-ac47-a5eb582e6007" providerId="AD" clId="Web-{658FF219-0EC1-4E23-84D6-2A3BB89794F9}" dt="2024-09-02T13:56:46.150" v="32"/>
      <pc:docMkLst>
        <pc:docMk/>
      </pc:docMkLst>
      <pc:sldChg chg="modSp">
        <pc:chgData name="Leanne Small (Public Health Wales - No. 2 Capital Quarter)" userId="S::leanne.small@wales.nhs.uk::d76cf426-005f-434f-ac47-a5eb582e6007" providerId="AD" clId="Web-{658FF219-0EC1-4E23-84D6-2A3BB89794F9}" dt="2024-09-02T13:56:46.150" v="32"/>
        <pc:sldMkLst>
          <pc:docMk/>
          <pc:sldMk cId="3990787115" sldId="275"/>
        </pc:sldMkLst>
      </pc:sldChg>
    </pc:docChg>
  </pc:docChgLst>
  <pc:docChgLst>
    <pc:chgData name="Sophie Flood (Public Health Wales - Matrix House)" userId="S::sophie.flood@wales.nhs.uk::f1b68508-ff1d-4a78-a875-f6aa95017de1" providerId="AD" clId="Web-{D8C4A7AC-4241-8465-B818-8A40CB11668B}"/>
    <pc:docChg chg="mod addSld delSld modSld">
      <pc:chgData name="Sophie Flood (Public Health Wales - Matrix House)" userId="S::sophie.flood@wales.nhs.uk::f1b68508-ff1d-4a78-a875-f6aa95017de1" providerId="AD" clId="Web-{D8C4A7AC-4241-8465-B818-8A40CB11668B}" dt="2025-01-23T11:14:55.409" v="330" actId="20577"/>
      <pc:docMkLst>
        <pc:docMk/>
      </pc:docMkLst>
      <pc:sldChg chg="addSp delSp modSp">
        <pc:chgData name="Sophie Flood (Public Health Wales - Matrix House)" userId="S::sophie.flood@wales.nhs.uk::f1b68508-ff1d-4a78-a875-f6aa95017de1" providerId="AD" clId="Web-{D8C4A7AC-4241-8465-B818-8A40CB11668B}" dt="2025-01-23T11:11:35.185" v="319"/>
        <pc:sldMkLst>
          <pc:docMk/>
          <pc:sldMk cId="2090615043" sldId="280"/>
        </pc:sldMkLst>
      </pc:sldChg>
      <pc:sldChg chg="modSp del modCm">
        <pc:chgData name="Sophie Flood (Public Health Wales - Matrix House)" userId="S::sophie.flood@wales.nhs.uk::f1b68508-ff1d-4a78-a875-f6aa95017de1" providerId="AD" clId="Web-{D8C4A7AC-4241-8465-B818-8A40CB11668B}" dt="2025-01-23T11:04:17.940" v="152"/>
        <pc:sldMkLst>
          <pc:docMk/>
          <pc:sldMk cId="2837543079" sldId="304"/>
        </pc:sldMkLst>
        <pc:extLst>
          <p:ext xmlns:p="http://schemas.openxmlformats.org/presentationml/2006/main" uri="{D6D511B9-2390-475A-947B-AFAB55BFBCF1}">
            <pc226:cmChg xmlns:pc226="http://schemas.microsoft.com/office/powerpoint/2022/06/main/command" chg="mod">
              <pc226:chgData name="Sophie Flood (Public Health Wales - Matrix House)" userId="S::sophie.flood@wales.nhs.uk::f1b68508-ff1d-4a78-a875-f6aa95017de1" providerId="AD" clId="Web-{D8C4A7AC-4241-8465-B818-8A40CB11668B}" dt="2025-01-23T11:03:41.830" v="148" actId="20577"/>
              <pc2:cmMkLst xmlns:pc2="http://schemas.microsoft.com/office/powerpoint/2019/9/main/command">
                <pc:docMk/>
                <pc:sldMk cId="2837543079" sldId="304"/>
                <pc2:cmMk id="{896637D0-8CAE-44B2-8F90-E8708ED02851}"/>
              </pc2:cmMkLst>
            </pc226:cmChg>
          </p:ext>
        </pc:extLst>
      </pc:sldChg>
      <pc:sldChg chg="modSp">
        <pc:chgData name="Sophie Flood (Public Health Wales - Matrix House)" userId="S::sophie.flood@wales.nhs.uk::f1b68508-ff1d-4a78-a875-f6aa95017de1" providerId="AD" clId="Web-{D8C4A7AC-4241-8465-B818-8A40CB11668B}" dt="2025-01-23T09:25:06.361" v="72" actId="20577"/>
        <pc:sldMkLst>
          <pc:docMk/>
          <pc:sldMk cId="2629694126" sldId="305"/>
        </pc:sldMkLst>
        <pc:spChg chg="mod">
          <ac:chgData name="Sophie Flood (Public Health Wales - Matrix House)" userId="S::sophie.flood@wales.nhs.uk::f1b68508-ff1d-4a78-a875-f6aa95017de1" providerId="AD" clId="Web-{D8C4A7AC-4241-8465-B818-8A40CB11668B}" dt="2025-01-23T09:19:28.493" v="3" actId="20577"/>
          <ac:spMkLst>
            <pc:docMk/>
            <pc:sldMk cId="2629694126" sldId="305"/>
            <ac:spMk id="4" creationId="{7281CADA-E834-5793-61B6-C5FC6EC16E69}"/>
          </ac:spMkLst>
        </pc:spChg>
        <pc:spChg chg="mod">
          <ac:chgData name="Sophie Flood (Public Health Wales - Matrix House)" userId="S::sophie.flood@wales.nhs.uk::f1b68508-ff1d-4a78-a875-f6aa95017de1" providerId="AD" clId="Web-{D8C4A7AC-4241-8465-B818-8A40CB11668B}" dt="2025-01-23T09:19:40.399" v="5" actId="1076"/>
          <ac:spMkLst>
            <pc:docMk/>
            <pc:sldMk cId="2629694126" sldId="305"/>
            <ac:spMk id="5" creationId="{9D16C461-1705-953C-AA71-3B5B6C0B4ECB}"/>
          </ac:spMkLst>
        </pc:spChg>
        <pc:spChg chg="mod">
          <ac:chgData name="Sophie Flood (Public Health Wales - Matrix House)" userId="S::sophie.flood@wales.nhs.uk::f1b68508-ff1d-4a78-a875-f6aa95017de1" providerId="AD" clId="Web-{D8C4A7AC-4241-8465-B818-8A40CB11668B}" dt="2025-01-23T09:25:06.361" v="72" actId="20577"/>
          <ac:spMkLst>
            <pc:docMk/>
            <pc:sldMk cId="2629694126" sldId="305"/>
            <ac:spMk id="8" creationId="{12D83889-0442-1959-F86D-9314EE1CFC28}"/>
          </ac:spMkLst>
        </pc:spChg>
        <pc:graphicFrameChg chg="mod">
          <ac:chgData name="Sophie Flood (Public Health Wales - Matrix House)" userId="S::sophie.flood@wales.nhs.uk::f1b68508-ff1d-4a78-a875-f6aa95017de1" providerId="AD" clId="Web-{D8C4A7AC-4241-8465-B818-8A40CB11668B}" dt="2025-01-23T09:19:46.415" v="6" actId="1076"/>
          <ac:graphicFrameMkLst>
            <pc:docMk/>
            <pc:sldMk cId="2629694126" sldId="305"/>
            <ac:graphicFrameMk id="9" creationId="{C44939F1-56C1-C2BB-4B4A-460F01D5AD8C}"/>
          </ac:graphicFrameMkLst>
        </pc:graphicFrameChg>
      </pc:sldChg>
      <pc:sldChg chg="addSp modSp add">
        <pc:chgData name="Sophie Flood (Public Health Wales - Matrix House)" userId="S::sophie.flood@wales.nhs.uk::f1b68508-ff1d-4a78-a875-f6aa95017de1" providerId="AD" clId="Web-{D8C4A7AC-4241-8465-B818-8A40CB11668B}" dt="2025-01-23T11:14:55.409" v="330" actId="20577"/>
        <pc:sldMkLst>
          <pc:docMk/>
          <pc:sldMk cId="1359233324" sldId="306"/>
        </pc:sldMkLst>
        <pc:spChg chg="add mod">
          <ac:chgData name="Sophie Flood (Public Health Wales - Matrix House)" userId="S::sophie.flood@wales.nhs.uk::f1b68508-ff1d-4a78-a875-f6aa95017de1" providerId="AD" clId="Web-{D8C4A7AC-4241-8465-B818-8A40CB11668B}" dt="2025-01-23T11:10:45.044" v="301" actId="20577"/>
          <ac:spMkLst>
            <pc:docMk/>
            <pc:sldMk cId="1359233324" sldId="306"/>
            <ac:spMk id="2" creationId="{02388454-F9DB-CF8F-9DCA-8C50EF0A8AE3}"/>
          </ac:spMkLst>
        </pc:spChg>
        <pc:spChg chg="mod">
          <ac:chgData name="Sophie Flood (Public Health Wales - Matrix House)" userId="S::sophie.flood@wales.nhs.uk::f1b68508-ff1d-4a78-a875-f6aa95017de1" providerId="AD" clId="Web-{D8C4A7AC-4241-8465-B818-8A40CB11668B}" dt="2025-01-23T11:14:55.409" v="330" actId="20577"/>
          <ac:spMkLst>
            <pc:docMk/>
            <pc:sldMk cId="1359233324" sldId="306"/>
            <ac:spMk id="3" creationId="{CF67C87D-D479-CDB1-4ED3-582FF7BABB23}"/>
          </ac:spMkLst>
        </pc:spChg>
      </pc:sldChg>
      <pc:sldChg chg="add del">
        <pc:chgData name="Sophie Flood (Public Health Wales - Matrix House)" userId="S::sophie.flood@wales.nhs.uk::f1b68508-ff1d-4a78-a875-f6aa95017de1" providerId="AD" clId="Web-{D8C4A7AC-4241-8465-B818-8A40CB11668B}" dt="2025-01-23T11:02:13.703" v="91"/>
        <pc:sldMkLst>
          <pc:docMk/>
          <pc:sldMk cId="1709708715" sldId="307"/>
        </pc:sldMkLst>
      </pc:sldChg>
    </pc:docChg>
  </pc:docChgLst>
  <pc:docChgLst>
    <pc:chgData name="Sophie Flood (Public Health Wales - Matrix House)" userId="S::sophie.flood@wales.nhs.uk::f1b68508-ff1d-4a78-a875-f6aa95017de1" providerId="AD" clId="Web-{E7BFB90D-3B4A-0A88-0925-14E91D080709}"/>
    <pc:docChg chg="modSld">
      <pc:chgData name="Sophie Flood (Public Health Wales - Matrix House)" userId="S::sophie.flood@wales.nhs.uk::f1b68508-ff1d-4a78-a875-f6aa95017de1" providerId="AD" clId="Web-{E7BFB90D-3B4A-0A88-0925-14E91D080709}" dt="2025-01-22T14:31:50.272" v="2" actId="20577"/>
      <pc:docMkLst>
        <pc:docMk/>
      </pc:docMkLst>
      <pc:sldChg chg="modSp">
        <pc:chgData name="Sophie Flood (Public Health Wales - Matrix House)" userId="S::sophie.flood@wales.nhs.uk::f1b68508-ff1d-4a78-a875-f6aa95017de1" providerId="AD" clId="Web-{E7BFB90D-3B4A-0A88-0925-14E91D080709}" dt="2025-01-22T14:31:50.272" v="2" actId="20577"/>
        <pc:sldMkLst>
          <pc:docMk/>
          <pc:sldMk cId="2629694126" sldId="305"/>
        </pc:sldMkLst>
        <pc:spChg chg="mod">
          <ac:chgData name="Sophie Flood (Public Health Wales - Matrix House)" userId="S::sophie.flood@wales.nhs.uk::f1b68508-ff1d-4a78-a875-f6aa95017de1" providerId="AD" clId="Web-{E7BFB90D-3B4A-0A88-0925-14E91D080709}" dt="2025-01-22T14:31:50.272" v="2" actId="20577"/>
          <ac:spMkLst>
            <pc:docMk/>
            <pc:sldMk cId="2629694126" sldId="305"/>
            <ac:spMk id="5" creationId="{9D16C461-1705-953C-AA71-3B5B6C0B4ECB}"/>
          </ac:spMkLst>
        </pc:spChg>
      </pc:sldChg>
    </pc:docChg>
  </pc:docChgLst>
  <pc:docChgLst>
    <pc:chgData name="Anthony Priest (Public Health Wales - No. 2 Capital Quarter)" userId="S::anthony.priest2@wales.nhs.uk::46692481-554a-429c-bc03-d4cca9c03c2b" providerId="AD" clId="Web-{EF441745-377B-0B94-D7A9-B291D842DFFF}"/>
    <pc:docChg chg="addSld modSld">
      <pc:chgData name="Anthony Priest (Public Health Wales - No. 2 Capital Quarter)" userId="S::anthony.priest2@wales.nhs.uk::46692481-554a-429c-bc03-d4cca9c03c2b" providerId="AD" clId="Web-{EF441745-377B-0B94-D7A9-B291D842DFFF}" dt="2025-01-15T14:33:23.900" v="106" actId="20577"/>
      <pc:docMkLst>
        <pc:docMk/>
      </pc:docMkLst>
      <pc:sldChg chg="modSp">
        <pc:chgData name="Anthony Priest (Public Health Wales - No. 2 Capital Quarter)" userId="S::anthony.priest2@wales.nhs.uk::46692481-554a-429c-bc03-d4cca9c03c2b" providerId="AD" clId="Web-{EF441745-377B-0B94-D7A9-B291D842DFFF}" dt="2025-01-15T14:29:03.581" v="20" actId="14100"/>
        <pc:sldMkLst>
          <pc:docMk/>
          <pc:sldMk cId="2530540712" sldId="259"/>
        </pc:sldMkLst>
        <pc:picChg chg="mod">
          <ac:chgData name="Anthony Priest (Public Health Wales - No. 2 Capital Quarter)" userId="S::anthony.priest2@wales.nhs.uk::46692481-554a-429c-bc03-d4cca9c03c2b" providerId="AD" clId="Web-{EF441745-377B-0B94-D7A9-B291D842DFFF}" dt="2025-01-15T14:29:03.581" v="20" actId="14100"/>
          <ac:picMkLst>
            <pc:docMk/>
            <pc:sldMk cId="2530540712" sldId="259"/>
            <ac:picMk id="6" creationId="{4D2FC4D9-7709-AD9D-C52E-F2265F431A46}"/>
          </ac:picMkLst>
        </pc:picChg>
        <pc:picChg chg="mod">
          <ac:chgData name="Anthony Priest (Public Health Wales - No. 2 Capital Quarter)" userId="S::anthony.priest2@wales.nhs.uk::46692481-554a-429c-bc03-d4cca9c03c2b" providerId="AD" clId="Web-{EF441745-377B-0B94-D7A9-B291D842DFFF}" dt="2025-01-15T14:19:38.952" v="0" actId="1076"/>
          <ac:picMkLst>
            <pc:docMk/>
            <pc:sldMk cId="2530540712" sldId="259"/>
            <ac:picMk id="10" creationId="{E6DE8486-A2F0-1626-F02A-3A95DEF1530B}"/>
          </ac:picMkLst>
        </pc:picChg>
      </pc:sldChg>
      <pc:sldChg chg="modSp">
        <pc:chgData name="Anthony Priest (Public Health Wales - No. 2 Capital Quarter)" userId="S::anthony.priest2@wales.nhs.uk::46692481-554a-429c-bc03-d4cca9c03c2b" providerId="AD" clId="Web-{EF441745-377B-0B94-D7A9-B291D842DFFF}" dt="2025-01-15T14:19:49.062" v="3" actId="1076"/>
        <pc:sldMkLst>
          <pc:docMk/>
          <pc:sldMk cId="3317564057" sldId="261"/>
        </pc:sldMkLst>
        <pc:picChg chg="mod">
          <ac:chgData name="Anthony Priest (Public Health Wales - No. 2 Capital Quarter)" userId="S::anthony.priest2@wales.nhs.uk::46692481-554a-429c-bc03-d4cca9c03c2b" providerId="AD" clId="Web-{EF441745-377B-0B94-D7A9-B291D842DFFF}" dt="2025-01-15T14:19:49.062" v="3" actId="1076"/>
          <ac:picMkLst>
            <pc:docMk/>
            <pc:sldMk cId="3317564057" sldId="261"/>
            <ac:picMk id="2" creationId="{53443656-ECBF-8C06-38AC-DBBBB880853D}"/>
          </ac:picMkLst>
        </pc:picChg>
      </pc:sldChg>
      <pc:sldChg chg="modSp">
        <pc:chgData name="Anthony Priest (Public Health Wales - No. 2 Capital Quarter)" userId="S::anthony.priest2@wales.nhs.uk::46692481-554a-429c-bc03-d4cca9c03c2b" providerId="AD" clId="Web-{EF441745-377B-0B94-D7A9-B291D842DFFF}" dt="2025-01-15T14:31:36.016" v="54" actId="1076"/>
        <pc:sldMkLst>
          <pc:docMk/>
          <pc:sldMk cId="4142111189" sldId="282"/>
        </pc:sldMkLst>
        <pc:picChg chg="mod">
          <ac:chgData name="Anthony Priest (Public Health Wales - No. 2 Capital Quarter)" userId="S::anthony.priest2@wales.nhs.uk::46692481-554a-429c-bc03-d4cca9c03c2b" providerId="AD" clId="Web-{EF441745-377B-0B94-D7A9-B291D842DFFF}" dt="2025-01-15T14:31:36.016" v="54" actId="1076"/>
          <ac:picMkLst>
            <pc:docMk/>
            <pc:sldMk cId="4142111189" sldId="282"/>
            <ac:picMk id="2" creationId="{5461DD51-B9EC-39E3-6D34-BB2B6C55A807}"/>
          </ac:picMkLst>
        </pc:picChg>
      </pc:sldChg>
      <pc:sldChg chg="modSp add">
        <pc:chgData name="Anthony Priest (Public Health Wales - No. 2 Capital Quarter)" userId="S::anthony.priest2@wales.nhs.uk::46692481-554a-429c-bc03-d4cca9c03c2b" providerId="AD" clId="Web-{EF441745-377B-0B94-D7A9-B291D842DFFF}" dt="2025-01-15T14:33:23.900" v="106" actId="20577"/>
        <pc:sldMkLst>
          <pc:docMk/>
          <pc:sldMk cId="2837543079" sldId="304"/>
        </pc:sldMkLst>
      </pc:sldChg>
    </pc:docChg>
  </pc:docChgLst>
  <pc:docChgLst>
    <pc:chgData name="Sophie Flood (Public Health Wales - Matrix House)" userId="S::sophie.flood@wales.nhs.uk::f1b68508-ff1d-4a78-a875-f6aa95017de1" providerId="AD" clId="Web-{6BCDFA6E-9CE1-70B2-8630-A10A5921B3DB}"/>
    <pc:docChg chg="modSld">
      <pc:chgData name="Sophie Flood (Public Health Wales - Matrix House)" userId="S::sophie.flood@wales.nhs.uk::f1b68508-ff1d-4a78-a875-f6aa95017de1" providerId="AD" clId="Web-{6BCDFA6E-9CE1-70B2-8630-A10A5921B3DB}" dt="2025-06-03T15:48:23.161" v="12"/>
      <pc:docMkLst>
        <pc:docMk/>
      </pc:docMkLst>
      <pc:sldChg chg="delSp">
        <pc:chgData name="Sophie Flood (Public Health Wales - Matrix House)" userId="S::sophie.flood@wales.nhs.uk::f1b68508-ff1d-4a78-a875-f6aa95017de1" providerId="AD" clId="Web-{6BCDFA6E-9CE1-70B2-8630-A10A5921B3DB}" dt="2025-06-03T15:47:49.019" v="0"/>
        <pc:sldMkLst>
          <pc:docMk/>
          <pc:sldMk cId="2823416226" sldId="258"/>
        </pc:sldMkLst>
        <pc:spChg chg="del">
          <ac:chgData name="Sophie Flood (Public Health Wales - Matrix House)" userId="S::sophie.flood@wales.nhs.uk::f1b68508-ff1d-4a78-a875-f6aa95017de1" providerId="AD" clId="Web-{6BCDFA6E-9CE1-70B2-8630-A10A5921B3DB}" dt="2025-06-03T15:47:49.019" v="0"/>
          <ac:spMkLst>
            <pc:docMk/>
            <pc:sldMk cId="2823416226" sldId="258"/>
            <ac:spMk id="3" creationId="{A5E79617-B2B1-247C-609D-C53890FB6944}"/>
          </ac:spMkLst>
        </pc:spChg>
      </pc:sldChg>
      <pc:sldChg chg="delSp">
        <pc:chgData name="Sophie Flood (Public Health Wales - Matrix House)" userId="S::sophie.flood@wales.nhs.uk::f1b68508-ff1d-4a78-a875-f6aa95017de1" providerId="AD" clId="Web-{6BCDFA6E-9CE1-70B2-8630-A10A5921B3DB}" dt="2025-06-03T15:48:10.489" v="10"/>
        <pc:sldMkLst>
          <pc:docMk/>
          <pc:sldMk cId="2530540712" sldId="259"/>
        </pc:sldMkLst>
        <pc:spChg chg="del">
          <ac:chgData name="Sophie Flood (Public Health Wales - Matrix House)" userId="S::sophie.flood@wales.nhs.uk::f1b68508-ff1d-4a78-a875-f6aa95017de1" providerId="AD" clId="Web-{6BCDFA6E-9CE1-70B2-8630-A10A5921B3DB}" dt="2025-06-03T15:48:10.489" v="10"/>
          <ac:spMkLst>
            <pc:docMk/>
            <pc:sldMk cId="2530540712" sldId="259"/>
            <ac:spMk id="3" creationId="{7D7F51CB-265E-BA43-42BE-51813FE4F0D3}"/>
          </ac:spMkLst>
        </pc:spChg>
      </pc:sldChg>
      <pc:sldChg chg="delSp">
        <pc:chgData name="Sophie Flood (Public Health Wales - Matrix House)" userId="S::sophie.flood@wales.nhs.uk::f1b68508-ff1d-4a78-a875-f6aa95017de1" providerId="AD" clId="Web-{6BCDFA6E-9CE1-70B2-8630-A10A5921B3DB}" dt="2025-06-03T15:48:15.895" v="11"/>
        <pc:sldMkLst>
          <pc:docMk/>
          <pc:sldMk cId="138318791" sldId="262"/>
        </pc:sldMkLst>
        <pc:spChg chg="del">
          <ac:chgData name="Sophie Flood (Public Health Wales - Matrix House)" userId="S::sophie.flood@wales.nhs.uk::f1b68508-ff1d-4a78-a875-f6aa95017de1" providerId="AD" clId="Web-{6BCDFA6E-9CE1-70B2-8630-A10A5921B3DB}" dt="2025-06-03T15:48:15.895" v="11"/>
          <ac:spMkLst>
            <pc:docMk/>
            <pc:sldMk cId="138318791" sldId="262"/>
            <ac:spMk id="5" creationId="{84F330B9-7AD7-50A0-31BD-CDED2B3B0FBA}"/>
          </ac:spMkLst>
        </pc:spChg>
      </pc:sldChg>
      <pc:sldChg chg="delSp">
        <pc:chgData name="Sophie Flood (Public Health Wales - Matrix House)" userId="S::sophie.flood@wales.nhs.uk::f1b68508-ff1d-4a78-a875-f6aa95017de1" providerId="AD" clId="Web-{6BCDFA6E-9CE1-70B2-8630-A10A5921B3DB}" dt="2025-06-03T15:48:23.161" v="12"/>
        <pc:sldMkLst>
          <pc:docMk/>
          <pc:sldMk cId="4142111189" sldId="282"/>
        </pc:sldMkLst>
        <pc:spChg chg="del">
          <ac:chgData name="Sophie Flood (Public Health Wales - Matrix House)" userId="S::sophie.flood@wales.nhs.uk::f1b68508-ff1d-4a78-a875-f6aa95017de1" providerId="AD" clId="Web-{6BCDFA6E-9CE1-70B2-8630-A10A5921B3DB}" dt="2025-06-03T15:48:23.161" v="12"/>
          <ac:spMkLst>
            <pc:docMk/>
            <pc:sldMk cId="4142111189" sldId="282"/>
            <ac:spMk id="5" creationId="{ECA1CC8F-722B-E2FF-1DD3-BBDE509A2181}"/>
          </ac:spMkLst>
        </pc:spChg>
      </pc:sldChg>
      <pc:sldChg chg="delSp modSp">
        <pc:chgData name="Sophie Flood (Public Health Wales - Matrix House)" userId="S::sophie.flood@wales.nhs.uk::f1b68508-ff1d-4a78-a875-f6aa95017de1" providerId="AD" clId="Web-{6BCDFA6E-9CE1-70B2-8630-A10A5921B3DB}" dt="2025-06-03T15:48:00.223" v="8"/>
        <pc:sldMkLst>
          <pc:docMk/>
          <pc:sldMk cId="3796558017" sldId="283"/>
        </pc:sldMkLst>
        <pc:spChg chg="del">
          <ac:chgData name="Sophie Flood (Public Health Wales - Matrix House)" userId="S::sophie.flood@wales.nhs.uk::f1b68508-ff1d-4a78-a875-f6aa95017de1" providerId="AD" clId="Web-{6BCDFA6E-9CE1-70B2-8630-A10A5921B3DB}" dt="2025-06-03T15:48:00.223" v="8"/>
          <ac:spMkLst>
            <pc:docMk/>
            <pc:sldMk cId="3796558017" sldId="283"/>
            <ac:spMk id="3" creationId="{A5E79617-B2B1-247C-609D-C53890FB6944}"/>
          </ac:spMkLst>
        </pc:spChg>
        <pc:spChg chg="mod">
          <ac:chgData name="Sophie Flood (Public Health Wales - Matrix House)" userId="S::sophie.flood@wales.nhs.uk::f1b68508-ff1d-4a78-a875-f6aa95017de1" providerId="AD" clId="Web-{6BCDFA6E-9CE1-70B2-8630-A10A5921B3DB}" dt="2025-06-03T15:47:58.535" v="7" actId="20577"/>
          <ac:spMkLst>
            <pc:docMk/>
            <pc:sldMk cId="3796558017" sldId="283"/>
            <ac:spMk id="7" creationId="{ACA58841-5170-FC64-6A50-37FE90DA1EC5}"/>
          </ac:spMkLst>
        </pc:spChg>
      </pc:sldChg>
      <pc:sldChg chg="delSp">
        <pc:chgData name="Sophie Flood (Public Health Wales - Matrix House)" userId="S::sophie.flood@wales.nhs.uk::f1b68508-ff1d-4a78-a875-f6aa95017de1" providerId="AD" clId="Web-{6BCDFA6E-9CE1-70B2-8630-A10A5921B3DB}" dt="2025-06-03T15:48:05.223" v="9"/>
        <pc:sldMkLst>
          <pc:docMk/>
          <pc:sldMk cId="1352602091" sldId="285"/>
        </pc:sldMkLst>
        <pc:spChg chg="del">
          <ac:chgData name="Sophie Flood (Public Health Wales - Matrix House)" userId="S::sophie.flood@wales.nhs.uk::f1b68508-ff1d-4a78-a875-f6aa95017de1" providerId="AD" clId="Web-{6BCDFA6E-9CE1-70B2-8630-A10A5921B3DB}" dt="2025-06-03T15:48:05.223" v="9"/>
          <ac:spMkLst>
            <pc:docMk/>
            <pc:sldMk cId="1352602091" sldId="285"/>
            <ac:spMk id="3" creationId="{A5E79617-B2B1-247C-609D-C53890FB6944}"/>
          </ac:spMkLst>
        </pc:spChg>
      </pc:sldChg>
    </pc:docChg>
  </pc:docChgLst>
  <pc:docChgLst>
    <pc:chgData name="Almaz Wong (Public Health Wales - No. 2 Capital Quarter)" userId="S::almaz.wong@wales.nhs.uk::ea748972-8fa9-44ab-8b63-a8fb3618c257" providerId="AD" clId="Web-{C5725B62-2E4E-2F3D-70E2-138331618F0B}"/>
    <pc:docChg chg="modSld">
      <pc:chgData name="Almaz Wong (Public Health Wales - No. 2 Capital Quarter)" userId="S::almaz.wong@wales.nhs.uk::ea748972-8fa9-44ab-8b63-a8fb3618c257" providerId="AD" clId="Web-{C5725B62-2E4E-2F3D-70E2-138331618F0B}" dt="2025-06-23T09:32:01.768" v="47"/>
      <pc:docMkLst>
        <pc:docMk/>
      </pc:docMkLst>
      <pc:sldChg chg="addSp delSp modSp">
        <pc:chgData name="Almaz Wong (Public Health Wales - No. 2 Capital Quarter)" userId="S::almaz.wong@wales.nhs.uk::ea748972-8fa9-44ab-8b63-a8fb3618c257" providerId="AD" clId="Web-{C5725B62-2E4E-2F3D-70E2-138331618F0B}" dt="2025-06-23T09:28:27.419" v="2" actId="1076"/>
        <pc:sldMkLst>
          <pc:docMk/>
          <pc:sldMk cId="2926879243" sldId="256"/>
        </pc:sldMkLst>
        <pc:picChg chg="add mod">
          <ac:chgData name="Almaz Wong (Public Health Wales - No. 2 Capital Quarter)" userId="S::almaz.wong@wales.nhs.uk::ea748972-8fa9-44ab-8b63-a8fb3618c257" providerId="AD" clId="Web-{C5725B62-2E4E-2F3D-70E2-138331618F0B}" dt="2025-06-23T09:28:27.419" v="2" actId="1076"/>
          <ac:picMkLst>
            <pc:docMk/>
            <pc:sldMk cId="2926879243" sldId="256"/>
            <ac:picMk id="2" creationId="{0DAE1527-4DF8-1541-D9C7-9F9321B4B72C}"/>
          </ac:picMkLst>
        </pc:picChg>
        <pc:picChg chg="del">
          <ac:chgData name="Almaz Wong (Public Health Wales - No. 2 Capital Quarter)" userId="S::almaz.wong@wales.nhs.uk::ea748972-8fa9-44ab-8b63-a8fb3618c257" providerId="AD" clId="Web-{C5725B62-2E4E-2F3D-70E2-138331618F0B}" dt="2025-06-23T09:28:22.903" v="0"/>
          <ac:picMkLst>
            <pc:docMk/>
            <pc:sldMk cId="2926879243" sldId="256"/>
            <ac:picMk id="4" creationId="{32EED9C3-171D-9238-25E0-5E0F7E2E8FA2}"/>
          </ac:picMkLst>
        </pc:picChg>
      </pc:sldChg>
      <pc:sldChg chg="addSp delSp modSp">
        <pc:chgData name="Almaz Wong (Public Health Wales - No. 2 Capital Quarter)" userId="S::almaz.wong@wales.nhs.uk::ea748972-8fa9-44ab-8b63-a8fb3618c257" providerId="AD" clId="Web-{C5725B62-2E4E-2F3D-70E2-138331618F0B}" dt="2025-06-23T09:29:08.686" v="8" actId="1076"/>
        <pc:sldMkLst>
          <pc:docMk/>
          <pc:sldMk cId="2823416226" sldId="258"/>
        </pc:sldMkLst>
        <pc:picChg chg="add mod">
          <ac:chgData name="Almaz Wong (Public Health Wales - No. 2 Capital Quarter)" userId="S::almaz.wong@wales.nhs.uk::ea748972-8fa9-44ab-8b63-a8fb3618c257" providerId="AD" clId="Web-{C5725B62-2E4E-2F3D-70E2-138331618F0B}" dt="2025-06-23T09:29:00.732" v="5" actId="1076"/>
          <ac:picMkLst>
            <pc:docMk/>
            <pc:sldMk cId="2823416226" sldId="258"/>
            <ac:picMk id="2" creationId="{A694E90F-0E6B-6DA2-353E-443C7DD00BD4}"/>
          </ac:picMkLst>
        </pc:picChg>
        <pc:picChg chg="add mod">
          <ac:chgData name="Almaz Wong (Public Health Wales - No. 2 Capital Quarter)" userId="S::almaz.wong@wales.nhs.uk::ea748972-8fa9-44ab-8b63-a8fb3618c257" providerId="AD" clId="Web-{C5725B62-2E4E-2F3D-70E2-138331618F0B}" dt="2025-06-23T09:29:08.686" v="8" actId="1076"/>
          <ac:picMkLst>
            <pc:docMk/>
            <pc:sldMk cId="2823416226" sldId="258"/>
            <ac:picMk id="3" creationId="{C1B750FC-CB09-1CDA-54A9-648283D97CCC}"/>
          </ac:picMkLst>
        </pc:picChg>
        <pc:picChg chg="del">
          <ac:chgData name="Almaz Wong (Public Health Wales - No. 2 Capital Quarter)" userId="S::almaz.wong@wales.nhs.uk::ea748972-8fa9-44ab-8b63-a8fb3618c257" providerId="AD" clId="Web-{C5725B62-2E4E-2F3D-70E2-138331618F0B}" dt="2025-06-23T09:28:57.139" v="3"/>
          <ac:picMkLst>
            <pc:docMk/>
            <pc:sldMk cId="2823416226" sldId="258"/>
            <ac:picMk id="4" creationId="{F7895785-750C-A781-6614-9BFB61A9B92C}"/>
          </ac:picMkLst>
        </pc:picChg>
        <pc:picChg chg="del">
          <ac:chgData name="Almaz Wong (Public Health Wales - No. 2 Capital Quarter)" userId="S::almaz.wong@wales.nhs.uk::ea748972-8fa9-44ab-8b63-a8fb3618c257" providerId="AD" clId="Web-{C5725B62-2E4E-2F3D-70E2-138331618F0B}" dt="2025-06-23T09:29:05.561" v="6"/>
          <ac:picMkLst>
            <pc:docMk/>
            <pc:sldMk cId="2823416226" sldId="258"/>
            <ac:picMk id="5" creationId="{1C20FFED-107C-FA51-DD5F-40E1D5E23B81}"/>
          </ac:picMkLst>
        </pc:picChg>
      </pc:sldChg>
      <pc:sldChg chg="addSp delSp modSp">
        <pc:chgData name="Almaz Wong (Public Health Wales - No. 2 Capital Quarter)" userId="S::almaz.wong@wales.nhs.uk::ea748972-8fa9-44ab-8b63-a8fb3618c257" providerId="AD" clId="Web-{C5725B62-2E4E-2F3D-70E2-138331618F0B}" dt="2025-06-23T09:29:45.702" v="17" actId="1076"/>
        <pc:sldMkLst>
          <pc:docMk/>
          <pc:sldMk cId="2530540712" sldId="259"/>
        </pc:sldMkLst>
        <pc:picChg chg="add mod">
          <ac:chgData name="Almaz Wong (Public Health Wales - No. 2 Capital Quarter)" userId="S::almaz.wong@wales.nhs.uk::ea748972-8fa9-44ab-8b63-a8fb3618c257" providerId="AD" clId="Web-{C5725B62-2E4E-2F3D-70E2-138331618F0B}" dt="2025-06-23T09:29:45.702" v="17" actId="1076"/>
          <ac:picMkLst>
            <pc:docMk/>
            <pc:sldMk cId="2530540712" sldId="259"/>
            <ac:picMk id="2" creationId="{735ED8B2-A78C-0747-F08B-8EFF3E631C70}"/>
          </ac:picMkLst>
        </pc:picChg>
        <pc:picChg chg="del">
          <ac:chgData name="Almaz Wong (Public Health Wales - No. 2 Capital Quarter)" userId="S::almaz.wong@wales.nhs.uk::ea748972-8fa9-44ab-8b63-a8fb3618c257" providerId="AD" clId="Web-{C5725B62-2E4E-2F3D-70E2-138331618F0B}" dt="2025-06-23T09:29:41.452" v="15"/>
          <ac:picMkLst>
            <pc:docMk/>
            <pc:sldMk cId="2530540712" sldId="259"/>
            <ac:picMk id="6" creationId="{4D2FC4D9-7709-AD9D-C52E-F2265F431A46}"/>
          </ac:picMkLst>
        </pc:picChg>
      </pc:sldChg>
      <pc:sldChg chg="addSp delSp modSp">
        <pc:chgData name="Almaz Wong (Public Health Wales - No. 2 Capital Quarter)" userId="S::almaz.wong@wales.nhs.uk::ea748972-8fa9-44ab-8b63-a8fb3618c257" providerId="AD" clId="Web-{C5725B62-2E4E-2F3D-70E2-138331618F0B}" dt="2025-06-23T09:29:57.546" v="20" actId="1076"/>
        <pc:sldMkLst>
          <pc:docMk/>
          <pc:sldMk cId="3317564057" sldId="261"/>
        </pc:sldMkLst>
        <pc:picChg chg="del">
          <ac:chgData name="Almaz Wong (Public Health Wales - No. 2 Capital Quarter)" userId="S::almaz.wong@wales.nhs.uk::ea748972-8fa9-44ab-8b63-a8fb3618c257" providerId="AD" clId="Web-{C5725B62-2E4E-2F3D-70E2-138331618F0B}" dt="2025-06-23T09:29:53.437" v="18"/>
          <ac:picMkLst>
            <pc:docMk/>
            <pc:sldMk cId="3317564057" sldId="261"/>
            <ac:picMk id="2" creationId="{53443656-ECBF-8C06-38AC-DBBBB880853D}"/>
          </ac:picMkLst>
        </pc:picChg>
        <pc:picChg chg="add mod">
          <ac:chgData name="Almaz Wong (Public Health Wales - No. 2 Capital Quarter)" userId="S::almaz.wong@wales.nhs.uk::ea748972-8fa9-44ab-8b63-a8fb3618c257" providerId="AD" clId="Web-{C5725B62-2E4E-2F3D-70E2-138331618F0B}" dt="2025-06-23T09:29:57.546" v="20" actId="1076"/>
          <ac:picMkLst>
            <pc:docMk/>
            <pc:sldMk cId="3317564057" sldId="261"/>
            <ac:picMk id="3" creationId="{45D3C7C5-031B-7EB8-8153-519E9694F416}"/>
          </ac:picMkLst>
        </pc:picChg>
      </pc:sldChg>
      <pc:sldChg chg="addSp delSp modSp">
        <pc:chgData name="Almaz Wong (Public Health Wales - No. 2 Capital Quarter)" userId="S::almaz.wong@wales.nhs.uk::ea748972-8fa9-44ab-8b63-a8fb3618c257" providerId="AD" clId="Web-{C5725B62-2E4E-2F3D-70E2-138331618F0B}" dt="2025-06-23T09:30:08.265" v="23" actId="1076"/>
        <pc:sldMkLst>
          <pc:docMk/>
          <pc:sldMk cId="138318791" sldId="262"/>
        </pc:sldMkLst>
        <pc:picChg chg="add mod">
          <ac:chgData name="Almaz Wong (Public Health Wales - No. 2 Capital Quarter)" userId="S::almaz.wong@wales.nhs.uk::ea748972-8fa9-44ab-8b63-a8fb3618c257" providerId="AD" clId="Web-{C5725B62-2E4E-2F3D-70E2-138331618F0B}" dt="2025-06-23T09:30:08.265" v="23" actId="1076"/>
          <ac:picMkLst>
            <pc:docMk/>
            <pc:sldMk cId="138318791" sldId="262"/>
            <ac:picMk id="2" creationId="{8CE8BC46-30FF-753B-1864-45572EDDF6B8}"/>
          </ac:picMkLst>
        </pc:picChg>
        <pc:picChg chg="del">
          <ac:chgData name="Almaz Wong (Public Health Wales - No. 2 Capital Quarter)" userId="S::almaz.wong@wales.nhs.uk::ea748972-8fa9-44ab-8b63-a8fb3618c257" providerId="AD" clId="Web-{C5725B62-2E4E-2F3D-70E2-138331618F0B}" dt="2025-06-23T09:30:04.656" v="21"/>
          <ac:picMkLst>
            <pc:docMk/>
            <pc:sldMk cId="138318791" sldId="262"/>
            <ac:picMk id="3" creationId="{9C569D43-7BFD-2A47-6212-4D698EB89954}"/>
          </ac:picMkLst>
        </pc:picChg>
      </pc:sldChg>
      <pc:sldChg chg="addSp delSp modSp">
        <pc:chgData name="Almaz Wong (Public Health Wales - No. 2 Capital Quarter)" userId="S::almaz.wong@wales.nhs.uk::ea748972-8fa9-44ab-8b63-a8fb3618c257" providerId="AD" clId="Web-{C5725B62-2E4E-2F3D-70E2-138331618F0B}" dt="2025-06-23T09:31:09.689" v="37"/>
        <pc:sldMkLst>
          <pc:docMk/>
          <pc:sldMk cId="3834569773" sldId="263"/>
        </pc:sldMkLst>
        <pc:picChg chg="add del mod">
          <ac:chgData name="Almaz Wong (Public Health Wales - No. 2 Capital Quarter)" userId="S::almaz.wong@wales.nhs.uk::ea748972-8fa9-44ab-8b63-a8fb3618c257" providerId="AD" clId="Web-{C5725B62-2E4E-2F3D-70E2-138331618F0B}" dt="2025-06-23T09:31:07.095" v="36"/>
          <ac:picMkLst>
            <pc:docMk/>
            <pc:sldMk cId="3834569773" sldId="263"/>
            <ac:picMk id="2" creationId="{96EAE3C6-4E12-CD26-8BE3-2B3CE60CFB07}"/>
          </ac:picMkLst>
        </pc:picChg>
        <pc:picChg chg="add del">
          <ac:chgData name="Almaz Wong (Public Health Wales - No. 2 Capital Quarter)" userId="S::almaz.wong@wales.nhs.uk::ea748972-8fa9-44ab-8b63-a8fb3618c257" providerId="AD" clId="Web-{C5725B62-2E4E-2F3D-70E2-138331618F0B}" dt="2025-06-23T09:31:09.689" v="37"/>
          <ac:picMkLst>
            <pc:docMk/>
            <pc:sldMk cId="3834569773" sldId="263"/>
            <ac:picMk id="3" creationId="{5C1CFBA4-EAB8-F784-BB08-7880B5C054FC}"/>
          </ac:picMkLst>
        </pc:picChg>
        <pc:picChg chg="add del mod">
          <ac:chgData name="Almaz Wong (Public Health Wales - No. 2 Capital Quarter)" userId="S::almaz.wong@wales.nhs.uk::ea748972-8fa9-44ab-8b63-a8fb3618c257" providerId="AD" clId="Web-{C5725B62-2E4E-2F3D-70E2-138331618F0B}" dt="2025-06-23T09:31:03.673" v="33"/>
          <ac:picMkLst>
            <pc:docMk/>
            <pc:sldMk cId="3834569773" sldId="263"/>
            <ac:picMk id="4" creationId="{9DFAF5A0-C2E4-1B76-5917-FBC326E12095}"/>
          </ac:picMkLst>
        </pc:picChg>
        <pc:picChg chg="add del mod">
          <ac:chgData name="Almaz Wong (Public Health Wales - No. 2 Capital Quarter)" userId="S::almaz.wong@wales.nhs.uk::ea748972-8fa9-44ab-8b63-a8fb3618c257" providerId="AD" clId="Web-{C5725B62-2E4E-2F3D-70E2-138331618F0B}" dt="2025-06-23T09:31:00.610" v="31"/>
          <ac:picMkLst>
            <pc:docMk/>
            <pc:sldMk cId="3834569773" sldId="263"/>
            <ac:picMk id="6" creationId="{543F7E96-2410-DCD2-E137-7D80843B1902}"/>
          </ac:picMkLst>
        </pc:picChg>
      </pc:sldChg>
      <pc:sldChg chg="addSp delSp modSp">
        <pc:chgData name="Almaz Wong (Public Health Wales - No. 2 Capital Quarter)" userId="S::almaz.wong@wales.nhs.uk::ea748972-8fa9-44ab-8b63-a8fb3618c257" providerId="AD" clId="Web-{C5725B62-2E4E-2F3D-70E2-138331618F0B}" dt="2025-06-23T09:32:01.768" v="47"/>
        <pc:sldMkLst>
          <pc:docMk/>
          <pc:sldMk cId="4108262811" sldId="281"/>
        </pc:sldMkLst>
        <pc:picChg chg="add del mod">
          <ac:chgData name="Almaz Wong (Public Health Wales - No. 2 Capital Quarter)" userId="S::almaz.wong@wales.nhs.uk::ea748972-8fa9-44ab-8b63-a8fb3618c257" providerId="AD" clId="Web-{C5725B62-2E4E-2F3D-70E2-138331618F0B}" dt="2025-06-23T09:31:59.049" v="46"/>
          <ac:picMkLst>
            <pc:docMk/>
            <pc:sldMk cId="4108262811" sldId="281"/>
            <ac:picMk id="2" creationId="{1638D207-BBA1-0072-E68E-6CC59DF3C2C9}"/>
          </ac:picMkLst>
        </pc:picChg>
        <pc:picChg chg="add del">
          <ac:chgData name="Almaz Wong (Public Health Wales - No. 2 Capital Quarter)" userId="S::almaz.wong@wales.nhs.uk::ea748972-8fa9-44ab-8b63-a8fb3618c257" providerId="AD" clId="Web-{C5725B62-2E4E-2F3D-70E2-138331618F0B}" dt="2025-06-23T09:32:01.768" v="47"/>
          <ac:picMkLst>
            <pc:docMk/>
            <pc:sldMk cId="4108262811" sldId="281"/>
            <ac:picMk id="5" creationId="{625843F9-DC96-A7CF-7DFC-3B5936DD5ED5}"/>
          </ac:picMkLst>
        </pc:picChg>
      </pc:sldChg>
      <pc:sldChg chg="addSp delSp modSp">
        <pc:chgData name="Almaz Wong (Public Health Wales - No. 2 Capital Quarter)" userId="S::almaz.wong@wales.nhs.uk::ea748972-8fa9-44ab-8b63-a8fb3618c257" providerId="AD" clId="Web-{C5725B62-2E4E-2F3D-70E2-138331618F0B}" dt="2025-06-23T09:31:26.424" v="40" actId="1076"/>
        <pc:sldMkLst>
          <pc:docMk/>
          <pc:sldMk cId="4142111189" sldId="282"/>
        </pc:sldMkLst>
        <pc:picChg chg="del">
          <ac:chgData name="Almaz Wong (Public Health Wales - No. 2 Capital Quarter)" userId="S::almaz.wong@wales.nhs.uk::ea748972-8fa9-44ab-8b63-a8fb3618c257" providerId="AD" clId="Web-{C5725B62-2E4E-2F3D-70E2-138331618F0B}" dt="2025-06-23T09:31:22.173" v="38"/>
          <ac:picMkLst>
            <pc:docMk/>
            <pc:sldMk cId="4142111189" sldId="282"/>
            <ac:picMk id="2" creationId="{5461DD51-B9EC-39E3-6D34-BB2B6C55A807}"/>
          </ac:picMkLst>
        </pc:picChg>
        <pc:picChg chg="add mod">
          <ac:chgData name="Almaz Wong (Public Health Wales - No. 2 Capital Quarter)" userId="S::almaz.wong@wales.nhs.uk::ea748972-8fa9-44ab-8b63-a8fb3618c257" providerId="AD" clId="Web-{C5725B62-2E4E-2F3D-70E2-138331618F0B}" dt="2025-06-23T09:31:26.424" v="40" actId="1076"/>
          <ac:picMkLst>
            <pc:docMk/>
            <pc:sldMk cId="4142111189" sldId="282"/>
            <ac:picMk id="3" creationId="{93C97A60-BCAC-93AA-2E11-895D8208E4F7}"/>
          </ac:picMkLst>
        </pc:picChg>
      </pc:sldChg>
      <pc:sldChg chg="addSp delSp modSp">
        <pc:chgData name="Almaz Wong (Public Health Wales - No. 2 Capital Quarter)" userId="S::almaz.wong@wales.nhs.uk::ea748972-8fa9-44ab-8b63-a8fb3618c257" providerId="AD" clId="Web-{C5725B62-2E4E-2F3D-70E2-138331618F0B}" dt="2025-06-23T09:29:22.905" v="11" actId="1076"/>
        <pc:sldMkLst>
          <pc:docMk/>
          <pc:sldMk cId="3796558017" sldId="283"/>
        </pc:sldMkLst>
        <pc:picChg chg="add mod">
          <ac:chgData name="Almaz Wong (Public Health Wales - No. 2 Capital Quarter)" userId="S::almaz.wong@wales.nhs.uk::ea748972-8fa9-44ab-8b63-a8fb3618c257" providerId="AD" clId="Web-{C5725B62-2E4E-2F3D-70E2-138331618F0B}" dt="2025-06-23T09:29:22.905" v="11" actId="1076"/>
          <ac:picMkLst>
            <pc:docMk/>
            <pc:sldMk cId="3796558017" sldId="283"/>
            <ac:picMk id="2" creationId="{D3DCDE4B-3520-0457-5C63-A422068F7655}"/>
          </ac:picMkLst>
        </pc:picChg>
        <pc:picChg chg="del">
          <ac:chgData name="Almaz Wong (Public Health Wales - No. 2 Capital Quarter)" userId="S::almaz.wong@wales.nhs.uk::ea748972-8fa9-44ab-8b63-a8fb3618c257" providerId="AD" clId="Web-{C5725B62-2E4E-2F3D-70E2-138331618F0B}" dt="2025-06-23T09:29:18.608" v="9"/>
          <ac:picMkLst>
            <pc:docMk/>
            <pc:sldMk cId="3796558017" sldId="283"/>
            <ac:picMk id="4" creationId="{CBFEF7EE-4FAB-140A-5677-C4D04EB94F69}"/>
          </ac:picMkLst>
        </pc:picChg>
      </pc:sldChg>
      <pc:sldChg chg="addSp delSp modSp">
        <pc:chgData name="Almaz Wong (Public Health Wales - No. 2 Capital Quarter)" userId="S::almaz.wong@wales.nhs.uk::ea748972-8fa9-44ab-8b63-a8fb3618c257" providerId="AD" clId="Web-{C5725B62-2E4E-2F3D-70E2-138331618F0B}" dt="2025-06-23T09:31:43.658" v="43" actId="1076"/>
        <pc:sldMkLst>
          <pc:docMk/>
          <pc:sldMk cId="3821075686" sldId="284"/>
        </pc:sldMkLst>
        <pc:picChg chg="add mod">
          <ac:chgData name="Almaz Wong (Public Health Wales - No. 2 Capital Quarter)" userId="S::almaz.wong@wales.nhs.uk::ea748972-8fa9-44ab-8b63-a8fb3618c257" providerId="AD" clId="Web-{C5725B62-2E4E-2F3D-70E2-138331618F0B}" dt="2025-06-23T09:31:43.658" v="43" actId="1076"/>
          <ac:picMkLst>
            <pc:docMk/>
            <pc:sldMk cId="3821075686" sldId="284"/>
            <ac:picMk id="2" creationId="{7B4F96B6-BDD8-32AC-FFC1-C588BF429A23}"/>
          </ac:picMkLst>
        </pc:picChg>
        <pc:picChg chg="del">
          <ac:chgData name="Almaz Wong (Public Health Wales - No. 2 Capital Quarter)" userId="S::almaz.wong@wales.nhs.uk::ea748972-8fa9-44ab-8b63-a8fb3618c257" providerId="AD" clId="Web-{C5725B62-2E4E-2F3D-70E2-138331618F0B}" dt="2025-06-23T09:31:37.939" v="41"/>
          <ac:picMkLst>
            <pc:docMk/>
            <pc:sldMk cId="3821075686" sldId="284"/>
            <ac:picMk id="3" creationId="{A97C7F85-7B77-3742-3FE0-23D0C48FA2F1}"/>
          </ac:picMkLst>
        </pc:picChg>
      </pc:sldChg>
      <pc:sldChg chg="addSp delSp modSp">
        <pc:chgData name="Almaz Wong (Public Health Wales - No. 2 Capital Quarter)" userId="S::almaz.wong@wales.nhs.uk::ea748972-8fa9-44ab-8b63-a8fb3618c257" providerId="AD" clId="Web-{C5725B62-2E4E-2F3D-70E2-138331618F0B}" dt="2025-06-23T09:29:33.702" v="14" actId="1076"/>
        <pc:sldMkLst>
          <pc:docMk/>
          <pc:sldMk cId="1352602091" sldId="285"/>
        </pc:sldMkLst>
        <pc:picChg chg="add mod">
          <ac:chgData name="Almaz Wong (Public Health Wales - No. 2 Capital Quarter)" userId="S::almaz.wong@wales.nhs.uk::ea748972-8fa9-44ab-8b63-a8fb3618c257" providerId="AD" clId="Web-{C5725B62-2E4E-2F3D-70E2-138331618F0B}" dt="2025-06-23T09:29:33.702" v="14" actId="1076"/>
          <ac:picMkLst>
            <pc:docMk/>
            <pc:sldMk cId="1352602091" sldId="285"/>
            <ac:picMk id="3" creationId="{1D377A75-15CB-BC41-D11D-F6F8656F1E27}"/>
          </ac:picMkLst>
        </pc:picChg>
        <pc:picChg chg="del">
          <ac:chgData name="Almaz Wong (Public Health Wales - No. 2 Capital Quarter)" userId="S::almaz.wong@wales.nhs.uk::ea748972-8fa9-44ab-8b63-a8fb3618c257" providerId="AD" clId="Web-{C5725B62-2E4E-2F3D-70E2-138331618F0B}" dt="2025-06-23T09:29:30.546" v="12"/>
          <ac:picMkLst>
            <pc:docMk/>
            <pc:sldMk cId="1352602091" sldId="285"/>
            <ac:picMk id="5" creationId="{5100FDC1-0ABA-CA7E-C6B5-E42EAE6A7123}"/>
          </ac:picMkLst>
        </pc:picChg>
      </pc:sldChg>
    </pc:docChg>
  </pc:docChgLst>
  <pc:docChgLst>
    <pc:chgData name="Anthony Priest (Public Health Wales - No. 2 Capital Quarter)" userId="S::anthony.priest2@wales.nhs.uk::46692481-554a-429c-bc03-d4cca9c03c2b" providerId="AD" clId="Web-{A50AAD49-5780-6F50-5873-1B544F45226C}"/>
    <pc:docChg chg="modSld">
      <pc:chgData name="Anthony Priest (Public Health Wales - No. 2 Capital Quarter)" userId="S::anthony.priest2@wales.nhs.uk::46692481-554a-429c-bc03-d4cca9c03c2b" providerId="AD" clId="Web-{A50AAD49-5780-6F50-5873-1B544F45226C}" dt="2024-11-11T13:42:55.767" v="54" actId="1076"/>
      <pc:docMkLst>
        <pc:docMk/>
      </pc:docMkLst>
      <pc:sldChg chg="addSp delSp modSp mod modClrScheme chgLayout">
        <pc:chgData name="Anthony Priest (Public Health Wales - No. 2 Capital Quarter)" userId="S::anthony.priest2@wales.nhs.uk::46692481-554a-429c-bc03-d4cca9c03c2b" providerId="AD" clId="Web-{A50AAD49-5780-6F50-5873-1B544F45226C}" dt="2024-11-11T13:41:38.092" v="41" actId="1076"/>
        <pc:sldMkLst>
          <pc:docMk/>
          <pc:sldMk cId="2167396426" sldId="257"/>
        </pc:sldMkLst>
        <pc:spChg chg="mod">
          <ac:chgData name="Anthony Priest (Public Health Wales - No. 2 Capital Quarter)" userId="S::anthony.priest2@wales.nhs.uk::46692481-554a-429c-bc03-d4cca9c03c2b" providerId="AD" clId="Web-{A50AAD49-5780-6F50-5873-1B544F45226C}" dt="2024-11-11T13:41:38.092" v="41" actId="1076"/>
          <ac:spMkLst>
            <pc:docMk/>
            <pc:sldMk cId="2167396426" sldId="257"/>
            <ac:spMk id="3" creationId="{D834DC58-4DC4-F26A-6ED1-44D6A5E6CA35}"/>
          </ac:spMkLst>
        </pc:spChg>
      </pc:sldChg>
      <pc:sldChg chg="addSp delSp modSp mod modClrScheme chgLayout">
        <pc:chgData name="Anthony Priest (Public Health Wales - No. 2 Capital Quarter)" userId="S::anthony.priest2@wales.nhs.uk::46692481-554a-429c-bc03-d4cca9c03c2b" providerId="AD" clId="Web-{A50AAD49-5780-6F50-5873-1B544F45226C}" dt="2024-11-11T13:41:55.952" v="43"/>
        <pc:sldMkLst>
          <pc:docMk/>
          <pc:sldMk cId="2823416226" sldId="258"/>
        </pc:sldMkLst>
      </pc:sldChg>
      <pc:sldChg chg="addSp delSp modSp">
        <pc:chgData name="Anthony Priest (Public Health Wales - No. 2 Capital Quarter)" userId="S::anthony.priest2@wales.nhs.uk::46692481-554a-429c-bc03-d4cca9c03c2b" providerId="AD" clId="Web-{A50AAD49-5780-6F50-5873-1B544F45226C}" dt="2024-11-11T13:39:23.774" v="14"/>
        <pc:sldMkLst>
          <pc:docMk/>
          <pc:sldMk cId="2530540712" sldId="259"/>
        </pc:sldMkLst>
      </pc:sldChg>
      <pc:sldChg chg="addSp modSp">
        <pc:chgData name="Anthony Priest (Public Health Wales - No. 2 Capital Quarter)" userId="S::anthony.priest2@wales.nhs.uk::46692481-554a-429c-bc03-d4cca9c03c2b" providerId="AD" clId="Web-{A50AAD49-5780-6F50-5873-1B544F45226C}" dt="2024-11-11T13:39:35.196" v="15"/>
        <pc:sldMkLst>
          <pc:docMk/>
          <pc:sldMk cId="3317564057" sldId="261"/>
        </pc:sldMkLst>
        <pc:picChg chg="mod">
          <ac:chgData name="Anthony Priest (Public Health Wales - No. 2 Capital Quarter)" userId="S::anthony.priest2@wales.nhs.uk::46692481-554a-429c-bc03-d4cca9c03c2b" providerId="AD" clId="Web-{A50AAD49-5780-6F50-5873-1B544F45226C}" dt="2024-11-11T13:37:11.190" v="2" actId="1076"/>
          <ac:picMkLst>
            <pc:docMk/>
            <pc:sldMk cId="3317564057" sldId="261"/>
            <ac:picMk id="2" creationId="{53443656-ECBF-8C06-38AC-DBBBB880853D}"/>
          </ac:picMkLst>
        </pc:picChg>
      </pc:sldChg>
      <pc:sldChg chg="addSp modSp">
        <pc:chgData name="Anthony Priest (Public Health Wales - No. 2 Capital Quarter)" userId="S::anthony.priest2@wales.nhs.uk::46692481-554a-429c-bc03-d4cca9c03c2b" providerId="AD" clId="Web-{A50AAD49-5780-6F50-5873-1B544F45226C}" dt="2024-11-11T13:39:52.884" v="17" actId="1076"/>
        <pc:sldMkLst>
          <pc:docMk/>
          <pc:sldMk cId="138318791" sldId="262"/>
        </pc:sldMkLst>
        <pc:picChg chg="mod">
          <ac:chgData name="Anthony Priest (Public Health Wales - No. 2 Capital Quarter)" userId="S::anthony.priest2@wales.nhs.uk::46692481-554a-429c-bc03-d4cca9c03c2b" providerId="AD" clId="Web-{A50AAD49-5780-6F50-5873-1B544F45226C}" dt="2024-11-11T13:37:15.753" v="3" actId="1076"/>
          <ac:picMkLst>
            <pc:docMk/>
            <pc:sldMk cId="138318791" sldId="262"/>
            <ac:picMk id="3" creationId="{9C569D43-7BFD-2A47-6212-4D698EB89954}"/>
          </ac:picMkLst>
        </pc:picChg>
      </pc:sldChg>
      <pc:sldChg chg="addSp modSp">
        <pc:chgData name="Anthony Priest (Public Health Wales - No. 2 Capital Quarter)" userId="S::anthony.priest2@wales.nhs.uk::46692481-554a-429c-bc03-d4cca9c03c2b" providerId="AD" clId="Web-{A50AAD49-5780-6F50-5873-1B544F45226C}" dt="2024-11-11T13:40:07.385" v="20" actId="1076"/>
        <pc:sldMkLst>
          <pc:docMk/>
          <pc:sldMk cId="3834569773" sldId="263"/>
        </pc:sldMkLst>
        <pc:picChg chg="mod">
          <ac:chgData name="Anthony Priest (Public Health Wales - No. 2 Capital Quarter)" userId="S::anthony.priest2@wales.nhs.uk::46692481-554a-429c-bc03-d4cca9c03c2b" providerId="AD" clId="Web-{A50AAD49-5780-6F50-5873-1B544F45226C}" dt="2024-11-11T13:37:20.644" v="4" actId="1076"/>
          <ac:picMkLst>
            <pc:docMk/>
            <pc:sldMk cId="3834569773" sldId="263"/>
            <ac:picMk id="3" creationId="{5C1CFBA4-EAB8-F784-BB08-7880B5C054FC}"/>
          </ac:picMkLst>
        </pc:picChg>
      </pc:sldChg>
      <pc:sldChg chg="addSp delSp modSp mod modClrScheme chgLayout">
        <pc:chgData name="Anthony Priest (Public Health Wales - No. 2 Capital Quarter)" userId="S::anthony.priest2@wales.nhs.uk::46692481-554a-429c-bc03-d4cca9c03c2b" providerId="AD" clId="Web-{A50AAD49-5780-6F50-5873-1B544F45226C}" dt="2024-11-11T13:42:41.126" v="50" actId="1076"/>
        <pc:sldMkLst>
          <pc:docMk/>
          <pc:sldMk cId="2090615043" sldId="280"/>
        </pc:sldMkLst>
        <pc:spChg chg="mod ord">
          <ac:chgData name="Anthony Priest (Public Health Wales - No. 2 Capital Quarter)" userId="S::anthony.priest2@wales.nhs.uk::46692481-554a-429c-bc03-d4cca9c03c2b" providerId="AD" clId="Web-{A50AAD49-5780-6F50-5873-1B544F45226C}" dt="2024-11-11T13:42:41.126" v="50" actId="1076"/>
          <ac:spMkLst>
            <pc:docMk/>
            <pc:sldMk cId="2090615043" sldId="280"/>
            <ac:spMk id="5" creationId="{97C5FCC5-B22A-7B67-58A2-1D34FFE230B2}"/>
          </ac:spMkLst>
        </pc:spChg>
      </pc:sldChg>
      <pc:sldChg chg="modSp">
        <pc:chgData name="Anthony Priest (Public Health Wales - No. 2 Capital Quarter)" userId="S::anthony.priest2@wales.nhs.uk::46692481-554a-429c-bc03-d4cca9c03c2b" providerId="AD" clId="Web-{A50AAD49-5780-6F50-5873-1B544F45226C}" dt="2024-11-11T13:41:05.762" v="35" actId="1076"/>
        <pc:sldMkLst>
          <pc:docMk/>
          <pc:sldMk cId="4108262811" sldId="281"/>
        </pc:sldMkLst>
        <pc:spChg chg="mod">
          <ac:chgData name="Anthony Priest (Public Health Wales - No. 2 Capital Quarter)" userId="S::anthony.priest2@wales.nhs.uk::46692481-554a-429c-bc03-d4cca9c03c2b" providerId="AD" clId="Web-{A50AAD49-5780-6F50-5873-1B544F45226C}" dt="2024-11-11T13:41:05.762" v="35" actId="1076"/>
          <ac:spMkLst>
            <pc:docMk/>
            <pc:sldMk cId="4108262811" sldId="281"/>
            <ac:spMk id="4" creationId="{C69AB48C-ACD3-FD83-18A1-F29FA551114E}"/>
          </ac:spMkLst>
        </pc:spChg>
      </pc:sldChg>
      <pc:sldChg chg="addSp modSp">
        <pc:chgData name="Anthony Priest (Public Health Wales - No. 2 Capital Quarter)" userId="S::anthony.priest2@wales.nhs.uk::46692481-554a-429c-bc03-d4cca9c03c2b" providerId="AD" clId="Web-{A50AAD49-5780-6F50-5873-1B544F45226C}" dt="2024-11-11T13:40:25.370" v="23" actId="1076"/>
        <pc:sldMkLst>
          <pc:docMk/>
          <pc:sldMk cId="4142111189" sldId="282"/>
        </pc:sldMkLst>
      </pc:sldChg>
      <pc:sldChg chg="addSp modSp">
        <pc:chgData name="Anthony Priest (Public Health Wales - No. 2 Capital Quarter)" userId="S::anthony.priest2@wales.nhs.uk::46692481-554a-429c-bc03-d4cca9c03c2b" providerId="AD" clId="Web-{A50AAD49-5780-6F50-5873-1B544F45226C}" dt="2024-11-11T13:40:49.121" v="32" actId="1076"/>
        <pc:sldMkLst>
          <pc:docMk/>
          <pc:sldMk cId="3821075686" sldId="284"/>
        </pc:sldMkLst>
        <pc:spChg chg="mod">
          <ac:chgData name="Anthony Priest (Public Health Wales - No. 2 Capital Quarter)" userId="S::anthony.priest2@wales.nhs.uk::46692481-554a-429c-bc03-d4cca9c03c2b" providerId="AD" clId="Web-{A50AAD49-5780-6F50-5873-1B544F45226C}" dt="2024-11-11T13:40:42.855" v="29" actId="1076"/>
          <ac:spMkLst>
            <pc:docMk/>
            <pc:sldMk cId="3821075686" sldId="284"/>
            <ac:spMk id="4" creationId="{C69AB48C-ACD3-FD83-18A1-F29FA551114E}"/>
          </ac:spMkLst>
        </pc:spChg>
      </pc:sldChg>
      <pc:sldChg chg="modSp">
        <pc:chgData name="Anthony Priest (Public Health Wales - No. 2 Capital Quarter)" userId="S::anthony.priest2@wales.nhs.uk::46692481-554a-429c-bc03-d4cca9c03c2b" providerId="AD" clId="Web-{A50AAD49-5780-6F50-5873-1B544F45226C}" dt="2024-11-11T13:42:55.767" v="54" actId="1076"/>
        <pc:sldMkLst>
          <pc:docMk/>
          <pc:sldMk cId="1352602091" sldId="285"/>
        </pc:sldMkLst>
        <pc:spChg chg="mod">
          <ac:chgData name="Anthony Priest (Public Health Wales - No. 2 Capital Quarter)" userId="S::anthony.priest2@wales.nhs.uk::46692481-554a-429c-bc03-d4cca9c03c2b" providerId="AD" clId="Web-{A50AAD49-5780-6F50-5873-1B544F45226C}" dt="2024-11-11T13:42:55.767" v="54" actId="1076"/>
          <ac:spMkLst>
            <pc:docMk/>
            <pc:sldMk cId="1352602091" sldId="285"/>
            <ac:spMk id="8" creationId="{69189A19-9278-7615-4334-7BD29571D004}"/>
          </ac:spMkLst>
        </pc:spChg>
        <pc:picChg chg="mod">
          <ac:chgData name="Anthony Priest (Public Health Wales - No. 2 Capital Quarter)" userId="S::anthony.priest2@wales.nhs.uk::46692481-554a-429c-bc03-d4cca9c03c2b" providerId="AD" clId="Web-{A50AAD49-5780-6F50-5873-1B544F45226C}" dt="2024-11-11T13:42:48.220" v="51" actId="14100"/>
          <ac:picMkLst>
            <pc:docMk/>
            <pc:sldMk cId="1352602091" sldId="285"/>
            <ac:picMk id="2" creationId="{183188EE-C82B-AA5C-9BE0-AB5521C5E700}"/>
          </ac:picMkLst>
        </pc:picChg>
      </pc:sldChg>
    </pc:docChg>
  </pc:docChgLst>
  <pc:docChgLst>
    <pc:chgData name="Lucy Jayne (Public Health Wales - No. 2 Capital Quarter)" userId="S::lucy.jayne@wales.nhs.uk::7eb58db9-16aa-42b3-9796-7f97c022edec" providerId="AD" clId="Web-{AE35F072-5BE2-DFFA-866A-95E65545D56B}"/>
    <pc:docChg chg="modSld">
      <pc:chgData name="Lucy Jayne (Public Health Wales - No. 2 Capital Quarter)" userId="S::lucy.jayne@wales.nhs.uk::7eb58db9-16aa-42b3-9796-7f97c022edec" providerId="AD" clId="Web-{AE35F072-5BE2-DFFA-866A-95E65545D56B}" dt="2024-07-12T14:16:53.273" v="1" actId="20577"/>
      <pc:docMkLst>
        <pc:docMk/>
      </pc:docMkLst>
      <pc:sldChg chg="modSp">
        <pc:chgData name="Lucy Jayne (Public Health Wales - No. 2 Capital Quarter)" userId="S::lucy.jayne@wales.nhs.uk::7eb58db9-16aa-42b3-9796-7f97c022edec" providerId="AD" clId="Web-{AE35F072-5BE2-DFFA-866A-95E65545D56B}" dt="2024-07-12T14:16:53.273" v="1" actId="20577"/>
        <pc:sldMkLst>
          <pc:docMk/>
          <pc:sldMk cId="3834569773" sldId="263"/>
        </pc:sldMkLst>
      </pc:sldChg>
    </pc:docChg>
  </pc:docChgLst>
  <pc:docChgLst>
    <pc:chgData name="Grace Lawson (Public Health Wales - No. 2 Capital Quarter)" userId="S::grace.lawson@wales.nhs.uk::88c6baf7-06f7-4e16-85cb-71260126bd16" providerId="AD" clId="Web-{ED0D37F6-0976-0D8F-AADF-2869670C6368}"/>
    <pc:docChg chg="modSld">
      <pc:chgData name="Grace Lawson (Public Health Wales - No. 2 Capital Quarter)" userId="S::grace.lawson@wales.nhs.uk::88c6baf7-06f7-4e16-85cb-71260126bd16" providerId="AD" clId="Web-{ED0D37F6-0976-0D8F-AADF-2869670C6368}" dt="2024-08-07T14:21:26.615" v="2" actId="1076"/>
      <pc:docMkLst>
        <pc:docMk/>
      </pc:docMkLst>
      <pc:sldChg chg="modSp">
        <pc:chgData name="Grace Lawson (Public Health Wales - No. 2 Capital Quarter)" userId="S::grace.lawson@wales.nhs.uk::88c6baf7-06f7-4e16-85cb-71260126bd16" providerId="AD" clId="Web-{ED0D37F6-0976-0D8F-AADF-2869670C6368}" dt="2024-08-07T14:21:26.615" v="2" actId="1076"/>
        <pc:sldMkLst>
          <pc:docMk/>
          <pc:sldMk cId="3990787115" sldId="275"/>
        </pc:sldMkLst>
      </pc:sldChg>
    </pc:docChg>
  </pc:docChgLst>
  <pc:docChgLst>
    <pc:chgData clId="Web-{0C94EA0E-4852-49F7-AA98-FF6D621F6E76}"/>
    <pc:docChg chg="modSld">
      <pc:chgData name="" userId="" providerId="" clId="Web-{0C94EA0E-4852-49F7-AA98-FF6D621F6E76}" dt="2024-06-25T12:31:22.559" v="0" actId="20577"/>
      <pc:docMkLst>
        <pc:docMk/>
      </pc:docMkLst>
      <pc:sldChg chg="modSp">
        <pc:chgData name="" userId="" providerId="" clId="Web-{0C94EA0E-4852-49F7-AA98-FF6D621F6E76}" dt="2024-06-25T12:31:22.559" v="0" actId="20577"/>
        <pc:sldMkLst>
          <pc:docMk/>
          <pc:sldMk cId="2167396426" sldId="257"/>
        </pc:sldMkLst>
      </pc:sldChg>
    </pc:docChg>
  </pc:docChgLst>
  <pc:docChgLst>
    <pc:chgData name="Leanne Small (Public Health Wales - No. 2 Capital Quarter)" userId="S::leanne.small@wales.nhs.uk::d76cf426-005f-434f-ac47-a5eb582e6007" providerId="AD" clId="Web-{1A29E193-0DD7-40F9-ACBD-3A509D005279}"/>
    <pc:docChg chg="addSld delSld modSld sldOrd">
      <pc:chgData name="Leanne Small (Public Health Wales - No. 2 Capital Quarter)" userId="S::leanne.small@wales.nhs.uk::d76cf426-005f-434f-ac47-a5eb582e6007" providerId="AD" clId="Web-{1A29E193-0DD7-40F9-ACBD-3A509D005279}" dt="2024-06-24T15:06:35.384" v="477" actId="20577"/>
      <pc:docMkLst>
        <pc:docMk/>
      </pc:docMkLst>
      <pc:sldChg chg="addSp modSp mod modClrScheme chgLayout">
        <pc:chgData name="Leanne Small (Public Health Wales - No. 2 Capital Quarter)" userId="S::leanne.small@wales.nhs.uk::d76cf426-005f-434f-ac47-a5eb582e6007" providerId="AD" clId="Web-{1A29E193-0DD7-40F9-ACBD-3A509D005279}" dt="2024-06-24T13:48:59.067" v="28" actId="14100"/>
        <pc:sldMkLst>
          <pc:docMk/>
          <pc:sldMk cId="2167396426" sldId="257"/>
        </pc:sldMkLst>
      </pc:sldChg>
      <pc:sldChg chg="addSp delSp modSp new">
        <pc:chgData name="Leanne Small (Public Health Wales - No. 2 Capital Quarter)" userId="S::leanne.small@wales.nhs.uk::d76cf426-005f-434f-ac47-a5eb582e6007" providerId="AD" clId="Web-{1A29E193-0DD7-40F9-ACBD-3A509D005279}" dt="2024-06-24T14:59:27.429" v="377" actId="1076"/>
        <pc:sldMkLst>
          <pc:docMk/>
          <pc:sldMk cId="2823416226" sldId="258"/>
        </pc:sldMkLst>
      </pc:sldChg>
      <pc:sldChg chg="addSp delSp modSp add replId">
        <pc:chgData name="Leanne Small (Public Health Wales - No. 2 Capital Quarter)" userId="S::leanne.small@wales.nhs.uk::d76cf426-005f-434f-ac47-a5eb582e6007" providerId="AD" clId="Web-{1A29E193-0DD7-40F9-ACBD-3A509D005279}" dt="2024-06-24T15:05:13.740" v="433" actId="1076"/>
        <pc:sldMkLst>
          <pc:docMk/>
          <pc:sldMk cId="2530540712" sldId="259"/>
        </pc:sldMkLst>
      </pc:sldChg>
      <pc:sldChg chg="add del ord replId">
        <pc:chgData name="Leanne Small (Public Health Wales - No. 2 Capital Quarter)" userId="S::leanne.small@wales.nhs.uk::d76cf426-005f-434f-ac47-a5eb582e6007" providerId="AD" clId="Web-{1A29E193-0DD7-40F9-ACBD-3A509D005279}" dt="2024-06-24T14:02:45.217" v="245"/>
        <pc:sldMkLst>
          <pc:docMk/>
          <pc:sldMk cId="4176914195" sldId="260"/>
        </pc:sldMkLst>
      </pc:sldChg>
      <pc:sldChg chg="addSp delSp modSp add ord replId">
        <pc:chgData name="Leanne Small (Public Health Wales - No. 2 Capital Quarter)" userId="S::leanne.small@wales.nhs.uk::d76cf426-005f-434f-ac47-a5eb582e6007" providerId="AD" clId="Web-{1A29E193-0DD7-40F9-ACBD-3A509D005279}" dt="2024-06-24T15:05:11.755" v="431" actId="1076"/>
        <pc:sldMkLst>
          <pc:docMk/>
          <pc:sldMk cId="3317564057" sldId="261"/>
        </pc:sldMkLst>
      </pc:sldChg>
      <pc:sldChg chg="addSp delSp modSp add replId">
        <pc:chgData name="Leanne Small (Public Health Wales - No. 2 Capital Quarter)" userId="S::leanne.small@wales.nhs.uk::d76cf426-005f-434f-ac47-a5eb582e6007" providerId="AD" clId="Web-{1A29E193-0DD7-40F9-ACBD-3A509D005279}" dt="2024-06-24T15:05:23.771" v="435" actId="14100"/>
        <pc:sldMkLst>
          <pc:docMk/>
          <pc:sldMk cId="138318791" sldId="262"/>
        </pc:sldMkLst>
      </pc:sldChg>
      <pc:sldChg chg="addSp delSp modSp add replId">
        <pc:chgData name="Leanne Small (Public Health Wales - No. 2 Capital Quarter)" userId="S::leanne.small@wales.nhs.uk::d76cf426-005f-434f-ac47-a5eb582e6007" providerId="AD" clId="Web-{1A29E193-0DD7-40F9-ACBD-3A509D005279}" dt="2024-06-24T15:06:35.384" v="477" actId="20577"/>
        <pc:sldMkLst>
          <pc:docMk/>
          <pc:sldMk cId="3834569773" sldId="263"/>
        </pc:sldMkLst>
      </pc:sldChg>
      <pc:sldChg chg="add">
        <pc:chgData name="Leanne Small (Public Health Wales - No. 2 Capital Quarter)" userId="S::leanne.small@wales.nhs.uk::d76cf426-005f-434f-ac47-a5eb582e6007" providerId="AD" clId="Web-{1A29E193-0DD7-40F9-ACBD-3A509D005279}" dt="2024-06-24T15:02:07.310" v="422"/>
        <pc:sldMkLst>
          <pc:docMk/>
          <pc:sldMk cId="2090615043" sldId="280"/>
        </pc:sldMkLst>
      </pc:sldChg>
    </pc:docChg>
  </pc:docChgLst>
  <pc:docChgLst>
    <pc:chgData name="Lillie Price (Public Health Wales - No. 2 Capital Quarter)" userId="S::lillie.price@wales.nhs.uk::032d964d-be01-4d8a-8a44-d1d16ba64254" providerId="AD" clId="Web-{79F17071-49AF-F87E-30B3-F0EA05E7CFED}"/>
    <pc:docChg chg="">
      <pc:chgData name="Lillie Price (Public Health Wales - No. 2 Capital Quarter)" userId="S::lillie.price@wales.nhs.uk::032d964d-be01-4d8a-8a44-d1d16ba64254" providerId="AD" clId="Web-{79F17071-49AF-F87E-30B3-F0EA05E7CFED}" dt="2024-07-30T15:36:29.730" v="1"/>
      <pc:docMkLst>
        <pc:docMk/>
      </pc:docMkLst>
      <pc:sldChg chg="modCm">
        <pc:chgData name="Lillie Price (Public Health Wales - No. 2 Capital Quarter)" userId="S::lillie.price@wales.nhs.uk::032d964d-be01-4d8a-8a44-d1d16ba64254" providerId="AD" clId="Web-{79F17071-49AF-F87E-30B3-F0EA05E7CFED}" dt="2024-07-30T15:36:29.730" v="1"/>
        <pc:sldMkLst>
          <pc:docMk/>
          <pc:sldMk cId="2090615043" sldId="280"/>
        </pc:sldMkLst>
        <pc:extLst>
          <p:ext xmlns:p="http://schemas.openxmlformats.org/presentationml/2006/main" uri="{D6D511B9-2390-475A-947B-AFAB55BFBCF1}">
            <pc226:cmChg xmlns:pc226="http://schemas.microsoft.com/office/powerpoint/2022/06/main/command" chg="mod modRxn">
              <pc226:chgData name="Lillie Price (Public Health Wales - No. 2 Capital Quarter)" userId="S::lillie.price@wales.nhs.uk::032d964d-be01-4d8a-8a44-d1d16ba64254" providerId="AD" clId="Web-{79F17071-49AF-F87E-30B3-F0EA05E7CFED}" dt="2024-07-30T15:36:29.730" v="1"/>
              <pc2:cmMkLst xmlns:pc2="http://schemas.microsoft.com/office/powerpoint/2019/9/main/command">
                <pc:docMk/>
                <pc:sldMk cId="2090615043" sldId="280"/>
                <pc2:cmMk id="{CE52437B-F956-4B14-8812-2CDE7FF39890}"/>
              </pc2:cmMkLst>
            </pc226:cmChg>
          </p:ext>
        </pc:extLst>
      </pc:sldChg>
      <pc:sldChg chg="modCm">
        <pc:chgData name="Lillie Price (Public Health Wales - No. 2 Capital Quarter)" userId="S::lillie.price@wales.nhs.uk::032d964d-be01-4d8a-8a44-d1d16ba64254" providerId="AD" clId="Web-{79F17071-49AF-F87E-30B3-F0EA05E7CFED}" dt="2024-07-30T15:27:52.168" v="0"/>
        <pc:sldMkLst>
          <pc:docMk/>
          <pc:sldMk cId="3796558017" sldId="283"/>
        </pc:sldMkLst>
        <pc:extLst>
          <p:ext xmlns:p="http://schemas.openxmlformats.org/presentationml/2006/main" uri="{D6D511B9-2390-475A-947B-AFAB55BFBCF1}">
            <pc226:cmChg xmlns:pc226="http://schemas.microsoft.com/office/powerpoint/2022/06/main/command" chg="">
              <pc226:chgData name="Lillie Price (Public Health Wales - No. 2 Capital Quarter)" userId="S::lillie.price@wales.nhs.uk::032d964d-be01-4d8a-8a44-d1d16ba64254" providerId="AD" clId="Web-{79F17071-49AF-F87E-30B3-F0EA05E7CFED}" dt="2024-07-30T15:27:52.168" v="0"/>
              <pc2:cmMkLst xmlns:pc2="http://schemas.microsoft.com/office/powerpoint/2019/9/main/command">
                <pc:docMk/>
                <pc:sldMk cId="3796558017" sldId="283"/>
                <pc2:cmMk id="{659DE88A-8BA3-4EEB-9C3C-5F09FBA1418D}"/>
              </pc2:cmMkLst>
              <pc226:cmRplyChg chg="mod modRxn">
                <pc226:chgData name="Lillie Price (Public Health Wales - No. 2 Capital Quarter)" userId="S::lillie.price@wales.nhs.uk::032d964d-be01-4d8a-8a44-d1d16ba64254" providerId="AD" clId="Web-{79F17071-49AF-F87E-30B3-F0EA05E7CFED}" dt="2024-07-30T15:27:52.168" v="0"/>
                <pc2:cmRplyMkLst xmlns:pc2="http://schemas.microsoft.com/office/powerpoint/2019/9/main/command">
                  <pc:docMk/>
                  <pc:sldMk cId="3796558017" sldId="283"/>
                  <pc2:cmMk id="{659DE88A-8BA3-4EEB-9C3C-5F09FBA1418D}"/>
                  <pc2:cmRplyMk id="{B9DB3C0B-E75A-4C0E-9167-C6B25BF87FF9}"/>
                </pc2:cmRplyMkLst>
              </pc226:cmRplyChg>
            </pc226:cmChg>
          </p:ext>
        </pc:extLst>
      </pc:sldChg>
    </pc:docChg>
  </pc:docChgLst>
  <pc:docChgLst>
    <pc:chgData name="Almaz Wong (Public Health Wales - No. 2 Capital Quarter)" userId="S::almaz.wong@wales.nhs.uk::ea748972-8fa9-44ab-8b63-a8fb3618c257" providerId="AD" clId="Web-{62BE818C-9D89-6E20-2459-62B7DC8673C5}"/>
    <pc:docChg chg="addSld delSld modSld">
      <pc:chgData name="Almaz Wong (Public Health Wales - No. 2 Capital Quarter)" userId="S::almaz.wong@wales.nhs.uk::ea748972-8fa9-44ab-8b63-a8fb3618c257" providerId="AD" clId="Web-{62BE818C-9D89-6E20-2459-62B7DC8673C5}" dt="2024-11-15T15:55:26.780" v="120"/>
      <pc:docMkLst>
        <pc:docMk/>
      </pc:docMkLst>
      <pc:sldChg chg="modSp">
        <pc:chgData name="Almaz Wong (Public Health Wales - No. 2 Capital Quarter)" userId="S::almaz.wong@wales.nhs.uk::ea748972-8fa9-44ab-8b63-a8fb3618c257" providerId="AD" clId="Web-{62BE818C-9D89-6E20-2459-62B7DC8673C5}" dt="2024-11-15T15:44:36.703" v="6"/>
        <pc:sldMkLst>
          <pc:docMk/>
          <pc:sldMk cId="2926879243" sldId="256"/>
        </pc:sldMkLst>
        <pc:spChg chg="mod">
          <ac:chgData name="Almaz Wong (Public Health Wales - No. 2 Capital Quarter)" userId="S::almaz.wong@wales.nhs.uk::ea748972-8fa9-44ab-8b63-a8fb3618c257" providerId="AD" clId="Web-{62BE818C-9D89-6E20-2459-62B7DC8673C5}" dt="2024-11-15T15:44:25.484" v="2" actId="20577"/>
          <ac:spMkLst>
            <pc:docMk/>
            <pc:sldMk cId="2926879243" sldId="256"/>
            <ac:spMk id="5" creationId="{3CE1152D-6BB6-3080-954C-28D9314E6AD5}"/>
          </ac:spMkLst>
        </pc:spChg>
        <pc:picChg chg="mod">
          <ac:chgData name="Almaz Wong (Public Health Wales - No. 2 Capital Quarter)" userId="S::almaz.wong@wales.nhs.uk::ea748972-8fa9-44ab-8b63-a8fb3618c257" providerId="AD" clId="Web-{62BE818C-9D89-6E20-2459-62B7DC8673C5}" dt="2024-11-15T15:44:36.703" v="6"/>
          <ac:picMkLst>
            <pc:docMk/>
            <pc:sldMk cId="2926879243" sldId="256"/>
            <ac:picMk id="4" creationId="{32EED9C3-171D-9238-25E0-5E0F7E2E8FA2}"/>
          </ac:picMkLst>
        </pc:picChg>
      </pc:sldChg>
      <pc:sldChg chg="modSp">
        <pc:chgData name="Almaz Wong (Public Health Wales - No. 2 Capital Quarter)" userId="S::almaz.wong@wales.nhs.uk::ea748972-8fa9-44ab-8b63-a8fb3618c257" providerId="AD" clId="Web-{62BE818C-9D89-6E20-2459-62B7DC8673C5}" dt="2024-11-15T15:48:37.958" v="39" actId="20577"/>
        <pc:sldMkLst>
          <pc:docMk/>
          <pc:sldMk cId="2167396426" sldId="257"/>
        </pc:sldMkLst>
        <pc:spChg chg="mod">
          <ac:chgData name="Almaz Wong (Public Health Wales - No. 2 Capital Quarter)" userId="S::almaz.wong@wales.nhs.uk::ea748972-8fa9-44ab-8b63-a8fb3618c257" providerId="AD" clId="Web-{62BE818C-9D89-6E20-2459-62B7DC8673C5}" dt="2024-11-15T15:48:37.958" v="39" actId="20577"/>
          <ac:spMkLst>
            <pc:docMk/>
            <pc:sldMk cId="2167396426" sldId="257"/>
            <ac:spMk id="3" creationId="{D834DC58-4DC4-F26A-6ED1-44D6A5E6CA35}"/>
          </ac:spMkLst>
        </pc:spChg>
        <pc:spChg chg="mod">
          <ac:chgData name="Almaz Wong (Public Health Wales - No. 2 Capital Quarter)" userId="S::almaz.wong@wales.nhs.uk::ea748972-8fa9-44ab-8b63-a8fb3618c257" providerId="AD" clId="Web-{62BE818C-9D89-6E20-2459-62B7DC8673C5}" dt="2024-11-15T15:45:39.485" v="21" actId="1076"/>
          <ac:spMkLst>
            <pc:docMk/>
            <pc:sldMk cId="2167396426" sldId="257"/>
            <ac:spMk id="5" creationId="{AFD55C41-75E7-63B6-99EF-055ED5B6C2C6}"/>
          </ac:spMkLst>
        </pc:spChg>
        <pc:picChg chg="mod">
          <ac:chgData name="Almaz Wong (Public Health Wales - No. 2 Capital Quarter)" userId="S::almaz.wong@wales.nhs.uk::ea748972-8fa9-44ab-8b63-a8fb3618c257" providerId="AD" clId="Web-{62BE818C-9D89-6E20-2459-62B7DC8673C5}" dt="2024-11-15T15:45:36.845" v="20" actId="1076"/>
          <ac:picMkLst>
            <pc:docMk/>
            <pc:sldMk cId="2167396426" sldId="257"/>
            <ac:picMk id="2" creationId="{5529EB94-9996-A0CF-94E6-CCDE0B6AB89E}"/>
          </ac:picMkLst>
        </pc:picChg>
      </pc:sldChg>
      <pc:sldChg chg="modSp">
        <pc:chgData name="Almaz Wong (Public Health Wales - No. 2 Capital Quarter)" userId="S::almaz.wong@wales.nhs.uk::ea748972-8fa9-44ab-8b63-a8fb3618c257" providerId="AD" clId="Web-{62BE818C-9D89-6E20-2459-62B7DC8673C5}" dt="2024-11-15T15:48:00.816" v="33" actId="20577"/>
        <pc:sldMkLst>
          <pc:docMk/>
          <pc:sldMk cId="2823416226" sldId="258"/>
        </pc:sldMkLst>
        <pc:spChg chg="mod">
          <ac:chgData name="Almaz Wong (Public Health Wales - No. 2 Capital Quarter)" userId="S::almaz.wong@wales.nhs.uk::ea748972-8fa9-44ab-8b63-a8fb3618c257" providerId="AD" clId="Web-{62BE818C-9D89-6E20-2459-62B7DC8673C5}" dt="2024-11-15T15:48:00.816" v="33" actId="20577"/>
          <ac:spMkLst>
            <pc:docMk/>
            <pc:sldMk cId="2823416226" sldId="258"/>
            <ac:spMk id="6" creationId="{D933AF80-FD1A-43C1-F5B0-0795A07ECBC9}"/>
          </ac:spMkLst>
        </pc:spChg>
      </pc:sldChg>
      <pc:sldChg chg="modSp">
        <pc:chgData name="Almaz Wong (Public Health Wales - No. 2 Capital Quarter)" userId="S::almaz.wong@wales.nhs.uk::ea748972-8fa9-44ab-8b63-a8fb3618c257" providerId="AD" clId="Web-{62BE818C-9D89-6E20-2459-62B7DC8673C5}" dt="2024-11-15T15:48:58.521" v="45" actId="20577"/>
        <pc:sldMkLst>
          <pc:docMk/>
          <pc:sldMk cId="2530540712" sldId="259"/>
        </pc:sldMkLst>
      </pc:sldChg>
      <pc:sldChg chg="modSp">
        <pc:chgData name="Almaz Wong (Public Health Wales - No. 2 Capital Quarter)" userId="S::almaz.wong@wales.nhs.uk::ea748972-8fa9-44ab-8b63-a8fb3618c257" providerId="AD" clId="Web-{62BE818C-9D89-6E20-2459-62B7DC8673C5}" dt="2024-11-15T15:49:24.693" v="52" actId="14100"/>
        <pc:sldMkLst>
          <pc:docMk/>
          <pc:sldMk cId="3317564057" sldId="261"/>
        </pc:sldMkLst>
      </pc:sldChg>
      <pc:sldChg chg="modSp">
        <pc:chgData name="Almaz Wong (Public Health Wales - No. 2 Capital Quarter)" userId="S::almaz.wong@wales.nhs.uk::ea748972-8fa9-44ab-8b63-a8fb3618c257" providerId="AD" clId="Web-{62BE818C-9D89-6E20-2459-62B7DC8673C5}" dt="2024-11-15T15:51:15.758" v="63" actId="14100"/>
        <pc:sldMkLst>
          <pc:docMk/>
          <pc:sldMk cId="138318791" sldId="262"/>
        </pc:sldMkLst>
      </pc:sldChg>
      <pc:sldChg chg="modSp">
        <pc:chgData name="Almaz Wong (Public Health Wales - No. 2 Capital Quarter)" userId="S::almaz.wong@wales.nhs.uk::ea748972-8fa9-44ab-8b63-a8fb3618c257" providerId="AD" clId="Web-{62BE818C-9D89-6E20-2459-62B7DC8673C5}" dt="2024-11-15T15:51:59.478" v="72" actId="14100"/>
        <pc:sldMkLst>
          <pc:docMk/>
          <pc:sldMk cId="3834569773" sldId="263"/>
        </pc:sldMkLst>
      </pc:sldChg>
      <pc:sldChg chg="modSp">
        <pc:chgData name="Almaz Wong (Public Health Wales - No. 2 Capital Quarter)" userId="S::almaz.wong@wales.nhs.uk::ea748972-8fa9-44ab-8b63-a8fb3618c257" providerId="AD" clId="Web-{62BE818C-9D89-6E20-2459-62B7DC8673C5}" dt="2024-11-15T15:55:14.514" v="118" actId="20577"/>
        <pc:sldMkLst>
          <pc:docMk/>
          <pc:sldMk cId="2090615043" sldId="280"/>
        </pc:sldMkLst>
        <pc:spChg chg="mod">
          <ac:chgData name="Almaz Wong (Public Health Wales - No. 2 Capital Quarter)" userId="S::almaz.wong@wales.nhs.uk::ea748972-8fa9-44ab-8b63-a8fb3618c257" providerId="AD" clId="Web-{62BE818C-9D89-6E20-2459-62B7DC8673C5}" dt="2024-11-15T15:55:14.514" v="118" actId="20577"/>
          <ac:spMkLst>
            <pc:docMk/>
            <pc:sldMk cId="2090615043" sldId="280"/>
            <ac:spMk id="5" creationId="{97C5FCC5-B22A-7B67-58A2-1D34FFE230B2}"/>
          </ac:spMkLst>
        </pc:spChg>
      </pc:sldChg>
      <pc:sldChg chg="modSp">
        <pc:chgData name="Almaz Wong (Public Health Wales - No. 2 Capital Quarter)" userId="S::almaz.wong@wales.nhs.uk::ea748972-8fa9-44ab-8b63-a8fb3618c257" providerId="AD" clId="Web-{62BE818C-9D89-6E20-2459-62B7DC8673C5}" dt="2024-11-15T15:53:58.075" v="101" actId="1076"/>
        <pc:sldMkLst>
          <pc:docMk/>
          <pc:sldMk cId="4108262811" sldId="281"/>
        </pc:sldMkLst>
        <pc:spChg chg="mod">
          <ac:chgData name="Almaz Wong (Public Health Wales - No. 2 Capital Quarter)" userId="S::almaz.wong@wales.nhs.uk::ea748972-8fa9-44ab-8b63-a8fb3618c257" providerId="AD" clId="Web-{62BE818C-9D89-6E20-2459-62B7DC8673C5}" dt="2024-11-15T15:53:54.840" v="100" actId="20577"/>
          <ac:spMkLst>
            <pc:docMk/>
            <pc:sldMk cId="4108262811" sldId="281"/>
            <ac:spMk id="4" creationId="{C69AB48C-ACD3-FD83-18A1-F29FA551114E}"/>
          </ac:spMkLst>
        </pc:spChg>
        <pc:picChg chg="mod">
          <ac:chgData name="Almaz Wong (Public Health Wales - No. 2 Capital Quarter)" userId="S::almaz.wong@wales.nhs.uk::ea748972-8fa9-44ab-8b63-a8fb3618c257" providerId="AD" clId="Web-{62BE818C-9D89-6E20-2459-62B7DC8673C5}" dt="2024-11-15T15:53:58.075" v="101" actId="1076"/>
          <ac:picMkLst>
            <pc:docMk/>
            <pc:sldMk cId="4108262811" sldId="281"/>
            <ac:picMk id="5" creationId="{625843F9-DC96-A7CF-7DFC-3B5936DD5ED5}"/>
          </ac:picMkLst>
        </pc:picChg>
      </pc:sldChg>
      <pc:sldChg chg="modSp">
        <pc:chgData name="Almaz Wong (Public Health Wales - No. 2 Capital Quarter)" userId="S::almaz.wong@wales.nhs.uk::ea748972-8fa9-44ab-8b63-a8fb3618c257" providerId="AD" clId="Web-{62BE818C-9D89-6E20-2459-62B7DC8673C5}" dt="2024-11-15T15:52:20.119" v="78" actId="14100"/>
        <pc:sldMkLst>
          <pc:docMk/>
          <pc:sldMk cId="4142111189" sldId="282"/>
        </pc:sldMkLst>
      </pc:sldChg>
      <pc:sldChg chg="modSp">
        <pc:chgData name="Almaz Wong (Public Health Wales - No. 2 Capital Quarter)" userId="S::almaz.wong@wales.nhs.uk::ea748972-8fa9-44ab-8b63-a8fb3618c257" providerId="AD" clId="Web-{62BE818C-9D89-6E20-2459-62B7DC8673C5}" dt="2024-11-15T15:48:18.973" v="36" actId="20577"/>
        <pc:sldMkLst>
          <pc:docMk/>
          <pc:sldMk cId="3796558017" sldId="283"/>
        </pc:sldMkLst>
        <pc:spChg chg="mod">
          <ac:chgData name="Almaz Wong (Public Health Wales - No. 2 Capital Quarter)" userId="S::almaz.wong@wales.nhs.uk::ea748972-8fa9-44ab-8b63-a8fb3618c257" providerId="AD" clId="Web-{62BE818C-9D89-6E20-2459-62B7DC8673C5}" dt="2024-11-15T15:48:18.973" v="36" actId="20577"/>
          <ac:spMkLst>
            <pc:docMk/>
            <pc:sldMk cId="3796558017" sldId="283"/>
            <ac:spMk id="7" creationId="{ACA58841-5170-FC64-6A50-37FE90DA1EC5}"/>
          </ac:spMkLst>
        </pc:spChg>
      </pc:sldChg>
      <pc:sldChg chg="modSp">
        <pc:chgData name="Almaz Wong (Public Health Wales - No. 2 Capital Quarter)" userId="S::almaz.wong@wales.nhs.uk::ea748972-8fa9-44ab-8b63-a8fb3618c257" providerId="AD" clId="Web-{62BE818C-9D89-6E20-2459-62B7DC8673C5}" dt="2024-11-15T15:53:29.933" v="95" actId="1076"/>
        <pc:sldMkLst>
          <pc:docMk/>
          <pc:sldMk cId="3821075686" sldId="284"/>
        </pc:sldMkLst>
        <pc:spChg chg="mod">
          <ac:chgData name="Almaz Wong (Public Health Wales - No. 2 Capital Quarter)" userId="S::almaz.wong@wales.nhs.uk::ea748972-8fa9-44ab-8b63-a8fb3618c257" providerId="AD" clId="Web-{62BE818C-9D89-6E20-2459-62B7DC8673C5}" dt="2024-11-15T15:53:29.933" v="95" actId="1076"/>
          <ac:spMkLst>
            <pc:docMk/>
            <pc:sldMk cId="3821075686" sldId="284"/>
            <ac:spMk id="4" creationId="{C69AB48C-ACD3-FD83-18A1-F29FA551114E}"/>
          </ac:spMkLst>
        </pc:spChg>
        <pc:spChg chg="mod">
          <ac:chgData name="Almaz Wong (Public Health Wales - No. 2 Capital Quarter)" userId="S::almaz.wong@wales.nhs.uk::ea748972-8fa9-44ab-8b63-a8fb3618c257" providerId="AD" clId="Web-{62BE818C-9D89-6E20-2459-62B7DC8673C5}" dt="2024-11-15T15:53:23.496" v="93" actId="14100"/>
          <ac:spMkLst>
            <pc:docMk/>
            <pc:sldMk cId="3821075686" sldId="284"/>
            <ac:spMk id="6" creationId="{DC24009B-1B96-5E48-C82D-25E518807BCB}"/>
          </ac:spMkLst>
        </pc:spChg>
        <pc:picChg chg="mod">
          <ac:chgData name="Almaz Wong (Public Health Wales - No. 2 Capital Quarter)" userId="S::almaz.wong@wales.nhs.uk::ea748972-8fa9-44ab-8b63-a8fb3618c257" providerId="AD" clId="Web-{62BE818C-9D89-6E20-2459-62B7DC8673C5}" dt="2024-11-15T15:53:20.402" v="92" actId="14100"/>
          <ac:picMkLst>
            <pc:docMk/>
            <pc:sldMk cId="3821075686" sldId="284"/>
            <ac:picMk id="3" creationId="{A97C7F85-7B77-3742-3FE0-23D0C48FA2F1}"/>
          </ac:picMkLst>
        </pc:picChg>
      </pc:sldChg>
      <pc:sldChg chg="modSp">
        <pc:chgData name="Almaz Wong (Public Health Wales - No. 2 Capital Quarter)" userId="S::almaz.wong@wales.nhs.uk::ea748972-8fa9-44ab-8b63-a8fb3618c257" providerId="AD" clId="Web-{62BE818C-9D89-6E20-2459-62B7DC8673C5}" dt="2024-11-15T15:48:28.348" v="37" actId="20577"/>
        <pc:sldMkLst>
          <pc:docMk/>
          <pc:sldMk cId="1352602091" sldId="285"/>
        </pc:sldMkLst>
        <pc:spChg chg="mod">
          <ac:chgData name="Almaz Wong (Public Health Wales - No. 2 Capital Quarter)" userId="S::almaz.wong@wales.nhs.uk::ea748972-8fa9-44ab-8b63-a8fb3618c257" providerId="AD" clId="Web-{62BE818C-9D89-6E20-2459-62B7DC8673C5}" dt="2024-11-15T15:48:28.348" v="37" actId="20577"/>
          <ac:spMkLst>
            <pc:docMk/>
            <pc:sldMk cId="1352602091" sldId="285"/>
            <ac:spMk id="7" creationId="{ACA58841-5170-FC64-6A50-37FE90DA1EC5}"/>
          </ac:spMkLst>
        </pc:spChg>
      </pc:sldChg>
      <pc:sldChg chg="del">
        <pc:chgData name="Almaz Wong (Public Health Wales - No. 2 Capital Quarter)" userId="S::almaz.wong@wales.nhs.uk::ea748972-8fa9-44ab-8b63-a8fb3618c257" providerId="AD" clId="Web-{62BE818C-9D89-6E20-2459-62B7DC8673C5}" dt="2024-11-15T15:55:26.780" v="120"/>
        <pc:sldMkLst>
          <pc:docMk/>
          <pc:sldMk cId="737161124" sldId="286"/>
        </pc:sldMkLst>
      </pc:sldChg>
      <pc:sldChg chg="add">
        <pc:chgData name="Almaz Wong (Public Health Wales - No. 2 Capital Quarter)" userId="S::almaz.wong@wales.nhs.uk::ea748972-8fa9-44ab-8b63-a8fb3618c257" providerId="AD" clId="Web-{62BE818C-9D89-6E20-2459-62B7DC8673C5}" dt="2024-11-15T15:55:19.795" v="119"/>
        <pc:sldMkLst>
          <pc:docMk/>
          <pc:sldMk cId="3982800032" sldId="287"/>
        </pc:sldMkLst>
      </pc:sldChg>
    </pc:docChg>
  </pc:docChgLst>
  <pc:docChgLst>
    <pc:chgData name="Gareth Thomas (Public Health Wales, No. 2 Capital Quarter)" userId="S::gareth.thomas17@wales.nhs.uk::74ed2807-8d61-45c7-a3b0-de76cb24c3dd" providerId="AD" clId="Web-{391BD31A-6E12-0A69-F747-6C6EC22B88AC}"/>
    <pc:docChg chg="modSld">
      <pc:chgData name="Gareth Thomas (Public Health Wales, No. 2 Capital Quarter)" userId="S::gareth.thomas17@wales.nhs.uk::74ed2807-8d61-45c7-a3b0-de76cb24c3dd" providerId="AD" clId="Web-{391BD31A-6E12-0A69-F747-6C6EC22B88AC}" dt="2025-01-20T15:15:56.741" v="27" actId="20577"/>
      <pc:docMkLst>
        <pc:docMk/>
      </pc:docMkLst>
      <pc:sldChg chg="modSp">
        <pc:chgData name="Gareth Thomas (Public Health Wales, No. 2 Capital Quarter)" userId="S::gareth.thomas17@wales.nhs.uk::74ed2807-8d61-45c7-a3b0-de76cb24c3dd" providerId="AD" clId="Web-{391BD31A-6E12-0A69-F747-6C6EC22B88AC}" dt="2025-01-20T15:15:56.741" v="27" actId="20577"/>
        <pc:sldMkLst>
          <pc:docMk/>
          <pc:sldMk cId="2837543079" sldId="304"/>
        </pc:sldMkLst>
      </pc:sldChg>
    </pc:docChg>
  </pc:docChgLst>
  <pc:docChgLst>
    <pc:chgData name="Grace Lawson (Public Health Wales - No. 2 Capital Quarter)" userId="S::grace.lawson@wales.nhs.uk::88c6baf7-06f7-4e16-85cb-71260126bd16" providerId="AD" clId="Web-{03058134-951C-7E99-47AE-EFAA28A7B2A7}"/>
    <pc:docChg chg="modSld">
      <pc:chgData name="Grace Lawson (Public Health Wales - No. 2 Capital Quarter)" userId="S::grace.lawson@wales.nhs.uk::88c6baf7-06f7-4e16-85cb-71260126bd16" providerId="AD" clId="Web-{03058134-951C-7E99-47AE-EFAA28A7B2A7}" dt="2024-10-10T10:06:54.845" v="65"/>
      <pc:docMkLst>
        <pc:docMk/>
      </pc:docMkLst>
      <pc:sldChg chg="modSp">
        <pc:chgData name="Grace Lawson (Public Health Wales - No. 2 Capital Quarter)" userId="S::grace.lawson@wales.nhs.uk::88c6baf7-06f7-4e16-85cb-71260126bd16" providerId="AD" clId="Web-{03058134-951C-7E99-47AE-EFAA28A7B2A7}" dt="2024-10-10T10:06:54.845" v="65"/>
        <pc:sldMkLst>
          <pc:docMk/>
          <pc:sldMk cId="3990787115" sldId="275"/>
        </pc:sldMkLst>
      </pc:sldChg>
    </pc:docChg>
  </pc:docChgLst>
  <pc:docChgLst>
    <pc:chgData name="Leanne Small (Public Health Wales - No. 2 Capital Quarter)" userId="S::leanne.small@wales.nhs.uk::d76cf426-005f-434f-ac47-a5eb582e6007" providerId="AD" clId="Web-{905BB402-2FEA-4715-9EE6-8BFA3525D7FF}"/>
    <pc:docChg chg="modSld">
      <pc:chgData name="Leanne Small (Public Health Wales - No. 2 Capital Quarter)" userId="S::leanne.small@wales.nhs.uk::d76cf426-005f-434f-ac47-a5eb582e6007" providerId="AD" clId="Web-{905BB402-2FEA-4715-9EE6-8BFA3525D7FF}" dt="2024-07-09T08:59:58.714" v="1" actId="1076"/>
      <pc:docMkLst>
        <pc:docMk/>
      </pc:docMkLst>
      <pc:sldChg chg="modSp">
        <pc:chgData name="Leanne Small (Public Health Wales - No. 2 Capital Quarter)" userId="S::leanne.small@wales.nhs.uk::d76cf426-005f-434f-ac47-a5eb582e6007" providerId="AD" clId="Web-{905BB402-2FEA-4715-9EE6-8BFA3525D7FF}" dt="2024-07-09T08:59:58.714" v="1" actId="1076"/>
        <pc:sldMkLst>
          <pc:docMk/>
          <pc:sldMk cId="2530540712" sldId="259"/>
        </pc:sldMkLst>
      </pc:sldChg>
      <pc:sldChg chg="delSp">
        <pc:chgData name="Leanne Small (Public Health Wales - No. 2 Capital Quarter)" userId="S::leanne.small@wales.nhs.uk::d76cf426-005f-434f-ac47-a5eb582e6007" providerId="AD" clId="Web-{905BB402-2FEA-4715-9EE6-8BFA3525D7FF}" dt="2024-07-09T08:59:37.901" v="0"/>
        <pc:sldMkLst>
          <pc:docMk/>
          <pc:sldMk cId="3990787115" sldId="275"/>
        </pc:sldMkLst>
      </pc:sldChg>
    </pc:docChg>
  </pc:docChgLst>
  <pc:docChgLst>
    <pc:chgData name="Leanne Small (Public Health Wales - No. 2 Capital Quarter)" userId="S::leanne.small@wales.nhs.uk::d76cf426-005f-434f-ac47-a5eb582e6007" providerId="AD" clId="Web-{0C94EA0E-4852-49F7-AA98-FF6D621F6E76}"/>
    <pc:docChg chg="modSld">
      <pc:chgData name="Leanne Small (Public Health Wales - No. 2 Capital Quarter)" userId="S::leanne.small@wales.nhs.uk::d76cf426-005f-434f-ac47-a5eb582e6007" providerId="AD" clId="Web-{0C94EA0E-4852-49F7-AA98-FF6D621F6E76}" dt="2024-06-25T13:18:31.350" v="73" actId="20577"/>
      <pc:docMkLst>
        <pc:docMk/>
      </pc:docMkLst>
      <pc:sldChg chg="modSp">
        <pc:chgData name="Leanne Small (Public Health Wales - No. 2 Capital Quarter)" userId="S::leanne.small@wales.nhs.uk::d76cf426-005f-434f-ac47-a5eb582e6007" providerId="AD" clId="Web-{0C94EA0E-4852-49F7-AA98-FF6D621F6E76}" dt="2024-06-25T13:18:31.350" v="73" actId="20577"/>
        <pc:sldMkLst>
          <pc:docMk/>
          <pc:sldMk cId="3834569773" sldId="263"/>
        </pc:sldMkLst>
      </pc:sldChg>
      <pc:sldChg chg="modSp">
        <pc:chgData name="Leanne Small (Public Health Wales - No. 2 Capital Quarter)" userId="S::leanne.small@wales.nhs.uk::d76cf426-005f-434f-ac47-a5eb582e6007" providerId="AD" clId="Web-{0C94EA0E-4852-49F7-AA98-FF6D621F6E76}" dt="2024-06-25T13:15:00.920" v="45" actId="20577"/>
        <pc:sldMkLst>
          <pc:docMk/>
          <pc:sldMk cId="4108262811" sldId="281"/>
        </pc:sldMkLst>
      </pc:sldChg>
    </pc:docChg>
  </pc:docChgLst>
  <pc:docChgLst>
    <pc:chgData name="Lillie Price (Public Health Wales - No. 2 Capital Quarter)" userId="S::lillie.price@wales.nhs.uk::032d964d-be01-4d8a-8a44-d1d16ba64254" providerId="AD" clId="Web-{3174585A-04CA-919A-4B4E-C87EBE21A7C7}"/>
    <pc:docChg chg="modSld">
      <pc:chgData name="Lillie Price (Public Health Wales - No. 2 Capital Quarter)" userId="S::lillie.price@wales.nhs.uk::032d964d-be01-4d8a-8a44-d1d16ba64254" providerId="AD" clId="Web-{3174585A-04CA-919A-4B4E-C87EBE21A7C7}" dt="2025-03-30T11:05:54.545" v="25" actId="20577"/>
      <pc:docMkLst>
        <pc:docMk/>
      </pc:docMkLst>
      <pc:sldChg chg="modSp">
        <pc:chgData name="Lillie Price (Public Health Wales - No. 2 Capital Quarter)" userId="S::lillie.price@wales.nhs.uk::032d964d-be01-4d8a-8a44-d1d16ba64254" providerId="AD" clId="Web-{3174585A-04CA-919A-4B4E-C87EBE21A7C7}" dt="2025-03-30T11:05:54.545" v="25" actId="20577"/>
        <pc:sldMkLst>
          <pc:docMk/>
          <pc:sldMk cId="3982800032" sldId="287"/>
        </pc:sldMkLst>
        <pc:spChg chg="mod">
          <ac:chgData name="Lillie Price (Public Health Wales - No. 2 Capital Quarter)" userId="S::lillie.price@wales.nhs.uk::032d964d-be01-4d8a-8a44-d1d16ba64254" providerId="AD" clId="Web-{3174585A-04CA-919A-4B4E-C87EBE21A7C7}" dt="2025-03-30T11:05:54.545" v="25" actId="20577"/>
          <ac:spMkLst>
            <pc:docMk/>
            <pc:sldMk cId="3982800032" sldId="287"/>
            <ac:spMk id="3" creationId="{6708EDB1-C00D-36D0-87E5-712A6B64F948}"/>
          </ac:spMkLst>
        </pc:spChg>
      </pc:sldChg>
    </pc:docChg>
  </pc:docChgLst>
  <pc:docChgLst>
    <pc:chgData name="Lillie Price (Public Health Wales - No. 2 Capital Quarter)" userId="S::lillie.price@wales.nhs.uk::032d964d-be01-4d8a-8a44-d1d16ba64254" providerId="AD" clId="Web-{DA190B9F-2C3C-8C98-9FDD-BD4911B05C15}"/>
    <pc:docChg chg="delSld modSld">
      <pc:chgData name="Lillie Price (Public Health Wales - No. 2 Capital Quarter)" userId="S::lillie.price@wales.nhs.uk::032d964d-be01-4d8a-8a44-d1d16ba64254" providerId="AD" clId="Web-{DA190B9F-2C3C-8C98-9FDD-BD4911B05C15}" dt="2024-11-06T11:19:15.970" v="58" actId="20577"/>
      <pc:docMkLst>
        <pc:docMk/>
      </pc:docMkLst>
      <pc:sldChg chg="modSp">
        <pc:chgData name="Lillie Price (Public Health Wales - No. 2 Capital Quarter)" userId="S::lillie.price@wales.nhs.uk::032d964d-be01-4d8a-8a44-d1d16ba64254" providerId="AD" clId="Web-{DA190B9F-2C3C-8C98-9FDD-BD4911B05C15}" dt="2024-11-06T11:14:23.913" v="3" actId="1076"/>
        <pc:sldMkLst>
          <pc:docMk/>
          <pc:sldMk cId="2167396426" sldId="257"/>
        </pc:sldMkLst>
        <pc:spChg chg="mod">
          <ac:chgData name="Lillie Price (Public Health Wales - No. 2 Capital Quarter)" userId="S::lillie.price@wales.nhs.uk::032d964d-be01-4d8a-8a44-d1d16ba64254" providerId="AD" clId="Web-{DA190B9F-2C3C-8C98-9FDD-BD4911B05C15}" dt="2024-11-06T11:14:19.866" v="1" actId="1076"/>
          <ac:spMkLst>
            <pc:docMk/>
            <pc:sldMk cId="2167396426" sldId="257"/>
            <ac:spMk id="5" creationId="{AFD55C41-75E7-63B6-99EF-055ED5B6C2C6}"/>
          </ac:spMkLst>
        </pc:spChg>
        <pc:picChg chg="mod">
          <ac:chgData name="Lillie Price (Public Health Wales - No. 2 Capital Quarter)" userId="S::lillie.price@wales.nhs.uk::032d964d-be01-4d8a-8a44-d1d16ba64254" providerId="AD" clId="Web-{DA190B9F-2C3C-8C98-9FDD-BD4911B05C15}" dt="2024-11-06T11:14:23.913" v="3" actId="1076"/>
          <ac:picMkLst>
            <pc:docMk/>
            <pc:sldMk cId="2167396426" sldId="257"/>
            <ac:picMk id="2" creationId="{5529EB94-9996-A0CF-94E6-CCDE0B6AB89E}"/>
          </ac:picMkLst>
        </pc:picChg>
      </pc:sldChg>
      <pc:sldChg chg="modSp">
        <pc:chgData name="Lillie Price (Public Health Wales - No. 2 Capital Quarter)" userId="S::lillie.price@wales.nhs.uk::032d964d-be01-4d8a-8a44-d1d16ba64254" providerId="AD" clId="Web-{DA190B9F-2C3C-8C98-9FDD-BD4911B05C15}" dt="2024-11-06T11:15:01.352" v="4" actId="1076"/>
        <pc:sldMkLst>
          <pc:docMk/>
          <pc:sldMk cId="2530540712" sldId="259"/>
        </pc:sldMkLst>
      </pc:sldChg>
      <pc:sldChg chg="del">
        <pc:chgData name="Lillie Price (Public Health Wales - No. 2 Capital Quarter)" userId="S::lillie.price@wales.nhs.uk::032d964d-be01-4d8a-8a44-d1d16ba64254" providerId="AD" clId="Web-{DA190B9F-2C3C-8C98-9FDD-BD4911B05C15}" dt="2024-11-06T11:13:25.473" v="0"/>
        <pc:sldMkLst>
          <pc:docMk/>
          <pc:sldMk cId="3990787115" sldId="275"/>
        </pc:sldMkLst>
      </pc:sldChg>
      <pc:sldChg chg="modSp">
        <pc:chgData name="Lillie Price (Public Health Wales - No. 2 Capital Quarter)" userId="S::lillie.price@wales.nhs.uk::032d964d-be01-4d8a-8a44-d1d16ba64254" providerId="AD" clId="Web-{DA190B9F-2C3C-8C98-9FDD-BD4911B05C15}" dt="2024-11-06T11:19:15.970" v="58" actId="20577"/>
        <pc:sldMkLst>
          <pc:docMk/>
          <pc:sldMk cId="2090615043" sldId="280"/>
        </pc:sldMkLst>
        <pc:spChg chg="mod">
          <ac:chgData name="Lillie Price (Public Health Wales - No. 2 Capital Quarter)" userId="S::lillie.price@wales.nhs.uk::032d964d-be01-4d8a-8a44-d1d16ba64254" providerId="AD" clId="Web-{DA190B9F-2C3C-8C98-9FDD-BD4911B05C15}" dt="2024-11-06T11:19:15.970" v="58" actId="20577"/>
          <ac:spMkLst>
            <pc:docMk/>
            <pc:sldMk cId="2090615043" sldId="280"/>
            <ac:spMk id="5" creationId="{97C5FCC5-B22A-7B67-58A2-1D34FFE230B2}"/>
          </ac:spMkLst>
        </pc:spChg>
      </pc:sldChg>
      <pc:sldChg chg="modSp modCm">
        <pc:chgData name="Lillie Price (Public Health Wales - No. 2 Capital Quarter)" userId="S::lillie.price@wales.nhs.uk::032d964d-be01-4d8a-8a44-d1d16ba64254" providerId="AD" clId="Web-{DA190B9F-2C3C-8C98-9FDD-BD4911B05C15}" dt="2024-11-06T11:17:57.217" v="7" actId="20577"/>
        <pc:sldMkLst>
          <pc:docMk/>
          <pc:sldMk cId="4108262811" sldId="281"/>
        </pc:sldMkLst>
        <pc:spChg chg="mod">
          <ac:chgData name="Lillie Price (Public Health Wales - No. 2 Capital Quarter)" userId="S::lillie.price@wales.nhs.uk::032d964d-be01-4d8a-8a44-d1d16ba64254" providerId="AD" clId="Web-{DA190B9F-2C3C-8C98-9FDD-BD4911B05C15}" dt="2024-11-06T11:17:57.217" v="7" actId="20577"/>
          <ac:spMkLst>
            <pc:docMk/>
            <pc:sldMk cId="4108262811" sldId="281"/>
            <ac:spMk id="4" creationId="{C69AB48C-ACD3-FD83-18A1-F29FA551114E}"/>
          </ac:spMkLst>
        </pc:spChg>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DA190B9F-2C3C-8C98-9FDD-BD4911B05C15}" dt="2024-11-06T11:17:55.295" v="6" actId="20577"/>
              <pc2:cmMkLst xmlns:pc2="http://schemas.microsoft.com/office/powerpoint/2019/9/main/command">
                <pc:docMk/>
                <pc:sldMk cId="4108262811" sldId="281"/>
                <pc2:cmMk id="{4ACBD065-DAD1-4995-948C-6605FD0E895D}"/>
              </pc2:cmMkLst>
            </pc226:cmChg>
          </p:ext>
        </pc:extLst>
      </pc:sldChg>
    </pc:docChg>
  </pc:docChgLst>
  <pc:docChgLst>
    <pc:chgData name="Lorna Bennett (Public Health Wales - No. 2 Capital Quarter)" userId="S::lorna.bennett3@wales.nhs.uk::41cbff77-5434-42c9-8874-6f16723207f9" providerId="AD" clId="Web-{14D5B7DB-2F1E-4BD6-96D6-0770508CCC46}"/>
    <pc:docChg chg="mod modSld">
      <pc:chgData name="Lorna Bennett (Public Health Wales - No. 2 Capital Quarter)" userId="S::lorna.bennett3@wales.nhs.uk::41cbff77-5434-42c9-8874-6f16723207f9" providerId="AD" clId="Web-{14D5B7DB-2F1E-4BD6-96D6-0770508CCC46}" dt="2025-01-30T17:31:25.874" v="4" actId="20577"/>
      <pc:docMkLst>
        <pc:docMk/>
      </pc:docMkLst>
      <pc:sldChg chg="modSp">
        <pc:chgData name="Lorna Bennett (Public Health Wales - No. 2 Capital Quarter)" userId="S::lorna.bennett3@wales.nhs.uk::41cbff77-5434-42c9-8874-6f16723207f9" providerId="AD" clId="Web-{14D5B7DB-2F1E-4BD6-96D6-0770508CCC46}" dt="2025-01-30T17:31:25.874" v="4" actId="20577"/>
        <pc:sldMkLst>
          <pc:docMk/>
          <pc:sldMk cId="2629694126" sldId="305"/>
        </pc:sldMkLst>
        <pc:spChg chg="mod">
          <ac:chgData name="Lorna Bennett (Public Health Wales - No. 2 Capital Quarter)" userId="S::lorna.bennett3@wales.nhs.uk::41cbff77-5434-42c9-8874-6f16723207f9" providerId="AD" clId="Web-{14D5B7DB-2F1E-4BD6-96D6-0770508CCC46}" dt="2025-01-30T17:31:25.874" v="4" actId="20577"/>
          <ac:spMkLst>
            <pc:docMk/>
            <pc:sldMk cId="2629694126" sldId="305"/>
            <ac:spMk id="8" creationId="{12D83889-0442-1959-F86D-9314EE1CFC28}"/>
          </ac:spMkLst>
        </pc:spChg>
      </pc:sldChg>
    </pc:docChg>
  </pc:docChgLst>
  <pc:docChgLst>
    <pc:chgData name="Leanne Small (Public Health Wales - No. 2 Capital Quarter)" userId="S::leanne.small@wales.nhs.uk::d76cf426-005f-434f-ac47-a5eb582e6007" providerId="AD" clId="Web-{840C0653-6B77-4B4A-9842-465FECB0F924}"/>
    <pc:docChg chg="modSld">
      <pc:chgData name="Leanne Small (Public Health Wales - No. 2 Capital Quarter)" userId="S::leanne.small@wales.nhs.uk::d76cf426-005f-434f-ac47-a5eb582e6007" providerId="AD" clId="Web-{840C0653-6B77-4B4A-9842-465FECB0F924}" dt="2024-09-02T08:27:58.015" v="0" actId="20577"/>
      <pc:docMkLst>
        <pc:docMk/>
      </pc:docMkLst>
      <pc:sldChg chg="modSp">
        <pc:chgData name="Leanne Small (Public Health Wales - No. 2 Capital Quarter)" userId="S::leanne.small@wales.nhs.uk::d76cf426-005f-434f-ac47-a5eb582e6007" providerId="AD" clId="Web-{840C0653-6B77-4B4A-9842-465FECB0F924}" dt="2024-09-02T08:27:58.015" v="0" actId="20577"/>
        <pc:sldMkLst>
          <pc:docMk/>
          <pc:sldMk cId="3796558017" sldId="283"/>
        </pc:sldMkLst>
      </pc:sldChg>
    </pc:docChg>
  </pc:docChgLst>
  <pc:docChgLst>
    <pc:chgData name="Grace Lawson (Public Health Wales - No. 2 Capital Quarter)" userId="S::grace.lawson@wales.nhs.uk::88c6baf7-06f7-4e16-85cb-71260126bd16" providerId="AD" clId="Web-{D487CBB3-A334-D1CC-ECBA-A99CA2CE72AC}"/>
    <pc:docChg chg="modSld">
      <pc:chgData name="Grace Lawson (Public Health Wales - No. 2 Capital Quarter)" userId="S::grace.lawson@wales.nhs.uk::88c6baf7-06f7-4e16-85cb-71260126bd16" providerId="AD" clId="Web-{D487CBB3-A334-D1CC-ECBA-A99CA2CE72AC}" dt="2024-09-02T14:55:12.572" v="7" actId="20577"/>
      <pc:docMkLst>
        <pc:docMk/>
      </pc:docMkLst>
      <pc:sldChg chg="modSp modCm">
        <pc:chgData name="Grace Lawson (Public Health Wales - No. 2 Capital Quarter)" userId="S::grace.lawson@wales.nhs.uk::88c6baf7-06f7-4e16-85cb-71260126bd16" providerId="AD" clId="Web-{D487CBB3-A334-D1CC-ECBA-A99CA2CE72AC}" dt="2024-09-02T14:55:12.572" v="7" actId="20577"/>
        <pc:sldMkLst>
          <pc:docMk/>
          <pc:sldMk cId="4108262811" sldId="281"/>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D487CBB3-A334-D1CC-ECBA-A99CA2CE72AC}" dt="2024-09-02T14:54:41.196" v="6" actId="20577"/>
              <pc2:cmMkLst xmlns:pc2="http://schemas.microsoft.com/office/powerpoint/2019/9/main/command">
                <pc:docMk/>
                <pc:sldMk cId="4108262811" sldId="281"/>
                <pc2:cmMk id="{4ACBD065-DAD1-4995-948C-6605FD0E895D}"/>
              </pc2:cmMkLst>
            </pc226:cmChg>
          </p:ext>
        </pc:extLst>
      </pc:sldChg>
    </pc:docChg>
  </pc:docChgLst>
  <pc:docChgLst>
    <pc:chgData name="Sophie Flood (Public Health Wales - Matrix House)" userId="S::sophie.flood@wales.nhs.uk::f1b68508-ff1d-4a78-a875-f6aa95017de1" providerId="AD" clId="Web-{B7E4C722-7E9A-936B-A4B9-A0DF98C4CD33}"/>
    <pc:docChg chg="modSld">
      <pc:chgData name="Sophie Flood (Public Health Wales - Matrix House)" userId="S::sophie.flood@wales.nhs.uk::f1b68508-ff1d-4a78-a875-f6aa95017de1" providerId="AD" clId="Web-{B7E4C722-7E9A-936B-A4B9-A0DF98C4CD33}" dt="2025-06-03T11:43:34.047" v="22" actId="20577"/>
      <pc:docMkLst>
        <pc:docMk/>
      </pc:docMkLst>
      <pc:sldChg chg="modSp">
        <pc:chgData name="Sophie Flood (Public Health Wales - Matrix House)" userId="S::sophie.flood@wales.nhs.uk::f1b68508-ff1d-4a78-a875-f6aa95017de1" providerId="AD" clId="Web-{B7E4C722-7E9A-936B-A4B9-A0DF98C4CD33}" dt="2025-06-03T11:43:34.047" v="22" actId="20577"/>
        <pc:sldMkLst>
          <pc:docMk/>
          <pc:sldMk cId="4108262811" sldId="281"/>
        </pc:sldMkLst>
        <pc:spChg chg="mod">
          <ac:chgData name="Sophie Flood (Public Health Wales - Matrix House)" userId="S::sophie.flood@wales.nhs.uk::f1b68508-ff1d-4a78-a875-f6aa95017de1" providerId="AD" clId="Web-{B7E4C722-7E9A-936B-A4B9-A0DF98C4CD33}" dt="2025-06-03T11:43:34.047" v="22" actId="20577"/>
          <ac:spMkLst>
            <pc:docMk/>
            <pc:sldMk cId="4108262811" sldId="281"/>
            <ac:spMk id="4" creationId="{C69AB48C-ACD3-FD83-18A1-F29FA551114E}"/>
          </ac:spMkLst>
        </pc:spChg>
        <pc:spChg chg="mod">
          <ac:chgData name="Sophie Flood (Public Health Wales - Matrix House)" userId="S::sophie.flood@wales.nhs.uk::f1b68508-ff1d-4a78-a875-f6aa95017de1" providerId="AD" clId="Web-{B7E4C722-7E9A-936B-A4B9-A0DF98C4CD33}" dt="2025-06-03T11:42:30.796" v="9" actId="1076"/>
          <ac:spMkLst>
            <pc:docMk/>
            <pc:sldMk cId="4108262811" sldId="281"/>
            <ac:spMk id="15" creationId="{59EF0584-AEE5-51AB-6DEB-F82B7DCA92CC}"/>
          </ac:spMkLst>
        </pc:spChg>
        <pc:spChg chg="mod">
          <ac:chgData name="Sophie Flood (Public Health Wales - Matrix House)" userId="S::sophie.flood@wales.nhs.uk::f1b68508-ff1d-4a78-a875-f6aa95017de1" providerId="AD" clId="Web-{B7E4C722-7E9A-936B-A4B9-A0DF98C4CD33}" dt="2025-06-03T11:42:17.326" v="6" actId="1076"/>
          <ac:spMkLst>
            <pc:docMk/>
            <pc:sldMk cId="4108262811" sldId="281"/>
            <ac:spMk id="17" creationId="{DD7CFEB8-E307-8A65-7F4E-134ADCA35F75}"/>
          </ac:spMkLst>
        </pc:spChg>
        <pc:spChg chg="mod">
          <ac:chgData name="Sophie Flood (Public Health Wales - Matrix House)" userId="S::sophie.flood@wales.nhs.uk::f1b68508-ff1d-4a78-a875-f6aa95017de1" providerId="AD" clId="Web-{B7E4C722-7E9A-936B-A4B9-A0DF98C4CD33}" dt="2025-06-03T11:43:00.109" v="16" actId="1076"/>
          <ac:spMkLst>
            <pc:docMk/>
            <pc:sldMk cId="4108262811" sldId="281"/>
            <ac:spMk id="22" creationId="{C12CF137-77BB-C81A-26DA-7B2B61A4E9BB}"/>
          </ac:spMkLst>
        </pc:spChg>
        <pc:picChg chg="mod">
          <ac:chgData name="Sophie Flood (Public Health Wales - Matrix House)" userId="S::sophie.flood@wales.nhs.uk::f1b68508-ff1d-4a78-a875-f6aa95017de1" providerId="AD" clId="Web-{B7E4C722-7E9A-936B-A4B9-A0DF98C4CD33}" dt="2025-06-03T11:42:17.686" v="7" actId="1076"/>
          <ac:picMkLst>
            <pc:docMk/>
            <pc:sldMk cId="4108262811" sldId="281"/>
            <ac:picMk id="10" creationId="{B8EF03B4-C71C-C6D8-790B-42FEF9A2384C}"/>
          </ac:picMkLst>
        </pc:picChg>
        <pc:picChg chg="mod">
          <ac:chgData name="Sophie Flood (Public Health Wales - Matrix House)" userId="S::sophie.flood@wales.nhs.uk::f1b68508-ff1d-4a78-a875-f6aa95017de1" providerId="AD" clId="Web-{B7E4C722-7E9A-936B-A4B9-A0DF98C4CD33}" dt="2025-06-03T11:42:26.686" v="8" actId="1076"/>
          <ac:picMkLst>
            <pc:docMk/>
            <pc:sldMk cId="4108262811" sldId="281"/>
            <ac:picMk id="14" creationId="{DD858D7A-FBA4-BE22-F2BE-88BFF3B710FB}"/>
          </ac:picMkLst>
        </pc:picChg>
        <pc:picChg chg="mod">
          <ac:chgData name="Sophie Flood (Public Health Wales - Matrix House)" userId="S::sophie.flood@wales.nhs.uk::f1b68508-ff1d-4a78-a875-f6aa95017de1" providerId="AD" clId="Web-{B7E4C722-7E9A-936B-A4B9-A0DF98C4CD33}" dt="2025-06-03T11:43:08.203" v="17" actId="14100"/>
          <ac:picMkLst>
            <pc:docMk/>
            <pc:sldMk cId="4108262811" sldId="281"/>
            <ac:picMk id="21" creationId="{92D97BDA-0E40-9BA1-878B-7660DB9F226C}"/>
          </ac:picMkLst>
        </pc:picChg>
      </pc:sldChg>
      <pc:sldChg chg="modSp">
        <pc:chgData name="Sophie Flood (Public Health Wales - Matrix House)" userId="S::sophie.flood@wales.nhs.uk::f1b68508-ff1d-4a78-a875-f6aa95017de1" providerId="AD" clId="Web-{B7E4C722-7E9A-936B-A4B9-A0DF98C4CD33}" dt="2025-06-03T11:40:52.152" v="0" actId="20577"/>
        <pc:sldMkLst>
          <pc:docMk/>
          <pc:sldMk cId="3796558017" sldId="283"/>
        </pc:sldMkLst>
        <pc:spChg chg="mod">
          <ac:chgData name="Sophie Flood (Public Health Wales - Matrix House)" userId="S::sophie.flood@wales.nhs.uk::f1b68508-ff1d-4a78-a875-f6aa95017de1" providerId="AD" clId="Web-{B7E4C722-7E9A-936B-A4B9-A0DF98C4CD33}" dt="2025-06-03T11:40:52.152" v="0" actId="20577"/>
          <ac:spMkLst>
            <pc:docMk/>
            <pc:sldMk cId="3796558017" sldId="283"/>
            <ac:spMk id="7" creationId="{ACA58841-5170-FC64-6A50-37FE90DA1EC5}"/>
          </ac:spMkLst>
        </pc:spChg>
      </pc:sldChg>
      <pc:sldChg chg="modSp">
        <pc:chgData name="Sophie Flood (Public Health Wales - Matrix House)" userId="S::sophie.flood@wales.nhs.uk::f1b68508-ff1d-4a78-a875-f6aa95017de1" providerId="AD" clId="Web-{B7E4C722-7E9A-936B-A4B9-A0DF98C4CD33}" dt="2025-06-03T11:41:39.091" v="2" actId="20577"/>
        <pc:sldMkLst>
          <pc:docMk/>
          <pc:sldMk cId="3821075686" sldId="284"/>
        </pc:sldMkLst>
        <pc:spChg chg="mod">
          <ac:chgData name="Sophie Flood (Public Health Wales - Matrix House)" userId="S::sophie.flood@wales.nhs.uk::f1b68508-ff1d-4a78-a875-f6aa95017de1" providerId="AD" clId="Web-{B7E4C722-7E9A-936B-A4B9-A0DF98C4CD33}" dt="2025-06-03T11:41:39.091" v="2" actId="20577"/>
          <ac:spMkLst>
            <pc:docMk/>
            <pc:sldMk cId="3821075686" sldId="284"/>
            <ac:spMk id="4" creationId="{C69AB48C-ACD3-FD83-18A1-F29FA551114E}"/>
          </ac:spMkLst>
        </pc:spChg>
      </pc:sldChg>
      <pc:sldChg chg="modSp">
        <pc:chgData name="Sophie Flood (Public Health Wales - Matrix House)" userId="S::sophie.flood@wales.nhs.uk::f1b68508-ff1d-4a78-a875-f6aa95017de1" providerId="AD" clId="Web-{B7E4C722-7E9A-936B-A4B9-A0DF98C4CD33}" dt="2025-06-03T11:41:06.606" v="1" actId="20577"/>
        <pc:sldMkLst>
          <pc:docMk/>
          <pc:sldMk cId="1352602091" sldId="285"/>
        </pc:sldMkLst>
        <pc:spChg chg="mod">
          <ac:chgData name="Sophie Flood (Public Health Wales - Matrix House)" userId="S::sophie.flood@wales.nhs.uk::f1b68508-ff1d-4a78-a875-f6aa95017de1" providerId="AD" clId="Web-{B7E4C722-7E9A-936B-A4B9-A0DF98C4CD33}" dt="2025-06-03T11:41:06.606" v="1" actId="20577"/>
          <ac:spMkLst>
            <pc:docMk/>
            <pc:sldMk cId="1352602091" sldId="285"/>
            <ac:spMk id="7" creationId="{ACA58841-5170-FC64-6A50-37FE90DA1EC5}"/>
          </ac:spMkLst>
        </pc:spChg>
      </pc:sldChg>
    </pc:docChg>
  </pc:docChgLst>
  <pc:docChgLst>
    <pc:chgData name="Anthony Priest (Public Health Wales - No. 2 Capital Quarter)" userId="S::anthony.priest2@wales.nhs.uk::46692481-554a-429c-bc03-d4cca9c03c2b" providerId="AD" clId="Web-{F423AE91-45BC-2430-FF34-EEC378E7858B}"/>
    <pc:docChg chg="addSld modSld">
      <pc:chgData name="Anthony Priest (Public Health Wales - No. 2 Capital Quarter)" userId="S::anthony.priest2@wales.nhs.uk::46692481-554a-429c-bc03-d4cca9c03c2b" providerId="AD" clId="Web-{F423AE91-45BC-2430-FF34-EEC378E7858B}" dt="2024-11-06T15:44:15.759" v="93" actId="14100"/>
      <pc:docMkLst>
        <pc:docMk/>
      </pc:docMkLst>
      <pc:sldChg chg="addSp modSp">
        <pc:chgData name="Anthony Priest (Public Health Wales - No. 2 Capital Quarter)" userId="S::anthony.priest2@wales.nhs.uk::46692481-554a-429c-bc03-d4cca9c03c2b" providerId="AD" clId="Web-{F423AE91-45BC-2430-FF34-EEC378E7858B}" dt="2024-11-06T15:34:33.738" v="6" actId="1076"/>
        <pc:sldMkLst>
          <pc:docMk/>
          <pc:sldMk cId="2926879243" sldId="256"/>
        </pc:sldMkLst>
      </pc:sldChg>
      <pc:sldChg chg="modSp">
        <pc:chgData name="Anthony Priest (Public Health Wales - No. 2 Capital Quarter)" userId="S::anthony.priest2@wales.nhs.uk::46692481-554a-429c-bc03-d4cca9c03c2b" providerId="AD" clId="Web-{F423AE91-45BC-2430-FF34-EEC378E7858B}" dt="2024-11-06T15:36:08.679" v="21" actId="20577"/>
        <pc:sldMkLst>
          <pc:docMk/>
          <pc:sldMk cId="2167396426" sldId="257"/>
        </pc:sldMkLst>
        <pc:spChg chg="mod">
          <ac:chgData name="Anthony Priest (Public Health Wales - No. 2 Capital Quarter)" userId="S::anthony.priest2@wales.nhs.uk::46692481-554a-429c-bc03-d4cca9c03c2b" providerId="AD" clId="Web-{F423AE91-45BC-2430-FF34-EEC378E7858B}" dt="2024-11-06T15:36:08.679" v="21" actId="20577"/>
          <ac:spMkLst>
            <pc:docMk/>
            <pc:sldMk cId="2167396426" sldId="257"/>
            <ac:spMk id="3" creationId="{D834DC58-4DC4-F26A-6ED1-44D6A5E6CA35}"/>
          </ac:spMkLst>
        </pc:spChg>
        <pc:spChg chg="mod">
          <ac:chgData name="Anthony Priest (Public Health Wales - No. 2 Capital Quarter)" userId="S::anthony.priest2@wales.nhs.uk::46692481-554a-429c-bc03-d4cca9c03c2b" providerId="AD" clId="Web-{F423AE91-45BC-2430-FF34-EEC378E7858B}" dt="2024-11-06T15:35:51.335" v="19" actId="1076"/>
          <ac:spMkLst>
            <pc:docMk/>
            <pc:sldMk cId="2167396426" sldId="257"/>
            <ac:spMk id="5" creationId="{AFD55C41-75E7-63B6-99EF-055ED5B6C2C6}"/>
          </ac:spMkLst>
        </pc:spChg>
        <pc:picChg chg="mod">
          <ac:chgData name="Anthony Priest (Public Health Wales - No. 2 Capital Quarter)" userId="S::anthony.priest2@wales.nhs.uk::46692481-554a-429c-bc03-d4cca9c03c2b" providerId="AD" clId="Web-{F423AE91-45BC-2430-FF34-EEC378E7858B}" dt="2024-11-06T15:35:32.803" v="15" actId="1076"/>
          <ac:picMkLst>
            <pc:docMk/>
            <pc:sldMk cId="2167396426" sldId="257"/>
            <ac:picMk id="2" creationId="{5529EB94-9996-A0CF-94E6-CCDE0B6AB89E}"/>
          </ac:picMkLst>
        </pc:picChg>
      </pc:sldChg>
      <pc:sldChg chg="addSp delSp modSp mod modClrScheme chgLayout">
        <pc:chgData name="Anthony Priest (Public Health Wales - No. 2 Capital Quarter)" userId="S::anthony.priest2@wales.nhs.uk::46692481-554a-429c-bc03-d4cca9c03c2b" providerId="AD" clId="Web-{F423AE91-45BC-2430-FF34-EEC378E7858B}" dt="2024-11-06T15:41:36.644" v="72"/>
        <pc:sldMkLst>
          <pc:docMk/>
          <pc:sldMk cId="2823416226" sldId="258"/>
        </pc:sldMkLst>
        <pc:spChg chg="mod">
          <ac:chgData name="Anthony Priest (Public Health Wales - No. 2 Capital Quarter)" userId="S::anthony.priest2@wales.nhs.uk::46692481-554a-429c-bc03-d4cca9c03c2b" providerId="AD" clId="Web-{F423AE91-45BC-2430-FF34-EEC378E7858B}" dt="2024-11-06T15:37:36.198" v="32" actId="1076"/>
          <ac:spMkLst>
            <pc:docMk/>
            <pc:sldMk cId="2823416226" sldId="258"/>
            <ac:spMk id="6" creationId="{D933AF80-FD1A-43C1-F5B0-0795A07ECBC9}"/>
          </ac:spMkLst>
        </pc:spChg>
        <pc:picChg chg="mod">
          <ac:chgData name="Anthony Priest (Public Health Wales - No. 2 Capital Quarter)" userId="S::anthony.priest2@wales.nhs.uk::46692481-554a-429c-bc03-d4cca9c03c2b" providerId="AD" clId="Web-{F423AE91-45BC-2430-FF34-EEC378E7858B}" dt="2024-11-06T15:37:30.869" v="30" actId="1076"/>
          <ac:picMkLst>
            <pc:docMk/>
            <pc:sldMk cId="2823416226" sldId="258"/>
            <ac:picMk id="4" creationId="{F7895785-750C-A781-6614-9BFB61A9B92C}"/>
          </ac:picMkLst>
        </pc:picChg>
        <pc:picChg chg="mod">
          <ac:chgData name="Anthony Priest (Public Health Wales - No. 2 Capital Quarter)" userId="S::anthony.priest2@wales.nhs.uk::46692481-554a-429c-bc03-d4cca9c03c2b" providerId="AD" clId="Web-{F423AE91-45BC-2430-FF34-EEC378E7858B}" dt="2024-11-06T15:37:44.604" v="33" actId="1076"/>
          <ac:picMkLst>
            <pc:docMk/>
            <pc:sldMk cId="2823416226" sldId="258"/>
            <ac:picMk id="5" creationId="{1C20FFED-107C-FA51-DD5F-40E1D5E23B81}"/>
          </ac:picMkLst>
        </pc:picChg>
      </pc:sldChg>
      <pc:sldChg chg="modSp">
        <pc:chgData name="Anthony Priest (Public Health Wales - No. 2 Capital Quarter)" userId="S::anthony.priest2@wales.nhs.uk::46692481-554a-429c-bc03-d4cca9c03c2b" providerId="AD" clId="Web-{F423AE91-45BC-2430-FF34-EEC378E7858B}" dt="2024-11-06T15:42:14.895" v="73" actId="14100"/>
        <pc:sldMkLst>
          <pc:docMk/>
          <pc:sldMk cId="3317564057" sldId="261"/>
        </pc:sldMkLst>
      </pc:sldChg>
      <pc:sldChg chg="modSp">
        <pc:chgData name="Anthony Priest (Public Health Wales - No. 2 Capital Quarter)" userId="S::anthony.priest2@wales.nhs.uk::46692481-554a-429c-bc03-d4cca9c03c2b" providerId="AD" clId="Web-{F423AE91-45BC-2430-FF34-EEC378E7858B}" dt="2024-11-06T15:42:37.318" v="76" actId="1076"/>
        <pc:sldMkLst>
          <pc:docMk/>
          <pc:sldMk cId="3834569773" sldId="263"/>
        </pc:sldMkLst>
        <pc:picChg chg="mod">
          <ac:chgData name="Anthony Priest (Public Health Wales - No. 2 Capital Quarter)" userId="S::anthony.priest2@wales.nhs.uk::46692481-554a-429c-bc03-d4cca9c03c2b" providerId="AD" clId="Web-{F423AE91-45BC-2430-FF34-EEC378E7858B}" dt="2024-11-06T15:42:32.443" v="75" actId="1076"/>
          <ac:picMkLst>
            <pc:docMk/>
            <pc:sldMk cId="3834569773" sldId="263"/>
            <ac:picMk id="3" creationId="{5C1CFBA4-EAB8-F784-BB08-7880B5C054FC}"/>
          </ac:picMkLst>
        </pc:picChg>
      </pc:sldChg>
      <pc:sldChg chg="modSp">
        <pc:chgData name="Anthony Priest (Public Health Wales - No. 2 Capital Quarter)" userId="S::anthony.priest2@wales.nhs.uk::46692481-554a-429c-bc03-d4cca9c03c2b" providerId="AD" clId="Web-{F423AE91-45BC-2430-FF34-EEC378E7858B}" dt="2024-11-06T15:43:30.445" v="87" actId="20577"/>
        <pc:sldMkLst>
          <pc:docMk/>
          <pc:sldMk cId="4108262811" sldId="281"/>
        </pc:sldMkLst>
        <pc:spChg chg="mod">
          <ac:chgData name="Anthony Priest (Public Health Wales - No. 2 Capital Quarter)" userId="S::anthony.priest2@wales.nhs.uk::46692481-554a-429c-bc03-d4cca9c03c2b" providerId="AD" clId="Web-{F423AE91-45BC-2430-FF34-EEC378E7858B}" dt="2024-11-06T15:43:30.445" v="87" actId="20577"/>
          <ac:spMkLst>
            <pc:docMk/>
            <pc:sldMk cId="4108262811" sldId="281"/>
            <ac:spMk id="4" creationId="{C69AB48C-ACD3-FD83-18A1-F29FA551114E}"/>
          </ac:spMkLst>
        </pc:spChg>
        <pc:picChg chg="mod">
          <ac:chgData name="Anthony Priest (Public Health Wales - No. 2 Capital Quarter)" userId="S::anthony.priest2@wales.nhs.uk::46692481-554a-429c-bc03-d4cca9c03c2b" providerId="AD" clId="Web-{F423AE91-45BC-2430-FF34-EEC378E7858B}" dt="2024-11-06T15:43:13.835" v="81" actId="1076"/>
          <ac:picMkLst>
            <pc:docMk/>
            <pc:sldMk cId="4108262811" sldId="281"/>
            <ac:picMk id="5" creationId="{625843F9-DC96-A7CF-7DFC-3B5936DD5ED5}"/>
          </ac:picMkLst>
        </pc:picChg>
      </pc:sldChg>
      <pc:sldChg chg="modSp">
        <pc:chgData name="Anthony Priest (Public Health Wales - No. 2 Capital Quarter)" userId="S::anthony.priest2@wales.nhs.uk::46692481-554a-429c-bc03-d4cca9c03c2b" providerId="AD" clId="Web-{F423AE91-45BC-2430-FF34-EEC378E7858B}" dt="2024-11-06T15:42:48.303" v="77" actId="14100"/>
        <pc:sldMkLst>
          <pc:docMk/>
          <pc:sldMk cId="4142111189" sldId="282"/>
        </pc:sldMkLst>
      </pc:sldChg>
      <pc:sldChg chg="modSp">
        <pc:chgData name="Anthony Priest (Public Health Wales - No. 2 Capital Quarter)" userId="S::anthony.priest2@wales.nhs.uk::46692481-554a-429c-bc03-d4cca9c03c2b" providerId="AD" clId="Web-{F423AE91-45BC-2430-FF34-EEC378E7858B}" dt="2024-11-06T15:38:39.231" v="42" actId="14100"/>
        <pc:sldMkLst>
          <pc:docMk/>
          <pc:sldMk cId="3796558017" sldId="283"/>
        </pc:sldMkLst>
        <pc:spChg chg="mod">
          <ac:chgData name="Anthony Priest (Public Health Wales - No. 2 Capital Quarter)" userId="S::anthony.priest2@wales.nhs.uk::46692481-554a-429c-bc03-d4cca9c03c2b" providerId="AD" clId="Web-{F423AE91-45BC-2430-FF34-EEC378E7858B}" dt="2024-11-06T15:38:39.231" v="42" actId="14100"/>
          <ac:spMkLst>
            <pc:docMk/>
            <pc:sldMk cId="3796558017" sldId="283"/>
            <ac:spMk id="7" creationId="{ACA58841-5170-FC64-6A50-37FE90DA1EC5}"/>
          </ac:spMkLst>
        </pc:spChg>
      </pc:sldChg>
      <pc:sldChg chg="modSp">
        <pc:chgData name="Anthony Priest (Public Health Wales - No. 2 Capital Quarter)" userId="S::anthony.priest2@wales.nhs.uk::46692481-554a-429c-bc03-d4cca9c03c2b" providerId="AD" clId="Web-{F423AE91-45BC-2430-FF34-EEC378E7858B}" dt="2024-11-06T15:44:15.759" v="93" actId="14100"/>
        <pc:sldMkLst>
          <pc:docMk/>
          <pc:sldMk cId="3821075686" sldId="284"/>
        </pc:sldMkLst>
        <pc:spChg chg="mod">
          <ac:chgData name="Anthony Priest (Public Health Wales - No. 2 Capital Quarter)" userId="S::anthony.priest2@wales.nhs.uk::46692481-554a-429c-bc03-d4cca9c03c2b" providerId="AD" clId="Web-{F423AE91-45BC-2430-FF34-EEC378E7858B}" dt="2024-11-06T15:44:15.759" v="93" actId="14100"/>
          <ac:spMkLst>
            <pc:docMk/>
            <pc:sldMk cId="3821075686" sldId="284"/>
            <ac:spMk id="4" creationId="{C69AB48C-ACD3-FD83-18A1-F29FA551114E}"/>
          </ac:spMkLst>
        </pc:spChg>
        <pc:spChg chg="mod">
          <ac:chgData name="Anthony Priest (Public Health Wales - No. 2 Capital Quarter)" userId="S::anthony.priest2@wales.nhs.uk::46692481-554a-429c-bc03-d4cca9c03c2b" providerId="AD" clId="Web-{F423AE91-45BC-2430-FF34-EEC378E7858B}" dt="2024-11-06T15:44:10.306" v="92" actId="1076"/>
          <ac:spMkLst>
            <pc:docMk/>
            <pc:sldMk cId="3821075686" sldId="284"/>
            <ac:spMk id="6" creationId="{DC24009B-1B96-5E48-C82D-25E518807BCB}"/>
          </ac:spMkLst>
        </pc:spChg>
        <pc:picChg chg="mod">
          <ac:chgData name="Anthony Priest (Public Health Wales - No. 2 Capital Quarter)" userId="S::anthony.priest2@wales.nhs.uk::46692481-554a-429c-bc03-d4cca9c03c2b" providerId="AD" clId="Web-{F423AE91-45BC-2430-FF34-EEC378E7858B}" dt="2024-11-06T15:44:07.134" v="91" actId="1076"/>
          <ac:picMkLst>
            <pc:docMk/>
            <pc:sldMk cId="3821075686" sldId="284"/>
            <ac:picMk id="3" creationId="{A97C7F85-7B77-3742-3FE0-23D0C48FA2F1}"/>
          </ac:picMkLst>
        </pc:picChg>
      </pc:sldChg>
      <pc:sldChg chg="addSp delSp modSp">
        <pc:chgData name="Anthony Priest (Public Health Wales - No. 2 Capital Quarter)" userId="S::anthony.priest2@wales.nhs.uk::46692481-554a-429c-bc03-d4cca9c03c2b" providerId="AD" clId="Web-{F423AE91-45BC-2430-FF34-EEC378E7858B}" dt="2024-11-06T15:41:15.206" v="71" actId="20577"/>
        <pc:sldMkLst>
          <pc:docMk/>
          <pc:sldMk cId="1352602091" sldId="285"/>
        </pc:sldMkLst>
        <pc:spChg chg="mod">
          <ac:chgData name="Anthony Priest (Public Health Wales - No. 2 Capital Quarter)" userId="S::anthony.priest2@wales.nhs.uk::46692481-554a-429c-bc03-d4cca9c03c2b" providerId="AD" clId="Web-{F423AE91-45BC-2430-FF34-EEC378E7858B}" dt="2024-11-06T15:41:07.096" v="69" actId="1076"/>
          <ac:spMkLst>
            <pc:docMk/>
            <pc:sldMk cId="1352602091" sldId="285"/>
            <ac:spMk id="7" creationId="{ACA58841-5170-FC64-6A50-37FE90DA1EC5}"/>
          </ac:spMkLst>
        </pc:spChg>
        <pc:spChg chg="add mod">
          <ac:chgData name="Anthony Priest (Public Health Wales - No. 2 Capital Quarter)" userId="S::anthony.priest2@wales.nhs.uk::46692481-554a-429c-bc03-d4cca9c03c2b" providerId="AD" clId="Web-{F423AE91-45BC-2430-FF34-EEC378E7858B}" dt="2024-11-06T15:41:15.206" v="71" actId="20577"/>
          <ac:spMkLst>
            <pc:docMk/>
            <pc:sldMk cId="1352602091" sldId="285"/>
            <ac:spMk id="8" creationId="{69189A19-9278-7615-4334-7BD29571D004}"/>
          </ac:spMkLst>
        </pc:spChg>
        <pc:picChg chg="add mod">
          <ac:chgData name="Anthony Priest (Public Health Wales - No. 2 Capital Quarter)" userId="S::anthony.priest2@wales.nhs.uk::46692481-554a-429c-bc03-d4cca9c03c2b" providerId="AD" clId="Web-{F423AE91-45BC-2430-FF34-EEC378E7858B}" dt="2024-11-06T15:40:56.408" v="67" actId="14100"/>
          <ac:picMkLst>
            <pc:docMk/>
            <pc:sldMk cId="1352602091" sldId="285"/>
            <ac:picMk id="2" creationId="{183188EE-C82B-AA5C-9BE0-AB5521C5E700}"/>
          </ac:picMkLst>
        </pc:picChg>
      </pc:sldChg>
      <pc:sldChg chg="addSp modSp new mod modClrScheme chgLayout">
        <pc:chgData name="Anthony Priest (Public Health Wales - No. 2 Capital Quarter)" userId="S::anthony.priest2@wales.nhs.uk::46692481-554a-429c-bc03-d4cca9c03c2b" providerId="AD" clId="Web-{F423AE91-45BC-2430-FF34-EEC378E7858B}" dt="2024-11-06T15:43:55.665" v="89"/>
        <pc:sldMkLst>
          <pc:docMk/>
          <pc:sldMk cId="737161124" sldId="286"/>
        </pc:sldMkLst>
      </pc:sldChg>
    </pc:docChg>
  </pc:docChgLst>
  <pc:docChgLst>
    <pc:chgData name="Anthony Priest (Public Health Wales - No. 2 Capital Quarter)" userId="S::anthony.priest2@wales.nhs.uk::46692481-554a-429c-bc03-d4cca9c03c2b" providerId="AD" clId="Web-{62539E68-31AB-D47A-18AB-12032874EA8A}"/>
    <pc:docChg chg="delSld modSld">
      <pc:chgData name="Anthony Priest (Public Health Wales - No. 2 Capital Quarter)" userId="S::anthony.priest2@wales.nhs.uk::46692481-554a-429c-bc03-d4cca9c03c2b" providerId="AD" clId="Web-{62539E68-31AB-D47A-18AB-12032874EA8A}" dt="2025-01-28T13:13:22.707" v="9" actId="1076"/>
      <pc:docMkLst>
        <pc:docMk/>
      </pc:docMkLst>
      <pc:sldChg chg="modSp">
        <pc:chgData name="Anthony Priest (Public Health Wales - No. 2 Capital Quarter)" userId="S::anthony.priest2@wales.nhs.uk::46692481-554a-429c-bc03-d4cca9c03c2b" providerId="AD" clId="Web-{62539E68-31AB-D47A-18AB-12032874EA8A}" dt="2025-01-28T13:11:34.205" v="2" actId="1076"/>
        <pc:sldMkLst>
          <pc:docMk/>
          <pc:sldMk cId="2926879243" sldId="256"/>
        </pc:sldMkLst>
        <pc:picChg chg="mod">
          <ac:chgData name="Anthony Priest (Public Health Wales - No. 2 Capital Quarter)" userId="S::anthony.priest2@wales.nhs.uk::46692481-554a-429c-bc03-d4cca9c03c2b" providerId="AD" clId="Web-{62539E68-31AB-D47A-18AB-12032874EA8A}" dt="2025-01-28T13:11:34.205" v="2" actId="1076"/>
          <ac:picMkLst>
            <pc:docMk/>
            <pc:sldMk cId="2926879243" sldId="256"/>
            <ac:picMk id="4" creationId="{32EED9C3-171D-9238-25E0-5E0F7E2E8FA2}"/>
          </ac:picMkLst>
        </pc:picChg>
      </pc:sldChg>
      <pc:sldChg chg="del">
        <pc:chgData name="Anthony Priest (Public Health Wales - No. 2 Capital Quarter)" userId="S::anthony.priest2@wales.nhs.uk::46692481-554a-429c-bc03-d4cca9c03c2b" providerId="AD" clId="Web-{62539E68-31AB-D47A-18AB-12032874EA8A}" dt="2025-01-28T13:11:05.860" v="0"/>
        <pc:sldMkLst>
          <pc:docMk/>
          <pc:sldMk cId="2090615043" sldId="280"/>
        </pc:sldMkLst>
      </pc:sldChg>
      <pc:sldChg chg="modSp">
        <pc:chgData name="Anthony Priest (Public Health Wales - No. 2 Capital Quarter)" userId="S::anthony.priest2@wales.nhs.uk::46692481-554a-429c-bc03-d4cca9c03c2b" providerId="AD" clId="Web-{62539E68-31AB-D47A-18AB-12032874EA8A}" dt="2025-01-28T13:13:22.707" v="9" actId="1076"/>
        <pc:sldMkLst>
          <pc:docMk/>
          <pc:sldMk cId="4142111189" sldId="282"/>
        </pc:sldMkLst>
        <pc:spChg chg="mod">
          <ac:chgData name="Anthony Priest (Public Health Wales - No. 2 Capital Quarter)" userId="S::anthony.priest2@wales.nhs.uk::46692481-554a-429c-bc03-d4cca9c03c2b" providerId="AD" clId="Web-{62539E68-31AB-D47A-18AB-12032874EA8A}" dt="2025-01-28T13:13:22.707" v="9" actId="1076"/>
          <ac:spMkLst>
            <pc:docMk/>
            <pc:sldMk cId="4142111189" sldId="282"/>
            <ac:spMk id="13" creationId="{B966F3DE-190E-EE01-7968-6AAC5440F075}"/>
          </ac:spMkLst>
        </pc:spChg>
        <pc:picChg chg="mod">
          <ac:chgData name="Anthony Priest (Public Health Wales - No. 2 Capital Quarter)" userId="S::anthony.priest2@wales.nhs.uk::46692481-554a-429c-bc03-d4cca9c03c2b" providerId="AD" clId="Web-{62539E68-31AB-D47A-18AB-12032874EA8A}" dt="2025-01-28T13:13:19.192" v="8" actId="1076"/>
          <ac:picMkLst>
            <pc:docMk/>
            <pc:sldMk cId="4142111189" sldId="282"/>
            <ac:picMk id="9" creationId="{156F51D1-B257-8A3E-512B-F6376EC48101}"/>
          </ac:picMkLst>
        </pc:picChg>
      </pc:sldChg>
      <pc:sldChg chg="modSp">
        <pc:chgData name="Anthony Priest (Public Health Wales - No. 2 Capital Quarter)" userId="S::anthony.priest2@wales.nhs.uk::46692481-554a-429c-bc03-d4cca9c03c2b" providerId="AD" clId="Web-{62539E68-31AB-D47A-18AB-12032874EA8A}" dt="2025-01-28T13:12:24.659" v="7" actId="14100"/>
        <pc:sldMkLst>
          <pc:docMk/>
          <pc:sldMk cId="3821075686" sldId="284"/>
        </pc:sldMkLst>
        <pc:spChg chg="mod">
          <ac:chgData name="Anthony Priest (Public Health Wales - No. 2 Capital Quarter)" userId="S::anthony.priest2@wales.nhs.uk::46692481-554a-429c-bc03-d4cca9c03c2b" providerId="AD" clId="Web-{62539E68-31AB-D47A-18AB-12032874EA8A}" dt="2025-01-28T13:12:24.659" v="7" actId="14100"/>
          <ac:spMkLst>
            <pc:docMk/>
            <pc:sldMk cId="3821075686" sldId="284"/>
            <ac:spMk id="16" creationId="{7DD53AB0-38BA-85D6-63E5-DC04BA4C17E3}"/>
          </ac:spMkLst>
        </pc:spChg>
        <pc:picChg chg="mod">
          <ac:chgData name="Anthony Priest (Public Health Wales - No. 2 Capital Quarter)" userId="S::anthony.priest2@wales.nhs.uk::46692481-554a-429c-bc03-d4cca9c03c2b" providerId="AD" clId="Web-{62539E68-31AB-D47A-18AB-12032874EA8A}" dt="2025-01-28T13:12:18.049" v="5" actId="14100"/>
          <ac:picMkLst>
            <pc:docMk/>
            <pc:sldMk cId="3821075686" sldId="284"/>
            <ac:picMk id="11" creationId="{353F98AB-DCE9-3BF4-DA93-440B6CB8820E}"/>
          </ac:picMkLst>
        </pc:picChg>
      </pc:sldChg>
      <pc:sldChg chg="modSp">
        <pc:chgData name="Anthony Priest (Public Health Wales - No. 2 Capital Quarter)" userId="S::anthony.priest2@wales.nhs.uk::46692481-554a-429c-bc03-d4cca9c03c2b" providerId="AD" clId="Web-{62539E68-31AB-D47A-18AB-12032874EA8A}" dt="2025-01-28T13:12:10.846" v="4" actId="1076"/>
        <pc:sldMkLst>
          <pc:docMk/>
          <pc:sldMk cId="1352602091" sldId="285"/>
        </pc:sldMkLst>
        <pc:picChg chg="mod">
          <ac:chgData name="Anthony Priest (Public Health Wales - No. 2 Capital Quarter)" userId="S::anthony.priest2@wales.nhs.uk::46692481-554a-429c-bc03-d4cca9c03c2b" providerId="AD" clId="Web-{62539E68-31AB-D47A-18AB-12032874EA8A}" dt="2025-01-28T13:12:10.846" v="4" actId="1076"/>
          <ac:picMkLst>
            <pc:docMk/>
            <pc:sldMk cId="1352602091" sldId="285"/>
            <ac:picMk id="5" creationId="{5100FDC1-0ABA-CA7E-C6B5-E42EAE6A7123}"/>
          </ac:picMkLst>
        </pc:picChg>
      </pc:sldChg>
    </pc:docChg>
  </pc:docChgLst>
  <pc:docChgLst>
    <pc:chgData name="Grace Lawson (Public Health Wales - No. 2 Capital Quarter)" userId="S::grace.lawson@wales.nhs.uk::88c6baf7-06f7-4e16-85cb-71260126bd16" providerId="AD" clId="Web-{36988B61-648C-C716-E659-4B36B1C9B1E1}"/>
    <pc:docChg chg="modSld">
      <pc:chgData name="Grace Lawson (Public Health Wales - No. 2 Capital Quarter)" userId="S::grace.lawson@wales.nhs.uk::88c6baf7-06f7-4e16-85cb-71260126bd16" providerId="AD" clId="Web-{36988B61-648C-C716-E659-4B36B1C9B1E1}" dt="2024-08-02T12:20:51.842" v="367"/>
      <pc:docMkLst>
        <pc:docMk/>
      </pc:docMkLst>
      <pc:sldChg chg="modSp">
        <pc:chgData name="Grace Lawson (Public Health Wales - No. 2 Capital Quarter)" userId="S::grace.lawson@wales.nhs.uk::88c6baf7-06f7-4e16-85cb-71260126bd16" providerId="AD" clId="Web-{36988B61-648C-C716-E659-4B36B1C9B1E1}" dt="2024-08-02T12:20:51.842" v="367"/>
        <pc:sldMkLst>
          <pc:docMk/>
          <pc:sldMk cId="3990787115" sldId="275"/>
        </pc:sldMkLst>
      </pc:sldChg>
      <pc:sldChg chg="modSp">
        <pc:chgData name="Grace Lawson (Public Health Wales - No. 2 Capital Quarter)" userId="S::grace.lawson@wales.nhs.uk::88c6baf7-06f7-4e16-85cb-71260126bd16" providerId="AD" clId="Web-{36988B61-648C-C716-E659-4B36B1C9B1E1}" dt="2024-08-02T12:17:51.299" v="105" actId="20577"/>
        <pc:sldMkLst>
          <pc:docMk/>
          <pc:sldMk cId="2090615043" sldId="280"/>
        </pc:sldMkLst>
      </pc:sldChg>
      <pc:sldChg chg="modSp">
        <pc:chgData name="Grace Lawson (Public Health Wales - No. 2 Capital Quarter)" userId="S::grace.lawson@wales.nhs.uk::88c6baf7-06f7-4e16-85cb-71260126bd16" providerId="AD" clId="Web-{36988B61-648C-C716-E659-4B36B1C9B1E1}" dt="2024-08-02T11:40:19.770" v="100" actId="20577"/>
        <pc:sldMkLst>
          <pc:docMk/>
          <pc:sldMk cId="4108262811" sldId="281"/>
        </pc:sldMkLst>
      </pc:sldChg>
      <pc:sldChg chg="modSp">
        <pc:chgData name="Grace Lawson (Public Health Wales - No. 2 Capital Quarter)" userId="S::grace.lawson@wales.nhs.uk::88c6baf7-06f7-4e16-85cb-71260126bd16" providerId="AD" clId="Web-{36988B61-648C-C716-E659-4B36B1C9B1E1}" dt="2024-08-02T11:10:06.547" v="89" actId="20577"/>
        <pc:sldMkLst>
          <pc:docMk/>
          <pc:sldMk cId="3796558017" sldId="283"/>
        </pc:sldMkLst>
      </pc:sldChg>
    </pc:docChg>
  </pc:docChgLst>
  <pc:docChgLst>
    <pc:chgData name="Leanne Small (Public Health Wales - No. 2 Capital Quarter)" userId="S::leanne.small@wales.nhs.uk::d76cf426-005f-434f-ac47-a5eb582e6007" providerId="AD" clId="Web-{ABDA9C04-E782-4FA4-82EC-F3CF4F7C11C2}"/>
    <pc:docChg chg="delSld modSld">
      <pc:chgData name="Leanne Small (Public Health Wales - No. 2 Capital Quarter)" userId="S::leanne.small@wales.nhs.uk::d76cf426-005f-434f-ac47-a5eb582e6007" providerId="AD" clId="Web-{ABDA9C04-E782-4FA4-82EC-F3CF4F7C11C2}" dt="2024-06-24T13:45:11" v="14" actId="20577"/>
      <pc:docMkLst>
        <pc:docMk/>
      </pc:docMkLst>
      <pc:sldChg chg="modSp">
        <pc:chgData name="Leanne Small (Public Health Wales - No. 2 Capital Quarter)" userId="S::leanne.small@wales.nhs.uk::d76cf426-005f-434f-ac47-a5eb582e6007" providerId="AD" clId="Web-{ABDA9C04-E782-4FA4-82EC-F3CF4F7C11C2}" dt="2024-06-24T13:45:11" v="14" actId="20577"/>
        <pc:sldMkLst>
          <pc:docMk/>
          <pc:sldMk cId="2926879243" sldId="256"/>
        </pc:sldMkLst>
      </pc:sldChg>
      <pc:sldChg chg="del">
        <pc:chgData name="Leanne Small (Public Health Wales - No. 2 Capital Quarter)" userId="S::leanne.small@wales.nhs.uk::d76cf426-005f-434f-ac47-a5eb582e6007" providerId="AD" clId="Web-{ABDA9C04-E782-4FA4-82EC-F3CF4F7C11C2}" dt="2024-06-24T13:44:47.015" v="0"/>
        <pc:sldMkLst>
          <pc:docMk/>
          <pc:sldMk cId="4107502223" sldId="259"/>
        </pc:sldMkLst>
      </pc:sldChg>
      <pc:sldChg chg="del">
        <pc:chgData name="Leanne Small (Public Health Wales - No. 2 Capital Quarter)" userId="S::leanne.small@wales.nhs.uk::d76cf426-005f-434f-ac47-a5eb582e6007" providerId="AD" clId="Web-{ABDA9C04-E782-4FA4-82EC-F3CF4F7C11C2}" dt="2024-06-24T13:44:49.749" v="2"/>
        <pc:sldMkLst>
          <pc:docMk/>
          <pc:sldMk cId="3858275783" sldId="260"/>
        </pc:sldMkLst>
      </pc:sldChg>
      <pc:sldChg chg="del">
        <pc:chgData name="Leanne Small (Public Health Wales - No. 2 Capital Quarter)" userId="S::leanne.small@wales.nhs.uk::d76cf426-005f-434f-ac47-a5eb582e6007" providerId="AD" clId="Web-{ABDA9C04-E782-4FA4-82EC-F3CF4F7C11C2}" dt="2024-06-24T13:44:58.687" v="5"/>
        <pc:sldMkLst>
          <pc:docMk/>
          <pc:sldMk cId="3087823423" sldId="261"/>
        </pc:sldMkLst>
      </pc:sldChg>
      <pc:sldChg chg="del">
        <pc:chgData name="Leanne Small (Public Health Wales - No. 2 Capital Quarter)" userId="S::leanne.small@wales.nhs.uk::d76cf426-005f-434f-ac47-a5eb582e6007" providerId="AD" clId="Web-{ABDA9C04-E782-4FA4-82EC-F3CF4F7C11C2}" dt="2024-06-24T13:44:50.249" v="3"/>
        <pc:sldMkLst>
          <pc:docMk/>
          <pc:sldMk cId="1740225333" sldId="262"/>
        </pc:sldMkLst>
      </pc:sldChg>
      <pc:sldChg chg="del">
        <pc:chgData name="Leanne Small (Public Health Wales - No. 2 Capital Quarter)" userId="S::leanne.small@wales.nhs.uk::d76cf426-005f-434f-ac47-a5eb582e6007" providerId="AD" clId="Web-{ABDA9C04-E782-4FA4-82EC-F3CF4F7C11C2}" dt="2024-06-24T13:44:47.999" v="1"/>
        <pc:sldMkLst>
          <pc:docMk/>
          <pc:sldMk cId="3298304593" sldId="263"/>
        </pc:sldMkLst>
      </pc:sldChg>
      <pc:sldChg chg="del">
        <pc:chgData name="Leanne Small (Public Health Wales - No. 2 Capital Quarter)" userId="S::leanne.small@wales.nhs.uk::d76cf426-005f-434f-ac47-a5eb582e6007" providerId="AD" clId="Web-{ABDA9C04-E782-4FA4-82EC-F3CF4F7C11C2}" dt="2024-06-24T13:44:57.421" v="4"/>
        <pc:sldMkLst>
          <pc:docMk/>
          <pc:sldMk cId="687702108" sldId="264"/>
        </pc:sldMkLst>
      </pc:sldChg>
    </pc:docChg>
  </pc:docChgLst>
  <pc:docChgLst>
    <pc:chgData name="Sophie Flood (Public Health Wales - Matrix House)" userId="S::sophie.flood@wales.nhs.uk::f1b68508-ff1d-4a78-a875-f6aa95017de1" providerId="AD" clId="Web-{5ED575C2-DA09-29D6-8623-FCC3C032A248}"/>
    <pc:docChg chg="modSld">
      <pc:chgData name="Sophie Flood (Public Health Wales - Matrix House)" userId="S::sophie.flood@wales.nhs.uk::f1b68508-ff1d-4a78-a875-f6aa95017de1" providerId="AD" clId="Web-{5ED575C2-DA09-29D6-8623-FCC3C032A248}" dt="2025-01-27T09:50:17.514" v="17" actId="20577"/>
      <pc:docMkLst>
        <pc:docMk/>
      </pc:docMkLst>
      <pc:sldChg chg="modSp">
        <pc:chgData name="Sophie Flood (Public Health Wales - Matrix House)" userId="S::sophie.flood@wales.nhs.uk::f1b68508-ff1d-4a78-a875-f6aa95017de1" providerId="AD" clId="Web-{5ED575C2-DA09-29D6-8623-FCC3C032A248}" dt="2025-01-27T09:49:30.262" v="1" actId="14100"/>
        <pc:sldMkLst>
          <pc:docMk/>
          <pc:sldMk cId="4108262811" sldId="281"/>
        </pc:sldMkLst>
        <pc:picChg chg="mod">
          <ac:chgData name="Sophie Flood (Public Health Wales - Matrix House)" userId="S::sophie.flood@wales.nhs.uk::f1b68508-ff1d-4a78-a875-f6aa95017de1" providerId="AD" clId="Web-{5ED575C2-DA09-29D6-8623-FCC3C032A248}" dt="2025-01-27T09:49:30.262" v="1" actId="14100"/>
          <ac:picMkLst>
            <pc:docMk/>
            <pc:sldMk cId="4108262811" sldId="281"/>
            <ac:picMk id="14" creationId="{DD858D7A-FBA4-BE22-F2BE-88BFF3B710FB}"/>
          </ac:picMkLst>
        </pc:picChg>
      </pc:sldChg>
      <pc:sldChg chg="modSp">
        <pc:chgData name="Sophie Flood (Public Health Wales - Matrix House)" userId="S::sophie.flood@wales.nhs.uk::f1b68508-ff1d-4a78-a875-f6aa95017de1" providerId="AD" clId="Web-{5ED575C2-DA09-29D6-8623-FCC3C032A248}" dt="2025-01-27T09:50:17.514" v="17" actId="20577"/>
        <pc:sldMkLst>
          <pc:docMk/>
          <pc:sldMk cId="1359233324" sldId="306"/>
        </pc:sldMkLst>
        <pc:spChg chg="mod">
          <ac:chgData name="Sophie Flood (Public Health Wales - Matrix House)" userId="S::sophie.flood@wales.nhs.uk::f1b68508-ff1d-4a78-a875-f6aa95017de1" providerId="AD" clId="Web-{5ED575C2-DA09-29D6-8623-FCC3C032A248}" dt="2025-01-27T09:50:17.514" v="17" actId="20577"/>
          <ac:spMkLst>
            <pc:docMk/>
            <pc:sldMk cId="1359233324" sldId="306"/>
            <ac:spMk id="3" creationId="{CF67C87D-D479-CDB1-4ED3-582FF7BABB23}"/>
          </ac:spMkLst>
        </pc:spChg>
      </pc:sldChg>
    </pc:docChg>
  </pc:docChgLst>
  <pc:docChgLst>
    <pc:chgData name="Lillie Price (Public Health Wales - No. 2 Capital Quarter)" userId="S::lillie.price@wales.nhs.uk::032d964d-be01-4d8a-8a44-d1d16ba64254" providerId="AD" clId="Web-{9F29C417-9AD1-4465-2874-88D018536BD0}"/>
    <pc:docChg chg="modSld">
      <pc:chgData name="Lillie Price (Public Health Wales - No. 2 Capital Quarter)" userId="S::lillie.price@wales.nhs.uk::032d964d-be01-4d8a-8a44-d1d16ba64254" providerId="AD" clId="Web-{9F29C417-9AD1-4465-2874-88D018536BD0}" dt="2024-11-22T10:10:42.348" v="0" actId="20577"/>
      <pc:docMkLst>
        <pc:docMk/>
      </pc:docMkLst>
      <pc:sldChg chg="modSp">
        <pc:chgData name="Lillie Price (Public Health Wales - No. 2 Capital Quarter)" userId="S::lillie.price@wales.nhs.uk::032d964d-be01-4d8a-8a44-d1d16ba64254" providerId="AD" clId="Web-{9F29C417-9AD1-4465-2874-88D018536BD0}" dt="2024-11-22T10:10:42.348" v="0" actId="20577"/>
        <pc:sldMkLst>
          <pc:docMk/>
          <pc:sldMk cId="4108262811" sldId="281"/>
        </pc:sldMkLst>
        <pc:spChg chg="mod">
          <ac:chgData name="Lillie Price (Public Health Wales - No. 2 Capital Quarter)" userId="S::lillie.price@wales.nhs.uk::032d964d-be01-4d8a-8a44-d1d16ba64254" providerId="AD" clId="Web-{9F29C417-9AD1-4465-2874-88D018536BD0}" dt="2024-11-22T10:10:42.348" v="0" actId="20577"/>
          <ac:spMkLst>
            <pc:docMk/>
            <pc:sldMk cId="4108262811" sldId="281"/>
            <ac:spMk id="6" creationId="{DAC246B4-4153-333B-A766-9453CC5BE4A8}"/>
          </ac:spMkLst>
        </pc:spChg>
      </pc:sldChg>
    </pc:docChg>
  </pc:docChgLst>
  <pc:docChgLst>
    <pc:chgData name="Leanne Small (Public Health Wales - No. 2 Capital Quarter)" userId="S::leanne.small@wales.nhs.uk::d76cf426-005f-434f-ac47-a5eb582e6007" providerId="AD" clId="Web-{2AA6D1A6-8A5D-4A52-A738-F6258BFB6591}"/>
    <pc:docChg chg="addSld modSld sldOrd">
      <pc:chgData name="Leanne Small (Public Health Wales - No. 2 Capital Quarter)" userId="S::leanne.small@wales.nhs.uk::d76cf426-005f-434f-ac47-a5eb582e6007" providerId="AD" clId="Web-{2AA6D1A6-8A5D-4A52-A738-F6258BFB6591}" dt="2024-06-25T13:51:10.772" v="750" actId="14100"/>
      <pc:docMkLst>
        <pc:docMk/>
      </pc:docMkLst>
      <pc:sldChg chg="addSp modSp">
        <pc:chgData name="Leanne Small (Public Health Wales - No. 2 Capital Quarter)" userId="S::leanne.small@wales.nhs.uk::d76cf426-005f-434f-ac47-a5eb582e6007" providerId="AD" clId="Web-{2AA6D1A6-8A5D-4A52-A738-F6258BFB6591}" dt="2024-06-25T13:47:10.008" v="630" actId="20577"/>
        <pc:sldMkLst>
          <pc:docMk/>
          <pc:sldMk cId="2530540712" sldId="259"/>
        </pc:sldMkLst>
      </pc:sldChg>
      <pc:sldChg chg="addSp modSp">
        <pc:chgData name="Leanne Small (Public Health Wales - No. 2 Capital Quarter)" userId="S::leanne.small@wales.nhs.uk::d76cf426-005f-434f-ac47-a5eb582e6007" providerId="AD" clId="Web-{2AA6D1A6-8A5D-4A52-A738-F6258BFB6591}" dt="2024-06-25T13:47:28.775" v="636" actId="20577"/>
        <pc:sldMkLst>
          <pc:docMk/>
          <pc:sldMk cId="3317564057" sldId="261"/>
        </pc:sldMkLst>
      </pc:sldChg>
      <pc:sldChg chg="addSp">
        <pc:chgData name="Leanne Small (Public Health Wales - No. 2 Capital Quarter)" userId="S::leanne.small@wales.nhs.uk::d76cf426-005f-434f-ac47-a5eb582e6007" providerId="AD" clId="Web-{2AA6D1A6-8A5D-4A52-A738-F6258BFB6591}" dt="2024-06-25T13:28:41.679" v="135"/>
        <pc:sldMkLst>
          <pc:docMk/>
          <pc:sldMk cId="138318791" sldId="262"/>
        </pc:sldMkLst>
      </pc:sldChg>
      <pc:sldChg chg="addSp delSp modSp">
        <pc:chgData name="Leanne Small (Public Health Wales - No. 2 Capital Quarter)" userId="S::leanne.small@wales.nhs.uk::d76cf426-005f-434f-ac47-a5eb582e6007" providerId="AD" clId="Web-{2AA6D1A6-8A5D-4A52-A738-F6258BFB6591}" dt="2024-06-25T13:43:52.840" v="546" actId="20577"/>
        <pc:sldMkLst>
          <pc:docMk/>
          <pc:sldMk cId="3834569773" sldId="263"/>
        </pc:sldMkLst>
      </pc:sldChg>
      <pc:sldChg chg="modSp">
        <pc:chgData name="Leanne Small (Public Health Wales - No. 2 Capital Quarter)" userId="S::leanne.small@wales.nhs.uk::d76cf426-005f-434f-ac47-a5eb582e6007" providerId="AD" clId="Web-{2AA6D1A6-8A5D-4A52-A738-F6258BFB6591}" dt="2024-06-25T13:29:33.010" v="158" actId="20577"/>
        <pc:sldMkLst>
          <pc:docMk/>
          <pc:sldMk cId="2090615043" sldId="280"/>
        </pc:sldMkLst>
      </pc:sldChg>
      <pc:sldChg chg="modSp">
        <pc:chgData name="Leanne Small (Public Health Wales - No. 2 Capital Quarter)" userId="S::leanne.small@wales.nhs.uk::d76cf426-005f-434f-ac47-a5eb582e6007" providerId="AD" clId="Web-{2AA6D1A6-8A5D-4A52-A738-F6258BFB6591}" dt="2024-06-25T13:51:10.772" v="750" actId="14100"/>
        <pc:sldMkLst>
          <pc:docMk/>
          <pc:sldMk cId="4108262811" sldId="281"/>
        </pc:sldMkLst>
      </pc:sldChg>
      <pc:sldChg chg="addSp modSp add ord replId">
        <pc:chgData name="Leanne Small (Public Health Wales - No. 2 Capital Quarter)" userId="S::leanne.small@wales.nhs.uk::d76cf426-005f-434f-ac47-a5eb582e6007" providerId="AD" clId="Web-{2AA6D1A6-8A5D-4A52-A738-F6258BFB6591}" dt="2024-06-25T13:42:19.366" v="480" actId="20577"/>
        <pc:sldMkLst>
          <pc:docMk/>
          <pc:sldMk cId="4142111189" sldId="282"/>
        </pc:sldMkLst>
      </pc:sldChg>
      <pc:sldChg chg="addSp delSp modSp add replId">
        <pc:chgData name="Leanne Small (Public Health Wales - No. 2 Capital Quarter)" userId="S::leanne.small@wales.nhs.uk::d76cf426-005f-434f-ac47-a5eb582e6007" providerId="AD" clId="Web-{2AA6D1A6-8A5D-4A52-A738-F6258BFB6591}" dt="2024-06-25T13:49:53.017" v="719" actId="20577"/>
        <pc:sldMkLst>
          <pc:docMk/>
          <pc:sldMk cId="3796558017" sldId="283"/>
        </pc:sldMkLst>
      </pc:sldChg>
      <pc:sldChg chg="addSp delSp modSp add replId">
        <pc:chgData name="Leanne Small (Public Health Wales - No. 2 Capital Quarter)" userId="S::leanne.small@wales.nhs.uk::d76cf426-005f-434f-ac47-a5eb582e6007" providerId="AD" clId="Web-{2AA6D1A6-8A5D-4A52-A738-F6258BFB6591}" dt="2024-06-25T13:50:26.613" v="720" actId="20577"/>
        <pc:sldMkLst>
          <pc:docMk/>
          <pc:sldMk cId="3821075686" sldId="284"/>
        </pc:sldMkLst>
      </pc:sldChg>
    </pc:docChg>
  </pc:docChgLst>
  <pc:docChgLst>
    <pc:chgData name="Sophie Flood (Public Health Wales - Matrix House)" userId="S::sophie.flood@wales.nhs.uk::f1b68508-ff1d-4a78-a875-f6aa95017de1" providerId="AD" clId="Web-{E5715D4B-BB01-989D-848E-FD07615C3235}"/>
    <pc:docChg chg="modSld">
      <pc:chgData name="Sophie Flood (Public Health Wales - Matrix House)" userId="S::sophie.flood@wales.nhs.uk::f1b68508-ff1d-4a78-a875-f6aa95017de1" providerId="AD" clId="Web-{E5715D4B-BB01-989D-848E-FD07615C3235}" dt="2025-06-03T10:08:46.705" v="20"/>
      <pc:docMkLst>
        <pc:docMk/>
      </pc:docMkLst>
      <pc:sldChg chg="modSp">
        <pc:chgData name="Sophie Flood (Public Health Wales - Matrix House)" userId="S::sophie.flood@wales.nhs.uk::f1b68508-ff1d-4a78-a875-f6aa95017de1" providerId="AD" clId="Web-{E5715D4B-BB01-989D-848E-FD07615C3235}" dt="2025-06-03T09:57:56.543" v="4" actId="20577"/>
        <pc:sldMkLst>
          <pc:docMk/>
          <pc:sldMk cId="2167396426" sldId="257"/>
        </pc:sldMkLst>
        <pc:spChg chg="mod">
          <ac:chgData name="Sophie Flood (Public Health Wales - Matrix House)" userId="S::sophie.flood@wales.nhs.uk::f1b68508-ff1d-4a78-a875-f6aa95017de1" providerId="AD" clId="Web-{E5715D4B-BB01-989D-848E-FD07615C3235}" dt="2025-06-03T09:57:56.543" v="4" actId="20577"/>
          <ac:spMkLst>
            <pc:docMk/>
            <pc:sldMk cId="2167396426" sldId="257"/>
            <ac:spMk id="3" creationId="{D834DC58-4DC4-F26A-6ED1-44D6A5E6CA35}"/>
          </ac:spMkLst>
        </pc:spChg>
      </pc:sldChg>
      <pc:sldChg chg="modSp">
        <pc:chgData name="Sophie Flood (Public Health Wales - Matrix House)" userId="S::sophie.flood@wales.nhs.uk::f1b68508-ff1d-4a78-a875-f6aa95017de1" providerId="AD" clId="Web-{E5715D4B-BB01-989D-848E-FD07615C3235}" dt="2025-06-03T10:03:40.367" v="11" actId="14100"/>
        <pc:sldMkLst>
          <pc:docMk/>
          <pc:sldMk cId="2530540712" sldId="259"/>
        </pc:sldMkLst>
        <pc:picChg chg="mod">
          <ac:chgData name="Sophie Flood (Public Health Wales - Matrix House)" userId="S::sophie.flood@wales.nhs.uk::f1b68508-ff1d-4a78-a875-f6aa95017de1" providerId="AD" clId="Web-{E5715D4B-BB01-989D-848E-FD07615C3235}" dt="2025-06-03T10:03:40.367" v="11" actId="14100"/>
          <ac:picMkLst>
            <pc:docMk/>
            <pc:sldMk cId="2530540712" sldId="259"/>
            <ac:picMk id="10" creationId="{E6DE8486-A2F0-1626-F02A-3A95DEF1530B}"/>
          </ac:picMkLst>
        </pc:picChg>
      </pc:sldChg>
      <pc:sldChg chg="modSp">
        <pc:chgData name="Sophie Flood (Public Health Wales - Matrix House)" userId="S::sophie.flood@wales.nhs.uk::f1b68508-ff1d-4a78-a875-f6aa95017de1" providerId="AD" clId="Web-{E5715D4B-BB01-989D-848E-FD07615C3235}" dt="2025-06-03T10:04:12.431" v="12" actId="14100"/>
        <pc:sldMkLst>
          <pc:docMk/>
          <pc:sldMk cId="138318791" sldId="262"/>
        </pc:sldMkLst>
        <pc:picChg chg="mod">
          <ac:chgData name="Sophie Flood (Public Health Wales - Matrix House)" userId="S::sophie.flood@wales.nhs.uk::f1b68508-ff1d-4a78-a875-f6aa95017de1" providerId="AD" clId="Web-{E5715D4B-BB01-989D-848E-FD07615C3235}" dt="2025-06-03T10:04:12.431" v="12" actId="14100"/>
          <ac:picMkLst>
            <pc:docMk/>
            <pc:sldMk cId="138318791" sldId="262"/>
            <ac:picMk id="7" creationId="{E2968758-33A0-A223-CB5F-16ECDBB8D4DD}"/>
          </ac:picMkLst>
        </pc:picChg>
      </pc:sldChg>
      <pc:sldChg chg="modSp">
        <pc:chgData name="Sophie Flood (Public Health Wales - Matrix House)" userId="S::sophie.flood@wales.nhs.uk::f1b68508-ff1d-4a78-a875-f6aa95017de1" providerId="AD" clId="Web-{E5715D4B-BB01-989D-848E-FD07615C3235}" dt="2025-06-03T10:06:52.748" v="19" actId="1076"/>
        <pc:sldMkLst>
          <pc:docMk/>
          <pc:sldMk cId="4108262811" sldId="281"/>
        </pc:sldMkLst>
        <pc:spChg chg="mod">
          <ac:chgData name="Sophie Flood (Public Health Wales - Matrix House)" userId="S::sophie.flood@wales.nhs.uk::f1b68508-ff1d-4a78-a875-f6aa95017de1" providerId="AD" clId="Web-{E5715D4B-BB01-989D-848E-FD07615C3235}" dt="2025-06-03T10:06:52.748" v="19" actId="1076"/>
          <ac:spMkLst>
            <pc:docMk/>
            <pc:sldMk cId="4108262811" sldId="281"/>
            <ac:spMk id="22" creationId="{C12CF137-77BB-C81A-26DA-7B2B61A4E9BB}"/>
          </ac:spMkLst>
        </pc:spChg>
        <pc:picChg chg="mod">
          <ac:chgData name="Sophie Flood (Public Health Wales - Matrix House)" userId="S::sophie.flood@wales.nhs.uk::f1b68508-ff1d-4a78-a875-f6aa95017de1" providerId="AD" clId="Web-{E5715D4B-BB01-989D-848E-FD07615C3235}" dt="2025-06-03T10:06:46.842" v="18" actId="14100"/>
          <ac:picMkLst>
            <pc:docMk/>
            <pc:sldMk cId="4108262811" sldId="281"/>
            <ac:picMk id="21" creationId="{92D97BDA-0E40-9BA1-878B-7660DB9F226C}"/>
          </ac:picMkLst>
        </pc:picChg>
      </pc:sldChg>
      <pc:sldChg chg="modSp">
        <pc:chgData name="Sophie Flood (Public Health Wales - Matrix House)" userId="S::sophie.flood@wales.nhs.uk::f1b68508-ff1d-4a78-a875-f6aa95017de1" providerId="AD" clId="Web-{E5715D4B-BB01-989D-848E-FD07615C3235}" dt="2025-06-03T10:03:11.491" v="10" actId="20577"/>
        <pc:sldMkLst>
          <pc:docMk/>
          <pc:sldMk cId="3796558017" sldId="283"/>
        </pc:sldMkLst>
        <pc:spChg chg="mod">
          <ac:chgData name="Sophie Flood (Public Health Wales - Matrix House)" userId="S::sophie.flood@wales.nhs.uk::f1b68508-ff1d-4a78-a875-f6aa95017de1" providerId="AD" clId="Web-{E5715D4B-BB01-989D-848E-FD07615C3235}" dt="2025-06-03T10:03:11.491" v="10" actId="20577"/>
          <ac:spMkLst>
            <pc:docMk/>
            <pc:sldMk cId="3796558017" sldId="283"/>
            <ac:spMk id="7" creationId="{ACA58841-5170-FC64-6A50-37FE90DA1EC5}"/>
          </ac:spMkLst>
        </pc:spChg>
      </pc:sldChg>
      <pc:sldChg chg="delSp">
        <pc:chgData name="Sophie Flood (Public Health Wales - Matrix House)" userId="S::sophie.flood@wales.nhs.uk::f1b68508-ff1d-4a78-a875-f6aa95017de1" providerId="AD" clId="Web-{E5715D4B-BB01-989D-848E-FD07615C3235}" dt="2025-06-03T10:08:46.705" v="20"/>
        <pc:sldMkLst>
          <pc:docMk/>
          <pc:sldMk cId="3982800032" sldId="287"/>
        </pc:sldMkLst>
        <pc:spChg chg="del">
          <ac:chgData name="Sophie Flood (Public Health Wales - Matrix House)" userId="S::sophie.flood@wales.nhs.uk::f1b68508-ff1d-4a78-a875-f6aa95017de1" providerId="AD" clId="Web-{E5715D4B-BB01-989D-848E-FD07615C3235}" dt="2025-06-03T10:08:46.705" v="20"/>
          <ac:spMkLst>
            <pc:docMk/>
            <pc:sldMk cId="3982800032" sldId="287"/>
            <ac:spMk id="3" creationId="{6708EDB1-C00D-36D0-87E5-712A6B64F948}"/>
          </ac:spMkLst>
        </pc:spChg>
      </pc:sldChg>
      <pc:sldChg chg="modSp">
        <pc:chgData name="Sophie Flood (Public Health Wales - Matrix House)" userId="S::sophie.flood@wales.nhs.uk::f1b68508-ff1d-4a78-a875-f6aa95017de1" providerId="AD" clId="Web-{E5715D4B-BB01-989D-848E-FD07615C3235}" dt="2025-06-03T09:49:49.230" v="1" actId="20577"/>
        <pc:sldMkLst>
          <pc:docMk/>
          <pc:sldMk cId="2629694126" sldId="305"/>
        </pc:sldMkLst>
        <pc:spChg chg="mod">
          <ac:chgData name="Sophie Flood (Public Health Wales - Matrix House)" userId="S::sophie.flood@wales.nhs.uk::f1b68508-ff1d-4a78-a875-f6aa95017de1" providerId="AD" clId="Web-{E5715D4B-BB01-989D-848E-FD07615C3235}" dt="2025-06-03T09:49:49.230" v="1" actId="20577"/>
          <ac:spMkLst>
            <pc:docMk/>
            <pc:sldMk cId="2629694126" sldId="305"/>
            <ac:spMk id="8" creationId="{12D83889-0442-1959-F86D-9314EE1CFC28}"/>
          </ac:spMkLst>
        </pc:spChg>
      </pc:sldChg>
    </pc:docChg>
  </pc:docChgLst>
  <pc:docChgLst>
    <pc:chgData name="Leanne Small (Public Health Wales - No. 2 Capital Quarter)" userId="S::leanne.small@wales.nhs.uk::d76cf426-005f-434f-ac47-a5eb582e6007" providerId="AD" clId="Web-{7C094F88-5CBC-45DB-9FDD-72B2BD2C5FCD}"/>
    <pc:docChg chg="addSld modSld">
      <pc:chgData name="Leanne Small (Public Health Wales - No. 2 Capital Quarter)" userId="S::leanne.small@wales.nhs.uk::d76cf426-005f-434f-ac47-a5eb582e6007" providerId="AD" clId="Web-{7C094F88-5CBC-45DB-9FDD-72B2BD2C5FCD}" dt="2024-06-25T08:40:18.506" v="160" actId="20577"/>
      <pc:docMkLst>
        <pc:docMk/>
      </pc:docMkLst>
      <pc:sldChg chg="modSp">
        <pc:chgData name="Leanne Small (Public Health Wales - No. 2 Capital Quarter)" userId="S::leanne.small@wales.nhs.uk::d76cf426-005f-434f-ac47-a5eb582e6007" providerId="AD" clId="Web-{7C094F88-5CBC-45DB-9FDD-72B2BD2C5FCD}" dt="2024-06-25T08:24:34.351" v="2" actId="20577"/>
        <pc:sldMkLst>
          <pc:docMk/>
          <pc:sldMk cId="2926879243" sldId="256"/>
        </pc:sldMkLst>
      </pc:sldChg>
      <pc:sldChg chg="modSp">
        <pc:chgData name="Leanne Small (Public Health Wales - No. 2 Capital Quarter)" userId="S::leanne.small@wales.nhs.uk::d76cf426-005f-434f-ac47-a5eb582e6007" providerId="AD" clId="Web-{7C094F88-5CBC-45DB-9FDD-72B2BD2C5FCD}" dt="2024-06-25T08:25:02.446" v="7" actId="20577"/>
        <pc:sldMkLst>
          <pc:docMk/>
          <pc:sldMk cId="3317564057" sldId="261"/>
        </pc:sldMkLst>
      </pc:sldChg>
      <pc:sldChg chg="modSp">
        <pc:chgData name="Leanne Small (Public Health Wales - No. 2 Capital Quarter)" userId="S::leanne.small@wales.nhs.uk::d76cf426-005f-434f-ac47-a5eb582e6007" providerId="AD" clId="Web-{7C094F88-5CBC-45DB-9FDD-72B2BD2C5FCD}" dt="2024-06-25T08:28:36.125" v="98" actId="20577"/>
        <pc:sldMkLst>
          <pc:docMk/>
          <pc:sldMk cId="3834569773" sldId="263"/>
        </pc:sldMkLst>
      </pc:sldChg>
      <pc:sldChg chg="addSp delSp modSp add replId">
        <pc:chgData name="Leanne Small (Public Health Wales - No. 2 Capital Quarter)" userId="S::leanne.small@wales.nhs.uk::d76cf426-005f-434f-ac47-a5eb582e6007" providerId="AD" clId="Web-{7C094F88-5CBC-45DB-9FDD-72B2BD2C5FCD}" dt="2024-06-25T08:40:18.506" v="160" actId="20577"/>
        <pc:sldMkLst>
          <pc:docMk/>
          <pc:sldMk cId="4108262811" sldId="281"/>
        </pc:sldMkLst>
      </pc:sldChg>
    </pc:docChg>
  </pc:docChgLst>
  <pc:docChgLst>
    <pc:chgData name="Grace Lawson (Public Health Wales - No. 2 Capital Quarter)" userId="S::grace.lawson@wales.nhs.uk::88c6baf7-06f7-4e16-85cb-71260126bd16" providerId="AD" clId="Web-{A6A6A860-6A5A-34F5-2082-BDAB7D5E9861}"/>
    <pc:docChg chg="modSld">
      <pc:chgData name="Grace Lawson (Public Health Wales - No. 2 Capital Quarter)" userId="S::grace.lawson@wales.nhs.uk::88c6baf7-06f7-4e16-85cb-71260126bd16" providerId="AD" clId="Web-{A6A6A860-6A5A-34F5-2082-BDAB7D5E9861}" dt="2024-08-05T12:01:05.458" v="73" actId="20577"/>
      <pc:docMkLst>
        <pc:docMk/>
      </pc:docMkLst>
      <pc:sldChg chg="modSp modNotes">
        <pc:chgData name="Grace Lawson (Public Health Wales - No. 2 Capital Quarter)" userId="S::grace.lawson@wales.nhs.uk::88c6baf7-06f7-4e16-85cb-71260126bd16" providerId="AD" clId="Web-{A6A6A860-6A5A-34F5-2082-BDAB7D5E9861}" dt="2024-08-05T12:01:05.458" v="73" actId="20577"/>
        <pc:sldMkLst>
          <pc:docMk/>
          <pc:sldMk cId="4108262811" sldId="28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6/23/2025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How are Ultra Processed Food and drinks displayed in shops?</a:t>
            </a:r>
            <a:endParaRPr lang="en-US"/>
          </a:p>
          <a:p>
            <a:pPr marL="283210" indent="-283210"/>
            <a:endParaRPr lang="en-GB"/>
          </a:p>
          <a:p>
            <a:r>
              <a:rPr lang="en-US" b="1"/>
              <a:t>Why do you think bright </a:t>
            </a:r>
            <a:r>
              <a:rPr lang="en-US" b="1" err="1"/>
              <a:t>colours</a:t>
            </a:r>
            <a:r>
              <a:rPr lang="en-US" b="1"/>
              <a:t>, large text and branded logos are used?</a:t>
            </a:r>
            <a:endParaRPr lang="en-US"/>
          </a:p>
          <a:p>
            <a:pPr marL="283210" indent="-283210"/>
            <a:endParaRPr lang="en-GB"/>
          </a:p>
          <a:p>
            <a:r>
              <a:rPr lang="en-US" b="1"/>
              <a:t>Why do you think special offers or discounts are advertised?</a:t>
            </a:r>
            <a:endParaRPr lang="en-US"/>
          </a:p>
        </p:txBody>
      </p:sp>
      <p:sp>
        <p:nvSpPr>
          <p:cNvPr id="4" name="Slide Number Placeholder 3"/>
          <p:cNvSpPr>
            <a:spLocks noGrp="1"/>
          </p:cNvSpPr>
          <p:nvPr>
            <p:ph type="sldNum" sz="quarter" idx="5"/>
          </p:nvPr>
        </p:nvSpPr>
        <p:spPr/>
        <p:txBody>
          <a:bodyPr/>
          <a:lstStyle/>
          <a:p>
            <a:fld id="{C6BF1F24-30D7-5740-9F64-AE7FBFFC8324}" type="slidenum">
              <a:rPr lang="en-US" smtClean="0"/>
              <a:t>7</a:t>
            </a:fld>
            <a:endParaRPr lang="en-US"/>
          </a:p>
        </p:txBody>
      </p:sp>
    </p:spTree>
    <p:extLst>
      <p:ext uri="{BB962C8B-B14F-4D97-AF65-F5344CB8AC3E}">
        <p14:creationId xmlns:p14="http://schemas.microsoft.com/office/powerpoint/2010/main" val="2873007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b="1"/>
              <a:t>Why do you think some food and drink products use 'cartoon' or 'animal' logos such as these?</a:t>
            </a:r>
            <a:endParaRPr lang="en-US"/>
          </a:p>
          <a:p>
            <a:pPr algn="just"/>
            <a:endParaRPr lang="en-US"/>
          </a:p>
          <a:p>
            <a:pPr algn="just"/>
            <a:r>
              <a:rPr lang="en-US" b="1"/>
              <a:t>Who are these products being marketed to?</a:t>
            </a:r>
            <a:endParaRPr lang="en-US"/>
          </a:p>
          <a:p>
            <a:pPr algn="just"/>
            <a:endParaRPr lang="en-US"/>
          </a:p>
          <a:p>
            <a:pPr algn="just"/>
            <a:r>
              <a:rPr lang="en-US" b="1"/>
              <a:t>Does the brand or logo affect your decision making when choosing a product? Why?</a:t>
            </a:r>
            <a:endParaRPr lang="en-US"/>
          </a:p>
        </p:txBody>
      </p:sp>
      <p:sp>
        <p:nvSpPr>
          <p:cNvPr id="4" name="Slide Number Placeholder 3"/>
          <p:cNvSpPr>
            <a:spLocks noGrp="1"/>
          </p:cNvSpPr>
          <p:nvPr>
            <p:ph type="sldNum" sz="quarter" idx="5"/>
          </p:nvPr>
        </p:nvSpPr>
        <p:spPr/>
        <p:txBody>
          <a:bodyPr/>
          <a:lstStyle/>
          <a:p>
            <a:fld id="{C6BF1F24-30D7-5740-9F64-AE7FBFFC8324}" type="slidenum">
              <a:rPr lang="en-US" smtClean="0"/>
              <a:t>8</a:t>
            </a:fld>
            <a:endParaRPr lang="en-US"/>
          </a:p>
        </p:txBody>
      </p:sp>
    </p:spTree>
    <p:extLst>
      <p:ext uri="{BB962C8B-B14F-4D97-AF65-F5344CB8AC3E}">
        <p14:creationId xmlns:p14="http://schemas.microsoft.com/office/powerpoint/2010/main" val="1060101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b="1"/>
              <a:t>Why do you think </a:t>
            </a:r>
            <a:r>
              <a:rPr lang="en-US" b="1" err="1"/>
              <a:t>McVities</a:t>
            </a:r>
            <a:r>
              <a:rPr lang="en-US" b="1"/>
              <a:t> have branded these as 'Mermaid Magical Choccy Cake Bars'?</a:t>
            </a:r>
            <a:endParaRPr lang="en-US"/>
          </a:p>
          <a:p>
            <a:pPr algn="just"/>
            <a:endParaRPr lang="en-US"/>
          </a:p>
          <a:p>
            <a:pPr algn="just"/>
            <a:r>
              <a:rPr lang="en-US" b="1"/>
              <a:t>Why do you think </a:t>
            </a:r>
            <a:r>
              <a:rPr lang="en-US" b="1" err="1"/>
              <a:t>McVities</a:t>
            </a:r>
            <a:r>
              <a:rPr lang="en-US" b="1"/>
              <a:t> have included 'limited edition' on the packaging?</a:t>
            </a:r>
            <a:endParaRPr lang="en-US"/>
          </a:p>
          <a:p>
            <a:pPr algn="just"/>
            <a:endParaRPr lang="en-US"/>
          </a:p>
          <a:p>
            <a:pPr algn="just"/>
            <a:r>
              <a:rPr lang="en-US" b="1"/>
              <a:t>How might this packaging and image influence young children? </a:t>
            </a:r>
            <a:endParaRPr lang="en-US"/>
          </a:p>
        </p:txBody>
      </p:sp>
      <p:sp>
        <p:nvSpPr>
          <p:cNvPr id="4" name="Slide Number Placeholder 3"/>
          <p:cNvSpPr>
            <a:spLocks noGrp="1"/>
          </p:cNvSpPr>
          <p:nvPr>
            <p:ph type="sldNum" sz="quarter" idx="5"/>
          </p:nvPr>
        </p:nvSpPr>
        <p:spPr/>
        <p:txBody>
          <a:bodyPr/>
          <a:lstStyle/>
          <a:p>
            <a:fld id="{C6BF1F24-30D7-5740-9F64-AE7FBFFC8324}" type="slidenum">
              <a:rPr lang="en-US" smtClean="0"/>
              <a:t>9</a:t>
            </a:fld>
            <a:endParaRPr lang="en-US"/>
          </a:p>
        </p:txBody>
      </p:sp>
    </p:spTree>
    <p:extLst>
      <p:ext uri="{BB962C8B-B14F-4D97-AF65-F5344CB8AC3E}">
        <p14:creationId xmlns:p14="http://schemas.microsoft.com/office/powerpoint/2010/main" val="13913552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b="1"/>
              <a:t>This image shows examples of Ultra Processed Foods marketed for pre-school children here in the UK.</a:t>
            </a:r>
            <a:endParaRPr lang="en-US"/>
          </a:p>
          <a:p>
            <a:pPr algn="just"/>
            <a:endParaRPr lang="en-US"/>
          </a:p>
          <a:p>
            <a:pPr algn="just"/>
            <a:r>
              <a:rPr lang="en-US" b="1"/>
              <a:t>What tactics do these companies use to make their products appealing to small children?</a:t>
            </a:r>
            <a:endParaRPr lang="en-US"/>
          </a:p>
          <a:p>
            <a:pPr algn="just"/>
            <a:endParaRPr lang="en-US"/>
          </a:p>
          <a:p>
            <a:pPr algn="just"/>
            <a:r>
              <a:rPr lang="en-US" b="1"/>
              <a:t>How many of these have you tried?</a:t>
            </a:r>
            <a:endParaRPr lang="en-US"/>
          </a:p>
          <a:p>
            <a:pPr algn="just"/>
            <a:endParaRPr lang="en-US" b="1">
              <a:cs typeface="Calibri"/>
            </a:endParaRPr>
          </a:p>
          <a:p>
            <a:pPr algn="just"/>
            <a:r>
              <a:rPr lang="en-US" b="1"/>
              <a:t>Do you know what ingredients are in any of these products?</a:t>
            </a:r>
            <a:endParaRPr lang="en-US"/>
          </a:p>
          <a:p>
            <a:pPr algn="just"/>
            <a:endParaRPr lang="en-US"/>
          </a:p>
          <a:p>
            <a:pPr algn="just"/>
            <a:r>
              <a:rPr lang="en-US" b="1"/>
              <a:t>Do you know what ingredients are in any of these products?</a:t>
            </a:r>
            <a:endParaRPr lang="en-US"/>
          </a:p>
        </p:txBody>
      </p:sp>
      <p:sp>
        <p:nvSpPr>
          <p:cNvPr id="4" name="Slide Number Placeholder 3"/>
          <p:cNvSpPr>
            <a:spLocks noGrp="1"/>
          </p:cNvSpPr>
          <p:nvPr>
            <p:ph type="sldNum" sz="quarter" idx="5"/>
          </p:nvPr>
        </p:nvSpPr>
        <p:spPr/>
        <p:txBody>
          <a:bodyPr/>
          <a:lstStyle/>
          <a:p>
            <a:fld id="{C6BF1F24-30D7-5740-9F64-AE7FBFFC8324}" type="slidenum">
              <a:rPr lang="en-US" smtClean="0"/>
              <a:t>10</a:t>
            </a:fld>
            <a:endParaRPr lang="en-US"/>
          </a:p>
        </p:txBody>
      </p:sp>
    </p:spTree>
    <p:extLst>
      <p:ext uri="{BB962C8B-B14F-4D97-AF65-F5344CB8AC3E}">
        <p14:creationId xmlns:p14="http://schemas.microsoft.com/office/powerpoint/2010/main" val="1784862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b="1"/>
              <a:t>Which brands and logos do you </a:t>
            </a:r>
            <a:r>
              <a:rPr lang="en-US" b="1" err="1"/>
              <a:t>recognise</a:t>
            </a:r>
            <a:r>
              <a:rPr lang="en-US" b="1"/>
              <a:t> in this image?</a:t>
            </a:r>
            <a:endParaRPr lang="en-US"/>
          </a:p>
          <a:p>
            <a:pPr algn="just"/>
            <a:endParaRPr lang="en-US"/>
          </a:p>
          <a:p>
            <a:pPr algn="just"/>
            <a:r>
              <a:rPr lang="en-US" b="1"/>
              <a:t>What advertising and marketing tactics do companies like </a:t>
            </a:r>
            <a:r>
              <a:rPr lang="en-US" b="1" err="1"/>
              <a:t>Nandos</a:t>
            </a:r>
            <a:r>
              <a:rPr lang="en-US" b="1"/>
              <a:t> and McDonalds use to ensure people continue to buy their food and drink products?</a:t>
            </a:r>
            <a:endParaRPr lang="en-US"/>
          </a:p>
          <a:p>
            <a:pPr algn="just"/>
            <a:endParaRPr lang="en-US" b="1">
              <a:cs typeface="Calibri"/>
            </a:endParaRPr>
          </a:p>
          <a:p>
            <a:pPr algn="just"/>
            <a:r>
              <a:rPr lang="en-US" b="1"/>
              <a:t>Why do you think people choose to eat 'fast food' such as McDonalds? </a:t>
            </a:r>
            <a:endParaRPr lang="en-US"/>
          </a:p>
          <a:p>
            <a:pPr algn="just"/>
            <a:endParaRPr lang="en-US"/>
          </a:p>
          <a:p>
            <a:pPr algn="just"/>
            <a:r>
              <a:rPr lang="en-US" b="1"/>
              <a:t>Why do you think people choose to eat 'fast food' such as McDonalds? </a:t>
            </a:r>
            <a:endParaRPr lang="en-US"/>
          </a:p>
        </p:txBody>
      </p:sp>
      <p:sp>
        <p:nvSpPr>
          <p:cNvPr id="4" name="Slide Number Placeholder 3"/>
          <p:cNvSpPr>
            <a:spLocks noGrp="1"/>
          </p:cNvSpPr>
          <p:nvPr>
            <p:ph type="sldNum" sz="quarter" idx="5"/>
          </p:nvPr>
        </p:nvSpPr>
        <p:spPr/>
        <p:txBody>
          <a:bodyPr/>
          <a:lstStyle/>
          <a:p>
            <a:fld id="{C6BF1F24-30D7-5740-9F64-AE7FBFFC8324}" type="slidenum">
              <a:rPr lang="en-US" smtClean="0"/>
              <a:t>11</a:t>
            </a:fld>
            <a:endParaRPr lang="en-US"/>
          </a:p>
        </p:txBody>
      </p:sp>
    </p:spTree>
    <p:extLst>
      <p:ext uri="{BB962C8B-B14F-4D97-AF65-F5344CB8AC3E}">
        <p14:creationId xmlns:p14="http://schemas.microsoft.com/office/powerpoint/2010/main" val="1278138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Why do you think is? Influencer - not always large companies due to its strategic marketing and partnerships with major sports teams and events .</a:t>
            </a:r>
          </a:p>
          <a:p>
            <a:endParaRPr lang="en-US">
              <a:ea typeface="Calibri"/>
              <a:cs typeface="Calibri" panose="020F0502020204030204"/>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13</a:t>
            </a:fld>
            <a:endParaRPr lang="en-US"/>
          </a:p>
        </p:txBody>
      </p:sp>
    </p:spTree>
    <p:extLst>
      <p:ext uri="{BB962C8B-B14F-4D97-AF65-F5344CB8AC3E}">
        <p14:creationId xmlns:p14="http://schemas.microsoft.com/office/powerpoint/2010/main" val="24387043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86661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63103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05453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229515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Orange">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C75D8DA0-FA5D-E4A4-348F-1B27185447F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4" name="Picture 3">
            <a:extLst>
              <a:ext uri="{FF2B5EF4-FFF2-40B4-BE49-F238E27FC236}">
                <a16:creationId xmlns:a16="http://schemas.microsoft.com/office/drawing/2014/main" id="{D21D8264-1EB3-39E9-379D-1E494B0B89BE}"/>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5BB6815D-7426-E4F1-F536-CD871B71713E}"/>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B88EED20-7E87-4DFD-D9CA-B1A1FAA85455}"/>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1304FA74-24F0-045A-C516-E3564055D32B}"/>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3" name="Text Placeholder 16">
            <a:extLst>
              <a:ext uri="{FF2B5EF4-FFF2-40B4-BE49-F238E27FC236}">
                <a16:creationId xmlns:a16="http://schemas.microsoft.com/office/drawing/2014/main" id="{BB3D2668-6A46-5D77-93AC-94BF8FA300B3}"/>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08E733D0-84C6-0B71-429D-6FE9FF42DEA4}"/>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33D77F80-4716-8565-12CF-951888358537}"/>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20660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101288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1341353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398022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867784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C7A4B6-E657-EDCC-59CE-FE172E9D17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F656F4-6DF7-415A-4697-2904325800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7D5691-D849-353F-2C40-B394ED742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2B51D49-EE0F-5642-AE4A-D88F56CE5BD0}" type="datetimeFigureOut">
              <a:rPr lang="en-US" smtClean="0"/>
              <a:pPr/>
              <a:t>6/23/2025</a:t>
            </a:fld>
            <a:endParaRPr lang="en-US"/>
          </a:p>
        </p:txBody>
      </p:sp>
      <p:sp>
        <p:nvSpPr>
          <p:cNvPr id="5" name="Footer Placeholder 4">
            <a:extLst>
              <a:ext uri="{FF2B5EF4-FFF2-40B4-BE49-F238E27FC236}">
                <a16:creationId xmlns:a16="http://schemas.microsoft.com/office/drawing/2014/main" id="{9B0902D5-1DEE-9B02-E0A7-6B8BD7EADC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E8DC985D-423A-9E41-BE08-22CCE6FC1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8BF3B2AA-8EE5-0E49-B5D5-F85568A574C4}" type="slidenum">
              <a:rPr lang="en-US" smtClean="0"/>
              <a:pPr/>
              <a:t>‹#›</a:t>
            </a:fld>
            <a:endParaRPr lang="en-US"/>
          </a:p>
        </p:txBody>
      </p:sp>
    </p:spTree>
    <p:extLst>
      <p:ext uri="{BB962C8B-B14F-4D97-AF65-F5344CB8AC3E}">
        <p14:creationId xmlns:p14="http://schemas.microsoft.com/office/powerpoint/2010/main" val="1333482334"/>
      </p:ext>
    </p:extLst>
  </p:cSld>
  <p:clrMap bg1="lt1" tx1="dk1" bg2="lt2" tx2="dk2" accent1="accent1" accent2="accent2" accent3="accent3" accent4="accent4" accent5="accent5" accent6="accent6" hlink="hlink" folHlink="folHlink"/>
  <p:sldLayoutIdLst>
    <p:sldLayoutId id="2147483652" r:id="rId1"/>
    <p:sldLayoutId id="2147483657" r:id="rId2"/>
    <p:sldLayoutId id="2147483662" r:id="rId3"/>
    <p:sldLayoutId id="2147483672" r:id="rId4"/>
    <p:sldLayoutId id="2147483667" r:id="rId5"/>
    <p:sldLayoutId id="2147483700" r:id="rId6"/>
    <p:sldLayoutId id="2147483689" r:id="rId7"/>
    <p:sldLayoutId id="2147483690" r:id="rId8"/>
    <p:sldLayoutId id="2147483699"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1.jpeg"/><Relationship Id="rId4" Type="http://schemas.openxmlformats.org/officeDocument/2006/relationships/hyperlink" Target="https://static1.squarespace.com/static/59f75004f09ca48694070f3b/t/6481134fdf3b065bf460fe05/1686180705852/FSN_UPF+Report_Digital+for+web%2C+June+2023.pdf"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youtube.com/watch?v=6mWZUKbAhi8" TargetMode="External"/><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18.png"/><Relationship Id="rId7" Type="http://schemas.openxmlformats.org/officeDocument/2006/relationships/hyperlink" Target="https://www.just-drinks.com/news/signal-marketing-marvel-prime-hydration-set-to-surpass-1-2bn-annual-sales/"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hyperlink" Target="https://techiegamers.com/prime-valuation/" TargetMode="External"/><Relationship Id="rId5" Type="http://schemas.openxmlformats.org/officeDocument/2006/relationships/hyperlink" Target="https://www.foodbeast.com/news/prime-billion-dollar-sales-by-end-of-2023/" TargetMode="External"/><Relationship Id="rId4" Type="http://schemas.openxmlformats.org/officeDocument/2006/relationships/hyperlink" Target="https://drinkprime.uk/"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hyperlink" Target="https://gsttfoundation.canto.global/v/childrenshealth/album/HFBS7?viewIndex=2&amp;display=fitView&amp;column=image&amp;id=ufb0v7rajh5t96n9nv03sjee0k"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13.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p:txBody>
          <a:bodyPr/>
          <a:lstStyle/>
          <a:p>
            <a:r>
              <a:rPr lang="en-US" sz="4000">
                <a:latin typeface="Ubuntu"/>
                <a:ea typeface="Verdana"/>
              </a:rPr>
              <a:t>How Are We Influenced?</a:t>
            </a:r>
            <a:endParaRPr lang="en-US" sz="4000"/>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p:txBody>
          <a:bodyPr/>
          <a:lstStyle/>
          <a:p>
            <a:r>
              <a:rPr lang="en-US"/>
              <a:t>Food and Nutrition</a:t>
            </a:r>
          </a:p>
        </p:txBody>
      </p:sp>
      <p:pic>
        <p:nvPicPr>
          <p:cNvPr id="2" name="Picture 1" descr="A fast food restaurant with a sign and bicycles&#10;&#10;Description automatically generated">
            <a:extLst>
              <a:ext uri="{FF2B5EF4-FFF2-40B4-BE49-F238E27FC236}">
                <a16:creationId xmlns:a16="http://schemas.microsoft.com/office/drawing/2014/main" id="{0DAE1527-4DF8-1541-D9C7-9F9321B4B72C}"/>
              </a:ext>
            </a:extLst>
          </p:cNvPr>
          <p:cNvPicPr>
            <a:picLocks noChangeAspect="1"/>
          </p:cNvPicPr>
          <p:nvPr/>
        </p:nvPicPr>
        <p:blipFill>
          <a:blip r:embed="rId2"/>
          <a:stretch>
            <a:fillRect/>
          </a:stretch>
        </p:blipFill>
        <p:spPr>
          <a:xfrm>
            <a:off x="6503743" y="2117481"/>
            <a:ext cx="4905375" cy="3467100"/>
          </a:xfrm>
          <a:prstGeom prst="rect">
            <a:avLst/>
          </a:prstGeom>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Description automatically generated">
            <a:extLst>
              <a:ext uri="{FF2B5EF4-FFF2-40B4-BE49-F238E27FC236}">
                <a16:creationId xmlns:a16="http://schemas.microsoft.com/office/drawing/2014/main" id="{5C1CFBA4-EAB8-F784-BB08-7880B5C054FC}"/>
              </a:ext>
            </a:extLst>
          </p:cNvPr>
          <p:cNvPicPr>
            <a:picLocks noChangeAspect="1"/>
          </p:cNvPicPr>
          <p:nvPr/>
        </p:nvPicPr>
        <p:blipFill rotWithShape="1">
          <a:blip r:embed="rId3"/>
          <a:srcRect l="33509" t="16458" r="34477" b="10501"/>
          <a:stretch/>
        </p:blipFill>
        <p:spPr>
          <a:xfrm>
            <a:off x="7819278" y="941347"/>
            <a:ext cx="3921716" cy="4974989"/>
          </a:xfrm>
          <a:prstGeom prst="rect">
            <a:avLst/>
          </a:prstGeom>
        </p:spPr>
      </p:pic>
      <p:sp>
        <p:nvSpPr>
          <p:cNvPr id="5" name="TextBox 4">
            <a:extLst>
              <a:ext uri="{FF2B5EF4-FFF2-40B4-BE49-F238E27FC236}">
                <a16:creationId xmlns:a16="http://schemas.microsoft.com/office/drawing/2014/main" id="{6C0DA7FD-0156-540E-CBBA-9349431FF763}"/>
              </a:ext>
            </a:extLst>
          </p:cNvPr>
          <p:cNvSpPr txBox="1"/>
          <p:nvPr/>
        </p:nvSpPr>
        <p:spPr>
          <a:xfrm>
            <a:off x="7178839" y="6100084"/>
            <a:ext cx="745472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1"/>
                </a:solidFill>
                <a:hlinkClick r:id="rId4">
                  <a:extLst>
                    <a:ext uri="{A12FA001-AC4F-418D-AE19-62706E023703}">
                      <ahyp:hlinkClr xmlns:ahyp="http://schemas.microsoft.com/office/drawing/2018/hyperlinkcolor" val="tx"/>
                    </a:ext>
                  </a:extLst>
                </a:hlinkClick>
              </a:rPr>
              <a:t>FSN_UPF+Report_Digital+for+web,+June+2023.pdf</a:t>
            </a:r>
            <a:endParaRPr lang="en-US">
              <a:solidFill>
                <a:schemeClr val="accent1"/>
              </a:solidFill>
            </a:endParaRPr>
          </a:p>
          <a:p>
            <a:r>
              <a:rPr lang="en-US">
                <a:solidFill>
                  <a:schemeClr val="accent1"/>
                </a:solidFill>
                <a:hlinkClick r:id="rId4">
                  <a:extLst>
                    <a:ext uri="{A12FA001-AC4F-418D-AE19-62706E023703}">
                      <ahyp:hlinkClr xmlns:ahyp="http://schemas.microsoft.com/office/drawing/2018/hyperlinkcolor" val="tx"/>
                    </a:ext>
                  </a:extLst>
                </a:hlinkClick>
              </a:rPr>
              <a:t> (squarespace.com)</a:t>
            </a:r>
            <a:endParaRPr lang="en-US">
              <a:solidFill>
                <a:schemeClr val="accent1"/>
              </a:solidFill>
            </a:endParaRPr>
          </a:p>
        </p:txBody>
      </p:sp>
      <p:pic>
        <p:nvPicPr>
          <p:cNvPr id="7" name="Picture 6" descr="A blue and white outline of a speech bubble&#10;&#10;Description automatically generated">
            <a:extLst>
              <a:ext uri="{FF2B5EF4-FFF2-40B4-BE49-F238E27FC236}">
                <a16:creationId xmlns:a16="http://schemas.microsoft.com/office/drawing/2014/main" id="{0E3A3535-17B5-1238-50B2-538F1056284C}"/>
              </a:ext>
            </a:extLst>
          </p:cNvPr>
          <p:cNvPicPr>
            <a:picLocks noChangeAspect="1"/>
          </p:cNvPicPr>
          <p:nvPr/>
        </p:nvPicPr>
        <p:blipFill>
          <a:blip r:embed="rId5"/>
          <a:stretch>
            <a:fillRect/>
          </a:stretch>
        </p:blipFill>
        <p:spPr>
          <a:xfrm>
            <a:off x="2241271" y="4343586"/>
            <a:ext cx="3873869" cy="2393693"/>
          </a:xfrm>
          <a:prstGeom prst="rect">
            <a:avLst/>
          </a:prstGeom>
        </p:spPr>
      </p:pic>
      <p:pic>
        <p:nvPicPr>
          <p:cNvPr id="9" name="Picture 8" descr="A blue and white outline of a speech bubble&#10;&#10;Description automatically generated">
            <a:extLst>
              <a:ext uri="{FF2B5EF4-FFF2-40B4-BE49-F238E27FC236}">
                <a16:creationId xmlns:a16="http://schemas.microsoft.com/office/drawing/2014/main" id="{04DC8EE1-A045-367D-62A8-B0488B20DB7A}"/>
              </a:ext>
            </a:extLst>
          </p:cNvPr>
          <p:cNvPicPr>
            <a:picLocks noChangeAspect="1"/>
          </p:cNvPicPr>
          <p:nvPr/>
        </p:nvPicPr>
        <p:blipFill>
          <a:blip r:embed="rId5"/>
          <a:stretch>
            <a:fillRect/>
          </a:stretch>
        </p:blipFill>
        <p:spPr>
          <a:xfrm>
            <a:off x="4415088" y="2506317"/>
            <a:ext cx="3196537" cy="1748113"/>
          </a:xfrm>
          <a:prstGeom prst="rect">
            <a:avLst/>
          </a:prstGeom>
        </p:spPr>
      </p:pic>
      <p:pic>
        <p:nvPicPr>
          <p:cNvPr id="11" name="Picture 10" descr="A blue and white outline of a speech bubble&#10;&#10;Description automatically generated">
            <a:extLst>
              <a:ext uri="{FF2B5EF4-FFF2-40B4-BE49-F238E27FC236}">
                <a16:creationId xmlns:a16="http://schemas.microsoft.com/office/drawing/2014/main" id="{F13BF103-6356-D4D5-7665-1B99A0023764}"/>
              </a:ext>
            </a:extLst>
          </p:cNvPr>
          <p:cNvPicPr>
            <a:picLocks noChangeAspect="1"/>
          </p:cNvPicPr>
          <p:nvPr/>
        </p:nvPicPr>
        <p:blipFill>
          <a:blip r:embed="rId5"/>
          <a:stretch>
            <a:fillRect/>
          </a:stretch>
        </p:blipFill>
        <p:spPr>
          <a:xfrm>
            <a:off x="122487" y="1568636"/>
            <a:ext cx="4149037" cy="2785276"/>
          </a:xfrm>
          <a:prstGeom prst="rect">
            <a:avLst/>
          </a:prstGeom>
        </p:spPr>
      </p:pic>
      <p:sp>
        <p:nvSpPr>
          <p:cNvPr id="15" name="TextBox 14">
            <a:extLst>
              <a:ext uri="{FF2B5EF4-FFF2-40B4-BE49-F238E27FC236}">
                <a16:creationId xmlns:a16="http://schemas.microsoft.com/office/drawing/2014/main" id="{56B0E577-9D1E-898D-A232-E9E0EF3C44A6}"/>
              </a:ext>
            </a:extLst>
          </p:cNvPr>
          <p:cNvSpPr txBox="1"/>
          <p:nvPr/>
        </p:nvSpPr>
        <p:spPr>
          <a:xfrm>
            <a:off x="2239335" y="211889"/>
            <a:ext cx="6346790" cy="118974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baseline="0">
                <a:solidFill>
                  <a:srgbClr val="0F3C68"/>
                </a:solidFill>
                <a:latin typeface="Ubuntu"/>
              </a:rPr>
              <a:t>This image shows examples of Ultra Processed Foods marketed for</a:t>
            </a:r>
            <a:endParaRPr lang="en-US">
              <a:solidFill>
                <a:srgbClr val="000000"/>
              </a:solidFill>
              <a:latin typeface="Calibri" panose="020F0502020204030204"/>
              <a:cs typeface="Calibri" panose="020F0502020204030204"/>
            </a:endParaRPr>
          </a:p>
          <a:p>
            <a:r>
              <a:rPr lang="en-US" sz="2400" b="1" baseline="0">
                <a:solidFill>
                  <a:srgbClr val="0F3C68"/>
                </a:solidFill>
                <a:latin typeface="Ubuntu"/>
              </a:rPr>
              <a:t>children here in the UK.</a:t>
            </a:r>
            <a:endParaRPr lang="en-US">
              <a:cs typeface="Calibri"/>
            </a:endParaRPr>
          </a:p>
        </p:txBody>
      </p:sp>
      <p:sp>
        <p:nvSpPr>
          <p:cNvPr id="16" name="TextBox 15">
            <a:extLst>
              <a:ext uri="{FF2B5EF4-FFF2-40B4-BE49-F238E27FC236}">
                <a16:creationId xmlns:a16="http://schemas.microsoft.com/office/drawing/2014/main" id="{4A71B2FD-9A68-62C6-CBEF-F50112C60740}"/>
              </a:ext>
            </a:extLst>
          </p:cNvPr>
          <p:cNvSpPr txBox="1"/>
          <p:nvPr/>
        </p:nvSpPr>
        <p:spPr>
          <a:xfrm>
            <a:off x="656506" y="2054107"/>
            <a:ext cx="3578301"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rgbClr val="0F3C68"/>
                </a:solidFill>
                <a:latin typeface="Ubuntu"/>
              </a:rPr>
              <a:t>What tactics do these companies use to make their products appealing to small children?</a:t>
            </a:r>
            <a:endParaRPr lang="en-US" sz="2000"/>
          </a:p>
        </p:txBody>
      </p:sp>
      <p:sp>
        <p:nvSpPr>
          <p:cNvPr id="17" name="TextBox 16">
            <a:extLst>
              <a:ext uri="{FF2B5EF4-FFF2-40B4-BE49-F238E27FC236}">
                <a16:creationId xmlns:a16="http://schemas.microsoft.com/office/drawing/2014/main" id="{655E4111-7135-3B18-C7D8-76F586D00E5C}"/>
              </a:ext>
            </a:extLst>
          </p:cNvPr>
          <p:cNvSpPr txBox="1"/>
          <p:nvPr/>
        </p:nvSpPr>
        <p:spPr>
          <a:xfrm>
            <a:off x="4791236" y="2504075"/>
            <a:ext cx="2620452"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endParaRPr lang="en-US" sz="2400">
              <a:latin typeface="Ubuntu"/>
            </a:endParaRPr>
          </a:p>
          <a:p>
            <a:pPr algn="just"/>
            <a:r>
              <a:rPr lang="en-US" sz="2000">
                <a:solidFill>
                  <a:srgbClr val="0F3C68"/>
                </a:solidFill>
                <a:latin typeface="Ubuntu"/>
              </a:rPr>
              <a:t>How many of these have you tried?</a:t>
            </a:r>
            <a:endParaRPr lang="en-US" sz="2000">
              <a:cs typeface="Calibri"/>
            </a:endParaRPr>
          </a:p>
        </p:txBody>
      </p:sp>
      <p:sp>
        <p:nvSpPr>
          <p:cNvPr id="18" name="TextBox 17">
            <a:extLst>
              <a:ext uri="{FF2B5EF4-FFF2-40B4-BE49-F238E27FC236}">
                <a16:creationId xmlns:a16="http://schemas.microsoft.com/office/drawing/2014/main" id="{498AC454-C37F-BF58-9D54-9AF5CFB65B51}"/>
              </a:ext>
            </a:extLst>
          </p:cNvPr>
          <p:cNvSpPr txBox="1"/>
          <p:nvPr/>
        </p:nvSpPr>
        <p:spPr>
          <a:xfrm>
            <a:off x="2775247" y="4828062"/>
            <a:ext cx="3636438"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rgbClr val="0F3C68"/>
                </a:solidFill>
                <a:latin typeface="Ubuntu"/>
              </a:rPr>
              <a:t>Do you know what ingredients are in any of these products?</a:t>
            </a:r>
            <a:endParaRPr lang="en-US" sz="2000">
              <a:cs typeface="Calibri"/>
            </a:endParaRPr>
          </a:p>
        </p:txBody>
      </p:sp>
    </p:spTree>
    <p:extLst>
      <p:ext uri="{BB962C8B-B14F-4D97-AF65-F5344CB8AC3E}">
        <p14:creationId xmlns:p14="http://schemas.microsoft.com/office/powerpoint/2010/main" val="3834569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blue and white outline of a speech bubble&#10;&#10;Description automatically generated">
            <a:extLst>
              <a:ext uri="{FF2B5EF4-FFF2-40B4-BE49-F238E27FC236}">
                <a16:creationId xmlns:a16="http://schemas.microsoft.com/office/drawing/2014/main" id="{D3A2D1E1-95E3-9FF4-9A1E-FCF06BAC843F}"/>
              </a:ext>
            </a:extLst>
          </p:cNvPr>
          <p:cNvPicPr>
            <a:picLocks noChangeAspect="1"/>
          </p:cNvPicPr>
          <p:nvPr/>
        </p:nvPicPr>
        <p:blipFill>
          <a:blip r:embed="rId3"/>
          <a:stretch>
            <a:fillRect/>
          </a:stretch>
        </p:blipFill>
        <p:spPr>
          <a:xfrm>
            <a:off x="135188" y="2438585"/>
            <a:ext cx="3873869" cy="2393693"/>
          </a:xfrm>
          <a:prstGeom prst="rect">
            <a:avLst/>
          </a:prstGeom>
        </p:spPr>
      </p:pic>
      <p:pic>
        <p:nvPicPr>
          <p:cNvPr id="9" name="Picture 8" descr="A blue and white outline of a speech bubble&#10;&#10;Description automatically generated">
            <a:extLst>
              <a:ext uri="{FF2B5EF4-FFF2-40B4-BE49-F238E27FC236}">
                <a16:creationId xmlns:a16="http://schemas.microsoft.com/office/drawing/2014/main" id="{156F51D1-B257-8A3E-512B-F6376EC48101}"/>
              </a:ext>
            </a:extLst>
          </p:cNvPr>
          <p:cNvPicPr>
            <a:picLocks noChangeAspect="1"/>
          </p:cNvPicPr>
          <p:nvPr/>
        </p:nvPicPr>
        <p:blipFill>
          <a:blip r:embed="rId3"/>
          <a:stretch>
            <a:fillRect/>
          </a:stretch>
        </p:blipFill>
        <p:spPr>
          <a:xfrm>
            <a:off x="3045301" y="3870056"/>
            <a:ext cx="5810617" cy="2986361"/>
          </a:xfrm>
          <a:prstGeom prst="rect">
            <a:avLst/>
          </a:prstGeom>
        </p:spPr>
      </p:pic>
      <p:pic>
        <p:nvPicPr>
          <p:cNvPr id="11" name="Picture 10" descr="A blue and white outline of a speech bubble&#10;&#10;Description automatically generated">
            <a:extLst>
              <a:ext uri="{FF2B5EF4-FFF2-40B4-BE49-F238E27FC236}">
                <a16:creationId xmlns:a16="http://schemas.microsoft.com/office/drawing/2014/main" id="{6F425BED-61C5-61E9-F4BD-5461E443E21D}"/>
              </a:ext>
            </a:extLst>
          </p:cNvPr>
          <p:cNvPicPr>
            <a:picLocks noChangeAspect="1"/>
          </p:cNvPicPr>
          <p:nvPr/>
        </p:nvPicPr>
        <p:blipFill>
          <a:blip r:embed="rId3"/>
          <a:stretch>
            <a:fillRect/>
          </a:stretch>
        </p:blipFill>
        <p:spPr>
          <a:xfrm>
            <a:off x="2228572" y="86969"/>
            <a:ext cx="3863286" cy="2298443"/>
          </a:xfrm>
          <a:prstGeom prst="rect">
            <a:avLst/>
          </a:prstGeom>
        </p:spPr>
      </p:pic>
      <p:sp>
        <p:nvSpPr>
          <p:cNvPr id="12" name="TextBox 11">
            <a:extLst>
              <a:ext uri="{FF2B5EF4-FFF2-40B4-BE49-F238E27FC236}">
                <a16:creationId xmlns:a16="http://schemas.microsoft.com/office/drawing/2014/main" id="{25178091-7BBB-FF8A-70D8-B88F96101D9F}"/>
              </a:ext>
            </a:extLst>
          </p:cNvPr>
          <p:cNvSpPr txBox="1"/>
          <p:nvPr/>
        </p:nvSpPr>
        <p:spPr>
          <a:xfrm>
            <a:off x="2638749" y="582184"/>
            <a:ext cx="3063268"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lumMod val="76000"/>
                  </a:schemeClr>
                </a:solidFill>
                <a:latin typeface="Ubuntu"/>
              </a:rPr>
              <a:t>Which brands and logos do you </a:t>
            </a:r>
            <a:r>
              <a:rPr lang="en-US" sz="2000" err="1">
                <a:solidFill>
                  <a:schemeClr val="accent1">
                    <a:lumMod val="76000"/>
                  </a:schemeClr>
                </a:solidFill>
                <a:latin typeface="Ubuntu"/>
              </a:rPr>
              <a:t>recognise</a:t>
            </a:r>
            <a:r>
              <a:rPr lang="en-US" sz="2000">
                <a:solidFill>
                  <a:schemeClr val="accent1">
                    <a:lumMod val="76000"/>
                  </a:schemeClr>
                </a:solidFill>
                <a:latin typeface="Ubuntu"/>
              </a:rPr>
              <a:t> in this image?</a:t>
            </a:r>
            <a:endParaRPr lang="en-US" sz="2000">
              <a:solidFill>
                <a:schemeClr val="accent1">
                  <a:lumMod val="76000"/>
                </a:schemeClr>
              </a:solidFill>
              <a:cs typeface="Calibri"/>
            </a:endParaRPr>
          </a:p>
        </p:txBody>
      </p:sp>
      <p:sp>
        <p:nvSpPr>
          <p:cNvPr id="13" name="TextBox 12">
            <a:extLst>
              <a:ext uri="{FF2B5EF4-FFF2-40B4-BE49-F238E27FC236}">
                <a16:creationId xmlns:a16="http://schemas.microsoft.com/office/drawing/2014/main" id="{B966F3DE-190E-EE01-7968-6AAC5440F075}"/>
              </a:ext>
            </a:extLst>
          </p:cNvPr>
          <p:cNvSpPr txBox="1"/>
          <p:nvPr/>
        </p:nvSpPr>
        <p:spPr>
          <a:xfrm>
            <a:off x="3557924" y="4426388"/>
            <a:ext cx="5056496"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lumMod val="76000"/>
                  </a:schemeClr>
                </a:solidFill>
                <a:latin typeface="Ubuntu"/>
              </a:rPr>
              <a:t>What advertising and marketing tactics do companies like </a:t>
            </a:r>
            <a:r>
              <a:rPr lang="en-US" sz="2000" err="1">
                <a:solidFill>
                  <a:schemeClr val="accent1">
                    <a:lumMod val="76000"/>
                  </a:schemeClr>
                </a:solidFill>
                <a:latin typeface="Ubuntu"/>
              </a:rPr>
              <a:t>Nandos</a:t>
            </a:r>
            <a:r>
              <a:rPr lang="en-US" sz="2000">
                <a:solidFill>
                  <a:schemeClr val="accent1">
                    <a:lumMod val="76000"/>
                  </a:schemeClr>
                </a:solidFill>
                <a:latin typeface="Ubuntu"/>
              </a:rPr>
              <a:t> and McDonalds use to ensure people continue to buy their food and drink products?</a:t>
            </a:r>
            <a:endParaRPr lang="en-US" sz="2000">
              <a:solidFill>
                <a:schemeClr val="accent1">
                  <a:lumMod val="76000"/>
                </a:schemeClr>
              </a:solidFill>
              <a:cs typeface="Calibri"/>
            </a:endParaRPr>
          </a:p>
        </p:txBody>
      </p:sp>
      <p:sp>
        <p:nvSpPr>
          <p:cNvPr id="14" name="TextBox 13">
            <a:extLst>
              <a:ext uri="{FF2B5EF4-FFF2-40B4-BE49-F238E27FC236}">
                <a16:creationId xmlns:a16="http://schemas.microsoft.com/office/drawing/2014/main" id="{4E8E3000-8377-ADA9-46D1-9AFEA4A41FE8}"/>
              </a:ext>
            </a:extLst>
          </p:cNvPr>
          <p:cNvSpPr txBox="1"/>
          <p:nvPr/>
        </p:nvSpPr>
        <p:spPr>
          <a:xfrm>
            <a:off x="634257" y="2917863"/>
            <a:ext cx="3182878"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baseline="0">
                <a:solidFill>
                  <a:srgbClr val="103E6A"/>
                </a:solidFill>
                <a:latin typeface="Ubuntu"/>
              </a:rPr>
              <a:t>Why do you think people choose to eat 'fast food' such as McDonalds? </a:t>
            </a:r>
            <a:endParaRPr lang="en-US" sz="2000"/>
          </a:p>
        </p:txBody>
      </p:sp>
      <p:pic>
        <p:nvPicPr>
          <p:cNvPr id="3" name="Picture 2" descr="A fast food restaurant with a sign and bicycles&#10;&#10;Description automatically generated">
            <a:extLst>
              <a:ext uri="{FF2B5EF4-FFF2-40B4-BE49-F238E27FC236}">
                <a16:creationId xmlns:a16="http://schemas.microsoft.com/office/drawing/2014/main" id="{93C97A60-BCAC-93AA-2E11-895D8208E4F7}"/>
              </a:ext>
            </a:extLst>
          </p:cNvPr>
          <p:cNvPicPr>
            <a:picLocks noChangeAspect="1"/>
          </p:cNvPicPr>
          <p:nvPr/>
        </p:nvPicPr>
        <p:blipFill>
          <a:blip r:embed="rId4"/>
          <a:stretch>
            <a:fillRect/>
          </a:stretch>
        </p:blipFill>
        <p:spPr>
          <a:xfrm>
            <a:off x="6715125" y="159404"/>
            <a:ext cx="4857750" cy="3267075"/>
          </a:xfrm>
          <a:prstGeom prst="rect">
            <a:avLst/>
          </a:prstGeom>
        </p:spPr>
      </p:pic>
    </p:spTree>
    <p:extLst>
      <p:ext uri="{BB962C8B-B14F-4D97-AF65-F5344CB8AC3E}">
        <p14:creationId xmlns:p14="http://schemas.microsoft.com/office/powerpoint/2010/main" val="41421111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69AB48C-ACD3-FD83-18A1-F29FA551114E}"/>
              </a:ext>
            </a:extLst>
          </p:cNvPr>
          <p:cNvSpPr txBox="1"/>
          <p:nvPr/>
        </p:nvSpPr>
        <p:spPr>
          <a:xfrm>
            <a:off x="1885712" y="207606"/>
            <a:ext cx="9913616"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200" b="1">
                <a:solidFill>
                  <a:schemeClr val="accent1">
                    <a:lumMod val="76000"/>
                  </a:schemeClr>
                </a:solidFill>
                <a:latin typeface="Ubuntu"/>
                <a:ea typeface="Calibri"/>
                <a:cs typeface="Calibri"/>
              </a:rPr>
              <a:t>Watch the following clip and discuss the tactics used to persuade children, young people and adults to buy and consume these products.</a:t>
            </a:r>
            <a:endParaRPr lang="en-US"/>
          </a:p>
        </p:txBody>
      </p:sp>
      <p:sp>
        <p:nvSpPr>
          <p:cNvPr id="6" name="TextBox 5">
            <a:extLst>
              <a:ext uri="{FF2B5EF4-FFF2-40B4-BE49-F238E27FC236}">
                <a16:creationId xmlns:a16="http://schemas.microsoft.com/office/drawing/2014/main" id="{DC24009B-1B96-5E48-C82D-25E518807BCB}"/>
              </a:ext>
            </a:extLst>
          </p:cNvPr>
          <p:cNvSpPr txBox="1"/>
          <p:nvPr/>
        </p:nvSpPr>
        <p:spPr>
          <a:xfrm>
            <a:off x="10438768" y="1854521"/>
            <a:ext cx="1756325"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1"/>
                </a:solidFill>
                <a:hlinkClick r:id="rId2">
                  <a:extLst>
                    <a:ext uri="{A12FA001-AC4F-418D-AE19-62706E023703}">
                      <ahyp:hlinkClr xmlns:ahyp="http://schemas.microsoft.com/office/drawing/2018/hyperlinkcolor" val="tx"/>
                    </a:ext>
                  </a:extLst>
                </a:hlinkClick>
              </a:rPr>
              <a:t>Always Working on our Happy Meal | Happy Meal | TV Ad | McDonald’s UK - YouTube</a:t>
            </a:r>
          </a:p>
        </p:txBody>
      </p:sp>
      <p:pic>
        <p:nvPicPr>
          <p:cNvPr id="7" name="Picture 6" descr="A blue and white outline of a speech bubble&#10;&#10;Description automatically generated">
            <a:extLst>
              <a:ext uri="{FF2B5EF4-FFF2-40B4-BE49-F238E27FC236}">
                <a16:creationId xmlns:a16="http://schemas.microsoft.com/office/drawing/2014/main" id="{567DE303-DA33-EFD8-2957-7E379785CAB1}"/>
              </a:ext>
            </a:extLst>
          </p:cNvPr>
          <p:cNvPicPr>
            <a:picLocks noChangeAspect="1"/>
          </p:cNvPicPr>
          <p:nvPr/>
        </p:nvPicPr>
        <p:blipFill>
          <a:blip r:embed="rId3"/>
          <a:stretch>
            <a:fillRect/>
          </a:stretch>
        </p:blipFill>
        <p:spPr>
          <a:xfrm>
            <a:off x="408872" y="4420133"/>
            <a:ext cx="4761763" cy="1911758"/>
          </a:xfrm>
          <a:prstGeom prst="rect">
            <a:avLst/>
          </a:prstGeom>
        </p:spPr>
      </p:pic>
      <p:pic>
        <p:nvPicPr>
          <p:cNvPr id="9" name="Picture 8" descr="A blue and white outline of a speech bubble&#10;&#10;Description automatically generated">
            <a:extLst>
              <a:ext uri="{FF2B5EF4-FFF2-40B4-BE49-F238E27FC236}">
                <a16:creationId xmlns:a16="http://schemas.microsoft.com/office/drawing/2014/main" id="{F3FBDBF9-A409-89FF-60AB-EC768C8D87C3}"/>
              </a:ext>
            </a:extLst>
          </p:cNvPr>
          <p:cNvPicPr>
            <a:picLocks noChangeAspect="1"/>
          </p:cNvPicPr>
          <p:nvPr/>
        </p:nvPicPr>
        <p:blipFill>
          <a:blip r:embed="rId3"/>
          <a:stretch>
            <a:fillRect/>
          </a:stretch>
        </p:blipFill>
        <p:spPr>
          <a:xfrm>
            <a:off x="3988" y="2548114"/>
            <a:ext cx="4602539" cy="1923131"/>
          </a:xfrm>
          <a:prstGeom prst="rect">
            <a:avLst/>
          </a:prstGeom>
        </p:spPr>
      </p:pic>
      <p:pic>
        <p:nvPicPr>
          <p:cNvPr id="11" name="Picture 10" descr="A blue and white outline of a speech bubble&#10;&#10;Description automatically generated">
            <a:extLst>
              <a:ext uri="{FF2B5EF4-FFF2-40B4-BE49-F238E27FC236}">
                <a16:creationId xmlns:a16="http://schemas.microsoft.com/office/drawing/2014/main" id="{353F98AB-DCE9-3BF4-DA93-440B6CB8820E}"/>
              </a:ext>
            </a:extLst>
          </p:cNvPr>
          <p:cNvPicPr>
            <a:picLocks noChangeAspect="1"/>
          </p:cNvPicPr>
          <p:nvPr/>
        </p:nvPicPr>
        <p:blipFill>
          <a:blip r:embed="rId3"/>
          <a:stretch>
            <a:fillRect/>
          </a:stretch>
        </p:blipFill>
        <p:spPr>
          <a:xfrm>
            <a:off x="139505" y="1177047"/>
            <a:ext cx="3760929" cy="1387993"/>
          </a:xfrm>
          <a:prstGeom prst="rect">
            <a:avLst/>
          </a:prstGeom>
        </p:spPr>
      </p:pic>
      <p:sp>
        <p:nvSpPr>
          <p:cNvPr id="16" name="TextBox 15">
            <a:extLst>
              <a:ext uri="{FF2B5EF4-FFF2-40B4-BE49-F238E27FC236}">
                <a16:creationId xmlns:a16="http://schemas.microsoft.com/office/drawing/2014/main" id="{7DD53AB0-38BA-85D6-63E5-DC04BA4C17E3}"/>
              </a:ext>
            </a:extLst>
          </p:cNvPr>
          <p:cNvSpPr txBox="1"/>
          <p:nvPr/>
        </p:nvSpPr>
        <p:spPr>
          <a:xfrm>
            <a:off x="286748" y="1492946"/>
            <a:ext cx="373480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1">
                    <a:lumMod val="76000"/>
                  </a:schemeClr>
                </a:solidFill>
                <a:latin typeface="Ubuntu"/>
              </a:rPr>
              <a:t>Why is it called a 'happy meal'?</a:t>
            </a:r>
            <a:endParaRPr lang="en-US" sz="2000">
              <a:solidFill>
                <a:schemeClr val="accent1">
                  <a:lumMod val="76000"/>
                </a:schemeClr>
              </a:solidFill>
              <a:cs typeface="Calibri" panose="020F0502020204030204"/>
            </a:endParaRPr>
          </a:p>
        </p:txBody>
      </p:sp>
      <p:sp>
        <p:nvSpPr>
          <p:cNvPr id="17" name="TextBox 16">
            <a:extLst>
              <a:ext uri="{FF2B5EF4-FFF2-40B4-BE49-F238E27FC236}">
                <a16:creationId xmlns:a16="http://schemas.microsoft.com/office/drawing/2014/main" id="{6F93DB34-6639-3898-7997-E253055C948A}"/>
              </a:ext>
            </a:extLst>
          </p:cNvPr>
          <p:cNvSpPr txBox="1"/>
          <p:nvPr/>
        </p:nvSpPr>
        <p:spPr>
          <a:xfrm>
            <a:off x="408066" y="2988235"/>
            <a:ext cx="459913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1">
                    <a:lumMod val="76000"/>
                  </a:schemeClr>
                </a:solidFill>
                <a:latin typeface="Ubuntu"/>
              </a:rPr>
              <a:t>Do all McDonalds ingredients come from farms as shown in the clip?</a:t>
            </a:r>
            <a:endParaRPr lang="en-US">
              <a:solidFill>
                <a:schemeClr val="accent1">
                  <a:lumMod val="76000"/>
                </a:schemeClr>
              </a:solidFill>
              <a:cs typeface="Calibri"/>
            </a:endParaRPr>
          </a:p>
        </p:txBody>
      </p:sp>
      <p:sp>
        <p:nvSpPr>
          <p:cNvPr id="18" name="TextBox 17">
            <a:extLst>
              <a:ext uri="{FF2B5EF4-FFF2-40B4-BE49-F238E27FC236}">
                <a16:creationId xmlns:a16="http://schemas.microsoft.com/office/drawing/2014/main" id="{F2597B37-E327-C093-FAA3-8712C27BA0EB}"/>
              </a:ext>
            </a:extLst>
          </p:cNvPr>
          <p:cNvSpPr txBox="1"/>
          <p:nvPr/>
        </p:nvSpPr>
        <p:spPr>
          <a:xfrm>
            <a:off x="904533" y="4961437"/>
            <a:ext cx="429782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1">
                    <a:lumMod val="76000"/>
                  </a:schemeClr>
                </a:solidFill>
                <a:latin typeface="Ubuntu"/>
              </a:rPr>
              <a:t>Why would McDonalds include story books in their happy meals?</a:t>
            </a:r>
            <a:endParaRPr lang="en-US">
              <a:solidFill>
                <a:schemeClr val="accent1">
                  <a:lumMod val="76000"/>
                </a:schemeClr>
              </a:solidFill>
              <a:cs typeface="Calibri"/>
            </a:endParaRPr>
          </a:p>
        </p:txBody>
      </p:sp>
      <p:pic>
        <p:nvPicPr>
          <p:cNvPr id="19" name="Picture 18" descr="A blue and white outline of a speech bubble&#10;&#10;Description automatically generated">
            <a:extLst>
              <a:ext uri="{FF2B5EF4-FFF2-40B4-BE49-F238E27FC236}">
                <a16:creationId xmlns:a16="http://schemas.microsoft.com/office/drawing/2014/main" id="{EADA2555-54B8-D220-8E62-EDB1B8CCAFED}"/>
              </a:ext>
            </a:extLst>
          </p:cNvPr>
          <p:cNvPicPr>
            <a:picLocks noChangeAspect="1"/>
          </p:cNvPicPr>
          <p:nvPr/>
        </p:nvPicPr>
        <p:blipFill>
          <a:blip r:embed="rId3"/>
          <a:stretch>
            <a:fillRect/>
          </a:stretch>
        </p:blipFill>
        <p:spPr>
          <a:xfrm>
            <a:off x="5936215" y="4784072"/>
            <a:ext cx="5284927" cy="2070982"/>
          </a:xfrm>
          <a:prstGeom prst="rect">
            <a:avLst/>
          </a:prstGeom>
        </p:spPr>
      </p:pic>
      <p:sp>
        <p:nvSpPr>
          <p:cNvPr id="20" name="TextBox 19">
            <a:extLst>
              <a:ext uri="{FF2B5EF4-FFF2-40B4-BE49-F238E27FC236}">
                <a16:creationId xmlns:a16="http://schemas.microsoft.com/office/drawing/2014/main" id="{0B3C8B13-96EC-1801-FE8D-37B6E06DA6A0}"/>
              </a:ext>
            </a:extLst>
          </p:cNvPr>
          <p:cNvSpPr txBox="1"/>
          <p:nvPr/>
        </p:nvSpPr>
        <p:spPr>
          <a:xfrm>
            <a:off x="6233755" y="5152914"/>
            <a:ext cx="468800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1">
                    <a:lumMod val="76000"/>
                  </a:schemeClr>
                </a:solidFill>
                <a:latin typeface="Ubuntu"/>
              </a:rPr>
              <a:t>The advert states fries can be swapped out for carrots and apples. Do you think many children choose this?</a:t>
            </a:r>
            <a:endParaRPr lang="en-US">
              <a:solidFill>
                <a:schemeClr val="accent1">
                  <a:lumMod val="76000"/>
                </a:schemeClr>
              </a:solidFill>
              <a:cs typeface="Calibri"/>
            </a:endParaRPr>
          </a:p>
        </p:txBody>
      </p:sp>
      <p:pic>
        <p:nvPicPr>
          <p:cNvPr id="2" name="Picture 1" descr="A group of people in a field with a truck carrying cheese&#10;&#10;Description automatically generated">
            <a:extLst>
              <a:ext uri="{FF2B5EF4-FFF2-40B4-BE49-F238E27FC236}">
                <a16:creationId xmlns:a16="http://schemas.microsoft.com/office/drawing/2014/main" id="{7B4F96B6-BDD8-32AC-FFC1-C588BF429A23}"/>
              </a:ext>
            </a:extLst>
          </p:cNvPr>
          <p:cNvPicPr>
            <a:picLocks noChangeAspect="1"/>
          </p:cNvPicPr>
          <p:nvPr/>
        </p:nvPicPr>
        <p:blipFill>
          <a:blip r:embed="rId4"/>
          <a:stretch>
            <a:fillRect/>
          </a:stretch>
        </p:blipFill>
        <p:spPr>
          <a:xfrm>
            <a:off x="5195607" y="1271028"/>
            <a:ext cx="5162550" cy="3419475"/>
          </a:xfrm>
          <a:prstGeom prst="rect">
            <a:avLst/>
          </a:prstGeom>
        </p:spPr>
      </p:pic>
    </p:spTree>
    <p:extLst>
      <p:ext uri="{BB962C8B-B14F-4D97-AF65-F5344CB8AC3E}">
        <p14:creationId xmlns:p14="http://schemas.microsoft.com/office/powerpoint/2010/main" val="38210756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69AB48C-ACD3-FD83-18A1-F29FA551114E}"/>
              </a:ext>
            </a:extLst>
          </p:cNvPr>
          <p:cNvSpPr txBox="1"/>
          <p:nvPr/>
        </p:nvSpPr>
        <p:spPr>
          <a:xfrm>
            <a:off x="2614694" y="218259"/>
            <a:ext cx="937912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solidFill>
                  <a:schemeClr val="accent1">
                    <a:lumMod val="76000"/>
                  </a:schemeClr>
                </a:solidFill>
                <a:latin typeface="Ubuntu"/>
                <a:ea typeface="+mn-lt"/>
                <a:cs typeface="+mn-lt"/>
              </a:rPr>
              <a:t>Prime energy drinks, a brand created by influencers Logan Paul and KSI, has seen remarkable success since its launch in early 2022. By the end of 2023, Prime was projected to reach £950 million in annual sales and had sold its one billionth bottle. The brand’s valuation has soared to at least £2.5 billion.</a:t>
            </a:r>
            <a:endParaRPr lang="en-US" b="1" dirty="0">
              <a:solidFill>
                <a:schemeClr val="accent1">
                  <a:lumMod val="76000"/>
                </a:schemeClr>
              </a:solidFill>
              <a:ea typeface="Calibri"/>
              <a:cs typeface="Calibri"/>
            </a:endParaRPr>
          </a:p>
        </p:txBody>
      </p:sp>
      <p:pic>
        <p:nvPicPr>
          <p:cNvPr id="5" name="Picture 4" descr="A screenshot of a computer&#10;&#10;Description automatically generated">
            <a:extLst>
              <a:ext uri="{FF2B5EF4-FFF2-40B4-BE49-F238E27FC236}">
                <a16:creationId xmlns:a16="http://schemas.microsoft.com/office/drawing/2014/main" id="{625843F9-DC96-A7CF-7DFC-3B5936DD5ED5}"/>
              </a:ext>
            </a:extLst>
          </p:cNvPr>
          <p:cNvPicPr>
            <a:picLocks noChangeAspect="1"/>
          </p:cNvPicPr>
          <p:nvPr/>
        </p:nvPicPr>
        <p:blipFill rotWithShape="1">
          <a:blip r:embed="rId3"/>
          <a:srcRect l="9555" t="25160" r="53725" b="9845"/>
          <a:stretch/>
        </p:blipFill>
        <p:spPr>
          <a:xfrm>
            <a:off x="7901642" y="1437698"/>
            <a:ext cx="2506709" cy="2480529"/>
          </a:xfrm>
          <a:prstGeom prst="rect">
            <a:avLst/>
          </a:prstGeom>
        </p:spPr>
      </p:pic>
      <p:sp>
        <p:nvSpPr>
          <p:cNvPr id="6" name="TextBox 5">
            <a:extLst>
              <a:ext uri="{FF2B5EF4-FFF2-40B4-BE49-F238E27FC236}">
                <a16:creationId xmlns:a16="http://schemas.microsoft.com/office/drawing/2014/main" id="{DAC246B4-4153-333B-A766-9453CC5BE4A8}"/>
              </a:ext>
            </a:extLst>
          </p:cNvPr>
          <p:cNvSpPr txBox="1"/>
          <p:nvPr/>
        </p:nvSpPr>
        <p:spPr>
          <a:xfrm>
            <a:off x="7127085" y="4001700"/>
            <a:ext cx="4666876"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1"/>
                </a:solidFill>
                <a:hlinkClick r:id="rId4">
                  <a:extLst>
                    <a:ext uri="{A12FA001-AC4F-418D-AE19-62706E023703}">
                      <ahyp:hlinkClr xmlns:ahyp="http://schemas.microsoft.com/office/drawing/2018/hyperlinkcolor" val="tx"/>
                    </a:ext>
                  </a:extLst>
                </a:hlinkClick>
              </a:rPr>
              <a:t>PRIME By Logan Paul x KSI. (drinkprime.uk)</a:t>
            </a:r>
            <a:endParaRPr lang="en-US">
              <a:solidFill>
                <a:schemeClr val="accent1"/>
              </a:solidFill>
              <a:cs typeface="Calibri"/>
            </a:endParaRPr>
          </a:p>
          <a:p>
            <a:r>
              <a:rPr lang="en-US">
                <a:solidFill>
                  <a:schemeClr val="accent1"/>
                </a:solidFill>
                <a:ea typeface="Calibri"/>
                <a:cs typeface="Calibri"/>
              </a:rPr>
              <a:t>(</a:t>
            </a:r>
            <a:r>
              <a:rPr lang="en-US">
                <a:solidFill>
                  <a:srgbClr val="285087"/>
                </a:solidFill>
                <a:ea typeface="Calibri"/>
                <a:cs typeface="Calibri"/>
                <a:hlinkClick r:id="rId5">
                  <a:extLst>
                    <a:ext uri="{A12FA001-AC4F-418D-AE19-62706E023703}">
                      <ahyp:hlinkClr xmlns:ahyp="http://schemas.microsoft.com/office/drawing/2018/hyperlinkcolor" val="tx"/>
                    </a:ext>
                  </a:extLst>
                </a:hlinkClick>
              </a:rPr>
              <a:t>FOODBEAST</a:t>
            </a:r>
            <a:r>
              <a:rPr lang="en-US">
                <a:solidFill>
                  <a:schemeClr val="accent1"/>
                </a:solidFill>
                <a:ea typeface="Calibri"/>
                <a:cs typeface="Calibri"/>
              </a:rPr>
              <a:t>) (</a:t>
            </a:r>
            <a:r>
              <a:rPr lang="en-US">
                <a:solidFill>
                  <a:srgbClr val="285087"/>
                </a:solidFill>
                <a:ea typeface="Calibri"/>
                <a:cs typeface="Calibri"/>
                <a:hlinkClick r:id="rId6">
                  <a:extLst>
                    <a:ext uri="{A12FA001-AC4F-418D-AE19-62706E023703}">
                      <ahyp:hlinkClr xmlns:ahyp="http://schemas.microsoft.com/office/drawing/2018/hyperlinkcolor" val="tx"/>
                    </a:ext>
                  </a:extLst>
                </a:hlinkClick>
              </a:rPr>
              <a:t>Techie + Gamers</a:t>
            </a:r>
            <a:r>
              <a:rPr lang="en-US">
                <a:solidFill>
                  <a:schemeClr val="accent1"/>
                </a:solidFill>
                <a:ea typeface="Calibri"/>
                <a:cs typeface="Calibri"/>
              </a:rPr>
              <a:t>) </a:t>
            </a:r>
          </a:p>
          <a:p>
            <a:r>
              <a:rPr lang="en-US">
                <a:solidFill>
                  <a:schemeClr val="accent1"/>
                </a:solidFill>
                <a:ea typeface="Calibri"/>
                <a:cs typeface="Calibri"/>
              </a:rPr>
              <a:t>(</a:t>
            </a:r>
            <a:r>
              <a:rPr lang="en-US">
                <a:solidFill>
                  <a:srgbClr val="285087"/>
                </a:solidFill>
                <a:ea typeface="Calibri"/>
                <a:cs typeface="Calibri"/>
                <a:hlinkClick r:id="rId6">
                  <a:extLst>
                    <a:ext uri="{A12FA001-AC4F-418D-AE19-62706E023703}">
                      <ahyp:hlinkClr xmlns:ahyp="http://schemas.microsoft.com/office/drawing/2018/hyperlinkcolor" val="tx"/>
                    </a:ext>
                  </a:extLst>
                </a:hlinkClick>
              </a:rPr>
              <a:t>Techie + Gamers</a:t>
            </a:r>
            <a:r>
              <a:rPr lang="en-US">
                <a:solidFill>
                  <a:schemeClr val="tx2"/>
                </a:solidFill>
                <a:ea typeface="Calibri"/>
                <a:cs typeface="Calibri"/>
              </a:rPr>
              <a:t>) (</a:t>
            </a:r>
            <a:r>
              <a:rPr lang="en-US">
                <a:solidFill>
                  <a:srgbClr val="285087"/>
                </a:solidFill>
                <a:ea typeface="Calibri"/>
                <a:cs typeface="Calibri"/>
                <a:hlinkClick r:id="rId7">
                  <a:extLst>
                    <a:ext uri="{A12FA001-AC4F-418D-AE19-62706E023703}">
                      <ahyp:hlinkClr xmlns:ahyp="http://schemas.microsoft.com/office/drawing/2018/hyperlinkcolor" val="tx"/>
                    </a:ext>
                  </a:extLst>
                </a:hlinkClick>
              </a:rPr>
              <a:t>Just Drinks</a:t>
            </a:r>
            <a:r>
              <a:rPr lang="en-US">
                <a:solidFill>
                  <a:schemeClr val="accent1"/>
                </a:solidFill>
                <a:ea typeface="Calibri"/>
                <a:cs typeface="Calibri"/>
              </a:rPr>
              <a:t>)</a:t>
            </a:r>
            <a:endParaRPr lang="en-US">
              <a:solidFill>
                <a:schemeClr val="accent1"/>
              </a:solidFill>
            </a:endParaRPr>
          </a:p>
        </p:txBody>
      </p:sp>
      <p:pic>
        <p:nvPicPr>
          <p:cNvPr id="3" name="Picture 2" descr="A blue and white outline of a speech bubble&#10;&#10;Description automatically generated">
            <a:extLst>
              <a:ext uri="{FF2B5EF4-FFF2-40B4-BE49-F238E27FC236}">
                <a16:creationId xmlns:a16="http://schemas.microsoft.com/office/drawing/2014/main" id="{F980229F-C481-7169-54F3-C03B4A7F1312}"/>
              </a:ext>
            </a:extLst>
          </p:cNvPr>
          <p:cNvPicPr>
            <a:picLocks noChangeAspect="1"/>
          </p:cNvPicPr>
          <p:nvPr/>
        </p:nvPicPr>
        <p:blipFill>
          <a:blip r:embed="rId8"/>
          <a:stretch>
            <a:fillRect/>
          </a:stretch>
        </p:blipFill>
        <p:spPr>
          <a:xfrm>
            <a:off x="8247442" y="5573023"/>
            <a:ext cx="3078540" cy="1276586"/>
          </a:xfrm>
          <a:prstGeom prst="rect">
            <a:avLst/>
          </a:prstGeom>
        </p:spPr>
      </p:pic>
      <p:pic>
        <p:nvPicPr>
          <p:cNvPr id="8" name="Picture 7" descr="A blue and white outline of a speech bubble&#10;&#10;Description automatically generated">
            <a:extLst>
              <a:ext uri="{FF2B5EF4-FFF2-40B4-BE49-F238E27FC236}">
                <a16:creationId xmlns:a16="http://schemas.microsoft.com/office/drawing/2014/main" id="{3FEA7D35-B5EB-8D5C-FAB3-BB6760B0D82B}"/>
              </a:ext>
            </a:extLst>
          </p:cNvPr>
          <p:cNvPicPr>
            <a:picLocks noChangeAspect="1"/>
          </p:cNvPicPr>
          <p:nvPr/>
        </p:nvPicPr>
        <p:blipFill>
          <a:blip r:embed="rId8"/>
          <a:stretch>
            <a:fillRect/>
          </a:stretch>
        </p:blipFill>
        <p:spPr>
          <a:xfrm>
            <a:off x="4843842" y="5563787"/>
            <a:ext cx="3055450" cy="1299677"/>
          </a:xfrm>
          <a:prstGeom prst="rect">
            <a:avLst/>
          </a:prstGeom>
        </p:spPr>
      </p:pic>
      <p:pic>
        <p:nvPicPr>
          <p:cNvPr id="10" name="Picture 9" descr="A blue and white outline of a speech bubble&#10;&#10;Description automatically generated">
            <a:extLst>
              <a:ext uri="{FF2B5EF4-FFF2-40B4-BE49-F238E27FC236}">
                <a16:creationId xmlns:a16="http://schemas.microsoft.com/office/drawing/2014/main" id="{B8EF03B4-C71C-C6D8-790B-42FEF9A2384C}"/>
              </a:ext>
            </a:extLst>
          </p:cNvPr>
          <p:cNvPicPr>
            <a:picLocks noChangeAspect="1"/>
          </p:cNvPicPr>
          <p:nvPr/>
        </p:nvPicPr>
        <p:blipFill>
          <a:blip r:embed="rId8"/>
          <a:stretch>
            <a:fillRect/>
          </a:stretch>
        </p:blipFill>
        <p:spPr>
          <a:xfrm>
            <a:off x="181787" y="4619369"/>
            <a:ext cx="4671812" cy="1784587"/>
          </a:xfrm>
          <a:prstGeom prst="rect">
            <a:avLst/>
          </a:prstGeom>
        </p:spPr>
      </p:pic>
      <p:pic>
        <p:nvPicPr>
          <p:cNvPr id="12" name="Picture 11" descr="A blue and white outline of a speech bubble&#10;&#10;Description automatically generated">
            <a:extLst>
              <a:ext uri="{FF2B5EF4-FFF2-40B4-BE49-F238E27FC236}">
                <a16:creationId xmlns:a16="http://schemas.microsoft.com/office/drawing/2014/main" id="{713FAE4F-F410-638C-085B-BC3EAD6DFC6A}"/>
              </a:ext>
            </a:extLst>
          </p:cNvPr>
          <p:cNvPicPr>
            <a:picLocks noChangeAspect="1"/>
          </p:cNvPicPr>
          <p:nvPr/>
        </p:nvPicPr>
        <p:blipFill>
          <a:blip r:embed="rId8"/>
          <a:stretch>
            <a:fillRect/>
          </a:stretch>
        </p:blipFill>
        <p:spPr>
          <a:xfrm>
            <a:off x="184097" y="2936040"/>
            <a:ext cx="3944451" cy="1680678"/>
          </a:xfrm>
          <a:prstGeom prst="rect">
            <a:avLst/>
          </a:prstGeom>
        </p:spPr>
      </p:pic>
      <p:pic>
        <p:nvPicPr>
          <p:cNvPr id="14" name="Picture 13" descr="A blue and white outline of a speech bubble&#10;&#10;Description automatically generated">
            <a:extLst>
              <a:ext uri="{FF2B5EF4-FFF2-40B4-BE49-F238E27FC236}">
                <a16:creationId xmlns:a16="http://schemas.microsoft.com/office/drawing/2014/main" id="{DD858D7A-FBA4-BE22-F2BE-88BFF3B710FB}"/>
              </a:ext>
            </a:extLst>
          </p:cNvPr>
          <p:cNvPicPr>
            <a:picLocks noChangeAspect="1"/>
          </p:cNvPicPr>
          <p:nvPr/>
        </p:nvPicPr>
        <p:blipFill>
          <a:blip r:embed="rId8"/>
          <a:stretch>
            <a:fillRect/>
          </a:stretch>
        </p:blipFill>
        <p:spPr>
          <a:xfrm>
            <a:off x="4574516" y="2511085"/>
            <a:ext cx="3043902" cy="1392040"/>
          </a:xfrm>
          <a:prstGeom prst="rect">
            <a:avLst/>
          </a:prstGeom>
        </p:spPr>
      </p:pic>
      <p:sp>
        <p:nvSpPr>
          <p:cNvPr id="15" name="TextBox 14">
            <a:extLst>
              <a:ext uri="{FF2B5EF4-FFF2-40B4-BE49-F238E27FC236}">
                <a16:creationId xmlns:a16="http://schemas.microsoft.com/office/drawing/2014/main" id="{59EF0584-AEE5-51AB-6DEB-F82B7DCA92CC}"/>
              </a:ext>
            </a:extLst>
          </p:cNvPr>
          <p:cNvSpPr txBox="1"/>
          <p:nvPr/>
        </p:nvSpPr>
        <p:spPr>
          <a:xfrm>
            <a:off x="5114563" y="2712548"/>
            <a:ext cx="2507146"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lumMod val="76000"/>
                  </a:schemeClr>
                </a:solidFill>
                <a:latin typeface="Ubuntu"/>
              </a:rPr>
              <a:t>What are the ingredients?  </a:t>
            </a:r>
            <a:endParaRPr lang="en-US">
              <a:solidFill>
                <a:schemeClr val="accent1">
                  <a:lumMod val="76000"/>
                </a:schemeClr>
              </a:solidFill>
            </a:endParaRPr>
          </a:p>
        </p:txBody>
      </p:sp>
      <p:sp>
        <p:nvSpPr>
          <p:cNvPr id="16" name="TextBox 15">
            <a:extLst>
              <a:ext uri="{FF2B5EF4-FFF2-40B4-BE49-F238E27FC236}">
                <a16:creationId xmlns:a16="http://schemas.microsoft.com/office/drawing/2014/main" id="{922D011B-152E-1875-9680-E2BC632A8620}"/>
              </a:ext>
            </a:extLst>
          </p:cNvPr>
          <p:cNvSpPr txBox="1"/>
          <p:nvPr/>
        </p:nvSpPr>
        <p:spPr>
          <a:xfrm>
            <a:off x="435374" y="3290871"/>
            <a:ext cx="3724883"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lumMod val="76000"/>
                  </a:schemeClr>
                </a:solidFill>
                <a:latin typeface="Ubuntu"/>
              </a:rPr>
              <a:t>Is it suitable for children and young people? </a:t>
            </a:r>
            <a:endParaRPr lang="en-US">
              <a:solidFill>
                <a:schemeClr val="accent1">
                  <a:lumMod val="76000"/>
                </a:schemeClr>
              </a:solidFill>
            </a:endParaRPr>
          </a:p>
        </p:txBody>
      </p:sp>
      <p:sp>
        <p:nvSpPr>
          <p:cNvPr id="17" name="TextBox 16">
            <a:extLst>
              <a:ext uri="{FF2B5EF4-FFF2-40B4-BE49-F238E27FC236}">
                <a16:creationId xmlns:a16="http://schemas.microsoft.com/office/drawing/2014/main" id="{DD7CFEB8-E307-8A65-7F4E-134ADCA35F75}"/>
              </a:ext>
            </a:extLst>
          </p:cNvPr>
          <p:cNvSpPr txBox="1"/>
          <p:nvPr/>
        </p:nvSpPr>
        <p:spPr>
          <a:xfrm>
            <a:off x="621499" y="5035489"/>
            <a:ext cx="3819979"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lumMod val="76000"/>
                  </a:schemeClr>
                </a:solidFill>
                <a:latin typeface="Ubuntu"/>
              </a:rPr>
              <a:t>Why did so many children and young people want to buy it?</a:t>
            </a:r>
            <a:endParaRPr lang="en-US">
              <a:solidFill>
                <a:schemeClr val="accent1">
                  <a:lumMod val="76000"/>
                </a:schemeClr>
              </a:solidFill>
            </a:endParaRPr>
          </a:p>
        </p:txBody>
      </p:sp>
      <p:sp>
        <p:nvSpPr>
          <p:cNvPr id="19" name="TextBox 18">
            <a:extLst>
              <a:ext uri="{FF2B5EF4-FFF2-40B4-BE49-F238E27FC236}">
                <a16:creationId xmlns:a16="http://schemas.microsoft.com/office/drawing/2014/main" id="{5DFB595E-9556-F975-E0E0-D42A4F48C5D5}"/>
              </a:ext>
            </a:extLst>
          </p:cNvPr>
          <p:cNvSpPr txBox="1"/>
          <p:nvPr/>
        </p:nvSpPr>
        <p:spPr>
          <a:xfrm>
            <a:off x="5036575" y="5813661"/>
            <a:ext cx="2665826"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lumMod val="76000"/>
                  </a:schemeClr>
                </a:solidFill>
                <a:latin typeface="Ubuntu"/>
              </a:rPr>
              <a:t>Have you bought it?</a:t>
            </a:r>
            <a:endParaRPr lang="en-US">
              <a:solidFill>
                <a:schemeClr val="accent1">
                  <a:lumMod val="76000"/>
                </a:schemeClr>
              </a:solidFill>
            </a:endParaRPr>
          </a:p>
        </p:txBody>
      </p:sp>
      <p:sp>
        <p:nvSpPr>
          <p:cNvPr id="20" name="TextBox 19">
            <a:extLst>
              <a:ext uri="{FF2B5EF4-FFF2-40B4-BE49-F238E27FC236}">
                <a16:creationId xmlns:a16="http://schemas.microsoft.com/office/drawing/2014/main" id="{B2BE22CD-D7AE-3981-03DC-2BEDABB6D49C}"/>
              </a:ext>
            </a:extLst>
          </p:cNvPr>
          <p:cNvSpPr txBox="1"/>
          <p:nvPr/>
        </p:nvSpPr>
        <p:spPr>
          <a:xfrm>
            <a:off x="8515769" y="5813717"/>
            <a:ext cx="2935805"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lumMod val="76000"/>
                  </a:schemeClr>
                </a:solidFill>
                <a:latin typeface="Ubuntu"/>
              </a:rPr>
              <a:t>How much did it cost?</a:t>
            </a:r>
            <a:r>
              <a:rPr lang="en-US" sz="2000" b="1">
                <a:solidFill>
                  <a:schemeClr val="accent1">
                    <a:lumMod val="76000"/>
                  </a:schemeClr>
                </a:solidFill>
                <a:latin typeface="Ubuntu"/>
              </a:rPr>
              <a:t> </a:t>
            </a:r>
            <a:endParaRPr lang="en-US">
              <a:solidFill>
                <a:schemeClr val="accent1">
                  <a:lumMod val="76000"/>
                </a:schemeClr>
              </a:solidFill>
            </a:endParaRPr>
          </a:p>
        </p:txBody>
      </p:sp>
      <p:pic>
        <p:nvPicPr>
          <p:cNvPr id="21" name="Picture 20" descr="A blue and white outline of a speech bubble&#10;&#10;Description automatically generated">
            <a:extLst>
              <a:ext uri="{FF2B5EF4-FFF2-40B4-BE49-F238E27FC236}">
                <a16:creationId xmlns:a16="http://schemas.microsoft.com/office/drawing/2014/main" id="{92D97BDA-0E40-9BA1-878B-7660DB9F226C}"/>
              </a:ext>
            </a:extLst>
          </p:cNvPr>
          <p:cNvPicPr>
            <a:picLocks noChangeAspect="1"/>
          </p:cNvPicPr>
          <p:nvPr/>
        </p:nvPicPr>
        <p:blipFill>
          <a:blip r:embed="rId8"/>
          <a:stretch>
            <a:fillRect/>
          </a:stretch>
        </p:blipFill>
        <p:spPr>
          <a:xfrm>
            <a:off x="1065638" y="1437439"/>
            <a:ext cx="3537160" cy="1278364"/>
          </a:xfrm>
          <a:prstGeom prst="rect">
            <a:avLst/>
          </a:prstGeom>
        </p:spPr>
      </p:pic>
      <p:sp>
        <p:nvSpPr>
          <p:cNvPr id="22" name="TextBox 21">
            <a:extLst>
              <a:ext uri="{FF2B5EF4-FFF2-40B4-BE49-F238E27FC236}">
                <a16:creationId xmlns:a16="http://schemas.microsoft.com/office/drawing/2014/main" id="{C12CF137-77BB-C81A-26DA-7B2B61A4E9BB}"/>
              </a:ext>
            </a:extLst>
          </p:cNvPr>
          <p:cNvSpPr txBox="1"/>
          <p:nvPr/>
        </p:nvSpPr>
        <p:spPr>
          <a:xfrm>
            <a:off x="1415398" y="1744888"/>
            <a:ext cx="302455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solidFill>
                  <a:schemeClr val="accent1">
                    <a:lumMod val="76000"/>
                  </a:schemeClr>
                </a:solidFill>
                <a:latin typeface="Ubuntu"/>
              </a:rPr>
              <a:t>Why do you think this is?</a:t>
            </a:r>
            <a:endParaRPr lang="en-US" dirty="0">
              <a:solidFill>
                <a:schemeClr val="accent1">
                  <a:lumMod val="76000"/>
                </a:schemeClr>
              </a:solidFill>
            </a:endParaRPr>
          </a:p>
        </p:txBody>
      </p:sp>
    </p:spTree>
    <p:extLst>
      <p:ext uri="{BB962C8B-B14F-4D97-AF65-F5344CB8AC3E}">
        <p14:creationId xmlns:p14="http://schemas.microsoft.com/office/powerpoint/2010/main" val="41082628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67C87D-D479-CDB1-4ED3-582FF7BABB23}"/>
              </a:ext>
            </a:extLst>
          </p:cNvPr>
          <p:cNvSpPr txBox="1"/>
          <p:nvPr/>
        </p:nvSpPr>
        <p:spPr>
          <a:xfrm>
            <a:off x="5605763" y="839504"/>
            <a:ext cx="5992409" cy="5139869"/>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2000" b="1">
                <a:solidFill>
                  <a:schemeClr val="tx2"/>
                </a:solidFill>
                <a:latin typeface="Ubuntu"/>
                <a:cs typeface="Calibri"/>
              </a:rPr>
              <a:t>Further possible learning suggestions</a:t>
            </a:r>
          </a:p>
          <a:p>
            <a:endParaRPr lang="en-US" sz="2000">
              <a:solidFill>
                <a:schemeClr val="tx2"/>
              </a:solidFill>
              <a:latin typeface="Ubuntu"/>
              <a:ea typeface="Calibri" panose="020F0502020204030204"/>
              <a:cs typeface="Calibri"/>
            </a:endParaRPr>
          </a:p>
          <a:p>
            <a:r>
              <a:rPr lang="en-US" b="1">
                <a:solidFill>
                  <a:schemeClr val="tx2"/>
                </a:solidFill>
                <a:latin typeface="Ubuntu"/>
                <a:ea typeface="+mn-lt"/>
                <a:cs typeface="+mn-lt"/>
              </a:rPr>
              <a:t>The Power of Advertising: Creating a Commercial</a:t>
            </a:r>
            <a:endParaRPr lang="en-US">
              <a:solidFill>
                <a:schemeClr val="tx2"/>
              </a:solidFill>
              <a:latin typeface="Ubuntu"/>
              <a:ea typeface="+mn-lt"/>
              <a:cs typeface="+mn-lt"/>
            </a:endParaRPr>
          </a:p>
          <a:p>
            <a:pPr marL="285750" indent="-285750">
              <a:buFont typeface="Arial"/>
              <a:buChar char="•"/>
            </a:pPr>
            <a:r>
              <a:rPr lang="en-US">
                <a:solidFill>
                  <a:schemeClr val="tx2"/>
                </a:solidFill>
                <a:latin typeface="Ubuntu"/>
                <a:ea typeface="+mn-lt"/>
                <a:cs typeface="+mn-lt"/>
              </a:rPr>
              <a:t>Learners research and </a:t>
            </a:r>
            <a:r>
              <a:rPr lang="en-US" err="1">
                <a:solidFill>
                  <a:schemeClr val="tx2"/>
                </a:solidFill>
                <a:latin typeface="Ubuntu"/>
                <a:ea typeface="+mn-lt"/>
                <a:cs typeface="+mn-lt"/>
              </a:rPr>
              <a:t>analyse</a:t>
            </a:r>
            <a:r>
              <a:rPr lang="en-US">
                <a:solidFill>
                  <a:schemeClr val="tx2"/>
                </a:solidFill>
                <a:latin typeface="Ubuntu"/>
                <a:ea typeface="+mn-lt"/>
                <a:cs typeface="+mn-lt"/>
              </a:rPr>
              <a:t> popular food advertisements. They create their own food commercials, using the persuasive techniques they’ve learned (for example, appealing to emotions, using celebrities, creating a sense of urgency). Compare their commercials to real ones and discuss which tactics could be effective and why.</a:t>
            </a:r>
            <a:endParaRPr lang="en-US">
              <a:solidFill>
                <a:schemeClr val="tx2"/>
              </a:solidFill>
              <a:latin typeface="Ubuntu"/>
              <a:ea typeface="Calibri"/>
              <a:cs typeface="Calibri"/>
            </a:endParaRPr>
          </a:p>
          <a:p>
            <a:r>
              <a:rPr lang="en-US" b="1">
                <a:solidFill>
                  <a:schemeClr val="tx2"/>
                </a:solidFill>
                <a:latin typeface="Ubuntu"/>
                <a:ea typeface="+mn-lt"/>
                <a:cs typeface="+mn-lt"/>
              </a:rPr>
              <a:t>Healthy Food Swap</a:t>
            </a:r>
            <a:endParaRPr lang="en-US">
              <a:solidFill>
                <a:schemeClr val="tx2"/>
              </a:solidFill>
              <a:latin typeface="Ubuntu"/>
              <a:ea typeface="Calibri"/>
              <a:cs typeface="Calibri"/>
            </a:endParaRPr>
          </a:p>
          <a:p>
            <a:pPr marL="285750" indent="-285750">
              <a:buFont typeface="Arial,Sans-Serif"/>
              <a:buChar char="•"/>
            </a:pPr>
            <a:r>
              <a:rPr lang="en-US">
                <a:solidFill>
                  <a:schemeClr val="tx2"/>
                </a:solidFill>
                <a:latin typeface="Ubuntu"/>
                <a:ea typeface="+mn-lt"/>
                <a:cs typeface="+mn-lt"/>
              </a:rPr>
              <a:t>Learners are tasked with swapping a popular junk food product with a healthier alternative and redesigning the packaging of the healthier product to make it just as appealing as the junk food version. Learners will think critically about who the less healthy products are marketed at and why and what the healthier alternatives are. </a:t>
            </a:r>
            <a:endParaRPr lang="en-US">
              <a:solidFill>
                <a:schemeClr val="tx2"/>
              </a:solidFill>
              <a:latin typeface="Ubuntu"/>
              <a:ea typeface="Calibri"/>
              <a:cs typeface="Calibri"/>
            </a:endParaRPr>
          </a:p>
        </p:txBody>
      </p:sp>
      <p:sp>
        <p:nvSpPr>
          <p:cNvPr id="2" name="TextBox 1">
            <a:extLst>
              <a:ext uri="{FF2B5EF4-FFF2-40B4-BE49-F238E27FC236}">
                <a16:creationId xmlns:a16="http://schemas.microsoft.com/office/drawing/2014/main" id="{02388454-F9DB-CF8F-9DCA-8C50EF0A8AE3}"/>
              </a:ext>
            </a:extLst>
          </p:cNvPr>
          <p:cNvSpPr txBox="1"/>
          <p:nvPr/>
        </p:nvSpPr>
        <p:spPr>
          <a:xfrm>
            <a:off x="487680" y="843280"/>
            <a:ext cx="5120640" cy="501675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solidFill>
                  <a:srgbClr val="103E6A"/>
                </a:solidFill>
                <a:latin typeface="Ubuntu"/>
                <a:cs typeface="Segoe UI"/>
              </a:rPr>
              <a:t>Things to Consider:</a:t>
            </a:r>
            <a:r>
              <a:rPr lang="en-US" sz="2000">
                <a:latin typeface="Ubuntu"/>
                <a:cs typeface="Segoe UI"/>
              </a:rPr>
              <a:t>​</a:t>
            </a:r>
          </a:p>
          <a:p>
            <a:r>
              <a:rPr lang="en-US" sz="2000">
                <a:latin typeface="Ubuntu"/>
                <a:cs typeface="Segoe UI"/>
              </a:rPr>
              <a:t>​</a:t>
            </a:r>
          </a:p>
          <a:p>
            <a:pPr marL="342900" indent="-342900">
              <a:buFont typeface="Arial,Sans-Serif"/>
              <a:buChar char="•"/>
            </a:pPr>
            <a:r>
              <a:rPr lang="en-US" sz="2000">
                <a:solidFill>
                  <a:srgbClr val="103E6A"/>
                </a:solidFill>
                <a:latin typeface="Ubuntu"/>
                <a:cs typeface="Arial"/>
              </a:rPr>
              <a:t>Be aware of who and what influences you</a:t>
            </a:r>
            <a:r>
              <a:rPr lang="en-US" sz="2000">
                <a:latin typeface="Ubuntu"/>
                <a:cs typeface="Arial"/>
              </a:rPr>
              <a:t>​</a:t>
            </a:r>
          </a:p>
          <a:p>
            <a:pPr marL="342900" indent="-342900">
              <a:buFont typeface="Arial,Sans-Serif"/>
              <a:buChar char="•"/>
            </a:pPr>
            <a:r>
              <a:rPr lang="en-US" sz="2000">
                <a:solidFill>
                  <a:srgbClr val="103E6A"/>
                </a:solidFill>
                <a:latin typeface="Ubuntu"/>
                <a:cs typeface="Arial"/>
              </a:rPr>
              <a:t>Think critically about the source of information and their motivations</a:t>
            </a:r>
            <a:r>
              <a:rPr lang="en-US" sz="2000">
                <a:latin typeface="Ubuntu"/>
                <a:cs typeface="Arial"/>
              </a:rPr>
              <a:t>​</a:t>
            </a:r>
          </a:p>
          <a:p>
            <a:pPr marL="342900" indent="-342900">
              <a:buFont typeface="Arial,Sans-Serif"/>
              <a:buChar char="•"/>
            </a:pPr>
            <a:r>
              <a:rPr lang="en-US" sz="2000">
                <a:solidFill>
                  <a:srgbClr val="103E6A"/>
                </a:solidFill>
                <a:latin typeface="Ubuntu"/>
                <a:cs typeface="Arial"/>
              </a:rPr>
              <a:t>Ask questions</a:t>
            </a:r>
            <a:r>
              <a:rPr lang="en-US" sz="2000">
                <a:latin typeface="Ubuntu"/>
                <a:cs typeface="Arial"/>
              </a:rPr>
              <a:t>​</a:t>
            </a:r>
          </a:p>
          <a:p>
            <a:pPr marL="342900" indent="-342900">
              <a:buFont typeface="Arial,Sans-Serif"/>
              <a:buChar char="•"/>
            </a:pPr>
            <a:r>
              <a:rPr lang="en-US" sz="2000">
                <a:solidFill>
                  <a:srgbClr val="103E6A"/>
                </a:solidFill>
                <a:latin typeface="Ubuntu"/>
                <a:cs typeface="Arial"/>
              </a:rPr>
              <a:t>Build your own understanding by exploring the facts</a:t>
            </a:r>
            <a:r>
              <a:rPr lang="en-US" sz="2000">
                <a:latin typeface="Ubuntu"/>
                <a:cs typeface="Arial"/>
              </a:rPr>
              <a:t>​</a:t>
            </a:r>
          </a:p>
          <a:p>
            <a:pPr marL="342900" indent="-342900">
              <a:buFont typeface="Arial,Sans-Serif"/>
              <a:buChar char="•"/>
            </a:pPr>
            <a:r>
              <a:rPr lang="en-US" sz="2000">
                <a:solidFill>
                  <a:srgbClr val="103E6A"/>
                </a:solidFill>
                <a:latin typeface="Ubuntu"/>
                <a:cs typeface="Arial"/>
              </a:rPr>
              <a:t>Make decisions based on your own beliefs and not those of others, even when influencers and ads try to sway you</a:t>
            </a:r>
            <a:r>
              <a:rPr lang="en-US" sz="2000" i="1">
                <a:solidFill>
                  <a:srgbClr val="103E6A"/>
                </a:solidFill>
                <a:latin typeface="Ubuntu"/>
                <a:cs typeface="Arial"/>
              </a:rPr>
              <a:t> </a:t>
            </a:r>
            <a:r>
              <a:rPr lang="en-US" sz="2000">
                <a:latin typeface="Ubuntu"/>
                <a:cs typeface="Arial"/>
              </a:rPr>
              <a:t>​</a:t>
            </a:r>
          </a:p>
          <a:p>
            <a:pPr marL="342900" indent="-342900">
              <a:buFont typeface="Arial,Sans-Serif"/>
              <a:buChar char="•"/>
            </a:pPr>
            <a:r>
              <a:rPr lang="en-US" sz="2000">
                <a:solidFill>
                  <a:srgbClr val="103E6A"/>
                </a:solidFill>
                <a:latin typeface="Ubuntu"/>
                <a:cs typeface="Arial"/>
              </a:rPr>
              <a:t>Look at the ingredients and nutritional values, how many ingredients do you </a:t>
            </a:r>
            <a:r>
              <a:rPr lang="en-US" sz="2000" err="1">
                <a:solidFill>
                  <a:srgbClr val="103E6A"/>
                </a:solidFill>
                <a:latin typeface="Ubuntu"/>
                <a:cs typeface="Arial"/>
              </a:rPr>
              <a:t>recognise</a:t>
            </a:r>
            <a:r>
              <a:rPr lang="en-US" sz="2000">
                <a:solidFill>
                  <a:srgbClr val="103E6A"/>
                </a:solidFill>
                <a:latin typeface="Ubuntu"/>
                <a:cs typeface="Arial"/>
              </a:rPr>
              <a:t>? </a:t>
            </a:r>
          </a:p>
        </p:txBody>
      </p:sp>
    </p:spTree>
    <p:extLst>
      <p:ext uri="{BB962C8B-B14F-4D97-AF65-F5344CB8AC3E}">
        <p14:creationId xmlns:p14="http://schemas.microsoft.com/office/powerpoint/2010/main" val="1359233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a:latin typeface="Ubuntu"/>
                <a:ea typeface="Verdana"/>
              </a:rPr>
              <a:t>Thank You For Listening</a:t>
            </a:r>
            <a:endParaRPr lang="en-US"/>
          </a:p>
        </p:txBody>
      </p:sp>
    </p:spTree>
    <p:extLst>
      <p:ext uri="{BB962C8B-B14F-4D97-AF65-F5344CB8AC3E}">
        <p14:creationId xmlns:p14="http://schemas.microsoft.com/office/powerpoint/2010/main" val="398280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67C87D-D479-CDB1-4ED3-582FF7BABB23}"/>
              </a:ext>
            </a:extLst>
          </p:cNvPr>
          <p:cNvSpPr txBox="1"/>
          <p:nvPr/>
        </p:nvSpPr>
        <p:spPr>
          <a:xfrm>
            <a:off x="107196" y="792226"/>
            <a:ext cx="11982257" cy="615553"/>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lgn="ctr"/>
            <a:r>
              <a:rPr lang="en-US" sz="1700">
                <a:solidFill>
                  <a:schemeClr val="accent1"/>
                </a:solidFill>
                <a:latin typeface="Ubuntu"/>
                <a:ea typeface="+mn-lt"/>
                <a:cs typeface="+mn-lt"/>
              </a:rPr>
              <a:t>These activities have been developed for use with both primary and secondary aged learners. They should be used flexibly and can be adapted to meet the identified needs of your learners within the context of your school or setting.</a:t>
            </a:r>
            <a:r>
              <a:rPr lang="en-US" sz="1600">
                <a:solidFill>
                  <a:schemeClr val="accent1"/>
                </a:solidFill>
                <a:latin typeface="Ubuntu"/>
                <a:ea typeface="+mn-lt"/>
                <a:cs typeface="+mn-lt"/>
              </a:rPr>
              <a:t> </a:t>
            </a:r>
            <a:endParaRPr lang="en-US" sz="1600">
              <a:solidFill>
                <a:schemeClr val="accent1"/>
              </a:solidFill>
              <a:latin typeface="Ubuntu"/>
              <a:ea typeface="Calibri" panose="020F0502020204030204"/>
              <a:cs typeface="Calibri" panose="020F0502020204030204"/>
            </a:endParaRPr>
          </a:p>
        </p:txBody>
      </p:sp>
      <p:sp>
        <p:nvSpPr>
          <p:cNvPr id="4" name="TextBox 3">
            <a:extLst>
              <a:ext uri="{FF2B5EF4-FFF2-40B4-BE49-F238E27FC236}">
                <a16:creationId xmlns:a16="http://schemas.microsoft.com/office/drawing/2014/main" id="{7281CADA-E834-5793-61B6-C5FC6EC16E69}"/>
              </a:ext>
            </a:extLst>
          </p:cNvPr>
          <p:cNvSpPr txBox="1"/>
          <p:nvPr/>
        </p:nvSpPr>
        <p:spPr>
          <a:xfrm>
            <a:off x="107195" y="2334699"/>
            <a:ext cx="11982257" cy="2077492"/>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700" b="1">
                <a:solidFill>
                  <a:schemeClr val="accent1"/>
                </a:solidFill>
                <a:latin typeface="Ubuntu"/>
                <a:ea typeface="Calibri"/>
                <a:cs typeface="Calibri"/>
              </a:rPr>
              <a:t>Links to Statements of what matters </a:t>
            </a:r>
          </a:p>
          <a:p>
            <a:pPr marL="228600" indent="-228600"/>
            <a:r>
              <a:rPr lang="en-US" sz="1600" b="1">
                <a:solidFill>
                  <a:schemeClr val="accent1"/>
                </a:solidFill>
                <a:latin typeface="Ubuntu"/>
                <a:ea typeface="+mn-lt"/>
                <a:cs typeface="+mn-lt"/>
              </a:rPr>
              <a:t>Health and Wellbeing</a:t>
            </a:r>
            <a:r>
              <a:rPr lang="en-GB" sz="1600">
                <a:solidFill>
                  <a:srgbClr val="18518A"/>
                </a:solidFill>
                <a:latin typeface="Ubuntu"/>
                <a:ea typeface="+mn-lt"/>
                <a:cs typeface="+mn-lt"/>
              </a:rPr>
              <a:t>: Developing physical health has lifelong benefits (health-promoting and health-harming behaviours)</a:t>
            </a:r>
            <a:endParaRPr lang="en-US" sz="1600">
              <a:latin typeface="Ubuntu"/>
            </a:endParaRPr>
          </a:p>
          <a:p>
            <a:pPr marL="228600" indent="-228600"/>
            <a:r>
              <a:rPr lang="en-US" sz="1600" b="1">
                <a:solidFill>
                  <a:schemeClr val="accent1"/>
                </a:solidFill>
                <a:latin typeface="Ubuntu"/>
                <a:ea typeface="+mn-lt"/>
                <a:cs typeface="+mn-lt"/>
              </a:rPr>
              <a:t>Health and Wellbeing</a:t>
            </a:r>
            <a:r>
              <a:rPr lang="en-US" sz="1600">
                <a:solidFill>
                  <a:schemeClr val="accent1"/>
                </a:solidFill>
                <a:latin typeface="Ubuntu"/>
                <a:ea typeface="+mn-lt"/>
                <a:cs typeface="+mn-lt"/>
              </a:rPr>
              <a:t>: Our decision-making impacts on the quality of our lives and the lives of others (making informed decisions)</a:t>
            </a:r>
            <a:endParaRPr lang="en-US" sz="1600">
              <a:solidFill>
                <a:schemeClr val="accent1"/>
              </a:solidFill>
              <a:latin typeface="Ubuntu"/>
            </a:endParaRPr>
          </a:p>
          <a:p>
            <a:pPr marL="228600" indent="-228600"/>
            <a:r>
              <a:rPr lang="en-US" sz="1600" b="1">
                <a:solidFill>
                  <a:srgbClr val="18518A"/>
                </a:solidFill>
                <a:latin typeface="Ubuntu"/>
                <a:ea typeface="Calibri"/>
                <a:cs typeface="Calibri"/>
              </a:rPr>
              <a:t>Languages, Literacy and Communication</a:t>
            </a:r>
            <a:r>
              <a:rPr lang="en-US" sz="1600">
                <a:solidFill>
                  <a:srgbClr val="18518A"/>
                </a:solidFill>
                <a:latin typeface="Ubuntu"/>
                <a:ea typeface="Calibri"/>
                <a:cs typeface="Calibri"/>
              </a:rPr>
              <a:t>: Expressing ourselves through languages is key to communication (use and adapt languages in a range of roles)</a:t>
            </a:r>
            <a:endParaRPr lang="en-GB"/>
          </a:p>
          <a:p>
            <a:r>
              <a:rPr lang="en-GB" sz="1600" b="1">
                <a:solidFill>
                  <a:srgbClr val="18518A"/>
                </a:solidFill>
                <a:latin typeface="Ubuntu"/>
                <a:ea typeface="Calibri"/>
                <a:cs typeface="Calibri"/>
              </a:rPr>
              <a:t>Science and Technology</a:t>
            </a:r>
            <a:r>
              <a:rPr lang="en-GB" sz="1600">
                <a:solidFill>
                  <a:srgbClr val="18518A"/>
                </a:solidFill>
                <a:latin typeface="Ubuntu"/>
                <a:ea typeface="Calibri"/>
                <a:cs typeface="Calibri"/>
              </a:rPr>
              <a:t>: </a:t>
            </a:r>
            <a:r>
              <a:rPr lang="en-GB" sz="1600">
                <a:solidFill>
                  <a:srgbClr val="18518A"/>
                </a:solidFill>
                <a:latin typeface="Ubuntu"/>
                <a:ea typeface="+mn-lt"/>
                <a:cs typeface="+mn-lt"/>
              </a:rPr>
              <a:t>The world around us is full of living things which depend on each other for survival (an understanding of the factors which affect our health allows us to make informed decisions about our physical health)</a:t>
            </a:r>
          </a:p>
        </p:txBody>
      </p:sp>
      <p:sp>
        <p:nvSpPr>
          <p:cNvPr id="5" name="TextBox 4">
            <a:extLst>
              <a:ext uri="{FF2B5EF4-FFF2-40B4-BE49-F238E27FC236}">
                <a16:creationId xmlns:a16="http://schemas.microsoft.com/office/drawing/2014/main" id="{9D16C461-1705-953C-AA71-3B5B6C0B4ECB}"/>
              </a:ext>
            </a:extLst>
          </p:cNvPr>
          <p:cNvSpPr txBox="1"/>
          <p:nvPr/>
        </p:nvSpPr>
        <p:spPr>
          <a:xfrm>
            <a:off x="107195" y="4411957"/>
            <a:ext cx="11982257" cy="1600438"/>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b="1">
                <a:solidFill>
                  <a:schemeClr val="accent1"/>
                </a:solidFill>
                <a:latin typeface="Ubuntu"/>
                <a:ea typeface="Calibri"/>
                <a:cs typeface="Calibri"/>
              </a:rPr>
              <a:t>Descriptions of learning </a:t>
            </a:r>
            <a:r>
              <a:rPr lang="en-US">
                <a:solidFill>
                  <a:schemeClr val="accent1"/>
                </a:solidFill>
                <a:latin typeface="Ubuntu"/>
                <a:ea typeface="Calibri"/>
                <a:cs typeface="Calibri"/>
              </a:rPr>
              <a:t>(possible)</a:t>
            </a:r>
            <a:endParaRPr lang="en-US">
              <a:solidFill>
                <a:schemeClr val="accent1"/>
              </a:solidFill>
            </a:endParaRPr>
          </a:p>
          <a:p>
            <a:pPr marL="228600" indent="-228600"/>
            <a:endParaRPr lang="en-US" sz="2000" b="1">
              <a:solidFill>
                <a:schemeClr val="accent1"/>
              </a:solidFill>
              <a:latin typeface="Ubuntu"/>
              <a:ea typeface="Calibri"/>
              <a:cs typeface="Calibri"/>
            </a:endParaRPr>
          </a:p>
          <a:p>
            <a:pPr marL="228600" indent="-228600"/>
            <a:endParaRPr lang="en-US" sz="2000" b="1">
              <a:solidFill>
                <a:schemeClr val="accent1"/>
              </a:solidFill>
              <a:latin typeface="Ubuntu"/>
              <a:ea typeface="Calibri"/>
              <a:cs typeface="Calibri"/>
            </a:endParaRPr>
          </a:p>
          <a:p>
            <a:pPr marL="228600" indent="-228600"/>
            <a:endParaRPr lang="en-US" sz="2000" b="1">
              <a:solidFill>
                <a:schemeClr val="accent1"/>
              </a:solidFill>
              <a:latin typeface="Ubuntu"/>
              <a:ea typeface="Calibri"/>
              <a:cs typeface="Calibri"/>
            </a:endParaRPr>
          </a:p>
          <a:p>
            <a:pPr marL="228600" indent="-228600"/>
            <a:endParaRPr lang="en-US" sz="2000" b="1">
              <a:solidFill>
                <a:schemeClr val="accent1"/>
              </a:solidFill>
              <a:latin typeface="Ubuntu"/>
              <a:ea typeface="Calibri"/>
              <a:cs typeface="Calibri"/>
            </a:endParaRPr>
          </a:p>
        </p:txBody>
      </p:sp>
      <p:sp>
        <p:nvSpPr>
          <p:cNvPr id="8" name="TextBox 7">
            <a:extLst>
              <a:ext uri="{FF2B5EF4-FFF2-40B4-BE49-F238E27FC236}">
                <a16:creationId xmlns:a16="http://schemas.microsoft.com/office/drawing/2014/main" id="{12D83889-0442-1959-F86D-9314EE1CFC28}"/>
              </a:ext>
            </a:extLst>
          </p:cNvPr>
          <p:cNvSpPr txBox="1"/>
          <p:nvPr/>
        </p:nvSpPr>
        <p:spPr>
          <a:xfrm>
            <a:off x="107195" y="1411063"/>
            <a:ext cx="11982257" cy="877163"/>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700" b="1" dirty="0">
                <a:solidFill>
                  <a:srgbClr val="18518A"/>
                </a:solidFill>
                <a:latin typeface="Ubuntu"/>
                <a:ea typeface="Calibri"/>
                <a:cs typeface="Calibri"/>
              </a:rPr>
              <a:t>How are we influenced?</a:t>
            </a:r>
            <a:r>
              <a:rPr lang="en-US" sz="1700" dirty="0">
                <a:solidFill>
                  <a:srgbClr val="18518A"/>
                </a:solidFill>
                <a:latin typeface="Ubuntu"/>
                <a:ea typeface="Calibri"/>
                <a:cs typeface="Calibri"/>
              </a:rPr>
              <a:t>    </a:t>
            </a:r>
            <a:r>
              <a:rPr lang="en-US" sz="1600" dirty="0">
                <a:solidFill>
                  <a:srgbClr val="18518A"/>
                </a:solidFill>
                <a:latin typeface="Ubuntu"/>
                <a:ea typeface="Calibri"/>
                <a:cs typeface="Calibri"/>
              </a:rPr>
              <a:t>Industry, Marketing and Advertising Knowledge Bank</a:t>
            </a:r>
          </a:p>
          <a:p>
            <a:pPr marL="228600" indent="-228600"/>
            <a:r>
              <a:rPr lang="en-US" sz="1600" dirty="0">
                <a:solidFill>
                  <a:srgbClr val="18518A"/>
                </a:solidFill>
                <a:latin typeface="Ubuntu"/>
                <a:ea typeface="Calibri"/>
                <a:cs typeface="Calibri"/>
              </a:rPr>
              <a:t>These activities </a:t>
            </a:r>
            <a:r>
              <a:rPr lang="en-GB" sz="1600" dirty="0">
                <a:solidFill>
                  <a:srgbClr val="18518A"/>
                </a:solidFill>
                <a:latin typeface="Ubuntu"/>
                <a:ea typeface="Calibri"/>
                <a:cs typeface="Calibri"/>
              </a:rPr>
              <a:t>explore the factors that influence our decision making when choosing which food and drink to buy.</a:t>
            </a:r>
            <a:endParaRPr lang="en-GB" sz="1600">
              <a:solidFill>
                <a:srgbClr val="18518A"/>
              </a:solidFill>
              <a:latin typeface="Ubuntu"/>
              <a:ea typeface="Calibri"/>
              <a:cs typeface="Calibri"/>
            </a:endParaRPr>
          </a:p>
          <a:p>
            <a:pPr marL="228600" indent="-228600"/>
            <a:r>
              <a:rPr lang="en-GB" sz="1600" dirty="0">
                <a:solidFill>
                  <a:srgbClr val="18518A"/>
                </a:solidFill>
                <a:latin typeface="Ubuntu"/>
                <a:ea typeface="Calibri"/>
                <a:cs typeface="Calibri"/>
              </a:rPr>
              <a:t>At the end of the activities are further possible learning suggestions.</a:t>
            </a:r>
          </a:p>
        </p:txBody>
      </p:sp>
      <p:graphicFrame>
        <p:nvGraphicFramePr>
          <p:cNvPr id="9" name="Table 8">
            <a:extLst>
              <a:ext uri="{FF2B5EF4-FFF2-40B4-BE49-F238E27FC236}">
                <a16:creationId xmlns:a16="http://schemas.microsoft.com/office/drawing/2014/main" id="{C44939F1-56C1-C2BB-4B4A-460F01D5AD8C}"/>
              </a:ext>
            </a:extLst>
          </p:cNvPr>
          <p:cNvGraphicFramePr>
            <a:graphicFrameLocks noGrp="1"/>
          </p:cNvGraphicFramePr>
          <p:nvPr>
            <p:extLst>
              <p:ext uri="{D42A27DB-BD31-4B8C-83A1-F6EECF244321}">
                <p14:modId xmlns:p14="http://schemas.microsoft.com/office/powerpoint/2010/main" val="3291022808"/>
              </p:ext>
            </p:extLst>
          </p:nvPr>
        </p:nvGraphicFramePr>
        <p:xfrm>
          <a:off x="94211" y="4802447"/>
          <a:ext cx="11990861" cy="1584960"/>
        </p:xfrm>
        <a:graphic>
          <a:graphicData uri="http://schemas.openxmlformats.org/drawingml/2006/table">
            <a:tbl>
              <a:tblPr firstRow="1" bandRow="1">
                <a:tableStyleId>{5C22544A-7EE6-4342-B048-85BDC9FD1C3A}</a:tableStyleId>
              </a:tblPr>
              <a:tblGrid>
                <a:gridCol w="2283813">
                  <a:extLst>
                    <a:ext uri="{9D8B030D-6E8A-4147-A177-3AD203B41FA5}">
                      <a16:colId xmlns:a16="http://schemas.microsoft.com/office/drawing/2014/main" val="3210821305"/>
                    </a:ext>
                  </a:extLst>
                </a:gridCol>
                <a:gridCol w="2497410">
                  <a:extLst>
                    <a:ext uri="{9D8B030D-6E8A-4147-A177-3AD203B41FA5}">
                      <a16:colId xmlns:a16="http://schemas.microsoft.com/office/drawing/2014/main" val="2888362595"/>
                    </a:ext>
                  </a:extLst>
                </a:gridCol>
                <a:gridCol w="2349537">
                  <a:extLst>
                    <a:ext uri="{9D8B030D-6E8A-4147-A177-3AD203B41FA5}">
                      <a16:colId xmlns:a16="http://schemas.microsoft.com/office/drawing/2014/main" val="611408488"/>
                    </a:ext>
                  </a:extLst>
                </a:gridCol>
                <a:gridCol w="2415258">
                  <a:extLst>
                    <a:ext uri="{9D8B030D-6E8A-4147-A177-3AD203B41FA5}">
                      <a16:colId xmlns:a16="http://schemas.microsoft.com/office/drawing/2014/main" val="1227960004"/>
                    </a:ext>
                  </a:extLst>
                </a:gridCol>
                <a:gridCol w="2444843">
                  <a:extLst>
                    <a:ext uri="{9D8B030D-6E8A-4147-A177-3AD203B41FA5}">
                      <a16:colId xmlns:a16="http://schemas.microsoft.com/office/drawing/2014/main" val="2646896511"/>
                    </a:ext>
                  </a:extLst>
                </a:gridCol>
              </a:tblGrid>
              <a:tr h="370840">
                <a:tc>
                  <a:txBody>
                    <a:bodyPr/>
                    <a:lstStyle/>
                    <a:p>
                      <a:pPr lvl="0" algn="l">
                        <a:lnSpc>
                          <a:spcPct val="100000"/>
                        </a:lnSpc>
                        <a:spcBef>
                          <a:spcPts val="0"/>
                        </a:spcBef>
                        <a:spcAft>
                          <a:spcPts val="0"/>
                        </a:spcAft>
                        <a:buNone/>
                      </a:pPr>
                      <a:r>
                        <a:rPr lang="en-US" sz="1400" b="1" i="0" u="none" strike="noStrike" noProof="0">
                          <a:latin typeface="Ubuntu"/>
                        </a:rPr>
                        <a:t>Progression step 1</a:t>
                      </a:r>
                      <a:endParaRPr lang="en-US" sz="1400">
                        <a:latin typeface="Ubuntu"/>
                      </a:endParaRPr>
                    </a:p>
                    <a:p>
                      <a:pPr lvl="0" algn="l">
                        <a:lnSpc>
                          <a:spcPct val="100000"/>
                        </a:lnSpc>
                        <a:spcBef>
                          <a:spcPts val="0"/>
                        </a:spcBef>
                        <a:spcAft>
                          <a:spcPts val="0"/>
                        </a:spcAft>
                        <a:buNone/>
                      </a:pPr>
                      <a:r>
                        <a:rPr lang="en-US" sz="1400" b="0" i="0" u="none" strike="noStrike" noProof="0">
                          <a:solidFill>
                            <a:schemeClr val="bg1"/>
                          </a:solidFill>
                          <a:latin typeface="Ubuntu"/>
                        </a:rPr>
                        <a:t>I have developed an awareness that my decisions can affect me and others.</a:t>
                      </a:r>
                      <a:endParaRPr lang="en-US" sz="1400" b="0">
                        <a:solidFill>
                          <a:schemeClr val="bg1"/>
                        </a:solidFill>
                        <a:latin typeface="Ubuntu"/>
                      </a:endParaRPr>
                    </a:p>
                    <a:p>
                      <a:pPr lvl="0" algn="l">
                        <a:lnSpc>
                          <a:spcPct val="100000"/>
                        </a:lnSpc>
                        <a:spcBef>
                          <a:spcPts val="0"/>
                        </a:spcBef>
                        <a:spcAft>
                          <a:spcPts val="0"/>
                        </a:spcAft>
                        <a:buNone/>
                      </a:pPr>
                      <a:endParaRPr lang="en-US" sz="1400" b="0" i="0" u="none" strike="noStrike" noProof="0">
                        <a:latin typeface="Calibri"/>
                      </a:endParaRPr>
                    </a:p>
                    <a:p>
                      <a:pPr lvl="0">
                        <a:buNone/>
                      </a:pPr>
                      <a:endParaRPr lang="en-US" sz="1400"/>
                    </a:p>
                  </a:txBody>
                  <a:tcPr/>
                </a:tc>
                <a:tc>
                  <a:txBody>
                    <a:bodyPr/>
                    <a:lstStyle/>
                    <a:p>
                      <a:pPr lvl="0" algn="l">
                        <a:lnSpc>
                          <a:spcPct val="100000"/>
                        </a:lnSpc>
                        <a:spcBef>
                          <a:spcPts val="0"/>
                        </a:spcBef>
                        <a:spcAft>
                          <a:spcPts val="0"/>
                        </a:spcAft>
                        <a:buNone/>
                      </a:pPr>
                      <a:r>
                        <a:rPr lang="en-US" sz="1400" b="1" i="0" u="none" strike="noStrike" noProof="0">
                          <a:latin typeface="Ubuntu"/>
                        </a:rPr>
                        <a:t>Progression step 2</a:t>
                      </a:r>
                      <a:endParaRPr lang="en-US" sz="1400">
                        <a:latin typeface="Ubuntu"/>
                      </a:endParaRPr>
                    </a:p>
                    <a:p>
                      <a:pPr lvl="0" algn="l">
                        <a:lnSpc>
                          <a:spcPct val="100000"/>
                        </a:lnSpc>
                        <a:spcBef>
                          <a:spcPts val="0"/>
                        </a:spcBef>
                        <a:spcAft>
                          <a:spcPts val="0"/>
                        </a:spcAft>
                        <a:buNone/>
                      </a:pPr>
                      <a:r>
                        <a:rPr lang="en-US" sz="1400" b="0" i="0" u="none" strike="noStrike" noProof="0">
                          <a:latin typeface="Ubuntu"/>
                        </a:rPr>
                        <a:t>I can </a:t>
                      </a:r>
                      <a:r>
                        <a:rPr lang="en-US" sz="1400" b="0" i="0" u="none" strike="noStrike" noProof="0" err="1">
                          <a:latin typeface="Ubuntu"/>
                        </a:rPr>
                        <a:t>recognise</a:t>
                      </a:r>
                      <a:r>
                        <a:rPr lang="en-US" sz="1400" b="0" i="0" u="none" strike="noStrike" noProof="0">
                          <a:latin typeface="Ubuntu"/>
                        </a:rPr>
                        <a:t> that my decisions can impact on me and others, both now and in the future.</a:t>
                      </a:r>
                      <a:endParaRPr lang="en-US" sz="1400" b="0">
                        <a:latin typeface="Ubuntu"/>
                      </a:endParaRPr>
                    </a:p>
                    <a:p>
                      <a:pPr lvl="0" algn="l">
                        <a:lnSpc>
                          <a:spcPct val="100000"/>
                        </a:lnSpc>
                        <a:spcBef>
                          <a:spcPts val="0"/>
                        </a:spcBef>
                        <a:spcAft>
                          <a:spcPts val="0"/>
                        </a:spcAft>
                        <a:buNone/>
                      </a:pPr>
                      <a:endParaRPr lang="en-US" sz="1400" b="0" i="0" u="none" strike="noStrike" noProof="0">
                        <a:latin typeface="Calibri"/>
                      </a:endParaRPr>
                    </a:p>
                    <a:p>
                      <a:pPr lvl="0">
                        <a:buNone/>
                      </a:pPr>
                      <a:endParaRPr lang="en-US" sz="1400"/>
                    </a:p>
                  </a:txBody>
                  <a:tcPr/>
                </a:tc>
                <a:tc>
                  <a:txBody>
                    <a:bodyPr/>
                    <a:lstStyle/>
                    <a:p>
                      <a:pPr lvl="0" algn="l">
                        <a:lnSpc>
                          <a:spcPct val="100000"/>
                        </a:lnSpc>
                        <a:spcBef>
                          <a:spcPts val="0"/>
                        </a:spcBef>
                        <a:spcAft>
                          <a:spcPts val="0"/>
                        </a:spcAft>
                        <a:buNone/>
                      </a:pPr>
                      <a:r>
                        <a:rPr lang="en-US" sz="1400" b="1" i="0" u="none" strike="noStrike" noProof="0">
                          <a:latin typeface="Ubuntu"/>
                        </a:rPr>
                        <a:t>Progression step 3</a:t>
                      </a:r>
                      <a:endParaRPr lang="en-US" sz="1400">
                        <a:latin typeface="Ubuntu"/>
                      </a:endParaRPr>
                    </a:p>
                    <a:p>
                      <a:pPr lvl="0" algn="l">
                        <a:lnSpc>
                          <a:spcPct val="100000"/>
                        </a:lnSpc>
                        <a:spcBef>
                          <a:spcPts val="0"/>
                        </a:spcBef>
                        <a:spcAft>
                          <a:spcPts val="0"/>
                        </a:spcAft>
                        <a:buNone/>
                      </a:pPr>
                      <a:r>
                        <a:rPr lang="en-US" sz="1400" b="0" i="0" u="none" strike="noStrike" noProof="0">
                          <a:latin typeface="Ubuntu"/>
                        </a:rPr>
                        <a:t>I can </a:t>
                      </a:r>
                      <a:r>
                        <a:rPr lang="en-US" sz="1400" b="0" i="0" u="none" strike="noStrike" noProof="0" err="1">
                          <a:latin typeface="Ubuntu"/>
                        </a:rPr>
                        <a:t>recognise</a:t>
                      </a:r>
                      <a:r>
                        <a:rPr lang="en-US" sz="1400" b="0" i="0" u="none" strike="noStrike" noProof="0">
                          <a:latin typeface="Ubuntu"/>
                        </a:rPr>
                        <a:t> that some decisions I make will have a long-term impact on my life and the lives of others.</a:t>
                      </a:r>
                      <a:endParaRPr lang="en-US" sz="1400" b="0">
                        <a:latin typeface="Ubuntu"/>
                      </a:endParaRPr>
                    </a:p>
                    <a:p>
                      <a:pPr lvl="0" algn="l">
                        <a:lnSpc>
                          <a:spcPct val="100000"/>
                        </a:lnSpc>
                        <a:spcBef>
                          <a:spcPts val="0"/>
                        </a:spcBef>
                        <a:spcAft>
                          <a:spcPts val="0"/>
                        </a:spcAft>
                        <a:buNone/>
                      </a:pPr>
                      <a:endParaRPr lang="en-US" sz="1400" b="0" i="0" u="none" strike="noStrike" noProof="0">
                        <a:latin typeface="Calibri"/>
                      </a:endParaRPr>
                    </a:p>
                    <a:p>
                      <a:pPr lvl="0">
                        <a:buNone/>
                      </a:pPr>
                      <a:endParaRPr lang="en-US" sz="1400"/>
                    </a:p>
                  </a:txBody>
                  <a:tcPr/>
                </a:tc>
                <a:tc>
                  <a:txBody>
                    <a:bodyPr/>
                    <a:lstStyle/>
                    <a:p>
                      <a:pPr lvl="0" algn="l">
                        <a:lnSpc>
                          <a:spcPct val="100000"/>
                        </a:lnSpc>
                        <a:spcBef>
                          <a:spcPts val="0"/>
                        </a:spcBef>
                        <a:spcAft>
                          <a:spcPts val="0"/>
                        </a:spcAft>
                        <a:buNone/>
                      </a:pPr>
                      <a:r>
                        <a:rPr lang="en-US" sz="1400" b="1" i="0" u="none" strike="noStrike" noProof="0">
                          <a:latin typeface="Ubuntu"/>
                        </a:rPr>
                        <a:t>Progression step 4</a:t>
                      </a:r>
                      <a:endParaRPr lang="en-US" sz="1400">
                        <a:latin typeface="Ubuntu"/>
                      </a:endParaRPr>
                    </a:p>
                    <a:p>
                      <a:pPr lvl="0" algn="l">
                        <a:lnSpc>
                          <a:spcPct val="100000"/>
                        </a:lnSpc>
                        <a:spcBef>
                          <a:spcPts val="0"/>
                        </a:spcBef>
                        <a:spcAft>
                          <a:spcPts val="0"/>
                        </a:spcAft>
                        <a:buNone/>
                      </a:pPr>
                      <a:r>
                        <a:rPr lang="en-US" sz="1400" b="0" i="0" u="none" strike="noStrike" noProof="0">
                          <a:solidFill>
                            <a:schemeClr val="bg1"/>
                          </a:solidFill>
                          <a:latin typeface="Ubuntu"/>
                        </a:rPr>
                        <a:t>I can consider relevant factors and implications when making decisions individually and collectively.</a:t>
                      </a:r>
                      <a:endParaRPr lang="en-US" sz="1400" b="0">
                        <a:solidFill>
                          <a:schemeClr val="bg1"/>
                        </a:solidFill>
                        <a:latin typeface="Ubuntu"/>
                      </a:endParaRPr>
                    </a:p>
                    <a:p>
                      <a:pPr lvl="0" algn="l">
                        <a:lnSpc>
                          <a:spcPct val="100000"/>
                        </a:lnSpc>
                        <a:spcBef>
                          <a:spcPts val="0"/>
                        </a:spcBef>
                        <a:spcAft>
                          <a:spcPts val="0"/>
                        </a:spcAft>
                        <a:buNone/>
                      </a:pPr>
                      <a:endParaRPr lang="en-US" sz="1400" b="0" i="0" u="none" strike="noStrike" noProof="0">
                        <a:latin typeface="Calibri"/>
                      </a:endParaRPr>
                    </a:p>
                  </a:txBody>
                  <a:tcPr/>
                </a:tc>
                <a:tc>
                  <a:txBody>
                    <a:bodyPr/>
                    <a:lstStyle/>
                    <a:p>
                      <a:pPr lvl="0" algn="l">
                        <a:lnSpc>
                          <a:spcPct val="100000"/>
                        </a:lnSpc>
                        <a:spcBef>
                          <a:spcPts val="0"/>
                        </a:spcBef>
                        <a:spcAft>
                          <a:spcPts val="0"/>
                        </a:spcAft>
                        <a:buNone/>
                      </a:pPr>
                      <a:r>
                        <a:rPr lang="en-US" sz="1400" b="1" i="0" u="none" strike="noStrike" noProof="0">
                          <a:latin typeface="Ubuntu"/>
                        </a:rPr>
                        <a:t>Progression step 5</a:t>
                      </a:r>
                      <a:endParaRPr lang="en-US" sz="1400">
                        <a:latin typeface="Ubuntu"/>
                      </a:endParaRPr>
                    </a:p>
                    <a:p>
                      <a:pPr lvl="0" algn="l">
                        <a:lnSpc>
                          <a:spcPct val="100000"/>
                        </a:lnSpc>
                        <a:spcBef>
                          <a:spcPts val="0"/>
                        </a:spcBef>
                        <a:spcAft>
                          <a:spcPts val="0"/>
                        </a:spcAft>
                        <a:buNone/>
                      </a:pPr>
                      <a:r>
                        <a:rPr lang="en-US" sz="1400" b="0" i="0" u="none" strike="noStrike" noProof="0">
                          <a:solidFill>
                            <a:schemeClr val="bg1"/>
                          </a:solidFill>
                          <a:latin typeface="Ubuntu"/>
                        </a:rPr>
                        <a:t>I can critically evaluate factors and implications, including risks, when making decisions individually and collectively.</a:t>
                      </a:r>
                      <a:endParaRPr lang="en-US" sz="1400" b="0">
                        <a:solidFill>
                          <a:schemeClr val="bg1"/>
                        </a:solidFill>
                        <a:latin typeface="Ubuntu"/>
                      </a:endParaRPr>
                    </a:p>
                    <a:p>
                      <a:pPr lvl="0" algn="l">
                        <a:lnSpc>
                          <a:spcPct val="100000"/>
                        </a:lnSpc>
                        <a:spcBef>
                          <a:spcPts val="0"/>
                        </a:spcBef>
                        <a:spcAft>
                          <a:spcPts val="0"/>
                        </a:spcAft>
                        <a:buNone/>
                      </a:pPr>
                      <a:endParaRPr lang="en-US" sz="1400" b="0" i="0" u="none" strike="noStrike" noProof="0">
                        <a:latin typeface="Calibri"/>
                      </a:endParaRPr>
                    </a:p>
                  </a:txBody>
                  <a:tcPr/>
                </a:tc>
                <a:extLst>
                  <a:ext uri="{0D108BD9-81ED-4DB2-BD59-A6C34878D82A}">
                    <a16:rowId xmlns:a16="http://schemas.microsoft.com/office/drawing/2014/main" val="356298061"/>
                  </a:ext>
                </a:extLst>
              </a:tr>
            </a:tbl>
          </a:graphicData>
        </a:graphic>
      </p:graphicFrame>
    </p:spTree>
    <p:extLst>
      <p:ext uri="{BB962C8B-B14F-4D97-AF65-F5344CB8AC3E}">
        <p14:creationId xmlns:p14="http://schemas.microsoft.com/office/powerpoint/2010/main" val="2629694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D834DC58-4DC4-F26A-6ED1-44D6A5E6CA35}"/>
              </a:ext>
            </a:extLst>
          </p:cNvPr>
          <p:cNvSpPr txBox="1">
            <a:spLocks/>
          </p:cNvSpPr>
          <p:nvPr/>
        </p:nvSpPr>
        <p:spPr>
          <a:xfrm>
            <a:off x="338073" y="1330775"/>
            <a:ext cx="11217617" cy="4978402"/>
          </a:xfrm>
          <a:prstGeom prst="rect">
            <a:avLst/>
          </a:prstGeom>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b="1" dirty="0">
                <a:solidFill>
                  <a:schemeClr val="accent1">
                    <a:lumMod val="76000"/>
                  </a:schemeClr>
                </a:solidFill>
                <a:latin typeface="Ubuntu"/>
              </a:rPr>
              <a:t>The Definition of Influence:</a:t>
            </a:r>
            <a:endParaRPr lang="en-US" sz="3200" dirty="0">
              <a:solidFill>
                <a:schemeClr val="accent1">
                  <a:lumMod val="76000"/>
                </a:schemeClr>
              </a:solidFill>
            </a:endParaRPr>
          </a:p>
          <a:p>
            <a:r>
              <a:rPr lang="en-US" sz="2200" b="1" i="1" dirty="0">
                <a:solidFill>
                  <a:schemeClr val="accent1">
                    <a:lumMod val="76000"/>
                  </a:schemeClr>
                </a:solidFill>
                <a:latin typeface="Ubuntu"/>
              </a:rPr>
              <a:t>'The capacity to have an effect on the character, development or </a:t>
            </a:r>
            <a:r>
              <a:rPr lang="en-US" sz="2200" b="1" i="1" dirty="0" err="1">
                <a:solidFill>
                  <a:schemeClr val="accent1">
                    <a:lumMod val="76000"/>
                  </a:schemeClr>
                </a:solidFill>
                <a:latin typeface="Ubuntu"/>
              </a:rPr>
              <a:t>behaviour</a:t>
            </a:r>
            <a:r>
              <a:rPr lang="en-US" sz="2200" b="1" i="1" dirty="0">
                <a:solidFill>
                  <a:schemeClr val="accent1">
                    <a:lumMod val="76000"/>
                  </a:schemeClr>
                </a:solidFill>
                <a:latin typeface="Ubuntu"/>
              </a:rPr>
              <a:t> of someone or something, or the effect itself'.</a:t>
            </a:r>
            <a:endParaRPr lang="en-US" dirty="0">
              <a:solidFill>
                <a:schemeClr val="accent1">
                  <a:lumMod val="76000"/>
                </a:schemeClr>
              </a:solidFill>
            </a:endParaRPr>
          </a:p>
          <a:p>
            <a:r>
              <a:rPr lang="en-US" sz="2200" dirty="0">
                <a:solidFill>
                  <a:schemeClr val="accent1">
                    <a:lumMod val="76000"/>
                  </a:schemeClr>
                </a:solidFill>
                <a:latin typeface="Ubuntu"/>
              </a:rPr>
              <a:t>Just about anything can influence your decision-making, </a:t>
            </a:r>
            <a:r>
              <a:rPr lang="en-US" sz="2200" dirty="0" err="1">
                <a:solidFill>
                  <a:schemeClr val="accent1">
                    <a:lumMod val="76000"/>
                  </a:schemeClr>
                </a:solidFill>
                <a:latin typeface="Ubuntu"/>
              </a:rPr>
              <a:t>behaviour</a:t>
            </a:r>
            <a:r>
              <a:rPr lang="en-US" sz="2200" dirty="0">
                <a:solidFill>
                  <a:schemeClr val="accent1">
                    <a:lumMod val="76000"/>
                  </a:schemeClr>
                </a:solidFill>
                <a:latin typeface="Ubuntu"/>
              </a:rPr>
              <a:t> and values but the more we are exposed to something, the more normal it can seem. For example, you may be influenced to wear certain types of clothes, drink certain drinks or eat certain foods.</a:t>
            </a:r>
            <a:endParaRPr lang="en-US" dirty="0">
              <a:solidFill>
                <a:schemeClr val="accent1">
                  <a:lumMod val="76000"/>
                </a:schemeClr>
              </a:solidFill>
            </a:endParaRPr>
          </a:p>
          <a:p>
            <a:r>
              <a:rPr lang="en-US" sz="2200" dirty="0">
                <a:solidFill>
                  <a:schemeClr val="accent1">
                    <a:lumMod val="76000"/>
                  </a:schemeClr>
                </a:solidFill>
                <a:latin typeface="Ubuntu"/>
              </a:rPr>
              <a:t>Consider how you are influenced by your friends, family, social media, music, reels and adverts.</a:t>
            </a:r>
            <a:endParaRPr lang="en-US" dirty="0">
              <a:solidFill>
                <a:schemeClr val="accent1">
                  <a:lumMod val="76000"/>
                </a:schemeClr>
              </a:solidFill>
            </a:endParaRPr>
          </a:p>
          <a:p>
            <a:endParaRPr lang="en-US"/>
          </a:p>
          <a:p>
            <a:endParaRPr lang="en-US"/>
          </a:p>
        </p:txBody>
      </p:sp>
      <p:pic>
        <p:nvPicPr>
          <p:cNvPr id="2" name="Picture 1" descr="A blue square with white lines&#10;&#10;Description automatically generated">
            <a:extLst>
              <a:ext uri="{FF2B5EF4-FFF2-40B4-BE49-F238E27FC236}">
                <a16:creationId xmlns:a16="http://schemas.microsoft.com/office/drawing/2014/main" id="{5529EB94-9996-A0CF-94E6-CCDE0B6AB89E}"/>
              </a:ext>
            </a:extLst>
          </p:cNvPr>
          <p:cNvPicPr>
            <a:picLocks noChangeAspect="1"/>
          </p:cNvPicPr>
          <p:nvPr/>
        </p:nvPicPr>
        <p:blipFill>
          <a:blip r:embed="rId2"/>
          <a:stretch>
            <a:fillRect/>
          </a:stretch>
        </p:blipFill>
        <p:spPr>
          <a:xfrm>
            <a:off x="479681" y="5073243"/>
            <a:ext cx="3643592" cy="728942"/>
          </a:xfrm>
          <a:prstGeom prst="rect">
            <a:avLst/>
          </a:prstGeom>
        </p:spPr>
      </p:pic>
      <p:sp>
        <p:nvSpPr>
          <p:cNvPr id="5" name="Text Placeholder 5">
            <a:extLst>
              <a:ext uri="{FF2B5EF4-FFF2-40B4-BE49-F238E27FC236}">
                <a16:creationId xmlns:a16="http://schemas.microsoft.com/office/drawing/2014/main" id="{AFD55C41-75E7-63B6-99EF-055ED5B6C2C6}"/>
              </a:ext>
            </a:extLst>
          </p:cNvPr>
          <p:cNvSpPr txBox="1">
            <a:spLocks/>
          </p:cNvSpPr>
          <p:nvPr/>
        </p:nvSpPr>
        <p:spPr>
          <a:xfrm>
            <a:off x="625312" y="5233429"/>
            <a:ext cx="3349959" cy="433066"/>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a:solidFill>
                  <a:schemeClr val="bg1"/>
                </a:solidFill>
                <a:latin typeface="Ubuntu"/>
              </a:rPr>
              <a:t>What influences you?</a:t>
            </a:r>
            <a:endParaRPr lang="en-US" sz="2400">
              <a:solidFill>
                <a:schemeClr val="bg1"/>
              </a:solidFill>
            </a:endParaRPr>
          </a:p>
        </p:txBody>
      </p:sp>
    </p:spTree>
    <p:extLst>
      <p:ext uri="{BB962C8B-B14F-4D97-AF65-F5344CB8AC3E}">
        <p14:creationId xmlns:p14="http://schemas.microsoft.com/office/powerpoint/2010/main" val="21673964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933AF80-FD1A-43C1-F5B0-0795A07ECBC9}"/>
              </a:ext>
            </a:extLst>
          </p:cNvPr>
          <p:cNvSpPr txBox="1"/>
          <p:nvPr/>
        </p:nvSpPr>
        <p:spPr>
          <a:xfrm>
            <a:off x="307097" y="1006036"/>
            <a:ext cx="7793509"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a:solidFill>
                  <a:schemeClr val="accent1"/>
                </a:solidFill>
                <a:latin typeface="Ubuntu"/>
                <a:cs typeface="Calibri"/>
              </a:rPr>
              <a:t>Discuss What You See in These Images</a:t>
            </a:r>
            <a:endParaRPr lang="en-US" sz="3200" b="1">
              <a:solidFill>
                <a:schemeClr val="accent1"/>
              </a:solidFill>
              <a:latin typeface="Ubuntu"/>
            </a:endParaRPr>
          </a:p>
        </p:txBody>
      </p:sp>
      <p:pic>
        <p:nvPicPr>
          <p:cNvPr id="2" name="Picture 1" descr="A shelf with bags of chips&#10;&#10;Description automatically generated">
            <a:extLst>
              <a:ext uri="{FF2B5EF4-FFF2-40B4-BE49-F238E27FC236}">
                <a16:creationId xmlns:a16="http://schemas.microsoft.com/office/drawing/2014/main" id="{A694E90F-0E6B-6DA2-353E-443C7DD00BD4}"/>
              </a:ext>
            </a:extLst>
          </p:cNvPr>
          <p:cNvPicPr>
            <a:picLocks noChangeAspect="1"/>
          </p:cNvPicPr>
          <p:nvPr/>
        </p:nvPicPr>
        <p:blipFill>
          <a:blip r:embed="rId2"/>
          <a:stretch>
            <a:fillRect/>
          </a:stretch>
        </p:blipFill>
        <p:spPr>
          <a:xfrm>
            <a:off x="233362" y="2223247"/>
            <a:ext cx="5629275" cy="3733800"/>
          </a:xfrm>
          <a:prstGeom prst="rect">
            <a:avLst/>
          </a:prstGeom>
        </p:spPr>
      </p:pic>
      <p:pic>
        <p:nvPicPr>
          <p:cNvPr id="3" name="Picture 2" descr="A shelf with packages of food&#10;&#10;Description automatically generated">
            <a:extLst>
              <a:ext uri="{FF2B5EF4-FFF2-40B4-BE49-F238E27FC236}">
                <a16:creationId xmlns:a16="http://schemas.microsoft.com/office/drawing/2014/main" id="{C1B750FC-CB09-1CDA-54A9-648283D97CCC}"/>
              </a:ext>
            </a:extLst>
          </p:cNvPr>
          <p:cNvPicPr>
            <a:picLocks noChangeAspect="1"/>
          </p:cNvPicPr>
          <p:nvPr/>
        </p:nvPicPr>
        <p:blipFill>
          <a:blip r:embed="rId3"/>
          <a:stretch>
            <a:fillRect/>
          </a:stretch>
        </p:blipFill>
        <p:spPr>
          <a:xfrm>
            <a:off x="6093759" y="2223247"/>
            <a:ext cx="5562600" cy="3733800"/>
          </a:xfrm>
          <a:prstGeom prst="rect">
            <a:avLst/>
          </a:prstGeom>
        </p:spPr>
      </p:pic>
    </p:spTree>
    <p:extLst>
      <p:ext uri="{BB962C8B-B14F-4D97-AF65-F5344CB8AC3E}">
        <p14:creationId xmlns:p14="http://schemas.microsoft.com/office/powerpoint/2010/main" val="2823416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CA58841-5170-FC64-6A50-37FE90DA1EC5}"/>
              </a:ext>
            </a:extLst>
          </p:cNvPr>
          <p:cNvSpPr txBox="1"/>
          <p:nvPr/>
        </p:nvSpPr>
        <p:spPr>
          <a:xfrm>
            <a:off x="6094842" y="1295454"/>
            <a:ext cx="5796092" cy="486287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chemeClr val="accent1">
                    <a:lumMod val="76000"/>
                  </a:schemeClr>
                </a:solidFill>
                <a:latin typeface="Ubuntu"/>
                <a:cs typeface="Calibri"/>
              </a:rPr>
              <a:t>The foods in the image are classed as Ultra Processed Foods or UPFs.</a:t>
            </a:r>
            <a:endParaRPr lang="en-US"/>
          </a:p>
          <a:p>
            <a:endParaRPr lang="en-US" sz="2400" dirty="0">
              <a:solidFill>
                <a:schemeClr val="accent1">
                  <a:lumMod val="76000"/>
                </a:schemeClr>
              </a:solidFill>
              <a:latin typeface="Ubuntu"/>
              <a:cs typeface="Calibri"/>
            </a:endParaRPr>
          </a:p>
          <a:p>
            <a:r>
              <a:rPr lang="en-US" sz="2400" dirty="0">
                <a:solidFill>
                  <a:schemeClr val="accent1">
                    <a:lumMod val="76000"/>
                  </a:schemeClr>
                </a:solidFill>
                <a:latin typeface="Ubuntu"/>
                <a:ea typeface="+mn-lt"/>
                <a:cs typeface="+mn-lt"/>
              </a:rPr>
              <a:t>Ultra Processed Foods are defined as those with 5 or more ingredients </a:t>
            </a:r>
            <a:r>
              <a:rPr lang="en-US" sz="2400" dirty="0">
                <a:solidFill>
                  <a:schemeClr val="accent1">
                    <a:lumMod val="76000"/>
                  </a:schemeClr>
                </a:solidFill>
                <a:latin typeface="Ubuntu"/>
                <a:ea typeface="+mn-lt"/>
                <a:cs typeface="Calibri"/>
              </a:rPr>
              <a:t>a</a:t>
            </a:r>
            <a:r>
              <a:rPr lang="en-US" sz="2400" dirty="0">
                <a:solidFill>
                  <a:schemeClr val="accent1">
                    <a:lumMod val="76000"/>
                  </a:schemeClr>
                </a:solidFill>
                <a:latin typeface="Ubuntu"/>
                <a:ea typeface="+mn-lt"/>
                <a:cs typeface="Segoe UI"/>
              </a:rPr>
              <a:t>nd tend to go through lots of different processes taking it away from its original form (e.g. potatoes). </a:t>
            </a:r>
            <a:endParaRPr lang="en-US" sz="2400">
              <a:solidFill>
                <a:schemeClr val="accent1">
                  <a:lumMod val="76000"/>
                </a:schemeClr>
              </a:solidFill>
              <a:highlight>
                <a:srgbClr val="FFFF00"/>
              </a:highlight>
              <a:latin typeface="Ubuntu"/>
              <a:cs typeface="Segoe UI"/>
            </a:endParaRPr>
          </a:p>
          <a:p>
            <a:endParaRPr lang="en-US" sz="2400" dirty="0">
              <a:solidFill>
                <a:schemeClr val="accent1">
                  <a:lumMod val="76000"/>
                </a:schemeClr>
              </a:solidFill>
              <a:latin typeface="Ubuntu"/>
              <a:ea typeface="Calibri"/>
              <a:cs typeface="Calibri"/>
            </a:endParaRPr>
          </a:p>
          <a:p>
            <a:r>
              <a:rPr lang="en-US" sz="2400" dirty="0">
                <a:solidFill>
                  <a:schemeClr val="accent1">
                    <a:lumMod val="76000"/>
                  </a:schemeClr>
                </a:solidFill>
                <a:latin typeface="Ubuntu"/>
                <a:ea typeface="Calibri"/>
                <a:cs typeface="Calibri"/>
              </a:rPr>
              <a:t>These foods are often heavily marketed a</a:t>
            </a:r>
            <a:r>
              <a:rPr lang="en-US" sz="2400" dirty="0">
                <a:solidFill>
                  <a:schemeClr val="accent1">
                    <a:lumMod val="76000"/>
                  </a:schemeClr>
                </a:solidFill>
                <a:latin typeface="Ubuntu"/>
                <a:ea typeface="+mn-lt"/>
                <a:cs typeface="+mn-lt"/>
              </a:rPr>
              <a:t>nd are high in fat, sugar and salt.  </a:t>
            </a:r>
          </a:p>
          <a:p>
            <a:endParaRPr lang="en-US" sz="2200">
              <a:solidFill>
                <a:srgbClr val="15518B"/>
              </a:solidFill>
              <a:latin typeface="Ubuntu"/>
              <a:ea typeface="Calibri"/>
              <a:cs typeface="Calibri"/>
            </a:endParaRPr>
          </a:p>
        </p:txBody>
      </p:sp>
      <p:pic>
        <p:nvPicPr>
          <p:cNvPr id="2" name="Picture 1" descr="A shelf with bags of chips&#10;&#10;Description automatically generated">
            <a:extLst>
              <a:ext uri="{FF2B5EF4-FFF2-40B4-BE49-F238E27FC236}">
                <a16:creationId xmlns:a16="http://schemas.microsoft.com/office/drawing/2014/main" id="{D3DCDE4B-3520-0457-5C63-A422068F7655}"/>
              </a:ext>
            </a:extLst>
          </p:cNvPr>
          <p:cNvPicPr>
            <a:picLocks noChangeAspect="1"/>
          </p:cNvPicPr>
          <p:nvPr/>
        </p:nvPicPr>
        <p:blipFill>
          <a:blip r:embed="rId2"/>
          <a:stretch>
            <a:fillRect/>
          </a:stretch>
        </p:blipFill>
        <p:spPr>
          <a:xfrm>
            <a:off x="233363" y="1293159"/>
            <a:ext cx="5629275" cy="3733800"/>
          </a:xfrm>
          <a:prstGeom prst="rect">
            <a:avLst/>
          </a:prstGeom>
        </p:spPr>
      </p:pic>
    </p:spTree>
    <p:extLst>
      <p:ext uri="{BB962C8B-B14F-4D97-AF65-F5344CB8AC3E}">
        <p14:creationId xmlns:p14="http://schemas.microsoft.com/office/powerpoint/2010/main" val="3796558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CA58841-5170-FC64-6A50-37FE90DA1EC5}"/>
              </a:ext>
            </a:extLst>
          </p:cNvPr>
          <p:cNvSpPr txBox="1"/>
          <p:nvPr/>
        </p:nvSpPr>
        <p:spPr>
          <a:xfrm>
            <a:off x="6094842" y="1460296"/>
            <a:ext cx="5886498" cy="273921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200" b="1">
                <a:solidFill>
                  <a:schemeClr val="accent1">
                    <a:lumMod val="76000"/>
                  </a:schemeClr>
                </a:solidFill>
                <a:latin typeface="Ubuntu"/>
                <a:ea typeface="Calibri" panose="020F0502020204030204"/>
                <a:cs typeface="Calibri" panose="020F0502020204030204"/>
              </a:rPr>
              <a:t>Companies who produce these UPFs want to persuade you to buy their products. </a:t>
            </a:r>
            <a:endParaRPr lang="en-US">
              <a:ea typeface="Calibri" panose="020F0502020204030204"/>
              <a:cs typeface="Calibri" panose="020F0502020204030204"/>
            </a:endParaRPr>
          </a:p>
          <a:p>
            <a:pPr algn="just"/>
            <a:endParaRPr lang="en-US" sz="2200" b="1">
              <a:solidFill>
                <a:schemeClr val="accent1">
                  <a:lumMod val="76000"/>
                </a:schemeClr>
              </a:solidFill>
              <a:latin typeface="Ubuntu"/>
              <a:ea typeface="Calibri" panose="020F0502020204030204"/>
              <a:cs typeface="Calibri" panose="020F0502020204030204"/>
            </a:endParaRPr>
          </a:p>
          <a:p>
            <a:endParaRPr lang="en-US" sz="2200">
              <a:solidFill>
                <a:schemeClr val="accent1"/>
              </a:solidFill>
              <a:latin typeface="Ubuntu"/>
              <a:ea typeface="Calibri" panose="020F0502020204030204"/>
              <a:cs typeface="Calibri" panose="020F0502020204030204"/>
            </a:endParaRPr>
          </a:p>
          <a:p>
            <a:endParaRPr lang="en-US" sz="2200">
              <a:solidFill>
                <a:srgbClr val="15518B"/>
              </a:solidFill>
              <a:latin typeface="Ubuntu"/>
              <a:ea typeface="Calibri"/>
              <a:cs typeface="Calibri"/>
            </a:endParaRPr>
          </a:p>
          <a:p>
            <a:endParaRPr lang="en-US" sz="2200">
              <a:solidFill>
                <a:srgbClr val="15518B"/>
              </a:solidFill>
              <a:latin typeface="Ubuntu"/>
              <a:ea typeface="Calibri"/>
              <a:cs typeface="Calibri"/>
            </a:endParaRPr>
          </a:p>
          <a:p>
            <a:pPr marL="283210" indent="-283210"/>
            <a:endParaRPr lang="en-GB">
              <a:solidFill>
                <a:srgbClr val="000000"/>
              </a:solidFill>
              <a:latin typeface="Calibri" panose="020F0502020204030204"/>
              <a:ea typeface="Calibri"/>
              <a:cs typeface="Calibri"/>
            </a:endParaRPr>
          </a:p>
          <a:p>
            <a:endParaRPr lang="en-US" sz="2200">
              <a:solidFill>
                <a:srgbClr val="15518B"/>
              </a:solidFill>
              <a:latin typeface="Ubuntu"/>
              <a:ea typeface="Calibri"/>
              <a:cs typeface="Calibri"/>
            </a:endParaRPr>
          </a:p>
        </p:txBody>
      </p:sp>
      <p:pic>
        <p:nvPicPr>
          <p:cNvPr id="2" name="Picture 1" descr="A blue and white outline of a speech bubble&#10;&#10;Description automatically generated">
            <a:extLst>
              <a:ext uri="{FF2B5EF4-FFF2-40B4-BE49-F238E27FC236}">
                <a16:creationId xmlns:a16="http://schemas.microsoft.com/office/drawing/2014/main" id="{183188EE-C82B-AA5C-9BE0-AB5521C5E700}"/>
              </a:ext>
            </a:extLst>
          </p:cNvPr>
          <p:cNvPicPr>
            <a:picLocks noChangeAspect="1"/>
          </p:cNvPicPr>
          <p:nvPr/>
        </p:nvPicPr>
        <p:blipFill>
          <a:blip r:embed="rId2"/>
          <a:stretch>
            <a:fillRect/>
          </a:stretch>
        </p:blipFill>
        <p:spPr>
          <a:xfrm>
            <a:off x="6509029" y="2559569"/>
            <a:ext cx="4048326" cy="3312103"/>
          </a:xfrm>
          <a:prstGeom prst="rect">
            <a:avLst/>
          </a:prstGeom>
        </p:spPr>
      </p:pic>
      <p:sp>
        <p:nvSpPr>
          <p:cNvPr id="8" name="TextBox 7">
            <a:extLst>
              <a:ext uri="{FF2B5EF4-FFF2-40B4-BE49-F238E27FC236}">
                <a16:creationId xmlns:a16="http://schemas.microsoft.com/office/drawing/2014/main" id="{69189A19-9278-7615-4334-7BD29571D004}"/>
              </a:ext>
            </a:extLst>
          </p:cNvPr>
          <p:cNvSpPr txBox="1"/>
          <p:nvPr/>
        </p:nvSpPr>
        <p:spPr>
          <a:xfrm rot="21060000">
            <a:off x="6809242" y="3157719"/>
            <a:ext cx="3456972"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rgbClr val="15518B"/>
                </a:solidFill>
                <a:latin typeface="Ubuntu"/>
              </a:rPr>
              <a:t>How do you think they do this?</a:t>
            </a:r>
            <a:br>
              <a:rPr lang="en-US" sz="2000">
                <a:latin typeface="Ubuntu"/>
              </a:rPr>
            </a:br>
            <a:r>
              <a:rPr lang="en-US" sz="2000">
                <a:solidFill>
                  <a:srgbClr val="15518B"/>
                </a:solidFill>
                <a:latin typeface="Ubuntu"/>
              </a:rPr>
              <a:t>Why do you think they want us to buy it? </a:t>
            </a:r>
            <a:endParaRPr lang="en-US" sz="2000"/>
          </a:p>
        </p:txBody>
      </p:sp>
      <p:pic>
        <p:nvPicPr>
          <p:cNvPr id="3" name="Picture 2" descr="A shelf with packages of food&#10;&#10;Description automatically generated">
            <a:extLst>
              <a:ext uri="{FF2B5EF4-FFF2-40B4-BE49-F238E27FC236}">
                <a16:creationId xmlns:a16="http://schemas.microsoft.com/office/drawing/2014/main" id="{1D377A75-15CB-BC41-D11D-F6F8656F1E27}"/>
              </a:ext>
            </a:extLst>
          </p:cNvPr>
          <p:cNvPicPr>
            <a:picLocks noChangeAspect="1"/>
          </p:cNvPicPr>
          <p:nvPr/>
        </p:nvPicPr>
        <p:blipFill>
          <a:blip r:embed="rId3"/>
          <a:stretch>
            <a:fillRect/>
          </a:stretch>
        </p:blipFill>
        <p:spPr>
          <a:xfrm>
            <a:off x="442913" y="1460126"/>
            <a:ext cx="5210175" cy="3467100"/>
          </a:xfrm>
          <a:prstGeom prst="rect">
            <a:avLst/>
          </a:prstGeom>
        </p:spPr>
      </p:pic>
    </p:spTree>
    <p:extLst>
      <p:ext uri="{BB962C8B-B14F-4D97-AF65-F5344CB8AC3E}">
        <p14:creationId xmlns:p14="http://schemas.microsoft.com/office/powerpoint/2010/main" val="1352602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blue and white outline of a speech bubble&#10;&#10;Description automatically generated">
            <a:extLst>
              <a:ext uri="{FF2B5EF4-FFF2-40B4-BE49-F238E27FC236}">
                <a16:creationId xmlns:a16="http://schemas.microsoft.com/office/drawing/2014/main" id="{0AE81549-8F5E-4DD4-B96B-A050982A9FA1}"/>
              </a:ext>
            </a:extLst>
          </p:cNvPr>
          <p:cNvPicPr>
            <a:picLocks noChangeAspect="1"/>
          </p:cNvPicPr>
          <p:nvPr/>
        </p:nvPicPr>
        <p:blipFill>
          <a:blip r:embed="rId3"/>
          <a:srcRect l="-52" r="-257" b="2410"/>
          <a:stretch/>
        </p:blipFill>
        <p:spPr>
          <a:xfrm>
            <a:off x="2151363" y="533585"/>
            <a:ext cx="3768121" cy="2340878"/>
          </a:xfrm>
          <a:prstGeom prst="rect">
            <a:avLst/>
          </a:prstGeom>
        </p:spPr>
      </p:pic>
      <p:sp>
        <p:nvSpPr>
          <p:cNvPr id="9" name="TextBox 8">
            <a:extLst>
              <a:ext uri="{FF2B5EF4-FFF2-40B4-BE49-F238E27FC236}">
                <a16:creationId xmlns:a16="http://schemas.microsoft.com/office/drawing/2014/main" id="{03A72DCE-1446-6855-DF8A-4E0CEB11B0D6}"/>
              </a:ext>
            </a:extLst>
          </p:cNvPr>
          <p:cNvSpPr txBox="1"/>
          <p:nvPr/>
        </p:nvSpPr>
        <p:spPr>
          <a:xfrm>
            <a:off x="2532445" y="962683"/>
            <a:ext cx="322353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baseline="0">
                <a:solidFill>
                  <a:srgbClr val="103E6A"/>
                </a:solidFill>
                <a:latin typeface="Ubuntu"/>
              </a:rPr>
              <a:t>How are Ultra Processed Food and drinks displayed in shops?</a:t>
            </a:r>
            <a:endParaRPr lang="en-US" sz="2000"/>
          </a:p>
        </p:txBody>
      </p:sp>
      <p:pic>
        <p:nvPicPr>
          <p:cNvPr id="10" name="Picture 9" descr="A blue and white outline of a speech bubble&#10;&#10;Description automatically generated">
            <a:extLst>
              <a:ext uri="{FF2B5EF4-FFF2-40B4-BE49-F238E27FC236}">
                <a16:creationId xmlns:a16="http://schemas.microsoft.com/office/drawing/2014/main" id="{E6DE8486-A2F0-1626-F02A-3A95DEF1530B}"/>
              </a:ext>
            </a:extLst>
          </p:cNvPr>
          <p:cNvPicPr>
            <a:picLocks noChangeAspect="1"/>
          </p:cNvPicPr>
          <p:nvPr/>
        </p:nvPicPr>
        <p:blipFill>
          <a:blip r:embed="rId3"/>
          <a:stretch>
            <a:fillRect/>
          </a:stretch>
        </p:blipFill>
        <p:spPr>
          <a:xfrm>
            <a:off x="129215" y="2868471"/>
            <a:ext cx="4198591" cy="3170346"/>
          </a:xfrm>
          <a:prstGeom prst="rect">
            <a:avLst/>
          </a:prstGeom>
        </p:spPr>
      </p:pic>
      <p:pic>
        <p:nvPicPr>
          <p:cNvPr id="11" name="Picture 10" descr="A blue and white outline of a speech bubble&#10;&#10;Description automatically generated">
            <a:extLst>
              <a:ext uri="{FF2B5EF4-FFF2-40B4-BE49-F238E27FC236}">
                <a16:creationId xmlns:a16="http://schemas.microsoft.com/office/drawing/2014/main" id="{50D0B796-5393-11E0-6076-B8B52BD52E41}"/>
              </a:ext>
            </a:extLst>
          </p:cNvPr>
          <p:cNvPicPr>
            <a:picLocks noChangeAspect="1"/>
          </p:cNvPicPr>
          <p:nvPr/>
        </p:nvPicPr>
        <p:blipFill>
          <a:blip r:embed="rId3"/>
          <a:stretch>
            <a:fillRect/>
          </a:stretch>
        </p:blipFill>
        <p:spPr>
          <a:xfrm>
            <a:off x="4690255" y="4076885"/>
            <a:ext cx="3759569" cy="2507993"/>
          </a:xfrm>
          <a:prstGeom prst="rect">
            <a:avLst/>
          </a:prstGeom>
        </p:spPr>
      </p:pic>
      <p:sp>
        <p:nvSpPr>
          <p:cNvPr id="12" name="TextBox 11">
            <a:extLst>
              <a:ext uri="{FF2B5EF4-FFF2-40B4-BE49-F238E27FC236}">
                <a16:creationId xmlns:a16="http://schemas.microsoft.com/office/drawing/2014/main" id="{2E625BD2-E197-CA18-1322-FC34353AF88F}"/>
              </a:ext>
            </a:extLst>
          </p:cNvPr>
          <p:cNvSpPr txBox="1"/>
          <p:nvPr/>
        </p:nvSpPr>
        <p:spPr>
          <a:xfrm>
            <a:off x="361950" y="3613150"/>
            <a:ext cx="3587750"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baseline="0">
                <a:solidFill>
                  <a:srgbClr val="103E6A"/>
                </a:solidFill>
                <a:latin typeface="Ubuntu"/>
              </a:rPr>
              <a:t>Why do you think bright </a:t>
            </a:r>
            <a:r>
              <a:rPr lang="en-US" sz="2000" baseline="0" err="1">
                <a:solidFill>
                  <a:srgbClr val="103E6A"/>
                </a:solidFill>
                <a:latin typeface="Ubuntu"/>
              </a:rPr>
              <a:t>colours</a:t>
            </a:r>
            <a:r>
              <a:rPr lang="en-US" sz="2000" baseline="0">
                <a:solidFill>
                  <a:srgbClr val="103E6A"/>
                </a:solidFill>
                <a:latin typeface="Ubuntu"/>
              </a:rPr>
              <a:t>, large text and branded logos are used?</a:t>
            </a:r>
            <a:endParaRPr lang="en-US" sz="2000"/>
          </a:p>
        </p:txBody>
      </p:sp>
      <p:sp>
        <p:nvSpPr>
          <p:cNvPr id="14" name="TextBox 13">
            <a:extLst>
              <a:ext uri="{FF2B5EF4-FFF2-40B4-BE49-F238E27FC236}">
                <a16:creationId xmlns:a16="http://schemas.microsoft.com/office/drawing/2014/main" id="{18614652-57EC-9357-8C0A-8185A215A4AB}"/>
              </a:ext>
            </a:extLst>
          </p:cNvPr>
          <p:cNvSpPr txBox="1"/>
          <p:nvPr/>
        </p:nvSpPr>
        <p:spPr>
          <a:xfrm>
            <a:off x="5115079" y="4624491"/>
            <a:ext cx="310642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baseline="0">
                <a:solidFill>
                  <a:srgbClr val="103E6A"/>
                </a:solidFill>
                <a:latin typeface="Ubuntu"/>
              </a:rPr>
              <a:t>Why do you think special offers or discounts are advertised?</a:t>
            </a:r>
            <a:endParaRPr lang="en-US">
              <a:cs typeface="Calibri" panose="020F0502020204030204"/>
            </a:endParaRPr>
          </a:p>
        </p:txBody>
      </p:sp>
      <p:pic>
        <p:nvPicPr>
          <p:cNvPr id="2" name="Picture 1" descr="A shelf with bottles of soda and drinks&#10;&#10;Description automatically generated">
            <a:extLst>
              <a:ext uri="{FF2B5EF4-FFF2-40B4-BE49-F238E27FC236}">
                <a16:creationId xmlns:a16="http://schemas.microsoft.com/office/drawing/2014/main" id="{735ED8B2-A78C-0747-F08B-8EFF3E631C70}"/>
              </a:ext>
            </a:extLst>
          </p:cNvPr>
          <p:cNvPicPr>
            <a:picLocks noChangeAspect="1"/>
          </p:cNvPicPr>
          <p:nvPr/>
        </p:nvPicPr>
        <p:blipFill>
          <a:blip r:embed="rId4"/>
          <a:stretch>
            <a:fillRect/>
          </a:stretch>
        </p:blipFill>
        <p:spPr>
          <a:xfrm>
            <a:off x="6669698" y="573332"/>
            <a:ext cx="4667250" cy="3038475"/>
          </a:xfrm>
          <a:prstGeom prst="rect">
            <a:avLst/>
          </a:prstGeom>
        </p:spPr>
      </p:pic>
    </p:spTree>
    <p:extLst>
      <p:ext uri="{BB962C8B-B14F-4D97-AF65-F5344CB8AC3E}">
        <p14:creationId xmlns:p14="http://schemas.microsoft.com/office/powerpoint/2010/main" val="2530540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DEB8CE-1587-8AFF-D955-0FF16E055545}"/>
              </a:ext>
            </a:extLst>
          </p:cNvPr>
          <p:cNvSpPr txBox="1"/>
          <p:nvPr/>
        </p:nvSpPr>
        <p:spPr>
          <a:xfrm>
            <a:off x="8444753" y="6214782"/>
            <a:ext cx="358364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1"/>
                </a:solidFill>
                <a:hlinkClick r:id="rId3">
                  <a:extLst>
                    <a:ext uri="{A12FA001-AC4F-418D-AE19-62706E023703}">
                      <ahyp:hlinkClr xmlns:ahyp="http://schemas.microsoft.com/office/drawing/2018/hyperlinkcolor" val="tx"/>
                    </a:ext>
                  </a:extLst>
                </a:hlinkClick>
              </a:rPr>
              <a:t>GSTTF asset library (canto.global)</a:t>
            </a:r>
          </a:p>
        </p:txBody>
      </p:sp>
      <p:pic>
        <p:nvPicPr>
          <p:cNvPr id="7" name="Picture 6" descr="A blue and white outline of a speech bubble&#10;&#10;Description automatically generated">
            <a:extLst>
              <a:ext uri="{FF2B5EF4-FFF2-40B4-BE49-F238E27FC236}">
                <a16:creationId xmlns:a16="http://schemas.microsoft.com/office/drawing/2014/main" id="{603C4A84-215D-B9EA-CE83-1CDA34209CDF}"/>
              </a:ext>
            </a:extLst>
          </p:cNvPr>
          <p:cNvPicPr>
            <a:picLocks noChangeAspect="1"/>
          </p:cNvPicPr>
          <p:nvPr/>
        </p:nvPicPr>
        <p:blipFill>
          <a:blip r:embed="rId4"/>
          <a:stretch>
            <a:fillRect/>
          </a:stretch>
        </p:blipFill>
        <p:spPr>
          <a:xfrm>
            <a:off x="1667655" y="558985"/>
            <a:ext cx="4165969" cy="2622293"/>
          </a:xfrm>
          <a:prstGeom prst="rect">
            <a:avLst/>
          </a:prstGeom>
        </p:spPr>
      </p:pic>
      <p:pic>
        <p:nvPicPr>
          <p:cNvPr id="9" name="Picture 8" descr="A blue and white outline of a speech bubble&#10;&#10;Description automatically generated">
            <a:extLst>
              <a:ext uri="{FF2B5EF4-FFF2-40B4-BE49-F238E27FC236}">
                <a16:creationId xmlns:a16="http://schemas.microsoft.com/office/drawing/2014/main" id="{19A56BB1-B42C-4B93-D410-DCB5FA0E6FD0}"/>
              </a:ext>
            </a:extLst>
          </p:cNvPr>
          <p:cNvPicPr>
            <a:picLocks noChangeAspect="1"/>
          </p:cNvPicPr>
          <p:nvPr/>
        </p:nvPicPr>
        <p:blipFill>
          <a:blip r:embed="rId4"/>
          <a:stretch>
            <a:fillRect/>
          </a:stretch>
        </p:blipFill>
        <p:spPr>
          <a:xfrm>
            <a:off x="727855" y="3441885"/>
            <a:ext cx="3632569" cy="1809493"/>
          </a:xfrm>
          <a:prstGeom prst="rect">
            <a:avLst/>
          </a:prstGeom>
        </p:spPr>
      </p:pic>
      <p:pic>
        <p:nvPicPr>
          <p:cNvPr id="11" name="Picture 10" descr="A blue and white outline of a speech bubble&#10;&#10;Description automatically generated">
            <a:extLst>
              <a:ext uri="{FF2B5EF4-FFF2-40B4-BE49-F238E27FC236}">
                <a16:creationId xmlns:a16="http://schemas.microsoft.com/office/drawing/2014/main" id="{EC23E390-3531-A963-8892-7B53A0D56AEF}"/>
              </a:ext>
            </a:extLst>
          </p:cNvPr>
          <p:cNvPicPr>
            <a:picLocks noChangeAspect="1"/>
          </p:cNvPicPr>
          <p:nvPr/>
        </p:nvPicPr>
        <p:blipFill>
          <a:blip r:embed="rId4"/>
          <a:stretch>
            <a:fillRect/>
          </a:stretch>
        </p:blipFill>
        <p:spPr>
          <a:xfrm>
            <a:off x="4487055" y="4026085"/>
            <a:ext cx="3950069" cy="2838193"/>
          </a:xfrm>
          <a:prstGeom prst="rect">
            <a:avLst/>
          </a:prstGeom>
        </p:spPr>
      </p:pic>
      <p:sp>
        <p:nvSpPr>
          <p:cNvPr id="12" name="TextBox 11">
            <a:extLst>
              <a:ext uri="{FF2B5EF4-FFF2-40B4-BE49-F238E27FC236}">
                <a16:creationId xmlns:a16="http://schemas.microsoft.com/office/drawing/2014/main" id="{0F6E967C-0DAE-AFDE-D628-BA3774A48724}"/>
              </a:ext>
            </a:extLst>
          </p:cNvPr>
          <p:cNvSpPr txBox="1"/>
          <p:nvPr/>
        </p:nvSpPr>
        <p:spPr>
          <a:xfrm>
            <a:off x="2090421" y="1045734"/>
            <a:ext cx="3874025"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lumMod val="76000"/>
                  </a:schemeClr>
                </a:solidFill>
                <a:latin typeface="Ubuntu"/>
              </a:rPr>
              <a:t>Why do you think some food and drink products use 'cartoon' or 'animal' logos </a:t>
            </a:r>
            <a:endParaRPr lang="en-US" sz="2000">
              <a:solidFill>
                <a:schemeClr val="accent1">
                  <a:lumMod val="76000"/>
                </a:schemeClr>
              </a:solidFill>
              <a:latin typeface="Calibri" panose="020F0502020204030204"/>
              <a:cs typeface="Calibri"/>
            </a:endParaRPr>
          </a:p>
          <a:p>
            <a:r>
              <a:rPr lang="en-US" sz="2000">
                <a:solidFill>
                  <a:schemeClr val="accent1">
                    <a:lumMod val="76000"/>
                  </a:schemeClr>
                </a:solidFill>
                <a:latin typeface="Ubuntu"/>
              </a:rPr>
              <a:t>such as these?</a:t>
            </a:r>
            <a:endParaRPr lang="en-US" sz="2000">
              <a:solidFill>
                <a:schemeClr val="accent1">
                  <a:lumMod val="76000"/>
                </a:schemeClr>
              </a:solidFill>
              <a:cs typeface="Calibri"/>
            </a:endParaRPr>
          </a:p>
        </p:txBody>
      </p:sp>
      <p:sp>
        <p:nvSpPr>
          <p:cNvPr id="13" name="TextBox 12">
            <a:extLst>
              <a:ext uri="{FF2B5EF4-FFF2-40B4-BE49-F238E27FC236}">
                <a16:creationId xmlns:a16="http://schemas.microsoft.com/office/drawing/2014/main" id="{7153846E-D827-00CA-7D51-68717B1697EF}"/>
              </a:ext>
            </a:extLst>
          </p:cNvPr>
          <p:cNvSpPr txBox="1"/>
          <p:nvPr/>
        </p:nvSpPr>
        <p:spPr>
          <a:xfrm>
            <a:off x="1176820" y="3878361"/>
            <a:ext cx="3014291"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lumMod val="76000"/>
                  </a:schemeClr>
                </a:solidFill>
                <a:latin typeface="Ubuntu"/>
              </a:rPr>
              <a:t>Who are these products being marketed to?</a:t>
            </a:r>
            <a:endParaRPr lang="en-US" sz="2000">
              <a:solidFill>
                <a:schemeClr val="accent1">
                  <a:lumMod val="76000"/>
                </a:schemeClr>
              </a:solidFill>
              <a:cs typeface="Calibri"/>
            </a:endParaRPr>
          </a:p>
        </p:txBody>
      </p:sp>
      <p:sp>
        <p:nvSpPr>
          <p:cNvPr id="14" name="TextBox 13">
            <a:extLst>
              <a:ext uri="{FF2B5EF4-FFF2-40B4-BE49-F238E27FC236}">
                <a16:creationId xmlns:a16="http://schemas.microsoft.com/office/drawing/2014/main" id="{8D835AEC-07C1-D0E2-21BB-45D0A8801674}"/>
              </a:ext>
            </a:extLst>
          </p:cNvPr>
          <p:cNvSpPr txBox="1"/>
          <p:nvPr/>
        </p:nvSpPr>
        <p:spPr>
          <a:xfrm>
            <a:off x="4884698" y="4584204"/>
            <a:ext cx="3392281"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lumMod val="76000"/>
                  </a:schemeClr>
                </a:solidFill>
                <a:latin typeface="Ubuntu"/>
              </a:rPr>
              <a:t>Does the brand or logo affect your decision making when choosing a product? Why?</a:t>
            </a:r>
            <a:endParaRPr lang="en-US" sz="2000">
              <a:solidFill>
                <a:schemeClr val="accent1">
                  <a:lumMod val="76000"/>
                </a:schemeClr>
              </a:solidFill>
            </a:endParaRPr>
          </a:p>
        </p:txBody>
      </p:sp>
      <p:pic>
        <p:nvPicPr>
          <p:cNvPr id="3" name="Picture 2" descr="A shelf with cereal boxes&#10;&#10;Description automatically generated">
            <a:extLst>
              <a:ext uri="{FF2B5EF4-FFF2-40B4-BE49-F238E27FC236}">
                <a16:creationId xmlns:a16="http://schemas.microsoft.com/office/drawing/2014/main" id="{45D3C7C5-031B-7EB8-8153-519E9694F416}"/>
              </a:ext>
            </a:extLst>
          </p:cNvPr>
          <p:cNvPicPr>
            <a:picLocks noChangeAspect="1"/>
          </p:cNvPicPr>
          <p:nvPr/>
        </p:nvPicPr>
        <p:blipFill>
          <a:blip r:embed="rId5"/>
          <a:stretch>
            <a:fillRect/>
          </a:stretch>
        </p:blipFill>
        <p:spPr>
          <a:xfrm>
            <a:off x="6582055" y="444034"/>
            <a:ext cx="4810125" cy="3190875"/>
          </a:xfrm>
          <a:prstGeom prst="rect">
            <a:avLst/>
          </a:prstGeom>
        </p:spPr>
      </p:pic>
    </p:spTree>
    <p:extLst>
      <p:ext uri="{BB962C8B-B14F-4D97-AF65-F5344CB8AC3E}">
        <p14:creationId xmlns:p14="http://schemas.microsoft.com/office/powerpoint/2010/main" val="3317564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blue and white outline of a speech bubble&#10;&#10;Description automatically generated">
            <a:extLst>
              <a:ext uri="{FF2B5EF4-FFF2-40B4-BE49-F238E27FC236}">
                <a16:creationId xmlns:a16="http://schemas.microsoft.com/office/drawing/2014/main" id="{E2968758-33A0-A223-CB5F-16ECDBB8D4DD}"/>
              </a:ext>
            </a:extLst>
          </p:cNvPr>
          <p:cNvPicPr>
            <a:picLocks noChangeAspect="1"/>
          </p:cNvPicPr>
          <p:nvPr/>
        </p:nvPicPr>
        <p:blipFill>
          <a:blip r:embed="rId3"/>
          <a:stretch>
            <a:fillRect/>
          </a:stretch>
        </p:blipFill>
        <p:spPr>
          <a:xfrm>
            <a:off x="1985155" y="292285"/>
            <a:ext cx="4255845" cy="3141039"/>
          </a:xfrm>
          <a:prstGeom prst="rect">
            <a:avLst/>
          </a:prstGeom>
        </p:spPr>
      </p:pic>
      <p:pic>
        <p:nvPicPr>
          <p:cNvPr id="9" name="Picture 8" descr="A blue and white outline of a speech bubble&#10;&#10;Description automatically generated">
            <a:extLst>
              <a:ext uri="{FF2B5EF4-FFF2-40B4-BE49-F238E27FC236}">
                <a16:creationId xmlns:a16="http://schemas.microsoft.com/office/drawing/2014/main" id="{DAFBB072-8B5E-F483-81B4-6BBCBF7685FF}"/>
              </a:ext>
            </a:extLst>
          </p:cNvPr>
          <p:cNvPicPr>
            <a:picLocks noChangeAspect="1"/>
          </p:cNvPicPr>
          <p:nvPr/>
        </p:nvPicPr>
        <p:blipFill>
          <a:blip r:embed="rId3"/>
          <a:stretch>
            <a:fillRect/>
          </a:stretch>
        </p:blipFill>
        <p:spPr>
          <a:xfrm>
            <a:off x="270655" y="3416485"/>
            <a:ext cx="4242169" cy="2622293"/>
          </a:xfrm>
          <a:prstGeom prst="rect">
            <a:avLst/>
          </a:prstGeom>
        </p:spPr>
      </p:pic>
      <p:pic>
        <p:nvPicPr>
          <p:cNvPr id="11" name="Picture 10" descr="A blue and white outline of a speech bubble&#10;&#10;Description automatically generated">
            <a:extLst>
              <a:ext uri="{FF2B5EF4-FFF2-40B4-BE49-F238E27FC236}">
                <a16:creationId xmlns:a16="http://schemas.microsoft.com/office/drawing/2014/main" id="{E56CF95A-6618-E2D5-4276-CEF3F5A3536C}"/>
              </a:ext>
            </a:extLst>
          </p:cNvPr>
          <p:cNvPicPr>
            <a:picLocks noChangeAspect="1"/>
          </p:cNvPicPr>
          <p:nvPr/>
        </p:nvPicPr>
        <p:blipFill>
          <a:blip r:embed="rId3"/>
          <a:stretch>
            <a:fillRect/>
          </a:stretch>
        </p:blipFill>
        <p:spPr>
          <a:xfrm>
            <a:off x="5109355" y="4343585"/>
            <a:ext cx="3873869" cy="2393693"/>
          </a:xfrm>
          <a:prstGeom prst="rect">
            <a:avLst/>
          </a:prstGeom>
        </p:spPr>
      </p:pic>
      <p:sp>
        <p:nvSpPr>
          <p:cNvPr id="12" name="TextBox 11">
            <a:extLst>
              <a:ext uri="{FF2B5EF4-FFF2-40B4-BE49-F238E27FC236}">
                <a16:creationId xmlns:a16="http://schemas.microsoft.com/office/drawing/2014/main" id="{554B3D0F-70AC-70B8-DAF7-A25A635EDBBB}"/>
              </a:ext>
            </a:extLst>
          </p:cNvPr>
          <p:cNvSpPr txBox="1"/>
          <p:nvPr/>
        </p:nvSpPr>
        <p:spPr>
          <a:xfrm>
            <a:off x="2642681" y="832264"/>
            <a:ext cx="3455684"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lumMod val="76000"/>
                  </a:schemeClr>
                </a:solidFill>
                <a:latin typeface="Ubuntu"/>
                <a:cs typeface="Calibri"/>
              </a:rPr>
              <a:t>Why do you think </a:t>
            </a:r>
            <a:r>
              <a:rPr lang="en-US" sz="2000" err="1">
                <a:solidFill>
                  <a:schemeClr val="accent1">
                    <a:lumMod val="76000"/>
                  </a:schemeClr>
                </a:solidFill>
                <a:latin typeface="Ubuntu"/>
                <a:cs typeface="Calibri"/>
              </a:rPr>
              <a:t>McVities</a:t>
            </a:r>
            <a:r>
              <a:rPr lang="en-US" sz="2000">
                <a:solidFill>
                  <a:schemeClr val="accent1">
                    <a:lumMod val="76000"/>
                  </a:schemeClr>
                </a:solidFill>
                <a:latin typeface="Ubuntu"/>
                <a:cs typeface="Calibri"/>
              </a:rPr>
              <a:t> have branded these as 'Mermaid Magical Choccy Cake Bars'?</a:t>
            </a:r>
          </a:p>
        </p:txBody>
      </p:sp>
      <p:sp>
        <p:nvSpPr>
          <p:cNvPr id="20" name="TextBox 19">
            <a:extLst>
              <a:ext uri="{FF2B5EF4-FFF2-40B4-BE49-F238E27FC236}">
                <a16:creationId xmlns:a16="http://schemas.microsoft.com/office/drawing/2014/main" id="{3EF9AFB8-080F-ECBA-311E-3F4C2181E927}"/>
              </a:ext>
            </a:extLst>
          </p:cNvPr>
          <p:cNvSpPr txBox="1"/>
          <p:nvPr/>
        </p:nvSpPr>
        <p:spPr>
          <a:xfrm>
            <a:off x="512987" y="3998280"/>
            <a:ext cx="3759200"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baseline="0">
                <a:solidFill>
                  <a:srgbClr val="103E6A"/>
                </a:solidFill>
                <a:latin typeface="Ubuntu"/>
              </a:rPr>
              <a:t>Why do you think </a:t>
            </a:r>
            <a:r>
              <a:rPr lang="en-US" sz="2000" baseline="0" err="1">
                <a:solidFill>
                  <a:srgbClr val="103E6A"/>
                </a:solidFill>
                <a:latin typeface="Ubuntu"/>
              </a:rPr>
              <a:t>McVities</a:t>
            </a:r>
            <a:r>
              <a:rPr lang="en-US" sz="2000" baseline="0">
                <a:solidFill>
                  <a:srgbClr val="103E6A"/>
                </a:solidFill>
                <a:latin typeface="Ubuntu"/>
              </a:rPr>
              <a:t> have included 'limited edition' on the packaging?</a:t>
            </a:r>
            <a:endParaRPr lang="en-US" sz="2000"/>
          </a:p>
        </p:txBody>
      </p:sp>
      <p:sp>
        <p:nvSpPr>
          <p:cNvPr id="21" name="TextBox 20">
            <a:extLst>
              <a:ext uri="{FF2B5EF4-FFF2-40B4-BE49-F238E27FC236}">
                <a16:creationId xmlns:a16="http://schemas.microsoft.com/office/drawing/2014/main" id="{AC30AA73-B632-89E7-4963-C626F1375376}"/>
              </a:ext>
            </a:extLst>
          </p:cNvPr>
          <p:cNvSpPr txBox="1"/>
          <p:nvPr/>
        </p:nvSpPr>
        <p:spPr>
          <a:xfrm>
            <a:off x="5460265" y="4867574"/>
            <a:ext cx="3517900"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lumMod val="76000"/>
                  </a:schemeClr>
                </a:solidFill>
                <a:latin typeface="Ubuntu"/>
              </a:rPr>
              <a:t>How might this packaging and image influence young children? </a:t>
            </a:r>
            <a:endParaRPr lang="en-US" sz="2000">
              <a:solidFill>
                <a:schemeClr val="accent1">
                  <a:lumMod val="76000"/>
                </a:schemeClr>
              </a:solidFill>
            </a:endParaRPr>
          </a:p>
        </p:txBody>
      </p:sp>
      <p:pic>
        <p:nvPicPr>
          <p:cNvPr id="2" name="Picture 1" descr="A shelf with packages of food&#10;&#10;Description automatically generated">
            <a:extLst>
              <a:ext uri="{FF2B5EF4-FFF2-40B4-BE49-F238E27FC236}">
                <a16:creationId xmlns:a16="http://schemas.microsoft.com/office/drawing/2014/main" id="{8CE8BC46-30FF-753B-1864-45572EDDF6B8}"/>
              </a:ext>
            </a:extLst>
          </p:cNvPr>
          <p:cNvPicPr>
            <a:picLocks noChangeAspect="1"/>
          </p:cNvPicPr>
          <p:nvPr/>
        </p:nvPicPr>
        <p:blipFill>
          <a:blip r:embed="rId4"/>
          <a:stretch>
            <a:fillRect/>
          </a:stretch>
        </p:blipFill>
        <p:spPr>
          <a:xfrm>
            <a:off x="6479241" y="294995"/>
            <a:ext cx="5486400" cy="3533775"/>
          </a:xfrm>
          <a:prstGeom prst="rect">
            <a:avLst/>
          </a:prstGeom>
        </p:spPr>
      </p:pic>
    </p:spTree>
    <p:extLst>
      <p:ext uri="{BB962C8B-B14F-4D97-AF65-F5344CB8AC3E}">
        <p14:creationId xmlns:p14="http://schemas.microsoft.com/office/powerpoint/2010/main" val="138318791"/>
      </p:ext>
    </p:extLst>
  </p:cSld>
  <p:clrMapOvr>
    <a:masterClrMapping/>
  </p:clrMapOvr>
</p:sld>
</file>

<file path=ppt/theme/theme1.xml><?xml version="1.0" encoding="utf-8"?>
<a:theme xmlns:a="http://schemas.openxmlformats.org/drawingml/2006/main" name="PHW - Master Deck - Orange">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
        <AccountId xsi:nil="true"/>
        <AccountType/>
      </UserInfo>
    </SharedWithUsers>
    <MediaLengthInSeconds xmlns="bbd7921a-042b-4eb0-b7a0-a3fc5587e9ac" xsi:nil="true"/>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786DA86-E1FB-44EE-B0F0-78AE5479C1BE}">
  <ds:schemaRefs>
    <ds:schemaRef ds:uri="bbd7921a-042b-4eb0-b7a0-a3fc5587e9ac"/>
    <ds:schemaRef ds:uri="d6550f9a-f14e-418b-a53a-e888529f43ac"/>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9772CF89-D81E-4226-8067-2255C6B4F3C3}">
  <ds:schemaRefs>
    <ds:schemaRef ds:uri="http://schemas.microsoft.com/sharepoint/v3/contenttype/forms"/>
  </ds:schemaRefs>
</ds:datastoreItem>
</file>

<file path=customXml/itemProps3.xml><?xml version="1.0" encoding="utf-8"?>
<ds:datastoreItem xmlns:ds="http://schemas.openxmlformats.org/officeDocument/2006/customXml" ds:itemID="{172EF454-50D6-45F6-83A9-4C3DF63522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d7921a-042b-4eb0-b7a0-a3fc5587e9ac"/>
    <ds:schemaRef ds:uri="d6550f9a-f14e-418b-a53a-e888529f43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15</Slides>
  <Notes>6</Notes>
  <HiddenSlides>0</HiddenSlide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PHW - Master Deck - Orange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revision>83</cp:revision>
  <dcterms:created xsi:type="dcterms:W3CDTF">2024-01-29T16:09:21Z</dcterms:created>
  <dcterms:modified xsi:type="dcterms:W3CDTF">2025-06-23T09:32:04Z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Order">
    <vt:r8>228500</vt:r8>
  </property>
  <property fmtid="{D5CDD505-2E9C-101B-9397-08002B2CF9AE}" pid="4" name="xd_Signature">
    <vt:bool>false</vt:bool>
  </property>
  <property fmtid="{D5CDD505-2E9C-101B-9397-08002B2CF9AE}" pid="5" name="xd_ProgID">
    <vt:lpwstr/>
  </property>
  <property fmtid="{D5CDD505-2E9C-101B-9397-08002B2CF9AE}" pid="6" name="Reviewd">
    <vt:bool>false</vt:bool>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