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3"/>
  </p:notesMasterIdLst>
  <p:sldIdLst>
    <p:sldId id="256" r:id="rId5"/>
    <p:sldId id="305" r:id="rId6"/>
    <p:sldId id="276" r:id="rId7"/>
    <p:sldId id="275" r:id="rId8"/>
    <p:sldId id="278" r:id="rId9"/>
    <p:sldId id="277" r:id="rId10"/>
    <p:sldId id="279" r:id="rId11"/>
    <p:sldId id="270" r:id="rId12"/>
    <p:sldId id="260" r:id="rId13"/>
    <p:sldId id="263" r:id="rId14"/>
    <p:sldId id="262" r:id="rId15"/>
    <p:sldId id="267" r:id="rId16"/>
    <p:sldId id="268" r:id="rId17"/>
    <p:sldId id="271" r:id="rId18"/>
    <p:sldId id="273" r:id="rId19"/>
    <p:sldId id="306" r:id="rId20"/>
    <p:sldId id="258" r:id="rId21"/>
    <p:sldId id="26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08B1E03E-4DCC-1CAC-3AE4-1F29E517C8F7}" name="Sophie Flood (Public Health Wales - Matrix House)" initials="" userId="S::Sophie.Flood@wales.nhs.uk::f1b68508-ff1d-4a78-a875-f6aa95017de1"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0D4999D6-1E25-3088-B460-8B65078DA143}" name="Lillie Price (Public Health Wales - No. 2 Capital Quarter)" initials="" userId="S::Lillie.Price@wales.nhs.uk::032d964d-be01-4d8a-8a44-d1d16ba6425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44269"/>
    <a:srgbClr val="FF6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69A20D-3B07-D3F9-C1B6-0543C0F775DE}" v="21" dt="2025-06-24T08:30:20.549"/>
    <p1510:client id="{A9558357-8437-54BC-4D79-BCDBF10826CB}" v="13" dt="2025-06-23T09:51:52.911"/>
    <p1510:client id="{D25DC9AC-8501-634E-3A07-2121D93C3ADB}" v="5" dt="2025-06-23T10:12:07.4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Priest (Public Health Wales - No. 2 Capital Quarter)" userId="S::anthony.priest2@wales.nhs.uk::46692481-554a-429c-bc03-d4cca9c03c2b" providerId="AD" clId="Web-{8DF47B3C-AAE7-F033-7783-C3B54AE7D724}"/>
    <pc:docChg chg="addSld modSld">
      <pc:chgData name="Anthony Priest (Public Health Wales - No. 2 Capital Quarter)" userId="S::anthony.priest2@wales.nhs.uk::46692481-554a-429c-bc03-d4cca9c03c2b" providerId="AD" clId="Web-{8DF47B3C-AAE7-F033-7783-C3B54AE7D724}" dt="2025-01-15T15:14:12.351" v="173" actId="20577"/>
      <pc:docMkLst>
        <pc:docMk/>
      </pc:docMkLst>
      <pc:sldChg chg="modSp add">
        <pc:chgData name="Anthony Priest (Public Health Wales - No. 2 Capital Quarter)" userId="S::anthony.priest2@wales.nhs.uk::46692481-554a-429c-bc03-d4cca9c03c2b" providerId="AD" clId="Web-{8DF47B3C-AAE7-F033-7783-C3B54AE7D724}" dt="2025-01-15T15:14:12.351" v="173" actId="20577"/>
        <pc:sldMkLst>
          <pc:docMk/>
          <pc:sldMk cId="2837543079" sldId="304"/>
        </pc:sldMkLst>
        <pc:spChg chg="mod">
          <ac:chgData name="Anthony Priest (Public Health Wales - No. 2 Capital Quarter)" userId="S::anthony.priest2@wales.nhs.uk::46692481-554a-429c-bc03-d4cca9c03c2b" providerId="AD" clId="Web-{8DF47B3C-AAE7-F033-7783-C3B54AE7D724}" dt="2025-01-15T15:14:12.351" v="173" actId="20577"/>
          <ac:spMkLst>
            <pc:docMk/>
            <pc:sldMk cId="2837543079" sldId="304"/>
            <ac:spMk id="3" creationId="{CF67C87D-D479-CDB1-4ED3-582FF7BABB23}"/>
          </ac:spMkLst>
        </pc:spChg>
      </pc:sldChg>
    </pc:docChg>
  </pc:docChgLst>
  <pc:docChgLst>
    <pc:chgData name="Sophie Flood (Public Health Wales - Matrix House)" userId="S::sophie.flood@wales.nhs.uk::f1b68508-ff1d-4a78-a875-f6aa95017de1" providerId="AD" clId="Web-{B857C952-E917-3D69-CCD3-7098D6760327}"/>
    <pc:docChg chg="addSld modSld">
      <pc:chgData name="Sophie Flood (Public Health Wales - Matrix House)" userId="S::sophie.flood@wales.nhs.uk::f1b68508-ff1d-4a78-a875-f6aa95017de1" providerId="AD" clId="Web-{B857C952-E917-3D69-CCD3-7098D6760327}" dt="2025-01-21T17:21:27.963" v="85" actId="20577"/>
      <pc:docMkLst>
        <pc:docMk/>
      </pc:docMkLst>
      <pc:sldChg chg="modSp">
        <pc:chgData name="Sophie Flood (Public Health Wales - Matrix House)" userId="S::sophie.flood@wales.nhs.uk::f1b68508-ff1d-4a78-a875-f6aa95017de1" providerId="AD" clId="Web-{B857C952-E917-3D69-CCD3-7098D6760327}" dt="2025-01-21T17:03:49.246" v="9" actId="20577"/>
        <pc:sldMkLst>
          <pc:docMk/>
          <pc:sldMk cId="4163141204" sldId="260"/>
        </pc:sldMkLst>
        <pc:spChg chg="mod">
          <ac:chgData name="Sophie Flood (Public Health Wales - Matrix House)" userId="S::sophie.flood@wales.nhs.uk::f1b68508-ff1d-4a78-a875-f6aa95017de1" providerId="AD" clId="Web-{B857C952-E917-3D69-CCD3-7098D6760327}" dt="2025-01-21T17:03:49.246" v="9" actId="20577"/>
          <ac:spMkLst>
            <pc:docMk/>
            <pc:sldMk cId="4163141204" sldId="260"/>
            <ac:spMk id="6" creationId="{7633A806-739E-3AD1-0B19-23EED83EE6E6}"/>
          </ac:spMkLst>
        </pc:spChg>
      </pc:sldChg>
      <pc:sldChg chg="modSp">
        <pc:chgData name="Sophie Flood (Public Health Wales - Matrix House)" userId="S::sophie.flood@wales.nhs.uk::f1b68508-ff1d-4a78-a875-f6aa95017de1" providerId="AD" clId="Web-{B857C952-E917-3D69-CCD3-7098D6760327}" dt="2025-01-21T17:03:35.027" v="4" actId="20577"/>
        <pc:sldMkLst>
          <pc:docMk/>
          <pc:sldMk cId="3015214445" sldId="270"/>
        </pc:sldMkLst>
        <pc:spChg chg="mod">
          <ac:chgData name="Sophie Flood (Public Health Wales - Matrix House)" userId="S::sophie.flood@wales.nhs.uk::f1b68508-ff1d-4a78-a875-f6aa95017de1" providerId="AD" clId="Web-{B857C952-E917-3D69-CCD3-7098D6760327}" dt="2025-01-21T17:03:35.027" v="4" actId="20577"/>
          <ac:spMkLst>
            <pc:docMk/>
            <pc:sldMk cId="3015214445" sldId="270"/>
            <ac:spMk id="7" creationId="{E45EFAD9-2172-A8AC-7858-541B7DD14818}"/>
          </ac:spMkLst>
        </pc:spChg>
      </pc:sldChg>
      <pc:sldChg chg="modSp">
        <pc:chgData name="Sophie Flood (Public Health Wales - Matrix House)" userId="S::sophie.flood@wales.nhs.uk::f1b68508-ff1d-4a78-a875-f6aa95017de1" providerId="AD" clId="Web-{B857C952-E917-3D69-CCD3-7098D6760327}" dt="2025-01-21T16:57:51.460" v="1" actId="20577"/>
        <pc:sldMkLst>
          <pc:docMk/>
          <pc:sldMk cId="2051242467" sldId="276"/>
        </pc:sldMkLst>
        <pc:spChg chg="mod">
          <ac:chgData name="Sophie Flood (Public Health Wales - Matrix House)" userId="S::sophie.flood@wales.nhs.uk::f1b68508-ff1d-4a78-a875-f6aa95017de1" providerId="AD" clId="Web-{B857C952-E917-3D69-CCD3-7098D6760327}" dt="2025-01-21T16:57:51.460" v="1" actId="20577"/>
          <ac:spMkLst>
            <pc:docMk/>
            <pc:sldMk cId="2051242467" sldId="276"/>
            <ac:spMk id="6" creationId="{6D382F48-027E-AE1A-3D3C-1E9FC543B354}"/>
          </ac:spMkLst>
        </pc:spChg>
      </pc:sldChg>
      <pc:sldChg chg="modSp add">
        <pc:chgData name="Sophie Flood (Public Health Wales - Matrix House)" userId="S::sophie.flood@wales.nhs.uk::f1b68508-ff1d-4a78-a875-f6aa95017de1" providerId="AD" clId="Web-{B857C952-E917-3D69-CCD3-7098D6760327}" dt="2025-01-21T17:21:27.963" v="85" actId="20577"/>
        <pc:sldMkLst>
          <pc:docMk/>
          <pc:sldMk cId="2629694126" sldId="305"/>
        </pc:sldMkLst>
        <pc:spChg chg="mod">
          <ac:chgData name="Sophie Flood (Public Health Wales - Matrix House)" userId="S::sophie.flood@wales.nhs.uk::f1b68508-ff1d-4a78-a875-f6aa95017de1" providerId="AD" clId="Web-{B857C952-E917-3D69-CCD3-7098D6760327}" dt="2025-01-21T17:21:27.963" v="85" actId="20577"/>
          <ac:spMkLst>
            <pc:docMk/>
            <pc:sldMk cId="2629694126" sldId="305"/>
            <ac:spMk id="8" creationId="{12D83889-0442-1959-F86D-9314EE1CFC28}"/>
          </ac:spMkLst>
        </pc:spChg>
      </pc:sldChg>
    </pc:docChg>
  </pc:docChgLst>
  <pc:docChgLst>
    <pc:chgData name="Sophie Flood (Public Health Wales - Matrix House)" userId="S::sophie.flood@wales.nhs.uk::f1b68508-ff1d-4a78-a875-f6aa95017de1" providerId="AD" clId="Web-{7B3BF198-1D4C-25DA-91F6-9DA2F48ABAB0}"/>
    <pc:docChg chg="modSld">
      <pc:chgData name="Sophie Flood (Public Health Wales - Matrix House)" userId="S::sophie.flood@wales.nhs.uk::f1b68508-ff1d-4a78-a875-f6aa95017de1" providerId="AD" clId="Web-{7B3BF198-1D4C-25DA-91F6-9DA2F48ABAB0}" dt="2024-11-18T14:55:04.279" v="1" actId="20577"/>
      <pc:docMkLst>
        <pc:docMk/>
      </pc:docMkLst>
      <pc:sldChg chg="modSp">
        <pc:chgData name="Sophie Flood (Public Health Wales - Matrix House)" userId="S::sophie.flood@wales.nhs.uk::f1b68508-ff1d-4a78-a875-f6aa95017de1" providerId="AD" clId="Web-{7B3BF198-1D4C-25DA-91F6-9DA2F48ABAB0}" dt="2024-11-18T14:55:04.279" v="1" actId="20577"/>
        <pc:sldMkLst>
          <pc:docMk/>
          <pc:sldMk cId="2051242467" sldId="276"/>
        </pc:sldMkLst>
        <pc:spChg chg="mod">
          <ac:chgData name="Sophie Flood (Public Health Wales - Matrix House)" userId="S::sophie.flood@wales.nhs.uk::f1b68508-ff1d-4a78-a875-f6aa95017de1" providerId="AD" clId="Web-{7B3BF198-1D4C-25DA-91F6-9DA2F48ABAB0}" dt="2024-11-18T14:55:04.279" v="1" actId="20577"/>
          <ac:spMkLst>
            <pc:docMk/>
            <pc:sldMk cId="2051242467" sldId="276"/>
            <ac:spMk id="8" creationId="{16C23DCD-3F09-B735-304D-4EB386FCBEF0}"/>
          </ac:spMkLst>
        </pc:spChg>
      </pc:sldChg>
    </pc:docChg>
  </pc:docChgLst>
  <pc:docChgLst>
    <pc:chgData name="Almaz Wong (Public Health Wales - No. 2 Capital Quarter)" userId="S::almaz.wong@wales.nhs.uk::ea748972-8fa9-44ab-8b63-a8fb3618c257" providerId="AD" clId="Web-{A9558357-8437-54BC-4D79-BCDBF10826CB}"/>
    <pc:docChg chg="modSld">
      <pc:chgData name="Almaz Wong (Public Health Wales - No. 2 Capital Quarter)" userId="S::almaz.wong@wales.nhs.uk::ea748972-8fa9-44ab-8b63-a8fb3618c257" providerId="AD" clId="Web-{A9558357-8437-54BC-4D79-BCDBF10826CB}" dt="2025-06-23T09:51:52.911" v="12" actId="1076"/>
      <pc:docMkLst>
        <pc:docMk/>
      </pc:docMkLst>
      <pc:sldChg chg="addSp delSp modSp">
        <pc:chgData name="Almaz Wong (Public Health Wales - No. 2 Capital Quarter)" userId="S::almaz.wong@wales.nhs.uk::ea748972-8fa9-44ab-8b63-a8fb3618c257" providerId="AD" clId="Web-{A9558357-8437-54BC-4D79-BCDBF10826CB}" dt="2025-06-23T09:50:42.378" v="2" actId="1076"/>
        <pc:sldMkLst>
          <pc:docMk/>
          <pc:sldMk cId="2926879243" sldId="256"/>
        </pc:sldMkLst>
        <pc:picChg chg="add mod">
          <ac:chgData name="Almaz Wong (Public Health Wales - No. 2 Capital Quarter)" userId="S::almaz.wong@wales.nhs.uk::ea748972-8fa9-44ab-8b63-a8fb3618c257" providerId="AD" clId="Web-{A9558357-8437-54BC-4D79-BCDBF10826CB}" dt="2025-06-23T09:50:42.378" v="2" actId="1076"/>
          <ac:picMkLst>
            <pc:docMk/>
            <pc:sldMk cId="2926879243" sldId="256"/>
            <ac:picMk id="2" creationId="{F2592D6E-3F73-2805-2576-1C9CC3078CDB}"/>
          </ac:picMkLst>
        </pc:picChg>
        <pc:picChg chg="del">
          <ac:chgData name="Almaz Wong (Public Health Wales - No. 2 Capital Quarter)" userId="S::almaz.wong@wales.nhs.uk::ea748972-8fa9-44ab-8b63-a8fb3618c257" providerId="AD" clId="Web-{A9558357-8437-54BC-4D79-BCDBF10826CB}" dt="2025-06-23T09:50:38.284" v="0"/>
          <ac:picMkLst>
            <pc:docMk/>
            <pc:sldMk cId="2926879243" sldId="256"/>
            <ac:picMk id="4" creationId="{A43CA39C-BEE0-B4FC-03AC-4A0B0B59CEE5}"/>
          </ac:picMkLst>
        </pc:picChg>
      </pc:sldChg>
      <pc:sldChg chg="addSp delSp modSp">
        <pc:chgData name="Almaz Wong (Public Health Wales - No. 2 Capital Quarter)" userId="S::almaz.wong@wales.nhs.uk::ea748972-8fa9-44ab-8b63-a8fb3618c257" providerId="AD" clId="Web-{A9558357-8437-54BC-4D79-BCDBF10826CB}" dt="2025-06-23T09:51:16.973" v="6"/>
        <pc:sldMkLst>
          <pc:docMk/>
          <pc:sldMk cId="4163141204" sldId="260"/>
        </pc:sldMkLst>
        <pc:picChg chg="add mod">
          <ac:chgData name="Almaz Wong (Public Health Wales - No. 2 Capital Quarter)" userId="S::almaz.wong@wales.nhs.uk::ea748972-8fa9-44ab-8b63-a8fb3618c257" providerId="AD" clId="Web-{A9558357-8437-54BC-4D79-BCDBF10826CB}" dt="2025-06-23T09:51:16.973" v="6"/>
          <ac:picMkLst>
            <pc:docMk/>
            <pc:sldMk cId="4163141204" sldId="260"/>
            <ac:picMk id="2" creationId="{BFA0E1BC-26F5-8A8D-EB63-0339D2145D20}"/>
          </ac:picMkLst>
        </pc:picChg>
        <pc:picChg chg="del">
          <ac:chgData name="Almaz Wong (Public Health Wales - No. 2 Capital Quarter)" userId="S::almaz.wong@wales.nhs.uk::ea748972-8fa9-44ab-8b63-a8fb3618c257" providerId="AD" clId="Web-{A9558357-8437-54BC-4D79-BCDBF10826CB}" dt="2025-06-23T09:51:07.160" v="3"/>
          <ac:picMkLst>
            <pc:docMk/>
            <pc:sldMk cId="4163141204" sldId="260"/>
            <ac:picMk id="7" creationId="{BD166ECE-BC52-AA74-C173-F60A4087ABD9}"/>
          </ac:picMkLst>
        </pc:picChg>
      </pc:sldChg>
      <pc:sldChg chg="addSp delSp modSp">
        <pc:chgData name="Almaz Wong (Public Health Wales - No. 2 Capital Quarter)" userId="S::almaz.wong@wales.nhs.uk::ea748972-8fa9-44ab-8b63-a8fb3618c257" providerId="AD" clId="Web-{A9558357-8437-54BC-4D79-BCDBF10826CB}" dt="2025-06-23T09:51:35.223" v="9" actId="1076"/>
        <pc:sldMkLst>
          <pc:docMk/>
          <pc:sldMk cId="4186201724" sldId="271"/>
        </pc:sldMkLst>
        <pc:picChg chg="add mod">
          <ac:chgData name="Almaz Wong (Public Health Wales - No. 2 Capital Quarter)" userId="S::almaz.wong@wales.nhs.uk::ea748972-8fa9-44ab-8b63-a8fb3618c257" providerId="AD" clId="Web-{A9558357-8437-54BC-4D79-BCDBF10826CB}" dt="2025-06-23T09:51:35.223" v="9" actId="1076"/>
          <ac:picMkLst>
            <pc:docMk/>
            <pc:sldMk cId="4186201724" sldId="271"/>
            <ac:picMk id="2" creationId="{668611BF-75BE-4851-2F08-F236C4C4B85C}"/>
          </ac:picMkLst>
        </pc:picChg>
        <pc:picChg chg="del">
          <ac:chgData name="Almaz Wong (Public Health Wales - No. 2 Capital Quarter)" userId="S::almaz.wong@wales.nhs.uk::ea748972-8fa9-44ab-8b63-a8fb3618c257" providerId="AD" clId="Web-{A9558357-8437-54BC-4D79-BCDBF10826CB}" dt="2025-06-23T09:51:32.067" v="7"/>
          <ac:picMkLst>
            <pc:docMk/>
            <pc:sldMk cId="4186201724" sldId="271"/>
            <ac:picMk id="3" creationId="{8BCAC0FD-2F55-06DF-EBB9-1B8172D37C9D}"/>
          </ac:picMkLst>
        </pc:picChg>
      </pc:sldChg>
      <pc:sldChg chg="addSp delSp modSp">
        <pc:chgData name="Almaz Wong (Public Health Wales - No. 2 Capital Quarter)" userId="S::almaz.wong@wales.nhs.uk::ea748972-8fa9-44ab-8b63-a8fb3618c257" providerId="AD" clId="Web-{A9558357-8437-54BC-4D79-BCDBF10826CB}" dt="2025-06-23T09:51:52.911" v="12" actId="1076"/>
        <pc:sldMkLst>
          <pc:docMk/>
          <pc:sldMk cId="1609553542" sldId="273"/>
        </pc:sldMkLst>
        <pc:picChg chg="add mod">
          <ac:chgData name="Almaz Wong (Public Health Wales - No. 2 Capital Quarter)" userId="S::almaz.wong@wales.nhs.uk::ea748972-8fa9-44ab-8b63-a8fb3618c257" providerId="AD" clId="Web-{A9558357-8437-54BC-4D79-BCDBF10826CB}" dt="2025-06-23T09:51:52.911" v="12" actId="1076"/>
          <ac:picMkLst>
            <pc:docMk/>
            <pc:sldMk cId="1609553542" sldId="273"/>
            <ac:picMk id="2" creationId="{11FCDE2B-2A78-6C85-5AB9-ED258FFED925}"/>
          </ac:picMkLst>
        </pc:picChg>
        <pc:picChg chg="del">
          <ac:chgData name="Almaz Wong (Public Health Wales - No. 2 Capital Quarter)" userId="S::almaz.wong@wales.nhs.uk::ea748972-8fa9-44ab-8b63-a8fb3618c257" providerId="AD" clId="Web-{A9558357-8437-54BC-4D79-BCDBF10826CB}" dt="2025-06-23T09:51:49.520" v="10"/>
          <ac:picMkLst>
            <pc:docMk/>
            <pc:sldMk cId="1609553542" sldId="273"/>
            <ac:picMk id="5" creationId="{820275B8-209C-1B92-DBA0-466A41E3712D}"/>
          </ac:picMkLst>
        </pc:picChg>
      </pc:sldChg>
    </pc:docChg>
  </pc:docChgLst>
  <pc:docChgLst>
    <pc:chgData name="Lillie Price (Public Health Wales - No. 2 Capital Quarter)" userId="S::lillie.price@wales.nhs.uk::032d964d-be01-4d8a-8a44-d1d16ba64254" providerId="AD" clId="Web-{7F0324E0-08E5-D4A6-E01F-AD7A0F57F7E8}"/>
    <pc:docChg chg="delSld modSld">
      <pc:chgData name="Lillie Price (Public Health Wales - No. 2 Capital Quarter)" userId="S::lillie.price@wales.nhs.uk::032d964d-be01-4d8a-8a44-d1d16ba64254" providerId="AD" clId="Web-{7F0324E0-08E5-D4A6-E01F-AD7A0F57F7E8}" dt="2024-11-06T10:33:02.327" v="176"/>
      <pc:docMkLst>
        <pc:docMk/>
      </pc:docMkLst>
      <pc:sldChg chg="del">
        <pc:chgData name="Lillie Price (Public Health Wales - No. 2 Capital Quarter)" userId="S::lillie.price@wales.nhs.uk::032d964d-be01-4d8a-8a44-d1d16ba64254" providerId="AD" clId="Web-{7F0324E0-08E5-D4A6-E01F-AD7A0F57F7E8}" dt="2024-11-06T09:55:46.811" v="1"/>
        <pc:sldMkLst>
          <pc:docMk/>
          <pc:sldMk cId="2167396426" sldId="257"/>
        </pc:sldMkLst>
      </pc:sldChg>
      <pc:sldChg chg="modSp modCm">
        <pc:chgData name="Lillie Price (Public Health Wales - No. 2 Capital Quarter)" userId="S::lillie.price@wales.nhs.uk::032d964d-be01-4d8a-8a44-d1d16ba64254" providerId="AD" clId="Web-{7F0324E0-08E5-D4A6-E01F-AD7A0F57F7E8}" dt="2024-11-06T09:57:54.830" v="37" actId="20577"/>
        <pc:sldMkLst>
          <pc:docMk/>
          <pc:sldMk cId="3135766127" sldId="258"/>
        </pc:sldMkLst>
        <pc:spChg chg="mod">
          <ac:chgData name="Lillie Price (Public Health Wales - No. 2 Capital Quarter)" userId="S::lillie.price@wales.nhs.uk::032d964d-be01-4d8a-8a44-d1d16ba64254" providerId="AD" clId="Web-{7F0324E0-08E5-D4A6-E01F-AD7A0F57F7E8}" dt="2024-11-06T09:57:54.830" v="37" actId="20577"/>
          <ac:spMkLst>
            <pc:docMk/>
            <pc:sldMk cId="3135766127" sldId="258"/>
            <ac:spMk id="5" creationId="{31D563EB-CD6E-68C2-822A-8C22363547B8}"/>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F0324E0-08E5-D4A6-E01F-AD7A0F57F7E8}" dt="2024-11-06T09:56:24.702" v="6" actId="20577"/>
              <pc2:cmMkLst xmlns:pc2="http://schemas.microsoft.com/office/powerpoint/2019/9/main/command">
                <pc:docMk/>
                <pc:sldMk cId="3135766127" sldId="258"/>
                <pc2:cmMk id="{67F91A07-36E4-4843-A7EC-851712C3E56A}"/>
              </pc2:cmMkLst>
            </pc226:cmChg>
          </p:ext>
        </pc:extLst>
      </pc:sldChg>
      <pc:sldChg chg="modSp">
        <pc:chgData name="Lillie Price (Public Health Wales - No. 2 Capital Quarter)" userId="S::lillie.price@wales.nhs.uk::032d964d-be01-4d8a-8a44-d1d16ba64254" providerId="AD" clId="Web-{7F0324E0-08E5-D4A6-E01F-AD7A0F57F7E8}" dt="2024-11-06T10:05:53.906" v="164" actId="20577"/>
        <pc:sldMkLst>
          <pc:docMk/>
          <pc:sldMk cId="249438334" sldId="259"/>
        </pc:sldMkLst>
        <pc:spChg chg="mod">
          <ac:chgData name="Lillie Price (Public Health Wales - No. 2 Capital Quarter)" userId="S::lillie.price@wales.nhs.uk::032d964d-be01-4d8a-8a44-d1d16ba64254" providerId="AD" clId="Web-{7F0324E0-08E5-D4A6-E01F-AD7A0F57F7E8}" dt="2024-11-06T10:05:53.906" v="164" actId="20577"/>
          <ac:spMkLst>
            <pc:docMk/>
            <pc:sldMk cId="249438334" sldId="259"/>
            <ac:spMk id="5" creationId="{E14D8E5E-B0F4-578F-CC02-AEAA21C7AFBF}"/>
          </ac:spMkLst>
        </pc:spChg>
      </pc:sldChg>
      <pc:sldChg chg="modSp">
        <pc:chgData name="Lillie Price (Public Health Wales - No. 2 Capital Quarter)" userId="S::lillie.price@wales.nhs.uk::032d964d-be01-4d8a-8a44-d1d16ba64254" providerId="AD" clId="Web-{7F0324E0-08E5-D4A6-E01F-AD7A0F57F7E8}" dt="2024-11-06T10:22:26.200" v="172" actId="20577"/>
        <pc:sldMkLst>
          <pc:docMk/>
          <pc:sldMk cId="2059674175" sldId="262"/>
        </pc:sldMkLst>
        <pc:spChg chg="mod">
          <ac:chgData name="Lillie Price (Public Health Wales - No. 2 Capital Quarter)" userId="S::lillie.price@wales.nhs.uk::032d964d-be01-4d8a-8a44-d1d16ba64254" providerId="AD" clId="Web-{7F0324E0-08E5-D4A6-E01F-AD7A0F57F7E8}" dt="2024-11-06T10:22:26.200" v="172" actId="20577"/>
          <ac:spMkLst>
            <pc:docMk/>
            <pc:sldMk cId="2059674175" sldId="262"/>
            <ac:spMk id="10" creationId="{D627342A-1FAD-B1AC-8533-CA1B411123BC}"/>
          </ac:spMkLst>
        </pc:spChg>
      </pc:sldChg>
      <pc:sldChg chg="del">
        <pc:chgData name="Lillie Price (Public Health Wales - No. 2 Capital Quarter)" userId="S::lillie.price@wales.nhs.uk::032d964d-be01-4d8a-8a44-d1d16ba64254" providerId="AD" clId="Web-{7F0324E0-08E5-D4A6-E01F-AD7A0F57F7E8}" dt="2024-11-06T10:22:43.247" v="173"/>
        <pc:sldMkLst>
          <pc:docMk/>
          <pc:sldMk cId="860682623" sldId="264"/>
        </pc:sldMkLst>
      </pc:sldChg>
      <pc:sldChg chg="del">
        <pc:chgData name="Lillie Price (Public Health Wales - No. 2 Capital Quarter)" userId="S::lillie.price@wales.nhs.uk::032d964d-be01-4d8a-8a44-d1d16ba64254" providerId="AD" clId="Web-{7F0324E0-08E5-D4A6-E01F-AD7A0F57F7E8}" dt="2024-11-06T10:22:45.341" v="174"/>
        <pc:sldMkLst>
          <pc:docMk/>
          <pc:sldMk cId="2430185859" sldId="265"/>
        </pc:sldMkLst>
      </pc:sldChg>
      <pc:sldChg chg="del">
        <pc:chgData name="Lillie Price (Public Health Wales - No. 2 Capital Quarter)" userId="S::lillie.price@wales.nhs.uk::032d964d-be01-4d8a-8a44-d1d16ba64254" providerId="AD" clId="Web-{7F0324E0-08E5-D4A6-E01F-AD7A0F57F7E8}" dt="2024-11-06T10:22:47.778" v="175"/>
        <pc:sldMkLst>
          <pc:docMk/>
          <pc:sldMk cId="2984209080" sldId="266"/>
        </pc:sldMkLst>
      </pc:sldChg>
      <pc:sldChg chg="delSp">
        <pc:chgData name="Lillie Price (Public Health Wales - No. 2 Capital Quarter)" userId="S::lillie.price@wales.nhs.uk::032d964d-be01-4d8a-8a44-d1d16ba64254" providerId="AD" clId="Web-{7F0324E0-08E5-D4A6-E01F-AD7A0F57F7E8}" dt="2024-11-06T10:33:02.327" v="176"/>
        <pc:sldMkLst>
          <pc:docMk/>
          <pc:sldMk cId="2560671090" sldId="274"/>
        </pc:sldMkLst>
        <pc:spChg chg="del">
          <ac:chgData name="Lillie Price (Public Health Wales - No. 2 Capital Quarter)" userId="S::lillie.price@wales.nhs.uk::032d964d-be01-4d8a-8a44-d1d16ba64254" providerId="AD" clId="Web-{7F0324E0-08E5-D4A6-E01F-AD7A0F57F7E8}" dt="2024-11-06T10:33:02.327" v="176"/>
          <ac:spMkLst>
            <pc:docMk/>
            <pc:sldMk cId="2560671090" sldId="274"/>
            <ac:spMk id="5" creationId="{34E2AE28-D95E-FDB1-BDD6-63E767AC3AEB}"/>
          </ac:spMkLst>
        </pc:spChg>
      </pc:sldChg>
      <pc:sldChg chg="del">
        <pc:chgData name="Lillie Price (Public Health Wales - No. 2 Capital Quarter)" userId="S::lillie.price@wales.nhs.uk::032d964d-be01-4d8a-8a44-d1d16ba64254" providerId="AD" clId="Web-{7F0324E0-08E5-D4A6-E01F-AD7A0F57F7E8}" dt="2024-11-06T09:55:40.982" v="0"/>
        <pc:sldMkLst>
          <pc:docMk/>
          <pc:sldMk cId="3990787115" sldId="275"/>
        </pc:sldMkLst>
      </pc:sldChg>
    </pc:docChg>
  </pc:docChgLst>
  <pc:docChgLst>
    <pc:chgData name="Lillie Price (Public Health Wales - No. 2 Capital Quarter)" userId="S::lillie.price@wales.nhs.uk::032d964d-be01-4d8a-8a44-d1d16ba64254" providerId="AD" clId="Web-{B1E0C196-8DF7-26D0-C32A-D184EB47896F}"/>
    <pc:docChg chg="mod modSld">
      <pc:chgData name="Lillie Price (Public Health Wales - No. 2 Capital Quarter)" userId="S::lillie.price@wales.nhs.uk::032d964d-be01-4d8a-8a44-d1d16ba64254" providerId="AD" clId="Web-{B1E0C196-8DF7-26D0-C32A-D184EB47896F}" dt="2024-11-21T17:16:34.688" v="24"/>
      <pc:docMkLst>
        <pc:docMk/>
      </pc:docMkLst>
      <pc:sldChg chg="addSp modSp">
        <pc:chgData name="Lillie Price (Public Health Wales - No. 2 Capital Quarter)" userId="S::lillie.price@wales.nhs.uk::032d964d-be01-4d8a-8a44-d1d16ba64254" providerId="AD" clId="Web-{B1E0C196-8DF7-26D0-C32A-D184EB47896F}" dt="2024-11-21T17:16:17.297" v="23" actId="1076"/>
        <pc:sldMkLst>
          <pc:docMk/>
          <pc:sldMk cId="2059674175" sldId="262"/>
        </pc:sldMkLst>
        <pc:spChg chg="add mod">
          <ac:chgData name="Lillie Price (Public Health Wales - No. 2 Capital Quarter)" userId="S::lillie.price@wales.nhs.uk::032d964d-be01-4d8a-8a44-d1d16ba64254" providerId="AD" clId="Web-{B1E0C196-8DF7-26D0-C32A-D184EB47896F}" dt="2024-11-21T17:16:17.297" v="23" actId="1076"/>
          <ac:spMkLst>
            <pc:docMk/>
            <pc:sldMk cId="2059674175" sldId="262"/>
            <ac:spMk id="2" creationId="{AEAAE748-9E1F-1013-D659-57B0242E7EE0}"/>
          </ac:spMkLst>
        </pc:spChg>
        <pc:picChg chg="mod modCrop">
          <ac:chgData name="Lillie Price (Public Health Wales - No. 2 Capital Quarter)" userId="S::lillie.price@wales.nhs.uk::032d964d-be01-4d8a-8a44-d1d16ba64254" providerId="AD" clId="Web-{B1E0C196-8DF7-26D0-C32A-D184EB47896F}" dt="2024-11-21T17:15:27.263" v="1"/>
          <ac:picMkLst>
            <pc:docMk/>
            <pc:sldMk cId="2059674175" sldId="262"/>
            <ac:picMk id="7" creationId="{80FC1833-8A21-54DA-A4B2-8277187B031C}"/>
          </ac:picMkLst>
        </pc:picChg>
      </pc:sldChg>
    </pc:docChg>
  </pc:docChgLst>
  <pc:docChgLst>
    <pc:chgData name="Grace Lawson (Public Health Wales - No. 2 Capital Quarter)" userId="S::grace.lawson@wales.nhs.uk::88c6baf7-06f7-4e16-85cb-71260126bd16" providerId="AD" clId="Web-{94A0478C-B01F-4278-B2C8-3413EA934C6C}"/>
    <pc:docChg chg="">
      <pc:chgData name="Grace Lawson (Public Health Wales - No. 2 Capital Quarter)" userId="S::grace.lawson@wales.nhs.uk::88c6baf7-06f7-4e16-85cb-71260126bd16" providerId="AD" clId="Web-{94A0478C-B01F-4278-B2C8-3413EA934C6C}" dt="2024-07-01T09:21:35.810" v="0"/>
      <pc:docMkLst>
        <pc:docMk/>
      </pc:docMkLst>
      <pc:sldChg chg="addCm">
        <pc:chgData name="Grace Lawson (Public Health Wales - No. 2 Capital Quarter)" userId="S::grace.lawson@wales.nhs.uk::88c6baf7-06f7-4e16-85cb-71260126bd16" providerId="AD" clId="Web-{94A0478C-B01F-4278-B2C8-3413EA934C6C}" dt="2024-07-01T09:21:35.810" v="0"/>
        <pc:sldMkLst>
          <pc:docMk/>
          <pc:sldMk cId="3135766127" sldId="258"/>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94A0478C-B01F-4278-B2C8-3413EA934C6C}" dt="2024-07-01T09:21:35.810" v="0"/>
              <pc2:cmMkLst xmlns:pc2="http://schemas.microsoft.com/office/powerpoint/2019/9/main/command">
                <pc:docMk/>
                <pc:sldMk cId="3135766127" sldId="258"/>
                <pc2:cmMk id="{3832F591-5A72-474D-BF13-7E656761D8D5}"/>
              </pc2:cmMkLst>
            </pc226:cmChg>
          </p:ext>
        </pc:extLst>
      </pc:sldChg>
    </pc:docChg>
  </pc:docChgLst>
  <pc:docChgLst>
    <pc:chgData name="Almaz Wong (Public Health Wales - No. 2 Capital Quarter)" userId="S::almaz.wong@wales.nhs.uk::ea748972-8fa9-44ab-8b63-a8fb3618c257" providerId="AD" clId="Web-{C1F7E170-8EA4-DB63-1636-A366C37B3A7C}"/>
    <pc:docChg chg="addSld delSld modSld">
      <pc:chgData name="Almaz Wong (Public Health Wales - No. 2 Capital Quarter)" userId="S::almaz.wong@wales.nhs.uk::ea748972-8fa9-44ab-8b63-a8fb3618c257" providerId="AD" clId="Web-{C1F7E170-8EA4-DB63-1636-A366C37B3A7C}" dt="2024-11-18T11:37:34.413" v="156"/>
      <pc:docMkLst>
        <pc:docMk/>
      </pc:docMkLst>
      <pc:sldChg chg="modSp">
        <pc:chgData name="Almaz Wong (Public Health Wales - No. 2 Capital Quarter)" userId="S::almaz.wong@wales.nhs.uk::ea748972-8fa9-44ab-8b63-a8fb3618c257" providerId="AD" clId="Web-{C1F7E170-8EA4-DB63-1636-A366C37B3A7C}" dt="2024-11-18T11:21:30.094" v="2"/>
        <pc:sldMkLst>
          <pc:docMk/>
          <pc:sldMk cId="2926879243" sldId="256"/>
        </pc:sldMkLst>
        <pc:spChg chg="mod">
          <ac:chgData name="Almaz Wong (Public Health Wales - No. 2 Capital Quarter)" userId="S::almaz.wong@wales.nhs.uk::ea748972-8fa9-44ab-8b63-a8fb3618c257" providerId="AD" clId="Web-{C1F7E170-8EA4-DB63-1636-A366C37B3A7C}" dt="2024-11-18T11:21:24.594" v="0" actId="20577"/>
          <ac:spMkLst>
            <pc:docMk/>
            <pc:sldMk cId="2926879243" sldId="256"/>
            <ac:spMk id="5" creationId="{3CE1152D-6BB6-3080-954C-28D9314E6AD5}"/>
          </ac:spMkLst>
        </pc:spChg>
        <pc:picChg chg="mod">
          <ac:chgData name="Almaz Wong (Public Health Wales - No. 2 Capital Quarter)" userId="S::almaz.wong@wales.nhs.uk::ea748972-8fa9-44ab-8b63-a8fb3618c257" providerId="AD" clId="Web-{C1F7E170-8EA4-DB63-1636-A366C37B3A7C}" dt="2024-11-18T11:21:30.094" v="2"/>
          <ac:picMkLst>
            <pc:docMk/>
            <pc:sldMk cId="2926879243" sldId="256"/>
            <ac:picMk id="3" creationId="{3EB9FD8A-C27E-BD1C-35DC-4B030A9F2227}"/>
          </ac:picMkLst>
        </pc:picChg>
      </pc:sldChg>
      <pc:sldChg chg="modSp">
        <pc:chgData name="Almaz Wong (Public Health Wales - No. 2 Capital Quarter)" userId="S::almaz.wong@wales.nhs.uk::ea748972-8fa9-44ab-8b63-a8fb3618c257" providerId="AD" clId="Web-{C1F7E170-8EA4-DB63-1636-A366C37B3A7C}" dt="2024-11-18T11:37:18.194" v="154" actId="14100"/>
        <pc:sldMkLst>
          <pc:docMk/>
          <pc:sldMk cId="3135766127" sldId="258"/>
        </pc:sldMkLst>
        <pc:spChg chg="mod">
          <ac:chgData name="Almaz Wong (Public Health Wales - No. 2 Capital Quarter)" userId="S::almaz.wong@wales.nhs.uk::ea748972-8fa9-44ab-8b63-a8fb3618c257" providerId="AD" clId="Web-{C1F7E170-8EA4-DB63-1636-A366C37B3A7C}" dt="2024-11-18T11:37:06.052" v="149" actId="20577"/>
          <ac:spMkLst>
            <pc:docMk/>
            <pc:sldMk cId="3135766127" sldId="258"/>
            <ac:spMk id="3" creationId="{41EDFAD1-98BD-23C6-0916-034AD43C7256}"/>
          </ac:spMkLst>
        </pc:spChg>
        <pc:spChg chg="mod">
          <ac:chgData name="Almaz Wong (Public Health Wales - No. 2 Capital Quarter)" userId="S::almaz.wong@wales.nhs.uk::ea748972-8fa9-44ab-8b63-a8fb3618c257" providerId="AD" clId="Web-{C1F7E170-8EA4-DB63-1636-A366C37B3A7C}" dt="2024-11-18T11:37:18.194" v="154" actId="14100"/>
          <ac:spMkLst>
            <pc:docMk/>
            <pc:sldMk cId="3135766127" sldId="258"/>
            <ac:spMk id="5" creationId="{31D563EB-CD6E-68C2-822A-8C22363547B8}"/>
          </ac:spMkLst>
        </pc:spChg>
      </pc:sldChg>
      <pc:sldChg chg="addSp delSp modSp">
        <pc:chgData name="Almaz Wong (Public Health Wales - No. 2 Capital Quarter)" userId="S::almaz.wong@wales.nhs.uk::ea748972-8fa9-44ab-8b63-a8fb3618c257" providerId="AD" clId="Web-{C1F7E170-8EA4-DB63-1636-A366C37B3A7C}" dt="2024-11-18T11:26:21.668" v="54" actId="1076"/>
        <pc:sldMkLst>
          <pc:docMk/>
          <pc:sldMk cId="4163141204" sldId="260"/>
        </pc:sldMkLst>
        <pc:spChg chg="mod">
          <ac:chgData name="Almaz Wong (Public Health Wales - No. 2 Capital Quarter)" userId="S::almaz.wong@wales.nhs.uk::ea748972-8fa9-44ab-8b63-a8fb3618c257" providerId="AD" clId="Web-{C1F7E170-8EA4-DB63-1636-A366C37B3A7C}" dt="2024-11-18T11:23:58.256" v="36" actId="20577"/>
          <ac:spMkLst>
            <pc:docMk/>
            <pc:sldMk cId="4163141204" sldId="260"/>
            <ac:spMk id="3" creationId="{1752E7EF-64BA-E00E-1E07-6B3F0A074843}"/>
          </ac:spMkLst>
        </pc:spChg>
        <pc:spChg chg="del">
          <ac:chgData name="Almaz Wong (Public Health Wales - No. 2 Capital Quarter)" userId="S::almaz.wong@wales.nhs.uk::ea748972-8fa9-44ab-8b63-a8fb3618c257" providerId="AD" clId="Web-{C1F7E170-8EA4-DB63-1636-A366C37B3A7C}" dt="2024-11-18T11:26:04.402" v="49"/>
          <ac:spMkLst>
            <pc:docMk/>
            <pc:sldMk cId="4163141204" sldId="260"/>
            <ac:spMk id="4" creationId="{19B60CD0-D0F2-D29B-403A-ADA9DFF96B50}"/>
          </ac:spMkLst>
        </pc:spChg>
        <pc:spChg chg="mod">
          <ac:chgData name="Almaz Wong (Public Health Wales - No. 2 Capital Quarter)" userId="S::almaz.wong@wales.nhs.uk::ea748972-8fa9-44ab-8b63-a8fb3618c257" providerId="AD" clId="Web-{C1F7E170-8EA4-DB63-1636-A366C37B3A7C}" dt="2024-11-18T11:24:07.600" v="37" actId="20577"/>
          <ac:spMkLst>
            <pc:docMk/>
            <pc:sldMk cId="4163141204" sldId="260"/>
            <ac:spMk id="5" creationId="{E14D8E5E-B0F4-578F-CC02-AEAA21C7AFBF}"/>
          </ac:spMkLst>
        </pc:spChg>
        <pc:spChg chg="mod">
          <ac:chgData name="Almaz Wong (Public Health Wales - No. 2 Capital Quarter)" userId="S::almaz.wong@wales.nhs.uk::ea748972-8fa9-44ab-8b63-a8fb3618c257" providerId="AD" clId="Web-{C1F7E170-8EA4-DB63-1636-A366C37B3A7C}" dt="2024-11-18T11:26:21.668" v="54" actId="1076"/>
          <ac:spMkLst>
            <pc:docMk/>
            <pc:sldMk cId="4163141204" sldId="260"/>
            <ac:spMk id="6" creationId="{7633A806-739E-3AD1-0B19-23EED83EE6E6}"/>
          </ac:spMkLst>
        </pc:spChg>
        <pc:picChg chg="add del mod">
          <ac:chgData name="Almaz Wong (Public Health Wales - No. 2 Capital Quarter)" userId="S::almaz.wong@wales.nhs.uk::ea748972-8fa9-44ab-8b63-a8fb3618c257" providerId="AD" clId="Web-{C1F7E170-8EA4-DB63-1636-A366C37B3A7C}" dt="2024-11-18T11:25:56.026" v="46"/>
          <ac:picMkLst>
            <pc:docMk/>
            <pc:sldMk cId="4163141204" sldId="260"/>
            <ac:picMk id="2" creationId="{A3648860-BBE0-783D-600C-FADC14EC927F}"/>
          </ac:picMkLst>
        </pc:picChg>
        <pc:picChg chg="add mod">
          <ac:chgData name="Almaz Wong (Public Health Wales - No. 2 Capital Quarter)" userId="S::almaz.wong@wales.nhs.uk::ea748972-8fa9-44ab-8b63-a8fb3618c257" providerId="AD" clId="Web-{C1F7E170-8EA4-DB63-1636-A366C37B3A7C}" dt="2024-11-18T11:26:14.074" v="53" actId="1076"/>
          <ac:picMkLst>
            <pc:docMk/>
            <pc:sldMk cId="4163141204" sldId="260"/>
            <ac:picMk id="7" creationId="{BD166ECE-BC52-AA74-C173-F60A4087ABD9}"/>
          </ac:picMkLst>
        </pc:picChg>
      </pc:sldChg>
      <pc:sldChg chg="modSp">
        <pc:chgData name="Almaz Wong (Public Health Wales - No. 2 Capital Quarter)" userId="S::almaz.wong@wales.nhs.uk::ea748972-8fa9-44ab-8b63-a8fb3618c257" providerId="AD" clId="Web-{C1F7E170-8EA4-DB63-1636-A366C37B3A7C}" dt="2024-11-18T11:29:14.331" v="76" actId="14100"/>
        <pc:sldMkLst>
          <pc:docMk/>
          <pc:sldMk cId="2059674175" sldId="262"/>
        </pc:sldMkLst>
        <pc:spChg chg="mod">
          <ac:chgData name="Almaz Wong (Public Health Wales - No. 2 Capital Quarter)" userId="S::almaz.wong@wales.nhs.uk::ea748972-8fa9-44ab-8b63-a8fb3618c257" providerId="AD" clId="Web-{C1F7E170-8EA4-DB63-1636-A366C37B3A7C}" dt="2024-11-18T11:28:17.563" v="64" actId="1076"/>
          <ac:spMkLst>
            <pc:docMk/>
            <pc:sldMk cId="2059674175" sldId="262"/>
            <ac:spMk id="4" creationId="{2BBB8021-2482-7B5A-B7BC-E12F7EDE8A94}"/>
          </ac:spMkLst>
        </pc:spChg>
        <pc:spChg chg="mod">
          <ac:chgData name="Almaz Wong (Public Health Wales - No. 2 Capital Quarter)" userId="S::almaz.wong@wales.nhs.uk::ea748972-8fa9-44ab-8b63-a8fb3618c257" providerId="AD" clId="Web-{C1F7E170-8EA4-DB63-1636-A366C37B3A7C}" dt="2024-11-18T11:28:19.719" v="65" actId="1076"/>
          <ac:spMkLst>
            <pc:docMk/>
            <pc:sldMk cId="2059674175" sldId="262"/>
            <ac:spMk id="5" creationId="{622D910E-2D47-3EA9-A900-8610B14BA5F7}"/>
          </ac:spMkLst>
        </pc:spChg>
        <pc:spChg chg="mod">
          <ac:chgData name="Almaz Wong (Public Health Wales - No. 2 Capital Quarter)" userId="S::almaz.wong@wales.nhs.uk::ea748972-8fa9-44ab-8b63-a8fb3618c257" providerId="AD" clId="Web-{C1F7E170-8EA4-DB63-1636-A366C37B3A7C}" dt="2024-11-18T11:29:14.331" v="76" actId="14100"/>
          <ac:spMkLst>
            <pc:docMk/>
            <pc:sldMk cId="2059674175" sldId="262"/>
            <ac:spMk id="6" creationId="{F04A4E8D-AE61-EFDE-8774-8A6D8EC3B17C}"/>
          </ac:spMkLst>
        </pc:spChg>
        <pc:spChg chg="mod">
          <ac:chgData name="Almaz Wong (Public Health Wales - No. 2 Capital Quarter)" userId="S::almaz.wong@wales.nhs.uk::ea748972-8fa9-44ab-8b63-a8fb3618c257" providerId="AD" clId="Web-{C1F7E170-8EA4-DB63-1636-A366C37B3A7C}" dt="2024-11-18T11:29:00.127" v="74" actId="1076"/>
          <ac:spMkLst>
            <pc:docMk/>
            <pc:sldMk cId="2059674175" sldId="262"/>
            <ac:spMk id="9" creationId="{2138AB82-3AC5-89E5-68AF-AAA48DB55C68}"/>
          </ac:spMkLst>
        </pc:spChg>
      </pc:sldChg>
      <pc:sldChg chg="modSp">
        <pc:chgData name="Almaz Wong (Public Health Wales - No. 2 Capital Quarter)" userId="S::almaz.wong@wales.nhs.uk::ea748972-8fa9-44ab-8b63-a8fb3618c257" providerId="AD" clId="Web-{C1F7E170-8EA4-DB63-1636-A366C37B3A7C}" dt="2024-11-18T11:27:32.139" v="55"/>
        <pc:sldMkLst>
          <pc:docMk/>
          <pc:sldMk cId="838740724" sldId="263"/>
        </pc:sldMkLst>
        <pc:spChg chg="mod">
          <ac:chgData name="Almaz Wong (Public Health Wales - No. 2 Capital Quarter)" userId="S::almaz.wong@wales.nhs.uk::ea748972-8fa9-44ab-8b63-a8fb3618c257" providerId="AD" clId="Web-{C1F7E170-8EA4-DB63-1636-A366C37B3A7C}" dt="2024-11-18T11:27:32.139" v="55"/>
          <ac:spMkLst>
            <pc:docMk/>
            <pc:sldMk cId="838740724" sldId="263"/>
            <ac:spMk id="8" creationId="{95780F1F-DA25-DD36-B1AC-A11C16A9BEEA}"/>
          </ac:spMkLst>
        </pc:spChg>
      </pc:sldChg>
      <pc:sldChg chg="add">
        <pc:chgData name="Almaz Wong (Public Health Wales - No. 2 Capital Quarter)" userId="S::almaz.wong@wales.nhs.uk::ea748972-8fa9-44ab-8b63-a8fb3618c257" providerId="AD" clId="Web-{C1F7E170-8EA4-DB63-1636-A366C37B3A7C}" dt="2024-11-18T11:37:31.257" v="155"/>
        <pc:sldMkLst>
          <pc:docMk/>
          <pc:sldMk cId="3982800032" sldId="265"/>
        </pc:sldMkLst>
      </pc:sldChg>
      <pc:sldChg chg="modSp">
        <pc:chgData name="Almaz Wong (Public Health Wales - No. 2 Capital Quarter)" userId="S::almaz.wong@wales.nhs.uk::ea748972-8fa9-44ab-8b63-a8fb3618c257" providerId="AD" clId="Web-{C1F7E170-8EA4-DB63-1636-A366C37B3A7C}" dt="2024-11-18T11:30:05.724" v="84" actId="14100"/>
        <pc:sldMkLst>
          <pc:docMk/>
          <pc:sldMk cId="1233745260" sldId="267"/>
        </pc:sldMkLst>
        <pc:spChg chg="mod">
          <ac:chgData name="Almaz Wong (Public Health Wales - No. 2 Capital Quarter)" userId="S::almaz.wong@wales.nhs.uk::ea748972-8fa9-44ab-8b63-a8fb3618c257" providerId="AD" clId="Web-{C1F7E170-8EA4-DB63-1636-A366C37B3A7C}" dt="2024-11-18T11:29:32.175" v="78" actId="1076"/>
          <ac:spMkLst>
            <pc:docMk/>
            <pc:sldMk cId="1233745260" sldId="267"/>
            <ac:spMk id="3" creationId="{227640FA-4BD8-6E05-A1CD-58D1D3D45458}"/>
          </ac:spMkLst>
        </pc:spChg>
        <pc:spChg chg="mod">
          <ac:chgData name="Almaz Wong (Public Health Wales - No. 2 Capital Quarter)" userId="S::almaz.wong@wales.nhs.uk::ea748972-8fa9-44ab-8b63-a8fb3618c257" providerId="AD" clId="Web-{C1F7E170-8EA4-DB63-1636-A366C37B3A7C}" dt="2024-11-18T11:30:05.724" v="84" actId="14100"/>
          <ac:spMkLst>
            <pc:docMk/>
            <pc:sldMk cId="1233745260" sldId="267"/>
            <ac:spMk id="5" creationId="{EFCEC7B0-7579-0944-B35E-223DEE601B6D}"/>
          </ac:spMkLst>
        </pc:spChg>
        <pc:spChg chg="mod">
          <ac:chgData name="Almaz Wong (Public Health Wales - No. 2 Capital Quarter)" userId="S::almaz.wong@wales.nhs.uk::ea748972-8fa9-44ab-8b63-a8fb3618c257" providerId="AD" clId="Web-{C1F7E170-8EA4-DB63-1636-A366C37B3A7C}" dt="2024-11-18T11:29:46.692" v="80" actId="1076"/>
          <ac:spMkLst>
            <pc:docMk/>
            <pc:sldMk cId="1233745260" sldId="267"/>
            <ac:spMk id="8" creationId="{7D4C8AEF-9492-7D97-3FDB-A51908F3A003}"/>
          </ac:spMkLst>
        </pc:spChg>
        <pc:picChg chg="mod">
          <ac:chgData name="Almaz Wong (Public Health Wales - No. 2 Capital Quarter)" userId="S::almaz.wong@wales.nhs.uk::ea748972-8fa9-44ab-8b63-a8fb3618c257" providerId="AD" clId="Web-{C1F7E170-8EA4-DB63-1636-A366C37B3A7C}" dt="2024-11-18T11:29:41.832" v="79" actId="14100"/>
          <ac:picMkLst>
            <pc:docMk/>
            <pc:sldMk cId="1233745260" sldId="267"/>
            <ac:picMk id="7" creationId="{C7AE4210-69EC-AAAA-F7CF-DB11BB5CA12F}"/>
          </ac:picMkLst>
        </pc:picChg>
      </pc:sldChg>
      <pc:sldChg chg="modSp">
        <pc:chgData name="Almaz Wong (Public Health Wales - No. 2 Capital Quarter)" userId="S::almaz.wong@wales.nhs.uk::ea748972-8fa9-44ab-8b63-a8fb3618c257" providerId="AD" clId="Web-{C1F7E170-8EA4-DB63-1636-A366C37B3A7C}" dt="2024-11-18T11:30:33.022" v="92" actId="14100"/>
        <pc:sldMkLst>
          <pc:docMk/>
          <pc:sldMk cId="873038285" sldId="268"/>
        </pc:sldMkLst>
        <pc:spChg chg="mod">
          <ac:chgData name="Almaz Wong (Public Health Wales - No. 2 Capital Quarter)" userId="S::almaz.wong@wales.nhs.uk::ea748972-8fa9-44ab-8b63-a8fb3618c257" providerId="AD" clId="Web-{C1F7E170-8EA4-DB63-1636-A366C37B3A7C}" dt="2024-11-18T11:30:19.177" v="88" actId="14100"/>
          <ac:spMkLst>
            <pc:docMk/>
            <pc:sldMk cId="873038285" sldId="268"/>
            <ac:spMk id="3" creationId="{227640FA-4BD8-6E05-A1CD-58D1D3D45458}"/>
          </ac:spMkLst>
        </pc:spChg>
        <pc:spChg chg="mod">
          <ac:chgData name="Almaz Wong (Public Health Wales - No. 2 Capital Quarter)" userId="S::almaz.wong@wales.nhs.uk::ea748972-8fa9-44ab-8b63-a8fb3618c257" providerId="AD" clId="Web-{C1F7E170-8EA4-DB63-1636-A366C37B3A7C}" dt="2024-11-18T11:30:33.022" v="92" actId="14100"/>
          <ac:spMkLst>
            <pc:docMk/>
            <pc:sldMk cId="873038285" sldId="268"/>
            <ac:spMk id="5" creationId="{EFCEC7B0-7579-0944-B35E-223DEE601B6D}"/>
          </ac:spMkLst>
        </pc:spChg>
      </pc:sldChg>
      <pc:sldChg chg="modSp">
        <pc:chgData name="Almaz Wong (Public Health Wales - No. 2 Capital Quarter)" userId="S::almaz.wong@wales.nhs.uk::ea748972-8fa9-44ab-8b63-a8fb3618c257" providerId="AD" clId="Web-{C1F7E170-8EA4-DB63-1636-A366C37B3A7C}" dt="2024-11-18T11:23:47.131" v="35" actId="14100"/>
        <pc:sldMkLst>
          <pc:docMk/>
          <pc:sldMk cId="3015214445" sldId="270"/>
        </pc:sldMkLst>
        <pc:spChg chg="mod">
          <ac:chgData name="Almaz Wong (Public Health Wales - No. 2 Capital Quarter)" userId="S::almaz.wong@wales.nhs.uk::ea748972-8fa9-44ab-8b63-a8fb3618c257" providerId="AD" clId="Web-{C1F7E170-8EA4-DB63-1636-A366C37B3A7C}" dt="2024-11-18T11:23:17.333" v="22"/>
          <ac:spMkLst>
            <pc:docMk/>
            <pc:sldMk cId="3015214445" sldId="270"/>
            <ac:spMk id="5" creationId="{E14D8E5E-B0F4-578F-CC02-AEAA21C7AFBF}"/>
          </ac:spMkLst>
        </pc:spChg>
        <pc:spChg chg="mod">
          <ac:chgData name="Almaz Wong (Public Health Wales - No. 2 Capital Quarter)" userId="S::almaz.wong@wales.nhs.uk::ea748972-8fa9-44ab-8b63-a8fb3618c257" providerId="AD" clId="Web-{C1F7E170-8EA4-DB63-1636-A366C37B3A7C}" dt="2024-11-18T11:23:47.131" v="35" actId="14100"/>
          <ac:spMkLst>
            <pc:docMk/>
            <pc:sldMk cId="3015214445" sldId="270"/>
            <ac:spMk id="6" creationId="{2ECD9E80-63B5-35D5-D038-1C89E61FC0C7}"/>
          </ac:spMkLst>
        </pc:spChg>
      </pc:sldChg>
      <pc:sldChg chg="addSp delSp modSp">
        <pc:chgData name="Almaz Wong (Public Health Wales - No. 2 Capital Quarter)" userId="S::almaz.wong@wales.nhs.uk::ea748972-8fa9-44ab-8b63-a8fb3618c257" providerId="AD" clId="Web-{C1F7E170-8EA4-DB63-1636-A366C37B3A7C}" dt="2024-11-18T11:35:30.377" v="133" actId="14100"/>
        <pc:sldMkLst>
          <pc:docMk/>
          <pc:sldMk cId="4186201724" sldId="271"/>
        </pc:sldMkLst>
        <pc:spChg chg="del">
          <ac:chgData name="Almaz Wong (Public Health Wales - No. 2 Capital Quarter)" userId="S::almaz.wong@wales.nhs.uk::ea748972-8fa9-44ab-8b63-a8fb3618c257" providerId="AD" clId="Web-{C1F7E170-8EA4-DB63-1636-A366C37B3A7C}" dt="2024-11-18T11:34:49.907" v="124"/>
          <ac:spMkLst>
            <pc:docMk/>
            <pc:sldMk cId="4186201724" sldId="271"/>
            <ac:spMk id="2" creationId="{C22A93A2-1BE2-966A-1841-41921FDD13DA}"/>
          </ac:spMkLst>
        </pc:spChg>
        <pc:spChg chg="mod">
          <ac:chgData name="Almaz Wong (Public Health Wales - No. 2 Capital Quarter)" userId="S::almaz.wong@wales.nhs.uk::ea748972-8fa9-44ab-8b63-a8fb3618c257" providerId="AD" clId="Web-{C1F7E170-8EA4-DB63-1636-A366C37B3A7C}" dt="2024-11-18T11:35:07.501" v="128" actId="20577"/>
          <ac:spMkLst>
            <pc:docMk/>
            <pc:sldMk cId="4186201724" sldId="271"/>
            <ac:spMk id="4" creationId="{F2EAF7F4-291E-F3F5-C3B4-90CC0F6606FE}"/>
          </ac:spMkLst>
        </pc:spChg>
        <pc:spChg chg="mod">
          <ac:chgData name="Almaz Wong (Public Health Wales - No. 2 Capital Quarter)" userId="S::almaz.wong@wales.nhs.uk::ea748972-8fa9-44ab-8b63-a8fb3618c257" providerId="AD" clId="Web-{C1F7E170-8EA4-DB63-1636-A366C37B3A7C}" dt="2024-11-18T11:35:16.767" v="129" actId="20577"/>
          <ac:spMkLst>
            <pc:docMk/>
            <pc:sldMk cId="4186201724" sldId="271"/>
            <ac:spMk id="6" creationId="{3F75486D-AA52-3278-42EC-E32CE4317B91}"/>
          </ac:spMkLst>
        </pc:spChg>
        <pc:spChg chg="mod">
          <ac:chgData name="Almaz Wong (Public Health Wales - No. 2 Capital Quarter)" userId="S::almaz.wong@wales.nhs.uk::ea748972-8fa9-44ab-8b63-a8fb3618c257" providerId="AD" clId="Web-{C1F7E170-8EA4-DB63-1636-A366C37B3A7C}" dt="2024-11-18T11:35:22.330" v="130" actId="1076"/>
          <ac:spMkLst>
            <pc:docMk/>
            <pc:sldMk cId="4186201724" sldId="271"/>
            <ac:spMk id="7" creationId="{3F74E5CF-9B0F-DE31-1C15-31F3EDE0B5FB}"/>
          </ac:spMkLst>
        </pc:spChg>
        <pc:picChg chg="add mod">
          <ac:chgData name="Almaz Wong (Public Health Wales - No. 2 Capital Quarter)" userId="S::almaz.wong@wales.nhs.uk::ea748972-8fa9-44ab-8b63-a8fb3618c257" providerId="AD" clId="Web-{C1F7E170-8EA4-DB63-1636-A366C37B3A7C}" dt="2024-11-18T11:35:30.377" v="133" actId="14100"/>
          <ac:picMkLst>
            <pc:docMk/>
            <pc:sldMk cId="4186201724" sldId="271"/>
            <ac:picMk id="5" creationId="{64AFC4D0-3B2B-4F8E-D277-7C3F22DC2599}"/>
          </ac:picMkLst>
        </pc:picChg>
      </pc:sldChg>
      <pc:sldChg chg="del">
        <pc:chgData name="Almaz Wong (Public Health Wales - No. 2 Capital Quarter)" userId="S::almaz.wong@wales.nhs.uk::ea748972-8fa9-44ab-8b63-a8fb3618c257" providerId="AD" clId="Web-{C1F7E170-8EA4-DB63-1636-A366C37B3A7C}" dt="2024-11-18T11:37:34.413" v="156"/>
        <pc:sldMkLst>
          <pc:docMk/>
          <pc:sldMk cId="227535382" sldId="272"/>
        </pc:sldMkLst>
      </pc:sldChg>
      <pc:sldChg chg="addSp delSp modSp">
        <pc:chgData name="Almaz Wong (Public Health Wales - No. 2 Capital Quarter)" userId="S::almaz.wong@wales.nhs.uk::ea748972-8fa9-44ab-8b63-a8fb3618c257" providerId="AD" clId="Web-{C1F7E170-8EA4-DB63-1636-A366C37B3A7C}" dt="2024-11-18T11:36:36.973" v="144" actId="14100"/>
        <pc:sldMkLst>
          <pc:docMk/>
          <pc:sldMk cId="1609553542" sldId="273"/>
        </pc:sldMkLst>
        <pc:spChg chg="mod">
          <ac:chgData name="Almaz Wong (Public Health Wales - No. 2 Capital Quarter)" userId="S::almaz.wong@wales.nhs.uk::ea748972-8fa9-44ab-8b63-a8fb3618c257" providerId="AD" clId="Web-{C1F7E170-8EA4-DB63-1636-A366C37B3A7C}" dt="2024-11-18T11:34:04.217" v="118" actId="20577"/>
          <ac:spMkLst>
            <pc:docMk/>
            <pc:sldMk cId="1609553542" sldId="273"/>
            <ac:spMk id="4" creationId="{F2EAF7F4-291E-F3F5-C3B4-90CC0F6606FE}"/>
          </ac:spMkLst>
        </pc:spChg>
        <pc:spChg chg="mod">
          <ac:chgData name="Almaz Wong (Public Health Wales - No. 2 Capital Quarter)" userId="S::almaz.wong@wales.nhs.uk::ea748972-8fa9-44ab-8b63-a8fb3618c257" providerId="AD" clId="Web-{C1F7E170-8EA4-DB63-1636-A366C37B3A7C}" dt="2024-11-18T11:36:36.973" v="144" actId="14100"/>
          <ac:spMkLst>
            <pc:docMk/>
            <pc:sldMk cId="1609553542" sldId="273"/>
            <ac:spMk id="6" creationId="{3F75486D-AA52-3278-42EC-E32CE4317B91}"/>
          </ac:spMkLst>
        </pc:spChg>
        <pc:spChg chg="mod">
          <ac:chgData name="Almaz Wong (Public Health Wales - No. 2 Capital Quarter)" userId="S::almaz.wong@wales.nhs.uk::ea748972-8fa9-44ab-8b63-a8fb3618c257" providerId="AD" clId="Web-{C1F7E170-8EA4-DB63-1636-A366C37B3A7C}" dt="2024-11-18T11:36:35.067" v="143" actId="1076"/>
          <ac:spMkLst>
            <pc:docMk/>
            <pc:sldMk cId="1609553542" sldId="273"/>
            <ac:spMk id="7" creationId="{3F74E5CF-9B0F-DE31-1C15-31F3EDE0B5FB}"/>
          </ac:spMkLst>
        </pc:spChg>
        <pc:picChg chg="add del mod">
          <ac:chgData name="Almaz Wong (Public Health Wales - No. 2 Capital Quarter)" userId="S::almaz.wong@wales.nhs.uk::ea748972-8fa9-44ab-8b63-a8fb3618c257" providerId="AD" clId="Web-{C1F7E170-8EA4-DB63-1636-A366C37B3A7C}" dt="2024-11-18T11:35:48.549" v="134"/>
          <ac:picMkLst>
            <pc:docMk/>
            <pc:sldMk cId="1609553542" sldId="273"/>
            <ac:picMk id="2" creationId="{2BB46316-BC71-DB1F-7293-216E682C2783}"/>
          </ac:picMkLst>
        </pc:picChg>
        <pc:picChg chg="add mod">
          <ac:chgData name="Almaz Wong (Public Health Wales - No. 2 Capital Quarter)" userId="S::almaz.wong@wales.nhs.uk::ea748972-8fa9-44ab-8b63-a8fb3618c257" providerId="AD" clId="Web-{C1F7E170-8EA4-DB63-1636-A366C37B3A7C}" dt="2024-11-18T11:36:28.895" v="142" actId="14100"/>
          <ac:picMkLst>
            <pc:docMk/>
            <pc:sldMk cId="1609553542" sldId="273"/>
            <ac:picMk id="3" creationId="{AC8A1438-C8AF-A7B4-384D-0F4D0206C404}"/>
          </ac:picMkLst>
        </pc:picChg>
      </pc:sldChg>
      <pc:sldChg chg="modSp">
        <pc:chgData name="Almaz Wong (Public Health Wales - No. 2 Capital Quarter)" userId="S::almaz.wong@wales.nhs.uk::ea748972-8fa9-44ab-8b63-a8fb3618c257" providerId="AD" clId="Web-{C1F7E170-8EA4-DB63-1636-A366C37B3A7C}" dt="2024-11-18T11:21:53.204" v="4" actId="20577"/>
        <pc:sldMkLst>
          <pc:docMk/>
          <pc:sldMk cId="2900076299" sldId="275"/>
        </pc:sldMkLst>
        <pc:spChg chg="mod">
          <ac:chgData name="Almaz Wong (Public Health Wales - No. 2 Capital Quarter)" userId="S::almaz.wong@wales.nhs.uk::ea748972-8fa9-44ab-8b63-a8fb3618c257" providerId="AD" clId="Web-{C1F7E170-8EA4-DB63-1636-A366C37B3A7C}" dt="2024-11-18T11:21:44.860" v="3" actId="20577"/>
          <ac:spMkLst>
            <pc:docMk/>
            <pc:sldMk cId="2900076299" sldId="275"/>
            <ac:spMk id="9" creationId="{256FE5EF-E7D4-919B-9546-3B2588839391}"/>
          </ac:spMkLst>
        </pc:spChg>
        <pc:spChg chg="mod">
          <ac:chgData name="Almaz Wong (Public Health Wales - No. 2 Capital Quarter)" userId="S::almaz.wong@wales.nhs.uk::ea748972-8fa9-44ab-8b63-a8fb3618c257" providerId="AD" clId="Web-{C1F7E170-8EA4-DB63-1636-A366C37B3A7C}" dt="2024-11-18T11:21:53.204" v="4" actId="20577"/>
          <ac:spMkLst>
            <pc:docMk/>
            <pc:sldMk cId="2900076299" sldId="275"/>
            <ac:spMk id="18" creationId="{2FC83817-02A5-3864-1163-7E998D1F53D9}"/>
          </ac:spMkLst>
        </pc:spChg>
      </pc:sldChg>
      <pc:sldChg chg="modSp">
        <pc:chgData name="Almaz Wong (Public Health Wales - No. 2 Capital Quarter)" userId="S::almaz.wong@wales.nhs.uk::ea748972-8fa9-44ab-8b63-a8fb3618c257" providerId="AD" clId="Web-{C1F7E170-8EA4-DB63-1636-A366C37B3A7C}" dt="2024-11-18T11:22:32.878" v="9" actId="14100"/>
        <pc:sldMkLst>
          <pc:docMk/>
          <pc:sldMk cId="3520974492" sldId="277"/>
        </pc:sldMkLst>
        <pc:spChg chg="mod">
          <ac:chgData name="Almaz Wong (Public Health Wales - No. 2 Capital Quarter)" userId="S::almaz.wong@wales.nhs.uk::ea748972-8fa9-44ab-8b63-a8fb3618c257" providerId="AD" clId="Web-{C1F7E170-8EA4-DB63-1636-A366C37B3A7C}" dt="2024-11-18T11:22:01.689" v="5" actId="20577"/>
          <ac:spMkLst>
            <pc:docMk/>
            <pc:sldMk cId="3520974492" sldId="277"/>
            <ac:spMk id="9" creationId="{256FE5EF-E7D4-919B-9546-3B2588839391}"/>
          </ac:spMkLst>
        </pc:spChg>
        <pc:spChg chg="mod">
          <ac:chgData name="Almaz Wong (Public Health Wales - No. 2 Capital Quarter)" userId="S::almaz.wong@wales.nhs.uk::ea748972-8fa9-44ab-8b63-a8fb3618c257" providerId="AD" clId="Web-{C1F7E170-8EA4-DB63-1636-A366C37B3A7C}" dt="2024-11-18T11:22:06.049" v="6" actId="20577"/>
          <ac:spMkLst>
            <pc:docMk/>
            <pc:sldMk cId="3520974492" sldId="277"/>
            <ac:spMk id="18" creationId="{2FC83817-02A5-3864-1163-7E998D1F53D9}"/>
          </ac:spMkLst>
        </pc:spChg>
        <pc:spChg chg="mod">
          <ac:chgData name="Almaz Wong (Public Health Wales - No. 2 Capital Quarter)" userId="S::almaz.wong@wales.nhs.uk::ea748972-8fa9-44ab-8b63-a8fb3618c257" providerId="AD" clId="Web-{C1F7E170-8EA4-DB63-1636-A366C37B3A7C}" dt="2024-11-18T11:22:32.878" v="9" actId="14100"/>
          <ac:spMkLst>
            <pc:docMk/>
            <pc:sldMk cId="3520974492" sldId="277"/>
            <ac:spMk id="19" creationId="{C89F7920-70C5-7CF3-F691-81FA6F4E032D}"/>
          </ac:spMkLst>
        </pc:spChg>
      </pc:sldChg>
    </pc:docChg>
  </pc:docChgLst>
  <pc:docChgLst>
    <pc:chgData name="Grace Lawson (Public Health Wales - No. 2 Capital Quarter)" userId="S::grace.lawson@wales.nhs.uk::88c6baf7-06f7-4e16-85cb-71260126bd16" providerId="AD" clId="Web-{12CB19EB-EDEE-0C97-689C-A0200CB54FC4}"/>
    <pc:docChg chg="modSld">
      <pc:chgData name="Grace Lawson (Public Health Wales - No. 2 Capital Quarter)" userId="S::grace.lawson@wales.nhs.uk::88c6baf7-06f7-4e16-85cb-71260126bd16" providerId="AD" clId="Web-{12CB19EB-EDEE-0C97-689C-A0200CB54FC4}" dt="2024-06-26T13:06:50.524" v="201" actId="20577"/>
      <pc:docMkLst>
        <pc:docMk/>
      </pc:docMkLst>
      <pc:sldChg chg="modSp">
        <pc:chgData name="Grace Lawson (Public Health Wales - No. 2 Capital Quarter)" userId="S::grace.lawson@wales.nhs.uk::88c6baf7-06f7-4e16-85cb-71260126bd16" providerId="AD" clId="Web-{12CB19EB-EDEE-0C97-689C-A0200CB54FC4}" dt="2024-06-26T12:52:35.648" v="4" actId="20577"/>
        <pc:sldMkLst>
          <pc:docMk/>
          <pc:sldMk cId="2926879243" sldId="256"/>
        </pc:sldMkLst>
        <pc:spChg chg="mod">
          <ac:chgData name="Grace Lawson (Public Health Wales - No. 2 Capital Quarter)" userId="S::grace.lawson@wales.nhs.uk::88c6baf7-06f7-4e16-85cb-71260126bd16" providerId="AD" clId="Web-{12CB19EB-EDEE-0C97-689C-A0200CB54FC4}" dt="2024-06-26T12:52:35.648" v="4" actId="20577"/>
          <ac:spMkLst>
            <pc:docMk/>
            <pc:sldMk cId="2926879243" sldId="256"/>
            <ac:spMk id="6" creationId="{49561BF0-1EE0-F350-32FC-16AB73C6A3DB}"/>
          </ac:spMkLst>
        </pc:spChg>
      </pc:sldChg>
      <pc:sldChg chg="addCm">
        <pc:chgData name="Grace Lawson (Public Health Wales - No. 2 Capital Quarter)" userId="S::grace.lawson@wales.nhs.uk::88c6baf7-06f7-4e16-85cb-71260126bd16" providerId="AD" clId="Web-{12CB19EB-EDEE-0C97-689C-A0200CB54FC4}" dt="2024-06-26T12:59:38.860" v="5"/>
        <pc:sldMkLst>
          <pc:docMk/>
          <pc:sldMk cId="2059674175" sldId="262"/>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12CB19EB-EDEE-0C97-689C-A0200CB54FC4}" dt="2024-06-26T12:59:38.860" v="5"/>
              <pc2:cmMkLst xmlns:pc2="http://schemas.microsoft.com/office/powerpoint/2019/9/main/command">
                <pc:docMk/>
                <pc:sldMk cId="2059674175" sldId="262"/>
                <pc2:cmMk id="{A4895DE4-CF53-48F3-9FE0-89F518EE0269}"/>
              </pc2:cmMkLst>
            </pc226:cmChg>
          </p:ext>
        </pc:extLst>
      </pc:sldChg>
      <pc:sldChg chg="addSp delSp modSp">
        <pc:chgData name="Grace Lawson (Public Health Wales - No. 2 Capital Quarter)" userId="S::grace.lawson@wales.nhs.uk::88c6baf7-06f7-4e16-85cb-71260126bd16" providerId="AD" clId="Web-{12CB19EB-EDEE-0C97-689C-A0200CB54FC4}" dt="2024-06-26T13:06:50.524" v="201" actId="20577"/>
        <pc:sldMkLst>
          <pc:docMk/>
          <pc:sldMk cId="3990787115" sldId="275"/>
        </pc:sldMkLst>
        <pc:spChg chg="mod">
          <ac:chgData name="Grace Lawson (Public Health Wales - No. 2 Capital Quarter)" userId="S::grace.lawson@wales.nhs.uk::88c6baf7-06f7-4e16-85cb-71260126bd16" providerId="AD" clId="Web-{12CB19EB-EDEE-0C97-689C-A0200CB54FC4}" dt="2024-06-26T13:06:06.680" v="175" actId="1076"/>
          <ac:spMkLst>
            <pc:docMk/>
            <pc:sldMk cId="3990787115" sldId="275"/>
            <ac:spMk id="3" creationId="{1A8DAB89-3480-6713-3E0B-7CFE8FE7D398}"/>
          </ac:spMkLst>
        </pc:spChg>
        <pc:spChg chg="del">
          <ac:chgData name="Grace Lawson (Public Health Wales - No. 2 Capital Quarter)" userId="S::grace.lawson@wales.nhs.uk::88c6baf7-06f7-4e16-85cb-71260126bd16" providerId="AD" clId="Web-{12CB19EB-EDEE-0C97-689C-A0200CB54FC4}" dt="2024-06-26T13:04:16.381" v="47"/>
          <ac:spMkLst>
            <pc:docMk/>
            <pc:sldMk cId="3990787115" sldId="275"/>
            <ac:spMk id="4" creationId="{57E10636-A5F4-7D8D-17E1-717554366148}"/>
          </ac:spMkLst>
        </pc:spChg>
        <pc:spChg chg="mod">
          <ac:chgData name="Grace Lawson (Public Health Wales - No. 2 Capital Quarter)" userId="S::grace.lawson@wales.nhs.uk::88c6baf7-06f7-4e16-85cb-71260126bd16" providerId="AD" clId="Web-{12CB19EB-EDEE-0C97-689C-A0200CB54FC4}" dt="2024-06-26T13:06:50.524" v="201" actId="20577"/>
          <ac:spMkLst>
            <pc:docMk/>
            <pc:sldMk cId="3990787115" sldId="275"/>
            <ac:spMk id="5" creationId="{CE0E0DED-3429-1BE8-AB31-28736D4215F3}"/>
          </ac:spMkLst>
        </pc:spChg>
        <pc:graphicFrameChg chg="add mod modGraphic">
          <ac:chgData name="Grace Lawson (Public Health Wales - No. 2 Capital Quarter)" userId="S::grace.lawson@wales.nhs.uk::88c6baf7-06f7-4e16-85cb-71260126bd16" providerId="AD" clId="Web-{12CB19EB-EDEE-0C97-689C-A0200CB54FC4}" dt="2024-06-26T13:06:28.492" v="186"/>
          <ac:graphicFrameMkLst>
            <pc:docMk/>
            <pc:sldMk cId="3990787115" sldId="275"/>
            <ac:graphicFrameMk id="6" creationId="{448AE4E0-6D87-C303-7466-D3876FD5EAC9}"/>
          </ac:graphicFrameMkLst>
        </pc:graphicFrameChg>
      </pc:sldChg>
    </pc:docChg>
  </pc:docChgLst>
  <pc:docChgLst>
    <pc:chgData name="Sophie Flood (Public Health Wales - Matrix House)" userId="S::sophie.flood@wales.nhs.uk::f1b68508-ff1d-4a78-a875-f6aa95017de1" providerId="AD" clId="Web-{5098C413-F65C-B309-057D-886488898658}"/>
    <pc:docChg chg="modSld">
      <pc:chgData name="Sophie Flood (Public Health Wales - Matrix House)" userId="S::sophie.flood@wales.nhs.uk::f1b68508-ff1d-4a78-a875-f6aa95017de1" providerId="AD" clId="Web-{5098C413-F65C-B309-057D-886488898658}" dt="2024-11-18T11:18:21.150" v="65" actId="20577"/>
      <pc:docMkLst>
        <pc:docMk/>
      </pc:docMkLst>
      <pc:sldChg chg="delSp modSp">
        <pc:chgData name="Sophie Flood (Public Health Wales - Matrix House)" userId="S::sophie.flood@wales.nhs.uk::f1b68508-ff1d-4a78-a875-f6aa95017de1" providerId="AD" clId="Web-{5098C413-F65C-B309-057D-886488898658}" dt="2024-11-18T11:10:06.185" v="37"/>
        <pc:sldMkLst>
          <pc:docMk/>
          <pc:sldMk cId="4163141204" sldId="260"/>
        </pc:sldMkLst>
        <pc:spChg chg="del">
          <ac:chgData name="Sophie Flood (Public Health Wales - Matrix House)" userId="S::sophie.flood@wales.nhs.uk::f1b68508-ff1d-4a78-a875-f6aa95017de1" providerId="AD" clId="Web-{5098C413-F65C-B309-057D-886488898658}" dt="2024-11-18T11:10:06.185" v="37"/>
          <ac:spMkLst>
            <pc:docMk/>
            <pc:sldMk cId="4163141204" sldId="260"/>
            <ac:spMk id="2" creationId="{52B087F6-5150-3742-9ED8-9933C80BC794}"/>
          </ac:spMkLst>
        </pc:spChg>
        <pc:spChg chg="mod">
          <ac:chgData name="Sophie Flood (Public Health Wales - Matrix House)" userId="S::sophie.flood@wales.nhs.uk::f1b68508-ff1d-4a78-a875-f6aa95017de1" providerId="AD" clId="Web-{5098C413-F65C-B309-057D-886488898658}" dt="2024-11-18T11:09:52.262" v="36" actId="20577"/>
          <ac:spMkLst>
            <pc:docMk/>
            <pc:sldMk cId="4163141204" sldId="260"/>
            <ac:spMk id="5" creationId="{E14D8E5E-B0F4-578F-CC02-AEAA21C7AFBF}"/>
          </ac:spMkLst>
        </pc:spChg>
      </pc:sldChg>
      <pc:sldChg chg="delSp">
        <pc:chgData name="Sophie Flood (Public Health Wales - Matrix House)" userId="S::sophie.flood@wales.nhs.uk::f1b68508-ff1d-4a78-a875-f6aa95017de1" providerId="AD" clId="Web-{5098C413-F65C-B309-057D-886488898658}" dt="2024-11-18T11:12:16.250" v="45"/>
        <pc:sldMkLst>
          <pc:docMk/>
          <pc:sldMk cId="2059674175" sldId="262"/>
        </pc:sldMkLst>
        <pc:spChg chg="del">
          <ac:chgData name="Sophie Flood (Public Health Wales - Matrix House)" userId="S::sophie.flood@wales.nhs.uk::f1b68508-ff1d-4a78-a875-f6aa95017de1" providerId="AD" clId="Web-{5098C413-F65C-B309-057D-886488898658}" dt="2024-11-18T11:12:16.250" v="45"/>
          <ac:spMkLst>
            <pc:docMk/>
            <pc:sldMk cId="2059674175" sldId="262"/>
            <ac:spMk id="3" creationId="{0143EEBE-5BCE-57E0-2B6F-64ECEB06E451}"/>
          </ac:spMkLst>
        </pc:spChg>
      </pc:sldChg>
      <pc:sldChg chg="delSp modSp">
        <pc:chgData name="Sophie Flood (Public Health Wales - Matrix House)" userId="S::sophie.flood@wales.nhs.uk::f1b68508-ff1d-4a78-a875-f6aa95017de1" providerId="AD" clId="Web-{5098C413-F65C-B309-057D-886488898658}" dt="2024-11-18T11:12:04.094" v="44"/>
        <pc:sldMkLst>
          <pc:docMk/>
          <pc:sldMk cId="838740724" sldId="263"/>
        </pc:sldMkLst>
        <pc:spChg chg="del">
          <ac:chgData name="Sophie Flood (Public Health Wales - Matrix House)" userId="S::sophie.flood@wales.nhs.uk::f1b68508-ff1d-4a78-a875-f6aa95017de1" providerId="AD" clId="Web-{5098C413-F65C-B309-057D-886488898658}" dt="2024-11-18T11:12:04.094" v="44"/>
          <ac:spMkLst>
            <pc:docMk/>
            <pc:sldMk cId="838740724" sldId="263"/>
            <ac:spMk id="3" creationId="{0143EEBE-5BCE-57E0-2B6F-64ECEB06E451}"/>
          </ac:spMkLst>
        </pc:spChg>
        <pc:spChg chg="mod">
          <ac:chgData name="Sophie Flood (Public Health Wales - Matrix House)" userId="S::sophie.flood@wales.nhs.uk::f1b68508-ff1d-4a78-a875-f6aa95017de1" providerId="AD" clId="Web-{5098C413-F65C-B309-057D-886488898658}" dt="2024-11-18T11:10:49.233" v="43" actId="20577"/>
          <ac:spMkLst>
            <pc:docMk/>
            <pc:sldMk cId="838740724" sldId="263"/>
            <ac:spMk id="6" creationId="{F04A4E8D-AE61-EFDE-8774-8A6D8EC3B17C}"/>
          </ac:spMkLst>
        </pc:spChg>
      </pc:sldChg>
      <pc:sldChg chg="modSp">
        <pc:chgData name="Sophie Flood (Public Health Wales - Matrix House)" userId="S::sophie.flood@wales.nhs.uk::f1b68508-ff1d-4a78-a875-f6aa95017de1" providerId="AD" clId="Web-{5098C413-F65C-B309-057D-886488898658}" dt="2024-11-18T11:14:36.879" v="48" actId="20577"/>
        <pc:sldMkLst>
          <pc:docMk/>
          <pc:sldMk cId="1233745260" sldId="267"/>
        </pc:sldMkLst>
        <pc:spChg chg="mod">
          <ac:chgData name="Sophie Flood (Public Health Wales - Matrix House)" userId="S::sophie.flood@wales.nhs.uk::f1b68508-ff1d-4a78-a875-f6aa95017de1" providerId="AD" clId="Web-{5098C413-F65C-B309-057D-886488898658}" dt="2024-11-18T11:14:36.879" v="48" actId="20577"/>
          <ac:spMkLst>
            <pc:docMk/>
            <pc:sldMk cId="1233745260" sldId="267"/>
            <ac:spMk id="5" creationId="{EFCEC7B0-7579-0944-B35E-223DEE601B6D}"/>
          </ac:spMkLst>
        </pc:spChg>
      </pc:sldChg>
      <pc:sldChg chg="modSp">
        <pc:chgData name="Sophie Flood (Public Health Wales - Matrix House)" userId="S::sophie.flood@wales.nhs.uk::f1b68508-ff1d-4a78-a875-f6aa95017de1" providerId="AD" clId="Web-{5098C413-F65C-B309-057D-886488898658}" dt="2024-11-18T11:15:31.833" v="51" actId="20577"/>
        <pc:sldMkLst>
          <pc:docMk/>
          <pc:sldMk cId="873038285" sldId="268"/>
        </pc:sldMkLst>
        <pc:spChg chg="mod">
          <ac:chgData name="Sophie Flood (Public Health Wales - Matrix House)" userId="S::sophie.flood@wales.nhs.uk::f1b68508-ff1d-4a78-a875-f6aa95017de1" providerId="AD" clId="Web-{5098C413-F65C-B309-057D-886488898658}" dt="2024-11-18T11:15:31.833" v="51" actId="20577"/>
          <ac:spMkLst>
            <pc:docMk/>
            <pc:sldMk cId="873038285" sldId="268"/>
            <ac:spMk id="5" creationId="{EFCEC7B0-7579-0944-B35E-223DEE601B6D}"/>
          </ac:spMkLst>
        </pc:spChg>
      </pc:sldChg>
      <pc:sldChg chg="modSp">
        <pc:chgData name="Sophie Flood (Public Health Wales - Matrix House)" userId="S::sophie.flood@wales.nhs.uk::f1b68508-ff1d-4a78-a875-f6aa95017de1" providerId="AD" clId="Web-{5098C413-F65C-B309-057D-886488898658}" dt="2024-11-18T11:08:35.604" v="33" actId="20577"/>
        <pc:sldMkLst>
          <pc:docMk/>
          <pc:sldMk cId="3015214445" sldId="270"/>
        </pc:sldMkLst>
        <pc:spChg chg="mod">
          <ac:chgData name="Sophie Flood (Public Health Wales - Matrix House)" userId="S::sophie.flood@wales.nhs.uk::f1b68508-ff1d-4a78-a875-f6aa95017de1" providerId="AD" clId="Web-{5098C413-F65C-B309-057D-886488898658}" dt="2024-11-18T11:08:35.604" v="33" actId="20577"/>
          <ac:spMkLst>
            <pc:docMk/>
            <pc:sldMk cId="3015214445" sldId="270"/>
            <ac:spMk id="7" creationId="{E45EFAD9-2172-A8AC-7858-541B7DD14818}"/>
          </ac:spMkLst>
        </pc:spChg>
      </pc:sldChg>
      <pc:sldChg chg="modSp">
        <pc:chgData name="Sophie Flood (Public Health Wales - Matrix House)" userId="S::sophie.flood@wales.nhs.uk::f1b68508-ff1d-4a78-a875-f6aa95017de1" providerId="AD" clId="Web-{5098C413-F65C-B309-057D-886488898658}" dt="2024-11-18T11:15:51.662" v="55" actId="20577"/>
        <pc:sldMkLst>
          <pc:docMk/>
          <pc:sldMk cId="4186201724" sldId="271"/>
        </pc:sldMkLst>
        <pc:spChg chg="mod">
          <ac:chgData name="Sophie Flood (Public Health Wales - Matrix House)" userId="S::sophie.flood@wales.nhs.uk::f1b68508-ff1d-4a78-a875-f6aa95017de1" providerId="AD" clId="Web-{5098C413-F65C-B309-057D-886488898658}" dt="2024-11-18T11:15:51.662" v="55" actId="20577"/>
          <ac:spMkLst>
            <pc:docMk/>
            <pc:sldMk cId="4186201724" sldId="271"/>
            <ac:spMk id="7" creationId="{3F74E5CF-9B0F-DE31-1C15-31F3EDE0B5FB}"/>
          </ac:spMkLst>
        </pc:spChg>
      </pc:sldChg>
      <pc:sldChg chg="modSp">
        <pc:chgData name="Sophie Flood (Public Health Wales - Matrix House)" userId="S::sophie.flood@wales.nhs.uk::f1b68508-ff1d-4a78-a875-f6aa95017de1" providerId="AD" clId="Web-{5098C413-F65C-B309-057D-886488898658}" dt="2024-11-18T11:18:21.150" v="65" actId="20577"/>
        <pc:sldMkLst>
          <pc:docMk/>
          <pc:sldMk cId="1609553542" sldId="273"/>
        </pc:sldMkLst>
        <pc:spChg chg="mod">
          <ac:chgData name="Sophie Flood (Public Health Wales - Matrix House)" userId="S::sophie.flood@wales.nhs.uk::f1b68508-ff1d-4a78-a875-f6aa95017de1" providerId="AD" clId="Web-{5098C413-F65C-B309-057D-886488898658}" dt="2024-11-18T11:18:21.150" v="65" actId="20577"/>
          <ac:spMkLst>
            <pc:docMk/>
            <pc:sldMk cId="1609553542" sldId="273"/>
            <ac:spMk id="6" creationId="{3F75486D-AA52-3278-42EC-E32CE4317B91}"/>
          </ac:spMkLst>
        </pc:spChg>
      </pc:sldChg>
      <pc:sldChg chg="modSp">
        <pc:chgData name="Sophie Flood (Public Health Wales - Matrix House)" userId="S::sophie.flood@wales.nhs.uk::f1b68508-ff1d-4a78-a875-f6aa95017de1" providerId="AD" clId="Web-{5098C413-F65C-B309-057D-886488898658}" dt="2024-11-18T11:07:50.885" v="27" actId="20577"/>
        <pc:sldMkLst>
          <pc:docMk/>
          <pc:sldMk cId="2900076299" sldId="275"/>
        </pc:sldMkLst>
        <pc:spChg chg="mod">
          <ac:chgData name="Sophie Flood (Public Health Wales - Matrix House)" userId="S::sophie.flood@wales.nhs.uk::f1b68508-ff1d-4a78-a875-f6aa95017de1" providerId="AD" clId="Web-{5098C413-F65C-B309-057D-886488898658}" dt="2024-11-18T11:07:12.727" v="25" actId="20577"/>
          <ac:spMkLst>
            <pc:docMk/>
            <pc:sldMk cId="2900076299" sldId="275"/>
            <ac:spMk id="9" creationId="{256FE5EF-E7D4-919B-9546-3B2588839391}"/>
          </ac:spMkLst>
        </pc:spChg>
        <pc:spChg chg="mod">
          <ac:chgData name="Sophie Flood (Public Health Wales - Matrix House)" userId="S::sophie.flood@wales.nhs.uk::f1b68508-ff1d-4a78-a875-f6aa95017de1" providerId="AD" clId="Web-{5098C413-F65C-B309-057D-886488898658}" dt="2024-11-18T11:07:50.885" v="27" actId="20577"/>
          <ac:spMkLst>
            <pc:docMk/>
            <pc:sldMk cId="2900076299" sldId="275"/>
            <ac:spMk id="18" creationId="{2FC83817-02A5-3864-1163-7E998D1F53D9}"/>
          </ac:spMkLst>
        </pc:spChg>
      </pc:sldChg>
      <pc:sldChg chg="modSp">
        <pc:chgData name="Sophie Flood (Public Health Wales - Matrix House)" userId="S::sophie.flood@wales.nhs.uk::f1b68508-ff1d-4a78-a875-f6aa95017de1" providerId="AD" clId="Web-{5098C413-F65C-B309-057D-886488898658}" dt="2024-11-18T11:06:11.132" v="24" actId="20577"/>
        <pc:sldMkLst>
          <pc:docMk/>
          <pc:sldMk cId="2051242467" sldId="276"/>
        </pc:sldMkLst>
        <pc:spChg chg="mod">
          <ac:chgData name="Sophie Flood (Public Health Wales - Matrix House)" userId="S::sophie.flood@wales.nhs.uk::f1b68508-ff1d-4a78-a875-f6aa95017de1" providerId="AD" clId="Web-{5098C413-F65C-B309-057D-886488898658}" dt="2024-11-18T11:06:11.132" v="24" actId="20577"/>
          <ac:spMkLst>
            <pc:docMk/>
            <pc:sldMk cId="2051242467" sldId="276"/>
            <ac:spMk id="3" creationId="{419C9D29-B494-92BE-459B-86530FA5493D}"/>
          </ac:spMkLst>
        </pc:spChg>
        <pc:spChg chg="mod">
          <ac:chgData name="Sophie Flood (Public Health Wales - Matrix House)" userId="S::sophie.flood@wales.nhs.uk::f1b68508-ff1d-4a78-a875-f6aa95017de1" providerId="AD" clId="Web-{5098C413-F65C-B309-057D-886488898658}" dt="2024-11-18T11:06:07.507" v="22" actId="20577"/>
          <ac:spMkLst>
            <pc:docMk/>
            <pc:sldMk cId="2051242467" sldId="276"/>
            <ac:spMk id="6" creationId="{6D382F48-027E-AE1A-3D3C-1E9FC543B354}"/>
          </ac:spMkLst>
        </pc:spChg>
        <pc:spChg chg="mod">
          <ac:chgData name="Sophie Flood (Public Health Wales - Matrix House)" userId="S::sophie.flood@wales.nhs.uk::f1b68508-ff1d-4a78-a875-f6aa95017de1" providerId="AD" clId="Web-{5098C413-F65C-B309-057D-886488898658}" dt="2024-11-18T11:04:58.646" v="8" actId="20577"/>
          <ac:spMkLst>
            <pc:docMk/>
            <pc:sldMk cId="2051242467" sldId="276"/>
            <ac:spMk id="8" creationId="{16C23DCD-3F09-B735-304D-4EB386FCBEF0}"/>
          </ac:spMkLst>
        </pc:spChg>
      </pc:sldChg>
    </pc:docChg>
  </pc:docChgLst>
  <pc:docChgLst>
    <pc:chgData name="Sophie Flood (Public Health Wales - Matrix House)" userId="S::sophie.flood@wales.nhs.uk::f1b68508-ff1d-4a78-a875-f6aa95017de1" providerId="AD" clId="Web-{66A1AA21-329E-995B-85C0-6BD25BE88897}"/>
    <pc:docChg chg="delSld modSld">
      <pc:chgData name="Sophie Flood (Public Health Wales - Matrix House)" userId="S::sophie.flood@wales.nhs.uk::f1b68508-ff1d-4a78-a875-f6aa95017de1" providerId="AD" clId="Web-{66A1AA21-329E-995B-85C0-6BD25BE88897}" dt="2025-01-27T14:45:14.480" v="281" actId="20577"/>
      <pc:docMkLst>
        <pc:docMk/>
      </pc:docMkLst>
      <pc:sldChg chg="modSp del">
        <pc:chgData name="Sophie Flood (Public Health Wales - Matrix House)" userId="S::sophie.flood@wales.nhs.uk::f1b68508-ff1d-4a78-a875-f6aa95017de1" providerId="AD" clId="Web-{66A1AA21-329E-995B-85C0-6BD25BE88897}" dt="2025-01-27T13:13:33.426" v="7"/>
        <pc:sldMkLst>
          <pc:docMk/>
          <pc:sldMk cId="2837543079" sldId="304"/>
        </pc:sldMkLst>
        <pc:spChg chg="mod">
          <ac:chgData name="Sophie Flood (Public Health Wales - Matrix House)" userId="S::sophie.flood@wales.nhs.uk::f1b68508-ff1d-4a78-a875-f6aa95017de1" providerId="AD" clId="Web-{66A1AA21-329E-995B-85C0-6BD25BE88897}" dt="2025-01-27T13:13:26.363" v="1" actId="20577"/>
          <ac:spMkLst>
            <pc:docMk/>
            <pc:sldMk cId="2837543079" sldId="304"/>
            <ac:spMk id="3" creationId="{CF67C87D-D479-CDB1-4ED3-582FF7BABB23}"/>
          </ac:spMkLst>
        </pc:spChg>
      </pc:sldChg>
      <pc:sldChg chg="modSp">
        <pc:chgData name="Sophie Flood (Public Health Wales - Matrix House)" userId="S::sophie.flood@wales.nhs.uk::f1b68508-ff1d-4a78-a875-f6aa95017de1" providerId="AD" clId="Web-{66A1AA21-329E-995B-85C0-6BD25BE88897}" dt="2025-01-27T14:45:14.480" v="281" actId="20577"/>
        <pc:sldMkLst>
          <pc:docMk/>
          <pc:sldMk cId="823388665" sldId="306"/>
        </pc:sldMkLst>
        <pc:spChg chg="mod">
          <ac:chgData name="Sophie Flood (Public Health Wales - Matrix House)" userId="S::sophie.flood@wales.nhs.uk::f1b68508-ff1d-4a78-a875-f6aa95017de1" providerId="AD" clId="Web-{66A1AA21-329E-995B-85C0-6BD25BE88897}" dt="2025-01-27T14:45:14.480" v="281" actId="20577"/>
          <ac:spMkLst>
            <pc:docMk/>
            <pc:sldMk cId="823388665" sldId="306"/>
            <ac:spMk id="3" creationId="{CF67C87D-D479-CDB1-4ED3-582FF7BABB23}"/>
          </ac:spMkLst>
        </pc:spChg>
      </pc:sldChg>
    </pc:docChg>
  </pc:docChgLst>
  <pc:docChgLst>
    <pc:chgData name="Grace Lawson (Public Health Wales - No. 2 Capital Quarter)" userId="S::grace.lawson@wales.nhs.uk::88c6baf7-06f7-4e16-85cb-71260126bd16" providerId="AD" clId="Web-{548507CB-E83C-95C8-58A0-A1A83B3D9231}"/>
    <pc:docChg chg="addSld modSld">
      <pc:chgData name="Grace Lawson (Public Health Wales - No. 2 Capital Quarter)" userId="S::grace.lawson@wales.nhs.uk::88c6baf7-06f7-4e16-85cb-71260126bd16" providerId="AD" clId="Web-{548507CB-E83C-95C8-58A0-A1A83B3D9231}" dt="2024-06-20T10:00:48.254" v="400" actId="14100"/>
      <pc:docMkLst>
        <pc:docMk/>
      </pc:docMkLst>
      <pc:sldChg chg="addSp delSp modSp">
        <pc:chgData name="Grace Lawson (Public Health Wales - No. 2 Capital Quarter)" userId="S::grace.lawson@wales.nhs.uk::88c6baf7-06f7-4e16-85cb-71260126bd16" providerId="AD" clId="Web-{548507CB-E83C-95C8-58A0-A1A83B3D9231}" dt="2024-06-20T09:16:51.532" v="3"/>
        <pc:sldMkLst>
          <pc:docMk/>
          <pc:sldMk cId="877015743" sldId="261"/>
        </pc:sldMkLst>
        <pc:spChg chg="del">
          <ac:chgData name="Grace Lawson (Public Health Wales - No. 2 Capital Quarter)" userId="S::grace.lawson@wales.nhs.uk::88c6baf7-06f7-4e16-85cb-71260126bd16" providerId="AD" clId="Web-{548507CB-E83C-95C8-58A0-A1A83B3D9231}" dt="2024-06-20T09:16:49.782" v="2"/>
          <ac:spMkLst>
            <pc:docMk/>
            <pc:sldMk cId="877015743" sldId="261"/>
            <ac:spMk id="3" creationId="{ED88DB8E-F058-84DC-C3DE-5EC5629DE5D5}"/>
          </ac:spMkLst>
        </pc:spChg>
        <pc:spChg chg="del">
          <ac:chgData name="Grace Lawson (Public Health Wales - No. 2 Capital Quarter)" userId="S::grace.lawson@wales.nhs.uk::88c6baf7-06f7-4e16-85cb-71260126bd16" providerId="AD" clId="Web-{548507CB-E83C-95C8-58A0-A1A83B3D9231}" dt="2024-06-20T09:16:44.860" v="1"/>
          <ac:spMkLst>
            <pc:docMk/>
            <pc:sldMk cId="877015743" sldId="261"/>
            <ac:spMk id="4" creationId="{90101F41-8E96-C696-B1BB-54B51AEC1ABB}"/>
          </ac:spMkLst>
        </pc:spChg>
        <pc:spChg chg="del">
          <ac:chgData name="Grace Lawson (Public Health Wales - No. 2 Capital Quarter)" userId="S::grace.lawson@wales.nhs.uk::88c6baf7-06f7-4e16-85cb-71260126bd16" providerId="AD" clId="Web-{548507CB-E83C-95C8-58A0-A1A83B3D9231}" dt="2024-06-20T09:16:42.642" v="0"/>
          <ac:spMkLst>
            <pc:docMk/>
            <pc:sldMk cId="877015743" sldId="261"/>
            <ac:spMk id="5" creationId="{E7A1922D-B1D7-3A9F-70FD-8B3DFD4E661E}"/>
          </ac:spMkLst>
        </pc:spChg>
        <pc:picChg chg="add mod">
          <ac:chgData name="Grace Lawson (Public Health Wales - No. 2 Capital Quarter)" userId="S::grace.lawson@wales.nhs.uk::88c6baf7-06f7-4e16-85cb-71260126bd16" providerId="AD" clId="Web-{548507CB-E83C-95C8-58A0-A1A83B3D9231}" dt="2024-06-20T09:16:51.532" v="3"/>
          <ac:picMkLst>
            <pc:docMk/>
            <pc:sldMk cId="877015743" sldId="261"/>
            <ac:picMk id="6" creationId="{68C218AA-46D5-3D7F-E3F4-373AEDDB5210}"/>
          </ac:picMkLst>
        </pc:picChg>
      </pc:sldChg>
      <pc:sldChg chg="modSp new">
        <pc:chgData name="Grace Lawson (Public Health Wales - No. 2 Capital Quarter)" userId="S::grace.lawson@wales.nhs.uk::88c6baf7-06f7-4e16-85cb-71260126bd16" providerId="AD" clId="Web-{548507CB-E83C-95C8-58A0-A1A83B3D9231}" dt="2024-06-20T09:27:58.471" v="74" actId="20577"/>
        <pc:sldMkLst>
          <pc:docMk/>
          <pc:sldMk cId="1233745260" sldId="267"/>
        </pc:sldMkLst>
        <pc:spChg chg="mod">
          <ac:chgData name="Grace Lawson (Public Health Wales - No. 2 Capital Quarter)" userId="S::grace.lawson@wales.nhs.uk::88c6baf7-06f7-4e16-85cb-71260126bd16" providerId="AD" clId="Web-{548507CB-E83C-95C8-58A0-A1A83B3D9231}" dt="2024-06-20T09:19:29.193" v="13" actId="14100"/>
          <ac:spMkLst>
            <pc:docMk/>
            <pc:sldMk cId="1233745260" sldId="267"/>
            <ac:spMk id="3" creationId="{227640FA-4BD8-6E05-A1CD-58D1D3D45458}"/>
          </ac:spMkLst>
        </pc:spChg>
        <pc:spChg chg="mod">
          <ac:chgData name="Grace Lawson (Public Health Wales - No. 2 Capital Quarter)" userId="S::grace.lawson@wales.nhs.uk::88c6baf7-06f7-4e16-85cb-71260126bd16" providerId="AD" clId="Web-{548507CB-E83C-95C8-58A0-A1A83B3D9231}" dt="2024-06-20T09:20:09.522" v="28" actId="20577"/>
          <ac:spMkLst>
            <pc:docMk/>
            <pc:sldMk cId="1233745260" sldId="267"/>
            <ac:spMk id="4" creationId="{53BDA764-BD8C-CBC1-44E5-E7679914F29F}"/>
          </ac:spMkLst>
        </pc:spChg>
        <pc:spChg chg="mod">
          <ac:chgData name="Grace Lawson (Public Health Wales - No. 2 Capital Quarter)" userId="S::grace.lawson@wales.nhs.uk::88c6baf7-06f7-4e16-85cb-71260126bd16" providerId="AD" clId="Web-{548507CB-E83C-95C8-58A0-A1A83B3D9231}" dt="2024-06-20T09:27:58.471" v="74" actId="20577"/>
          <ac:spMkLst>
            <pc:docMk/>
            <pc:sldMk cId="1233745260" sldId="267"/>
            <ac:spMk id="5" creationId="{EFCEC7B0-7579-0944-B35E-223DEE601B6D}"/>
          </ac:spMkLst>
        </pc:spChg>
      </pc:sldChg>
      <pc:sldChg chg="addSp delSp modSp add replId">
        <pc:chgData name="Grace Lawson (Public Health Wales - No. 2 Capital Quarter)" userId="S::grace.lawson@wales.nhs.uk::88c6baf7-06f7-4e16-85cb-71260126bd16" providerId="AD" clId="Web-{548507CB-E83C-95C8-58A0-A1A83B3D9231}" dt="2024-06-20T10:00:48.254" v="400" actId="14100"/>
        <pc:sldMkLst>
          <pc:docMk/>
          <pc:sldMk cId="873038285" sldId="268"/>
        </pc:sldMkLst>
        <pc:spChg chg="mod">
          <ac:chgData name="Grace Lawson (Public Health Wales - No. 2 Capital Quarter)" userId="S::grace.lawson@wales.nhs.uk::88c6baf7-06f7-4e16-85cb-71260126bd16" providerId="AD" clId="Web-{548507CB-E83C-95C8-58A0-A1A83B3D9231}" dt="2024-06-20T09:56:29.466" v="380" actId="14100"/>
          <ac:spMkLst>
            <pc:docMk/>
            <pc:sldMk cId="873038285" sldId="268"/>
            <ac:spMk id="5" creationId="{EFCEC7B0-7579-0944-B35E-223DEE601B6D}"/>
          </ac:spMkLst>
        </pc:spChg>
        <pc:spChg chg="add mod">
          <ac:chgData name="Grace Lawson (Public Health Wales - No. 2 Capital Quarter)" userId="S::grace.lawson@wales.nhs.uk::88c6baf7-06f7-4e16-85cb-71260126bd16" providerId="AD" clId="Web-{548507CB-E83C-95C8-58A0-A1A83B3D9231}" dt="2024-06-20T09:59:25.798" v="384" actId="20577"/>
          <ac:spMkLst>
            <pc:docMk/>
            <pc:sldMk cId="873038285" sldId="268"/>
            <ac:spMk id="7" creationId="{F731813E-1655-48A6-51FD-7F6243349C18}"/>
          </ac:spMkLst>
        </pc:spChg>
        <pc:spChg chg="add mod">
          <ac:chgData name="Grace Lawson (Public Health Wales - No. 2 Capital Quarter)" userId="S::grace.lawson@wales.nhs.uk::88c6baf7-06f7-4e16-85cb-71260126bd16" providerId="AD" clId="Web-{548507CB-E83C-95C8-58A0-A1A83B3D9231}" dt="2024-06-20T09:59:30.814" v="386" actId="20577"/>
          <ac:spMkLst>
            <pc:docMk/>
            <pc:sldMk cId="873038285" sldId="268"/>
            <ac:spMk id="8" creationId="{2C7BACAD-EA4E-2B19-D7C5-5147939A229E}"/>
          </ac:spMkLst>
        </pc:spChg>
        <pc:spChg chg="add mod">
          <ac:chgData name="Grace Lawson (Public Health Wales - No. 2 Capital Quarter)" userId="S::grace.lawson@wales.nhs.uk::88c6baf7-06f7-4e16-85cb-71260126bd16" providerId="AD" clId="Web-{548507CB-E83C-95C8-58A0-A1A83B3D9231}" dt="2024-06-20T10:00:19.956" v="394" actId="20577"/>
          <ac:spMkLst>
            <pc:docMk/>
            <pc:sldMk cId="873038285" sldId="268"/>
            <ac:spMk id="12" creationId="{006F03C5-B82B-3271-EA5B-578B691C63BD}"/>
          </ac:spMkLst>
        </pc:spChg>
        <pc:spChg chg="add mod">
          <ac:chgData name="Grace Lawson (Public Health Wales - No. 2 Capital Quarter)" userId="S::grace.lawson@wales.nhs.uk::88c6baf7-06f7-4e16-85cb-71260126bd16" providerId="AD" clId="Web-{548507CB-E83C-95C8-58A0-A1A83B3D9231}" dt="2024-06-20T10:00:34.113" v="397" actId="14100"/>
          <ac:spMkLst>
            <pc:docMk/>
            <pc:sldMk cId="873038285" sldId="268"/>
            <ac:spMk id="13" creationId="{51AA4201-304E-CEE4-9767-786B7BD16B06}"/>
          </ac:spMkLst>
        </pc:spChg>
        <pc:spChg chg="add mod">
          <ac:chgData name="Grace Lawson (Public Health Wales - No. 2 Capital Quarter)" userId="S::grace.lawson@wales.nhs.uk::88c6baf7-06f7-4e16-85cb-71260126bd16" providerId="AD" clId="Web-{548507CB-E83C-95C8-58A0-A1A83B3D9231}" dt="2024-06-20T09:47:06.968" v="203" actId="1076"/>
          <ac:spMkLst>
            <pc:docMk/>
            <pc:sldMk cId="873038285" sldId="268"/>
            <ac:spMk id="14" creationId="{7E7E03A8-01C5-A6E2-38DD-286384529331}"/>
          </ac:spMkLst>
        </pc:spChg>
        <pc:spChg chg="add mod">
          <ac:chgData name="Grace Lawson (Public Health Wales - No. 2 Capital Quarter)" userId="S::grace.lawson@wales.nhs.uk::88c6baf7-06f7-4e16-85cb-71260126bd16" providerId="AD" clId="Web-{548507CB-E83C-95C8-58A0-A1A83B3D9231}" dt="2024-06-20T09:47:12.749" v="204" actId="1076"/>
          <ac:spMkLst>
            <pc:docMk/>
            <pc:sldMk cId="873038285" sldId="268"/>
            <ac:spMk id="15" creationId="{2B926CFE-6A44-70D6-F6F3-25792D1E442F}"/>
          </ac:spMkLst>
        </pc:spChg>
        <pc:spChg chg="add mod">
          <ac:chgData name="Grace Lawson (Public Health Wales - No. 2 Capital Quarter)" userId="S::grace.lawson@wales.nhs.uk::88c6baf7-06f7-4e16-85cb-71260126bd16" providerId="AD" clId="Web-{548507CB-E83C-95C8-58A0-A1A83B3D9231}" dt="2024-06-20T09:47:20.905" v="205" actId="1076"/>
          <ac:spMkLst>
            <pc:docMk/>
            <pc:sldMk cId="873038285" sldId="268"/>
            <ac:spMk id="16" creationId="{8A8480B2-2EB7-46ED-932E-45D3E29875B2}"/>
          </ac:spMkLst>
        </pc:spChg>
        <pc:spChg chg="add mod">
          <ac:chgData name="Grace Lawson (Public Health Wales - No. 2 Capital Quarter)" userId="S::grace.lawson@wales.nhs.uk::88c6baf7-06f7-4e16-85cb-71260126bd16" providerId="AD" clId="Web-{548507CB-E83C-95C8-58A0-A1A83B3D9231}" dt="2024-06-20T10:00:25.315" v="395" actId="14100"/>
          <ac:spMkLst>
            <pc:docMk/>
            <pc:sldMk cId="873038285" sldId="268"/>
            <ac:spMk id="17" creationId="{589BC522-8BD6-CA54-043D-87377CC57EBC}"/>
          </ac:spMkLst>
        </pc:spChg>
        <pc:spChg chg="add mod">
          <ac:chgData name="Grace Lawson (Public Health Wales - No. 2 Capital Quarter)" userId="S::grace.lawson@wales.nhs.uk::88c6baf7-06f7-4e16-85cb-71260126bd16" providerId="AD" clId="Web-{548507CB-E83C-95C8-58A0-A1A83B3D9231}" dt="2024-06-20T09:47:58.406" v="217" actId="1076"/>
          <ac:spMkLst>
            <pc:docMk/>
            <pc:sldMk cId="873038285" sldId="268"/>
            <ac:spMk id="18" creationId="{41B27969-115B-2D21-44C6-207081A7449A}"/>
          </ac:spMkLst>
        </pc:spChg>
        <pc:spChg chg="add mod">
          <ac:chgData name="Grace Lawson (Public Health Wales - No. 2 Capital Quarter)" userId="S::grace.lawson@wales.nhs.uk::88c6baf7-06f7-4e16-85cb-71260126bd16" providerId="AD" clId="Web-{548507CB-E83C-95C8-58A0-A1A83B3D9231}" dt="2024-06-20T10:00:28.175" v="396" actId="14100"/>
          <ac:spMkLst>
            <pc:docMk/>
            <pc:sldMk cId="873038285" sldId="268"/>
            <ac:spMk id="19" creationId="{F067FE9B-B903-6F09-3236-D3844632E09B}"/>
          </ac:spMkLst>
        </pc:spChg>
        <pc:spChg chg="add mod">
          <ac:chgData name="Grace Lawson (Public Health Wales - No. 2 Capital Quarter)" userId="S::grace.lawson@wales.nhs.uk::88c6baf7-06f7-4e16-85cb-71260126bd16" providerId="AD" clId="Web-{548507CB-E83C-95C8-58A0-A1A83B3D9231}" dt="2024-06-20T10:00:48.254" v="400" actId="14100"/>
          <ac:spMkLst>
            <pc:docMk/>
            <pc:sldMk cId="873038285" sldId="268"/>
            <ac:spMk id="20" creationId="{68BA3926-3DF0-2A55-7182-F1FB9532670C}"/>
          </ac:spMkLst>
        </pc:spChg>
        <pc:grpChg chg="add mod">
          <ac:chgData name="Grace Lawson (Public Health Wales - No. 2 Capital Quarter)" userId="S::grace.lawson@wales.nhs.uk::88c6baf7-06f7-4e16-85cb-71260126bd16" providerId="AD" clId="Web-{548507CB-E83C-95C8-58A0-A1A83B3D9231}" dt="2024-06-20T09:59:21.579" v="382" actId="1076"/>
          <ac:grpSpMkLst>
            <pc:docMk/>
            <pc:sldMk cId="873038285" sldId="268"/>
            <ac:grpSpMk id="9" creationId="{635EC0BB-7710-CD07-C1B6-4DE39128CEA1}"/>
          </ac:grpSpMkLst>
        </pc:grpChg>
        <pc:grpChg chg="add mod">
          <ac:chgData name="Grace Lawson (Public Health Wales - No. 2 Capital Quarter)" userId="S::grace.lawson@wales.nhs.uk::88c6baf7-06f7-4e16-85cb-71260126bd16" providerId="AD" clId="Web-{548507CB-E83C-95C8-58A0-A1A83B3D9231}" dt="2024-06-20T10:00:04.518" v="390" actId="14100"/>
          <ac:grpSpMkLst>
            <pc:docMk/>
            <pc:sldMk cId="873038285" sldId="268"/>
            <ac:grpSpMk id="21" creationId="{28C15AAF-0CFA-417F-04BF-810130903318}"/>
          </ac:grpSpMkLst>
        </pc:grpChg>
        <pc:picChg chg="add mod">
          <ac:chgData name="Grace Lawson (Public Health Wales - No. 2 Capital Quarter)" userId="S::grace.lawson@wales.nhs.uk::88c6baf7-06f7-4e16-85cb-71260126bd16" providerId="AD" clId="Web-{548507CB-E83C-95C8-58A0-A1A83B3D9231}" dt="2024-06-20T09:35:59.389" v="87" actId="1076"/>
          <ac:picMkLst>
            <pc:docMk/>
            <pc:sldMk cId="873038285" sldId="268"/>
            <ac:picMk id="6" creationId="{FCA7BAE5-EE5B-6D63-4EAC-BFDC508030C6}"/>
          </ac:picMkLst>
        </pc:picChg>
        <pc:picChg chg="add del mod">
          <ac:chgData name="Grace Lawson (Public Health Wales - No. 2 Capital Quarter)" userId="S::grace.lawson@wales.nhs.uk::88c6baf7-06f7-4e16-85cb-71260126bd16" providerId="AD" clId="Web-{548507CB-E83C-95C8-58A0-A1A83B3D9231}" dt="2024-06-20T09:41:51.241" v="132"/>
          <ac:picMkLst>
            <pc:docMk/>
            <pc:sldMk cId="873038285" sldId="268"/>
            <ac:picMk id="10" creationId="{600C7493-0BBC-18C6-0BD0-F3F95BCE28F6}"/>
          </ac:picMkLst>
        </pc:picChg>
        <pc:picChg chg="add del mod">
          <ac:chgData name="Grace Lawson (Public Health Wales - No. 2 Capital Quarter)" userId="S::grace.lawson@wales.nhs.uk::88c6baf7-06f7-4e16-85cb-71260126bd16" providerId="AD" clId="Web-{548507CB-E83C-95C8-58A0-A1A83B3D9231}" dt="2024-06-20T09:48:26.798" v="226"/>
          <ac:picMkLst>
            <pc:docMk/>
            <pc:sldMk cId="873038285" sldId="268"/>
            <ac:picMk id="11" creationId="{DEE6C37F-0F18-5BAF-668B-B6C5904ECC1D}"/>
          </ac:picMkLst>
        </pc:picChg>
      </pc:sldChg>
    </pc:docChg>
  </pc:docChgLst>
  <pc:docChgLst>
    <pc:chgData name="Lucy Jayne (Public Health Wales - No. 2 Capital Quarter)" userId="S::lucy.jayne@wales.nhs.uk::7eb58db9-16aa-42b3-9796-7f97c022edec" providerId="AD" clId="Web-{4221BDF8-D6C7-7379-696E-1648E78506E0}"/>
    <pc:docChg chg="mod">
      <pc:chgData name="Lucy Jayne (Public Health Wales - No. 2 Capital Quarter)" userId="S::lucy.jayne@wales.nhs.uk::7eb58db9-16aa-42b3-9796-7f97c022edec" providerId="AD" clId="Web-{4221BDF8-D6C7-7379-696E-1648E78506E0}" dt="2024-07-12T14:24:13.906" v="2"/>
      <pc:docMkLst>
        <pc:docMk/>
      </pc:docMkLst>
      <pc:sldChg chg="modCm">
        <pc:chgData name="Lucy Jayne (Public Health Wales - No. 2 Capital Quarter)" userId="S::lucy.jayne@wales.nhs.uk::7eb58db9-16aa-42b3-9796-7f97c022edec" providerId="AD" clId="Web-{4221BDF8-D6C7-7379-696E-1648E78506E0}" dt="2024-07-12T14:24:13.906" v="2"/>
        <pc:sldMkLst>
          <pc:docMk/>
          <pc:sldMk cId="3015214445" sldId="270"/>
        </pc:sldMkLst>
        <pc:extLst>
          <p:ext xmlns:p="http://schemas.openxmlformats.org/presentationml/2006/main" uri="{D6D511B9-2390-475A-947B-AFAB55BFBCF1}">
            <pc226:cmChg xmlns:pc226="http://schemas.microsoft.com/office/powerpoint/2022/06/main/command" chg="">
              <pc226:chgData name="Lucy Jayne (Public Health Wales - No. 2 Capital Quarter)" userId="S::lucy.jayne@wales.nhs.uk::7eb58db9-16aa-42b3-9796-7f97c022edec" providerId="AD" clId="Web-{4221BDF8-D6C7-7379-696E-1648E78506E0}" dt="2024-07-12T14:23:26.278" v="1"/>
              <pc2:cmMkLst xmlns:pc2="http://schemas.microsoft.com/office/powerpoint/2019/9/main/command">
                <pc:docMk/>
                <pc:sldMk cId="3015214445" sldId="270"/>
                <pc2:cmMk id="{6F682D1D-EE1A-4D0A-994F-537800CCFF5E}"/>
              </pc2:cmMkLst>
              <pc226:cmRplyChg chg="add">
                <pc226:chgData name="Lucy Jayne (Public Health Wales - No. 2 Capital Quarter)" userId="S::lucy.jayne@wales.nhs.uk::7eb58db9-16aa-42b3-9796-7f97c022edec" providerId="AD" clId="Web-{4221BDF8-D6C7-7379-696E-1648E78506E0}" dt="2024-07-12T14:23:26.278" v="1"/>
                <pc2:cmRplyMkLst xmlns:pc2="http://schemas.microsoft.com/office/powerpoint/2019/9/main/command">
                  <pc:docMk/>
                  <pc:sldMk cId="3015214445" sldId="270"/>
                  <pc2:cmMk id="{6F682D1D-EE1A-4D0A-994F-537800CCFF5E}"/>
                  <pc2:cmRplyMk id="{EEC7183B-DB8B-42A8-AC89-865A44D27E05}"/>
                </pc2:cmRplyMkLst>
              </pc226:cmRplyChg>
            </pc226:cmChg>
            <pc226:cmChg xmlns:pc226="http://schemas.microsoft.com/office/powerpoint/2022/06/main/command" chg="">
              <pc226:chgData name="Lucy Jayne (Public Health Wales - No. 2 Capital Quarter)" userId="S::lucy.jayne@wales.nhs.uk::7eb58db9-16aa-42b3-9796-7f97c022edec" providerId="AD" clId="Web-{4221BDF8-D6C7-7379-696E-1648E78506E0}" dt="2024-07-12T14:24:13.906" v="2"/>
              <pc2:cmMkLst xmlns:pc2="http://schemas.microsoft.com/office/powerpoint/2019/9/main/command">
                <pc:docMk/>
                <pc:sldMk cId="3015214445" sldId="270"/>
                <pc2:cmMk id="{3C39BAD0-93F6-45C7-B691-80EB7706A276}"/>
              </pc2:cmMkLst>
              <pc226:cmRplyChg chg="add">
                <pc226:chgData name="Lucy Jayne (Public Health Wales - No. 2 Capital Quarter)" userId="S::lucy.jayne@wales.nhs.uk::7eb58db9-16aa-42b3-9796-7f97c022edec" providerId="AD" clId="Web-{4221BDF8-D6C7-7379-696E-1648E78506E0}" dt="2024-07-12T14:24:13.906" v="2"/>
                <pc2:cmRplyMkLst xmlns:pc2="http://schemas.microsoft.com/office/powerpoint/2019/9/main/command">
                  <pc:docMk/>
                  <pc:sldMk cId="3015214445" sldId="270"/>
                  <pc2:cmMk id="{3C39BAD0-93F6-45C7-B691-80EB7706A276}"/>
                  <pc2:cmRplyMk id="{06C62958-71C3-4D37-A63D-77AC0CC5A73E}"/>
                </pc2:cmRplyMkLst>
              </pc226:cmRplyChg>
            </pc226:cmChg>
          </p:ext>
        </pc:extLst>
      </pc:sldChg>
    </pc:docChg>
  </pc:docChgLst>
  <pc:docChgLst>
    <pc:chgData name="Almaz Wong (Public Health Wales - No. 2 Capital Quarter)" userId="S::almaz.wong@wales.nhs.uk::ea748972-8fa9-44ab-8b63-a8fb3618c257" providerId="AD" clId="Web-{D25DC9AC-8501-634E-3A07-2121D93C3ADB}"/>
    <pc:docChg chg="modSld">
      <pc:chgData name="Almaz Wong (Public Health Wales - No. 2 Capital Quarter)" userId="S::almaz.wong@wales.nhs.uk::ea748972-8fa9-44ab-8b63-a8fb3618c257" providerId="AD" clId="Web-{D25DC9AC-8501-634E-3A07-2121D93C3ADB}" dt="2025-06-23T10:12:07.455" v="4" actId="14100"/>
      <pc:docMkLst>
        <pc:docMk/>
      </pc:docMkLst>
      <pc:sldChg chg="modSp">
        <pc:chgData name="Almaz Wong (Public Health Wales - No. 2 Capital Quarter)" userId="S::almaz.wong@wales.nhs.uk::ea748972-8fa9-44ab-8b63-a8fb3618c257" providerId="AD" clId="Web-{D25DC9AC-8501-634E-3A07-2121D93C3ADB}" dt="2025-06-23T10:12:07.455" v="4" actId="14100"/>
        <pc:sldMkLst>
          <pc:docMk/>
          <pc:sldMk cId="2059674175" sldId="262"/>
        </pc:sldMkLst>
        <pc:picChg chg="mod">
          <ac:chgData name="Almaz Wong (Public Health Wales - No. 2 Capital Quarter)" userId="S::almaz.wong@wales.nhs.uk::ea748972-8fa9-44ab-8b63-a8fb3618c257" providerId="AD" clId="Web-{D25DC9AC-8501-634E-3A07-2121D93C3ADB}" dt="2025-06-23T10:12:07.455" v="4" actId="14100"/>
          <ac:picMkLst>
            <pc:docMk/>
            <pc:sldMk cId="2059674175" sldId="262"/>
            <ac:picMk id="7" creationId="{80FC1833-8A21-54DA-A4B2-8277187B031C}"/>
          </ac:picMkLst>
        </pc:picChg>
      </pc:sldChg>
    </pc:docChg>
  </pc:docChgLst>
  <pc:docChgLst>
    <pc:chgData name="Anthony Priest (Public Health Wales - No. 2 Capital Quarter)" userId="S::anthony.priest2@wales.nhs.uk::46692481-554a-429c-bc03-d4cca9c03c2b" providerId="AD" clId="Web-{19975EB9-53C6-0AFD-DB93-B217BD2F1598}"/>
    <pc:docChg chg="modSld">
      <pc:chgData name="Anthony Priest (Public Health Wales - No. 2 Capital Quarter)" userId="S::anthony.priest2@wales.nhs.uk::46692481-554a-429c-bc03-d4cca9c03c2b" providerId="AD" clId="Web-{19975EB9-53C6-0AFD-DB93-B217BD2F1598}" dt="2024-11-12T11:11:49.930" v="2" actId="1076"/>
      <pc:docMkLst>
        <pc:docMk/>
      </pc:docMkLst>
      <pc:sldChg chg="modSp">
        <pc:chgData name="Anthony Priest (Public Health Wales - No. 2 Capital Quarter)" userId="S::anthony.priest2@wales.nhs.uk::46692481-554a-429c-bc03-d4cca9c03c2b" providerId="AD" clId="Web-{19975EB9-53C6-0AFD-DB93-B217BD2F1598}" dt="2024-11-12T11:11:49.930" v="2" actId="1076"/>
        <pc:sldMkLst>
          <pc:docMk/>
          <pc:sldMk cId="2059674175" sldId="262"/>
        </pc:sldMkLst>
        <pc:spChg chg="mod">
          <ac:chgData name="Anthony Priest (Public Health Wales - No. 2 Capital Quarter)" userId="S::anthony.priest2@wales.nhs.uk::46692481-554a-429c-bc03-d4cca9c03c2b" providerId="AD" clId="Web-{19975EB9-53C6-0AFD-DB93-B217BD2F1598}" dt="2024-11-12T11:11:49.930" v="2" actId="1076"/>
          <ac:spMkLst>
            <pc:docMk/>
            <pc:sldMk cId="2059674175" sldId="262"/>
            <ac:spMk id="10" creationId="{D627342A-1FAD-B1AC-8533-CA1B411123BC}"/>
          </ac:spMkLst>
        </pc:spChg>
      </pc:sldChg>
    </pc:docChg>
  </pc:docChgLst>
  <pc:docChgLst>
    <pc:chgData name="Grace Lawson (Public Health Wales - No. 2 Capital Quarter)" userId="S::grace.lawson@wales.nhs.uk::88c6baf7-06f7-4e16-85cb-71260126bd16" providerId="AD" clId="Web-{552EF28B-D0E1-2AB9-5400-B20C048E7654}"/>
    <pc:docChg chg="modSld">
      <pc:chgData name="Grace Lawson (Public Health Wales - No. 2 Capital Quarter)" userId="S::grace.lawson@wales.nhs.uk::88c6baf7-06f7-4e16-85cb-71260126bd16" providerId="AD" clId="Web-{552EF28B-D0E1-2AB9-5400-B20C048E7654}" dt="2024-06-17T09:26:38.147" v="5" actId="20577"/>
      <pc:docMkLst>
        <pc:docMk/>
      </pc:docMkLst>
      <pc:sldChg chg="modSp">
        <pc:chgData name="Grace Lawson (Public Health Wales - No. 2 Capital Quarter)" userId="S::grace.lawson@wales.nhs.uk::88c6baf7-06f7-4e16-85cb-71260126bd16" providerId="AD" clId="Web-{552EF28B-D0E1-2AB9-5400-B20C048E7654}" dt="2024-06-17T09:26:38.147" v="5" actId="20577"/>
        <pc:sldMkLst>
          <pc:docMk/>
          <pc:sldMk cId="2167396426" sldId="257"/>
        </pc:sldMkLst>
        <pc:spChg chg="mod">
          <ac:chgData name="Grace Lawson (Public Health Wales - No. 2 Capital Quarter)" userId="S::grace.lawson@wales.nhs.uk::88c6baf7-06f7-4e16-85cb-71260126bd16" providerId="AD" clId="Web-{552EF28B-D0E1-2AB9-5400-B20C048E7654}" dt="2024-06-17T09:26:38.147" v="5" actId="20577"/>
          <ac:spMkLst>
            <pc:docMk/>
            <pc:sldMk cId="2167396426" sldId="257"/>
            <ac:spMk id="5" creationId="{125256ED-0103-007B-884A-A23DC0717739}"/>
          </ac:spMkLst>
        </pc:spChg>
      </pc:sldChg>
    </pc:docChg>
  </pc:docChgLst>
  <pc:docChgLst>
    <pc:chgData name="Grace Lawson (Public Health Wales - No. 2 Capital Quarter)" userId="S::grace.lawson@wales.nhs.uk::88c6baf7-06f7-4e16-85cb-71260126bd16" providerId="AD" clId="Web-{D4458E3D-E9C1-1CF2-B023-F281070CD266}"/>
    <pc:docChg chg="addSld modSld">
      <pc:chgData name="Grace Lawson (Public Health Wales - No. 2 Capital Quarter)" userId="S::grace.lawson@wales.nhs.uk::88c6baf7-06f7-4e16-85cb-71260126bd16" providerId="AD" clId="Web-{D4458E3D-E9C1-1CF2-B023-F281070CD266}" dt="2024-06-20T09:03:48.041" v="24" actId="20577"/>
      <pc:docMkLst>
        <pc:docMk/>
      </pc:docMkLst>
      <pc:sldChg chg="modSp">
        <pc:chgData name="Grace Lawson (Public Health Wales - No. 2 Capital Quarter)" userId="S::grace.lawson@wales.nhs.uk::88c6baf7-06f7-4e16-85cb-71260126bd16" providerId="AD" clId="Web-{D4458E3D-E9C1-1CF2-B023-F281070CD266}" dt="2024-06-20T09:01:33.473" v="0" actId="20577"/>
        <pc:sldMkLst>
          <pc:docMk/>
          <pc:sldMk cId="2059674175" sldId="262"/>
        </pc:sldMkLst>
        <pc:spChg chg="mod">
          <ac:chgData name="Grace Lawson (Public Health Wales - No. 2 Capital Quarter)" userId="S::grace.lawson@wales.nhs.uk::88c6baf7-06f7-4e16-85cb-71260126bd16" providerId="AD" clId="Web-{D4458E3D-E9C1-1CF2-B023-F281070CD266}" dt="2024-06-20T09:01:33.473" v="0" actId="20577"/>
          <ac:spMkLst>
            <pc:docMk/>
            <pc:sldMk cId="2059674175" sldId="262"/>
            <ac:spMk id="10" creationId="{D627342A-1FAD-B1AC-8533-CA1B411123BC}"/>
          </ac:spMkLst>
        </pc:spChg>
      </pc:sldChg>
      <pc:sldChg chg="addSp delSp modSp add replId">
        <pc:chgData name="Grace Lawson (Public Health Wales - No. 2 Capital Quarter)" userId="S::grace.lawson@wales.nhs.uk::88c6baf7-06f7-4e16-85cb-71260126bd16" providerId="AD" clId="Web-{D4458E3D-E9C1-1CF2-B023-F281070CD266}" dt="2024-06-20T09:02:27.491" v="15"/>
        <pc:sldMkLst>
          <pc:docMk/>
          <pc:sldMk cId="860682623" sldId="264"/>
        </pc:sldMkLst>
        <pc:spChg chg="mod">
          <ac:chgData name="Grace Lawson (Public Health Wales - No. 2 Capital Quarter)" userId="S::grace.lawson@wales.nhs.uk::88c6baf7-06f7-4e16-85cb-71260126bd16" providerId="AD" clId="Web-{D4458E3D-E9C1-1CF2-B023-F281070CD266}" dt="2024-06-20T09:02:04.005" v="9" actId="20577"/>
          <ac:spMkLst>
            <pc:docMk/>
            <pc:sldMk cId="860682623" sldId="264"/>
            <ac:spMk id="4" creationId="{2BBB8021-2482-7B5A-B7BC-E12F7EDE8A94}"/>
          </ac:spMkLst>
        </pc:spChg>
        <pc:spChg chg="mod">
          <ac:chgData name="Grace Lawson (Public Health Wales - No. 2 Capital Quarter)" userId="S::grace.lawson@wales.nhs.uk::88c6baf7-06f7-4e16-85cb-71260126bd16" providerId="AD" clId="Web-{D4458E3D-E9C1-1CF2-B023-F281070CD266}" dt="2024-06-20T09:02:18.225" v="11" actId="20577"/>
          <ac:spMkLst>
            <pc:docMk/>
            <pc:sldMk cId="860682623" sldId="264"/>
            <ac:spMk id="6" creationId="{F04A4E8D-AE61-EFDE-8774-8A6D8EC3B17C}"/>
          </ac:spMkLst>
        </pc:spChg>
        <pc:spChg chg="del mod">
          <ac:chgData name="Grace Lawson (Public Health Wales - No. 2 Capital Quarter)" userId="S::grace.lawson@wales.nhs.uk::88c6baf7-06f7-4e16-85cb-71260126bd16" providerId="AD" clId="Web-{D4458E3D-E9C1-1CF2-B023-F281070CD266}" dt="2024-06-20T09:02:27.491" v="15"/>
          <ac:spMkLst>
            <pc:docMk/>
            <pc:sldMk cId="860682623" sldId="264"/>
            <ac:spMk id="8" creationId="{95780F1F-DA25-DD36-B1AC-A11C16A9BEEA}"/>
          </ac:spMkLst>
        </pc:spChg>
        <pc:spChg chg="add mod">
          <ac:chgData name="Grace Lawson (Public Health Wales - No. 2 Capital Quarter)" userId="S::grace.lawson@wales.nhs.uk::88c6baf7-06f7-4e16-85cb-71260126bd16" providerId="AD" clId="Web-{D4458E3D-E9C1-1CF2-B023-F281070CD266}" dt="2024-06-20T09:02:09.709" v="10"/>
          <ac:spMkLst>
            <pc:docMk/>
            <pc:sldMk cId="860682623" sldId="264"/>
            <ac:spMk id="9" creationId="{5C9EE54A-B134-3597-C219-C3F05E872B68}"/>
          </ac:spMkLst>
        </pc:spChg>
        <pc:picChg chg="del">
          <ac:chgData name="Grace Lawson (Public Health Wales - No. 2 Capital Quarter)" userId="S::grace.lawson@wales.nhs.uk::88c6baf7-06f7-4e16-85cb-71260126bd16" providerId="AD" clId="Web-{D4458E3D-E9C1-1CF2-B023-F281070CD266}" dt="2024-06-20T09:02:09.709" v="10"/>
          <ac:picMkLst>
            <pc:docMk/>
            <pc:sldMk cId="860682623" sldId="264"/>
            <ac:picMk id="7" creationId="{80FC1833-8A21-54DA-A4B2-8277187B031C}"/>
          </ac:picMkLst>
        </pc:picChg>
      </pc:sldChg>
      <pc:sldChg chg="modSp add replId">
        <pc:chgData name="Grace Lawson (Public Health Wales - No. 2 Capital Quarter)" userId="S::grace.lawson@wales.nhs.uk::88c6baf7-06f7-4e16-85cb-71260126bd16" providerId="AD" clId="Web-{D4458E3D-E9C1-1CF2-B023-F281070CD266}" dt="2024-06-20T09:03:03.914" v="20" actId="20577"/>
        <pc:sldMkLst>
          <pc:docMk/>
          <pc:sldMk cId="2430185859" sldId="265"/>
        </pc:sldMkLst>
        <pc:spChg chg="mod">
          <ac:chgData name="Grace Lawson (Public Health Wales - No. 2 Capital Quarter)" userId="S::grace.lawson@wales.nhs.uk::88c6baf7-06f7-4e16-85cb-71260126bd16" providerId="AD" clId="Web-{D4458E3D-E9C1-1CF2-B023-F281070CD266}" dt="2024-06-20T09:03:03.914" v="20" actId="20577"/>
          <ac:spMkLst>
            <pc:docMk/>
            <pc:sldMk cId="2430185859" sldId="265"/>
            <ac:spMk id="4" creationId="{2BBB8021-2482-7B5A-B7BC-E12F7EDE8A94}"/>
          </ac:spMkLst>
        </pc:spChg>
      </pc:sldChg>
      <pc:sldChg chg="modSp add replId">
        <pc:chgData name="Grace Lawson (Public Health Wales - No. 2 Capital Quarter)" userId="S::grace.lawson@wales.nhs.uk::88c6baf7-06f7-4e16-85cb-71260126bd16" providerId="AD" clId="Web-{D4458E3D-E9C1-1CF2-B023-F281070CD266}" dt="2024-06-20T09:03:48.041" v="24" actId="20577"/>
        <pc:sldMkLst>
          <pc:docMk/>
          <pc:sldMk cId="2984209080" sldId="266"/>
        </pc:sldMkLst>
        <pc:spChg chg="mod">
          <ac:chgData name="Grace Lawson (Public Health Wales - No. 2 Capital Quarter)" userId="S::grace.lawson@wales.nhs.uk::88c6baf7-06f7-4e16-85cb-71260126bd16" providerId="AD" clId="Web-{D4458E3D-E9C1-1CF2-B023-F281070CD266}" dt="2024-06-20T09:03:48.041" v="24" actId="20577"/>
          <ac:spMkLst>
            <pc:docMk/>
            <pc:sldMk cId="2984209080" sldId="266"/>
            <ac:spMk id="4" creationId="{2BBB8021-2482-7B5A-B7BC-E12F7EDE8A94}"/>
          </ac:spMkLst>
        </pc:spChg>
      </pc:sldChg>
    </pc:docChg>
  </pc:docChgLst>
  <pc:docChgLst>
    <pc:chgData name="Lucy Jayne (Public Health Wales - No. 2 Capital Quarter)" userId="S::lucy.jayne@wales.nhs.uk::7eb58db9-16aa-42b3-9796-7f97c022edec" providerId="AD" clId="Web-{01592191-2902-9548-AF4D-120F2AA62F22}"/>
    <pc:docChg chg="modSld">
      <pc:chgData name="Lucy Jayne (Public Health Wales - No. 2 Capital Quarter)" userId="S::lucy.jayne@wales.nhs.uk::7eb58db9-16aa-42b3-9796-7f97c022edec" providerId="AD" clId="Web-{01592191-2902-9548-AF4D-120F2AA62F22}" dt="2024-07-23T14:24:13.802" v="97" actId="1076"/>
      <pc:docMkLst>
        <pc:docMk/>
      </pc:docMkLst>
      <pc:sldChg chg="modCm">
        <pc:chgData name="Lucy Jayne (Public Health Wales - No. 2 Capital Quarter)" userId="S::lucy.jayne@wales.nhs.uk::7eb58db9-16aa-42b3-9796-7f97c022edec" providerId="AD" clId="Web-{01592191-2902-9548-AF4D-120F2AA62F22}" dt="2024-07-23T14:23:06.644" v="0"/>
        <pc:sldMkLst>
          <pc:docMk/>
          <pc:sldMk cId="3015214445" sldId="270"/>
        </pc:sldMkLst>
        <pc:extLst>
          <p:ext xmlns:p="http://schemas.openxmlformats.org/presentationml/2006/main" uri="{D6D511B9-2390-475A-947B-AFAB55BFBCF1}">
            <pc226:cmChg xmlns:pc226="http://schemas.microsoft.com/office/powerpoint/2022/06/main/command" chg="">
              <pc226:chgData name="Lucy Jayne (Public Health Wales - No. 2 Capital Quarter)" userId="S::lucy.jayne@wales.nhs.uk::7eb58db9-16aa-42b3-9796-7f97c022edec" providerId="AD" clId="Web-{01592191-2902-9548-AF4D-120F2AA62F22}" dt="2024-07-23T14:23:06.644" v="0"/>
              <pc2:cmMkLst xmlns:pc2="http://schemas.microsoft.com/office/powerpoint/2019/9/main/command">
                <pc:docMk/>
                <pc:sldMk cId="3015214445" sldId="270"/>
                <pc2:cmMk id="{6F682D1D-EE1A-4D0A-994F-537800CCFF5E}"/>
              </pc2:cmMkLst>
              <pc226:cmRplyChg chg="add">
                <pc226:chgData name="Lucy Jayne (Public Health Wales - No. 2 Capital Quarter)" userId="S::lucy.jayne@wales.nhs.uk::7eb58db9-16aa-42b3-9796-7f97c022edec" providerId="AD" clId="Web-{01592191-2902-9548-AF4D-120F2AA62F22}" dt="2024-07-23T14:23:06.644" v="0"/>
                <pc2:cmRplyMkLst xmlns:pc2="http://schemas.microsoft.com/office/powerpoint/2019/9/main/command">
                  <pc:docMk/>
                  <pc:sldMk cId="3015214445" sldId="270"/>
                  <pc2:cmMk id="{6F682D1D-EE1A-4D0A-994F-537800CCFF5E}"/>
                  <pc2:cmRplyMk id="{2DD88E0E-32E7-4353-A23A-EC565CBCEC65}"/>
                </pc2:cmRplyMkLst>
              </pc226:cmRplyChg>
            </pc226:cmChg>
          </p:ext>
        </pc:extLst>
      </pc:sldChg>
      <pc:sldChg chg="modSp">
        <pc:chgData name="Lucy Jayne (Public Health Wales - No. 2 Capital Quarter)" userId="S::lucy.jayne@wales.nhs.uk::7eb58db9-16aa-42b3-9796-7f97c022edec" providerId="AD" clId="Web-{01592191-2902-9548-AF4D-120F2AA62F22}" dt="2024-07-23T14:24:13.802" v="97" actId="1076"/>
        <pc:sldMkLst>
          <pc:docMk/>
          <pc:sldMk cId="3990787115" sldId="275"/>
        </pc:sldMkLst>
        <pc:graphicFrameChg chg="mod modGraphic">
          <ac:chgData name="Lucy Jayne (Public Health Wales - No. 2 Capital Quarter)" userId="S::lucy.jayne@wales.nhs.uk::7eb58db9-16aa-42b3-9796-7f97c022edec" providerId="AD" clId="Web-{01592191-2902-9548-AF4D-120F2AA62F22}" dt="2024-07-23T14:24:13.802" v="97" actId="1076"/>
          <ac:graphicFrameMkLst>
            <pc:docMk/>
            <pc:sldMk cId="3990787115" sldId="275"/>
            <ac:graphicFrameMk id="6" creationId="{448AE4E0-6D87-C303-7466-D3876FD5EAC9}"/>
          </ac:graphicFrameMkLst>
        </pc:graphicFrameChg>
      </pc:sldChg>
    </pc:docChg>
  </pc:docChgLst>
  <pc:docChgLst>
    <pc:chgData name="Sophie Flood (Public Health Wales - Matrix House)" userId="S::sophie.flood@wales.nhs.uk::f1b68508-ff1d-4a78-a875-f6aa95017de1" providerId="AD" clId="Web-{42E5211F-5317-B9D1-6657-4550F0F5FA72}"/>
    <pc:docChg chg="modSld">
      <pc:chgData name="Sophie Flood (Public Health Wales - Matrix House)" userId="S::sophie.flood@wales.nhs.uk::f1b68508-ff1d-4a78-a875-f6aa95017de1" providerId="AD" clId="Web-{42E5211F-5317-B9D1-6657-4550F0F5FA72}" dt="2025-06-03T13:30:14.140" v="34"/>
      <pc:docMkLst>
        <pc:docMk/>
      </pc:docMkLst>
      <pc:sldChg chg="modSp">
        <pc:chgData name="Sophie Flood (Public Health Wales - Matrix House)" userId="S::sophie.flood@wales.nhs.uk::f1b68508-ff1d-4a78-a875-f6aa95017de1" providerId="AD" clId="Web-{42E5211F-5317-B9D1-6657-4550F0F5FA72}" dt="2025-06-03T13:30:07.702" v="33" actId="20577"/>
        <pc:sldMkLst>
          <pc:docMk/>
          <pc:sldMk cId="3135766127" sldId="258"/>
        </pc:sldMkLst>
        <pc:spChg chg="mod">
          <ac:chgData name="Sophie Flood (Public Health Wales - Matrix House)" userId="S::sophie.flood@wales.nhs.uk::f1b68508-ff1d-4a78-a875-f6aa95017de1" providerId="AD" clId="Web-{42E5211F-5317-B9D1-6657-4550F0F5FA72}" dt="2025-06-03T13:30:07.702" v="33" actId="20577"/>
          <ac:spMkLst>
            <pc:docMk/>
            <pc:sldMk cId="3135766127" sldId="258"/>
            <ac:spMk id="5" creationId="{31D563EB-CD6E-68C2-822A-8C22363547B8}"/>
          </ac:spMkLst>
        </pc:spChg>
      </pc:sldChg>
      <pc:sldChg chg="modSp">
        <pc:chgData name="Sophie Flood (Public Health Wales - Matrix House)" userId="S::sophie.flood@wales.nhs.uk::f1b68508-ff1d-4a78-a875-f6aa95017de1" providerId="AD" clId="Web-{42E5211F-5317-B9D1-6657-4550F0F5FA72}" dt="2025-06-03T13:25:59.223" v="18" actId="20577"/>
        <pc:sldMkLst>
          <pc:docMk/>
          <pc:sldMk cId="2059674175" sldId="262"/>
        </pc:sldMkLst>
        <pc:spChg chg="mod">
          <ac:chgData name="Sophie Flood (Public Health Wales - Matrix House)" userId="S::sophie.flood@wales.nhs.uk::f1b68508-ff1d-4a78-a875-f6aa95017de1" providerId="AD" clId="Web-{42E5211F-5317-B9D1-6657-4550F0F5FA72}" dt="2025-06-03T13:25:59.223" v="18" actId="20577"/>
          <ac:spMkLst>
            <pc:docMk/>
            <pc:sldMk cId="2059674175" sldId="262"/>
            <ac:spMk id="6" creationId="{F04A4E8D-AE61-EFDE-8774-8A6D8EC3B17C}"/>
          </ac:spMkLst>
        </pc:spChg>
      </pc:sldChg>
      <pc:sldChg chg="delSp">
        <pc:chgData name="Sophie Flood (Public Health Wales - Matrix House)" userId="S::sophie.flood@wales.nhs.uk::f1b68508-ff1d-4a78-a875-f6aa95017de1" providerId="AD" clId="Web-{42E5211F-5317-B9D1-6657-4550F0F5FA72}" dt="2025-06-03T13:30:14.140" v="34"/>
        <pc:sldMkLst>
          <pc:docMk/>
          <pc:sldMk cId="3982800032" sldId="265"/>
        </pc:sldMkLst>
        <pc:spChg chg="del">
          <ac:chgData name="Sophie Flood (Public Health Wales - Matrix House)" userId="S::sophie.flood@wales.nhs.uk::f1b68508-ff1d-4a78-a875-f6aa95017de1" providerId="AD" clId="Web-{42E5211F-5317-B9D1-6657-4550F0F5FA72}" dt="2025-06-03T13:30:14.140" v="34"/>
          <ac:spMkLst>
            <pc:docMk/>
            <pc:sldMk cId="3982800032" sldId="265"/>
            <ac:spMk id="3" creationId="{6708EDB1-C00D-36D0-87E5-712A6B64F948}"/>
          </ac:spMkLst>
        </pc:spChg>
      </pc:sldChg>
      <pc:sldChg chg="modSp">
        <pc:chgData name="Sophie Flood (Public Health Wales - Matrix House)" userId="S::sophie.flood@wales.nhs.uk::f1b68508-ff1d-4a78-a875-f6aa95017de1" providerId="AD" clId="Web-{42E5211F-5317-B9D1-6657-4550F0F5FA72}" dt="2025-06-03T13:25:42.816" v="16" actId="20577"/>
        <pc:sldMkLst>
          <pc:docMk/>
          <pc:sldMk cId="1233745260" sldId="267"/>
        </pc:sldMkLst>
        <pc:spChg chg="mod">
          <ac:chgData name="Sophie Flood (Public Health Wales - Matrix House)" userId="S::sophie.flood@wales.nhs.uk::f1b68508-ff1d-4a78-a875-f6aa95017de1" providerId="AD" clId="Web-{42E5211F-5317-B9D1-6657-4550F0F5FA72}" dt="2025-06-03T13:25:42.816" v="16" actId="20577"/>
          <ac:spMkLst>
            <pc:docMk/>
            <pc:sldMk cId="1233745260" sldId="267"/>
            <ac:spMk id="5" creationId="{EFCEC7B0-7579-0944-B35E-223DEE601B6D}"/>
          </ac:spMkLst>
        </pc:spChg>
      </pc:sldChg>
      <pc:sldChg chg="modSp">
        <pc:chgData name="Sophie Flood (Public Health Wales - Matrix House)" userId="S::sophie.flood@wales.nhs.uk::f1b68508-ff1d-4a78-a875-f6aa95017de1" providerId="AD" clId="Web-{42E5211F-5317-B9D1-6657-4550F0F5FA72}" dt="2025-06-03T13:23:59.374" v="14" actId="20577"/>
        <pc:sldMkLst>
          <pc:docMk/>
          <pc:sldMk cId="3015214445" sldId="270"/>
        </pc:sldMkLst>
        <pc:spChg chg="mod">
          <ac:chgData name="Sophie Flood (Public Health Wales - Matrix House)" userId="S::sophie.flood@wales.nhs.uk::f1b68508-ff1d-4a78-a875-f6aa95017de1" providerId="AD" clId="Web-{42E5211F-5317-B9D1-6657-4550F0F5FA72}" dt="2025-06-03T13:23:59.374" v="14" actId="20577"/>
          <ac:spMkLst>
            <pc:docMk/>
            <pc:sldMk cId="3015214445" sldId="270"/>
            <ac:spMk id="5" creationId="{E14D8E5E-B0F4-578F-CC02-AEAA21C7AFBF}"/>
          </ac:spMkLst>
        </pc:spChg>
      </pc:sldChg>
      <pc:sldChg chg="modSp">
        <pc:chgData name="Sophie Flood (Public Health Wales - Matrix House)" userId="S::sophie.flood@wales.nhs.uk::f1b68508-ff1d-4a78-a875-f6aa95017de1" providerId="AD" clId="Web-{42E5211F-5317-B9D1-6657-4550F0F5FA72}" dt="2025-06-03T13:27:10.038" v="27" actId="20577"/>
        <pc:sldMkLst>
          <pc:docMk/>
          <pc:sldMk cId="4186201724" sldId="271"/>
        </pc:sldMkLst>
        <pc:spChg chg="mod">
          <ac:chgData name="Sophie Flood (Public Health Wales - Matrix House)" userId="S::sophie.flood@wales.nhs.uk::f1b68508-ff1d-4a78-a875-f6aa95017de1" providerId="AD" clId="Web-{42E5211F-5317-B9D1-6657-4550F0F5FA72}" dt="2025-06-03T13:27:10.038" v="27" actId="20577"/>
          <ac:spMkLst>
            <pc:docMk/>
            <pc:sldMk cId="4186201724" sldId="271"/>
            <ac:spMk id="6" creationId="{3F75486D-AA52-3278-42EC-E32CE4317B91}"/>
          </ac:spMkLst>
        </pc:spChg>
      </pc:sldChg>
      <pc:sldChg chg="modSp">
        <pc:chgData name="Sophie Flood (Public Health Wales - Matrix House)" userId="S::sophie.flood@wales.nhs.uk::f1b68508-ff1d-4a78-a875-f6aa95017de1" providerId="AD" clId="Web-{42E5211F-5317-B9D1-6657-4550F0F5FA72}" dt="2025-06-03T13:27:49.884" v="31" actId="1076"/>
        <pc:sldMkLst>
          <pc:docMk/>
          <pc:sldMk cId="1609553542" sldId="273"/>
        </pc:sldMkLst>
        <pc:spChg chg="mod">
          <ac:chgData name="Sophie Flood (Public Health Wales - Matrix House)" userId="S::sophie.flood@wales.nhs.uk::f1b68508-ff1d-4a78-a875-f6aa95017de1" providerId="AD" clId="Web-{42E5211F-5317-B9D1-6657-4550F0F5FA72}" dt="2025-06-03T13:27:49.884" v="31" actId="1076"/>
          <ac:spMkLst>
            <pc:docMk/>
            <pc:sldMk cId="1609553542" sldId="273"/>
            <ac:spMk id="6" creationId="{3F75486D-AA52-3278-42EC-E32CE4317B91}"/>
          </ac:spMkLst>
        </pc:spChg>
      </pc:sldChg>
      <pc:sldChg chg="modSp">
        <pc:chgData name="Sophie Flood (Public Health Wales - Matrix House)" userId="S::sophie.flood@wales.nhs.uk::f1b68508-ff1d-4a78-a875-f6aa95017de1" providerId="AD" clId="Web-{42E5211F-5317-B9D1-6657-4550F0F5FA72}" dt="2025-06-03T13:22:52.277" v="4" actId="1076"/>
        <pc:sldMkLst>
          <pc:docMk/>
          <pc:sldMk cId="2900076299" sldId="275"/>
        </pc:sldMkLst>
        <pc:spChg chg="mod">
          <ac:chgData name="Sophie Flood (Public Health Wales - Matrix House)" userId="S::sophie.flood@wales.nhs.uk::f1b68508-ff1d-4a78-a875-f6aa95017de1" providerId="AD" clId="Web-{42E5211F-5317-B9D1-6657-4550F0F5FA72}" dt="2025-06-03T13:22:52.277" v="4" actId="1076"/>
          <ac:spMkLst>
            <pc:docMk/>
            <pc:sldMk cId="2900076299" sldId="275"/>
            <ac:spMk id="9" creationId="{256FE5EF-E7D4-919B-9546-3B2588839391}"/>
          </ac:spMkLst>
        </pc:spChg>
        <pc:spChg chg="mod">
          <ac:chgData name="Sophie Flood (Public Health Wales - Matrix House)" userId="S::sophie.flood@wales.nhs.uk::f1b68508-ff1d-4a78-a875-f6aa95017de1" providerId="AD" clId="Web-{42E5211F-5317-B9D1-6657-4550F0F5FA72}" dt="2025-06-03T13:22:45.902" v="3" actId="20577"/>
          <ac:spMkLst>
            <pc:docMk/>
            <pc:sldMk cId="2900076299" sldId="275"/>
            <ac:spMk id="18" creationId="{2FC83817-02A5-3864-1163-7E998D1F53D9}"/>
          </ac:spMkLst>
        </pc:spChg>
      </pc:sldChg>
      <pc:sldChg chg="modSp">
        <pc:chgData name="Sophie Flood (Public Health Wales - Matrix House)" userId="S::sophie.flood@wales.nhs.uk::f1b68508-ff1d-4a78-a875-f6aa95017de1" providerId="AD" clId="Web-{42E5211F-5317-B9D1-6657-4550F0F5FA72}" dt="2025-06-03T13:23:15.200" v="9" actId="20577"/>
        <pc:sldMkLst>
          <pc:docMk/>
          <pc:sldMk cId="3520974492" sldId="277"/>
        </pc:sldMkLst>
        <pc:spChg chg="mod">
          <ac:chgData name="Sophie Flood (Public Health Wales - Matrix House)" userId="S::sophie.flood@wales.nhs.uk::f1b68508-ff1d-4a78-a875-f6aa95017de1" providerId="AD" clId="Web-{42E5211F-5317-B9D1-6657-4550F0F5FA72}" dt="2025-06-03T13:23:09.763" v="8" actId="1076"/>
          <ac:spMkLst>
            <pc:docMk/>
            <pc:sldMk cId="3520974492" sldId="277"/>
            <ac:spMk id="9" creationId="{256FE5EF-E7D4-919B-9546-3B2588839391}"/>
          </ac:spMkLst>
        </pc:spChg>
        <pc:spChg chg="mod">
          <ac:chgData name="Sophie Flood (Public Health Wales - Matrix House)" userId="S::sophie.flood@wales.nhs.uk::f1b68508-ff1d-4a78-a875-f6aa95017de1" providerId="AD" clId="Web-{42E5211F-5317-B9D1-6657-4550F0F5FA72}" dt="2025-06-03T13:23:15.200" v="9" actId="20577"/>
          <ac:spMkLst>
            <pc:docMk/>
            <pc:sldMk cId="3520974492" sldId="277"/>
            <ac:spMk id="18" creationId="{2FC83817-02A5-3864-1163-7E998D1F53D9}"/>
          </ac:spMkLst>
        </pc:spChg>
      </pc:sldChg>
      <pc:sldChg chg="modSp">
        <pc:chgData name="Sophie Flood (Public Health Wales - Matrix House)" userId="S::sophie.flood@wales.nhs.uk::f1b68508-ff1d-4a78-a875-f6aa95017de1" providerId="AD" clId="Web-{42E5211F-5317-B9D1-6657-4550F0F5FA72}" dt="2025-06-03T13:23:04.106" v="7" actId="20577"/>
        <pc:sldMkLst>
          <pc:docMk/>
          <pc:sldMk cId="3735426521" sldId="278"/>
        </pc:sldMkLst>
        <pc:spChg chg="mod">
          <ac:chgData name="Sophie Flood (Public Health Wales - Matrix House)" userId="S::sophie.flood@wales.nhs.uk::f1b68508-ff1d-4a78-a875-f6aa95017de1" providerId="AD" clId="Web-{42E5211F-5317-B9D1-6657-4550F0F5FA72}" dt="2025-06-03T13:22:58.356" v="5" actId="1076"/>
          <ac:spMkLst>
            <pc:docMk/>
            <pc:sldMk cId="3735426521" sldId="278"/>
            <ac:spMk id="9" creationId="{256FE5EF-E7D4-919B-9546-3B2588839391}"/>
          </ac:spMkLst>
        </pc:spChg>
        <pc:spChg chg="mod">
          <ac:chgData name="Sophie Flood (Public Health Wales - Matrix House)" userId="S::sophie.flood@wales.nhs.uk::f1b68508-ff1d-4a78-a875-f6aa95017de1" providerId="AD" clId="Web-{42E5211F-5317-B9D1-6657-4550F0F5FA72}" dt="2025-06-03T13:23:04.106" v="7" actId="20577"/>
          <ac:spMkLst>
            <pc:docMk/>
            <pc:sldMk cId="3735426521" sldId="278"/>
            <ac:spMk id="18" creationId="{2FC83817-02A5-3864-1163-7E998D1F53D9}"/>
          </ac:spMkLst>
        </pc:spChg>
      </pc:sldChg>
      <pc:sldChg chg="modSp">
        <pc:chgData name="Sophie Flood (Public Health Wales - Matrix House)" userId="S::sophie.flood@wales.nhs.uk::f1b68508-ff1d-4a78-a875-f6aa95017de1" providerId="AD" clId="Web-{42E5211F-5317-B9D1-6657-4550F0F5FA72}" dt="2025-06-03T13:23:40.233" v="12" actId="20577"/>
        <pc:sldMkLst>
          <pc:docMk/>
          <pc:sldMk cId="2833305030" sldId="279"/>
        </pc:sldMkLst>
        <pc:spChg chg="mod">
          <ac:chgData name="Sophie Flood (Public Health Wales - Matrix House)" userId="S::sophie.flood@wales.nhs.uk::f1b68508-ff1d-4a78-a875-f6aa95017de1" providerId="AD" clId="Web-{42E5211F-5317-B9D1-6657-4550F0F5FA72}" dt="2025-06-03T13:23:33.920" v="10" actId="1076"/>
          <ac:spMkLst>
            <pc:docMk/>
            <pc:sldMk cId="2833305030" sldId="279"/>
            <ac:spMk id="9" creationId="{256FE5EF-E7D4-919B-9546-3B2588839391}"/>
          </ac:spMkLst>
        </pc:spChg>
        <pc:spChg chg="mod">
          <ac:chgData name="Sophie Flood (Public Health Wales - Matrix House)" userId="S::sophie.flood@wales.nhs.uk::f1b68508-ff1d-4a78-a875-f6aa95017de1" providerId="AD" clId="Web-{42E5211F-5317-B9D1-6657-4550F0F5FA72}" dt="2025-06-03T13:23:40.233" v="12" actId="20577"/>
          <ac:spMkLst>
            <pc:docMk/>
            <pc:sldMk cId="2833305030" sldId="279"/>
            <ac:spMk id="18" creationId="{2FC83817-02A5-3864-1163-7E998D1F53D9}"/>
          </ac:spMkLst>
        </pc:spChg>
      </pc:sldChg>
      <pc:sldChg chg="modSp">
        <pc:chgData name="Sophie Flood (Public Health Wales - Matrix House)" userId="S::sophie.flood@wales.nhs.uk::f1b68508-ff1d-4a78-a875-f6aa95017de1" providerId="AD" clId="Web-{42E5211F-5317-B9D1-6657-4550F0F5FA72}" dt="2025-06-03T13:21:40.696" v="1" actId="20577"/>
        <pc:sldMkLst>
          <pc:docMk/>
          <pc:sldMk cId="2629694126" sldId="305"/>
        </pc:sldMkLst>
        <pc:spChg chg="mod">
          <ac:chgData name="Sophie Flood (Public Health Wales - Matrix House)" userId="S::sophie.flood@wales.nhs.uk::f1b68508-ff1d-4a78-a875-f6aa95017de1" providerId="AD" clId="Web-{42E5211F-5317-B9D1-6657-4550F0F5FA72}" dt="2025-06-03T13:21:40.696" v="1" actId="20577"/>
          <ac:spMkLst>
            <pc:docMk/>
            <pc:sldMk cId="2629694126" sldId="305"/>
            <ac:spMk id="8" creationId="{12D83889-0442-1959-F86D-9314EE1CFC28}"/>
          </ac:spMkLst>
        </pc:spChg>
      </pc:sldChg>
    </pc:docChg>
  </pc:docChgLst>
  <pc:docChgLst>
    <pc:chgData name="Sophie Flood (Public Health Wales - Matrix House)" userId="S::sophie.flood@wales.nhs.uk::f1b68508-ff1d-4a78-a875-f6aa95017de1" providerId="AD" clId="Web-{52D133CC-6F1E-FDE9-2B3E-0BBF5E6B8665}"/>
    <pc:docChg chg="modSld">
      <pc:chgData name="Sophie Flood (Public Health Wales - Matrix House)" userId="S::sophie.flood@wales.nhs.uk::f1b68508-ff1d-4a78-a875-f6aa95017de1" providerId="AD" clId="Web-{52D133CC-6F1E-FDE9-2B3E-0BBF5E6B8665}" dt="2025-02-06T12:33:51.632" v="22" actId="20577"/>
      <pc:docMkLst>
        <pc:docMk/>
      </pc:docMkLst>
      <pc:sldChg chg="modSp">
        <pc:chgData name="Sophie Flood (Public Health Wales - Matrix House)" userId="S::sophie.flood@wales.nhs.uk::f1b68508-ff1d-4a78-a875-f6aa95017de1" providerId="AD" clId="Web-{52D133CC-6F1E-FDE9-2B3E-0BBF5E6B8665}" dt="2025-02-06T12:33:51.632" v="22" actId="20577"/>
        <pc:sldMkLst>
          <pc:docMk/>
          <pc:sldMk cId="2629694126" sldId="305"/>
        </pc:sldMkLst>
        <pc:spChg chg="mod">
          <ac:chgData name="Sophie Flood (Public Health Wales - Matrix House)" userId="S::sophie.flood@wales.nhs.uk::f1b68508-ff1d-4a78-a875-f6aa95017de1" providerId="AD" clId="Web-{52D133CC-6F1E-FDE9-2B3E-0BBF5E6B8665}" dt="2025-02-06T12:33:51.632" v="22" actId="20577"/>
          <ac:spMkLst>
            <pc:docMk/>
            <pc:sldMk cId="2629694126" sldId="305"/>
            <ac:spMk id="8" creationId="{12D83889-0442-1959-F86D-9314EE1CFC28}"/>
          </ac:spMkLst>
        </pc:spChg>
      </pc:sldChg>
    </pc:docChg>
  </pc:docChgLst>
  <pc:docChgLst>
    <pc:chgData name="Grace Lawson (Public Health Wales - No. 2 Capital Quarter)" userId="S::grace.lawson@wales.nhs.uk::88c6baf7-06f7-4e16-85cb-71260126bd16" providerId="AD" clId="Web-{FE23938F-F719-D07B-7A89-ED1B1F8C07E4}"/>
    <pc:docChg chg="modSld">
      <pc:chgData name="Grace Lawson (Public Health Wales - No. 2 Capital Quarter)" userId="S::grace.lawson@wales.nhs.uk::88c6baf7-06f7-4e16-85cb-71260126bd16" providerId="AD" clId="Web-{FE23938F-F719-D07B-7A89-ED1B1F8C07E4}" dt="2024-07-31T14:43:39.305" v="26" actId="20577"/>
      <pc:docMkLst>
        <pc:docMk/>
      </pc:docMkLst>
      <pc:sldChg chg="modSp">
        <pc:chgData name="Grace Lawson (Public Health Wales - No. 2 Capital Quarter)" userId="S::grace.lawson@wales.nhs.uk::88c6baf7-06f7-4e16-85cb-71260126bd16" providerId="AD" clId="Web-{FE23938F-F719-D07B-7A89-ED1B1F8C07E4}" dt="2024-07-31T14:43:39.305" v="26" actId="20577"/>
        <pc:sldMkLst>
          <pc:docMk/>
          <pc:sldMk cId="2167396426" sldId="257"/>
        </pc:sldMkLst>
        <pc:spChg chg="mod">
          <ac:chgData name="Grace Lawson (Public Health Wales - No. 2 Capital Quarter)" userId="S::grace.lawson@wales.nhs.uk::88c6baf7-06f7-4e16-85cb-71260126bd16" providerId="AD" clId="Web-{FE23938F-F719-D07B-7A89-ED1B1F8C07E4}" dt="2024-07-31T14:43:39.305" v="26" actId="20577"/>
          <ac:spMkLst>
            <pc:docMk/>
            <pc:sldMk cId="2167396426" sldId="257"/>
            <ac:spMk id="5" creationId="{125256ED-0103-007B-884A-A23DC0717739}"/>
          </ac:spMkLst>
        </pc:spChg>
      </pc:sldChg>
    </pc:docChg>
  </pc:docChgLst>
  <pc:docChgLst>
    <pc:chgData name="Lorna Bennett (Public Health Wales - No. 2 Capital Quarter)" userId="S::lorna.bennett3@wales.nhs.uk::41cbff77-5434-42c9-8874-6f16723207f9" providerId="AD" clId="Web-{9D2CBF67-1A54-FDB8-4C9D-BC7E3BD20604}"/>
    <pc:docChg chg="mod">
      <pc:chgData name="Lorna Bennett (Public Health Wales - No. 2 Capital Quarter)" userId="S::lorna.bennett3@wales.nhs.uk::41cbff77-5434-42c9-8874-6f16723207f9" providerId="AD" clId="Web-{9D2CBF67-1A54-FDB8-4C9D-BC7E3BD20604}" dt="2024-11-21T16:44:11.012" v="2"/>
      <pc:docMkLst>
        <pc:docMk/>
      </pc:docMkLst>
    </pc:docChg>
  </pc:docChgLst>
  <pc:docChgLst>
    <pc:chgData name="Grace Lawson (Public Health Wales - No. 2 Capital Quarter)" userId="S::grace.lawson@wales.nhs.uk::88c6baf7-06f7-4e16-85cb-71260126bd16" providerId="AD" clId="Web-{E73D3953-98F7-8E38-5938-E12A6E6E9200}"/>
    <pc:docChg chg="">
      <pc:chgData name="Grace Lawson (Public Health Wales - No. 2 Capital Quarter)" userId="S::grace.lawson@wales.nhs.uk::88c6baf7-06f7-4e16-85cb-71260126bd16" providerId="AD" clId="Web-{E73D3953-98F7-8E38-5938-E12A6E6E9200}" dt="2024-07-22T11:21:41.839" v="0"/>
      <pc:docMkLst>
        <pc:docMk/>
      </pc:docMkLst>
      <pc:sldChg chg="modCm">
        <pc:chgData name="Grace Lawson (Public Health Wales - No. 2 Capital Quarter)" userId="S::grace.lawson@wales.nhs.uk::88c6baf7-06f7-4e16-85cb-71260126bd16" providerId="AD" clId="Web-{E73D3953-98F7-8E38-5938-E12A6E6E9200}" dt="2024-07-22T11:21:41.839" v="0"/>
        <pc:sldMkLst>
          <pc:docMk/>
          <pc:sldMk cId="3135766127" sldId="258"/>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E73D3953-98F7-8E38-5938-E12A6E6E9200}" dt="2024-07-22T11:21:41.839" v="0"/>
              <pc2:cmMkLst xmlns:pc2="http://schemas.microsoft.com/office/powerpoint/2019/9/main/command">
                <pc:docMk/>
                <pc:sldMk cId="3135766127" sldId="258"/>
                <pc2:cmMk id="{3832F591-5A72-474D-BF13-7E656761D8D5}"/>
              </pc2:cmMkLst>
              <pc226:cmRplyChg chg="add">
                <pc226:chgData name="Grace Lawson (Public Health Wales - No. 2 Capital Quarter)" userId="S::grace.lawson@wales.nhs.uk::88c6baf7-06f7-4e16-85cb-71260126bd16" providerId="AD" clId="Web-{E73D3953-98F7-8E38-5938-E12A6E6E9200}" dt="2024-07-22T11:21:41.839" v="0"/>
                <pc2:cmRplyMkLst xmlns:pc2="http://schemas.microsoft.com/office/powerpoint/2019/9/main/command">
                  <pc:docMk/>
                  <pc:sldMk cId="3135766127" sldId="258"/>
                  <pc2:cmMk id="{3832F591-5A72-474D-BF13-7E656761D8D5}"/>
                  <pc2:cmRplyMk id="{8CB2EE98-3C94-4FA6-9495-739318120DB4}"/>
                </pc2:cmRplyMkLst>
              </pc226:cmRplyChg>
            </pc226:cmChg>
          </p:ext>
        </pc:extLst>
      </pc:sldChg>
    </pc:docChg>
  </pc:docChgLst>
  <pc:docChgLst>
    <pc:chgData clId="Web-{FEFE0F30-B746-20D8-783E-2AB850D4A486}"/>
    <pc:docChg chg="modSld">
      <pc:chgData name="" userId="" providerId="" clId="Web-{FEFE0F30-B746-20D8-783E-2AB850D4A486}" dt="2024-11-19T09:35:46.293" v="0"/>
      <pc:docMkLst>
        <pc:docMk/>
      </pc:docMkLst>
      <pc:sldChg chg="mod modShow">
        <pc:chgData name="" userId="" providerId="" clId="Web-{FEFE0F30-B746-20D8-783E-2AB850D4A486}" dt="2024-11-19T09:35:46.293" v="0"/>
        <pc:sldMkLst>
          <pc:docMk/>
          <pc:sldMk cId="2900076299" sldId="275"/>
        </pc:sldMkLst>
      </pc:sldChg>
    </pc:docChg>
  </pc:docChgLst>
  <pc:docChgLst>
    <pc:chgData name="Anthony Priest (Public Health Wales - No. 2 Capital Quarter)" userId="S::anthony.priest2@wales.nhs.uk::46692481-554a-429c-bc03-d4cca9c03c2b" providerId="AD" clId="Web-{568A6D27-CB9A-9866-853E-DB3D47850AB6}"/>
    <pc:docChg chg="modSld">
      <pc:chgData name="Anthony Priest (Public Health Wales - No. 2 Capital Quarter)" userId="S::anthony.priest2@wales.nhs.uk::46692481-554a-429c-bc03-d4cca9c03c2b" providerId="AD" clId="Web-{568A6D27-CB9A-9866-853E-DB3D47850AB6}" dt="2024-11-06T14:43:17.086" v="179" actId="1076"/>
      <pc:docMkLst>
        <pc:docMk/>
      </pc:docMkLst>
      <pc:sldChg chg="addSp modSp">
        <pc:chgData name="Anthony Priest (Public Health Wales - No. 2 Capital Quarter)" userId="S::anthony.priest2@wales.nhs.uk::46692481-554a-429c-bc03-d4cca9c03c2b" providerId="AD" clId="Web-{568A6D27-CB9A-9866-853E-DB3D47850AB6}" dt="2024-11-06T14:36:57.137" v="130" actId="20577"/>
        <pc:sldMkLst>
          <pc:docMk/>
          <pc:sldMk cId="2926879243" sldId="256"/>
        </pc:sldMkLst>
        <pc:spChg chg="add mod">
          <ac:chgData name="Anthony Priest (Public Health Wales - No. 2 Capital Quarter)" userId="S::anthony.priest2@wales.nhs.uk::46692481-554a-429c-bc03-d4cca9c03c2b" providerId="AD" clId="Web-{568A6D27-CB9A-9866-853E-DB3D47850AB6}" dt="2024-11-06T14:36:57.137" v="130" actId="20577"/>
          <ac:spMkLst>
            <pc:docMk/>
            <pc:sldMk cId="2926879243" sldId="256"/>
            <ac:spMk id="2" creationId="{CBED6A51-DF00-EF24-2886-701BD739CD59}"/>
          </ac:spMkLst>
        </pc:spChg>
      </pc:sldChg>
      <pc:sldChg chg="addSp delSp modSp mod modClrScheme chgLayout">
        <pc:chgData name="Anthony Priest (Public Health Wales - No. 2 Capital Quarter)" userId="S::anthony.priest2@wales.nhs.uk::46692481-554a-429c-bc03-d4cca9c03c2b" providerId="AD" clId="Web-{568A6D27-CB9A-9866-853E-DB3D47850AB6}" dt="2024-11-06T14:43:17.086" v="179" actId="1076"/>
        <pc:sldMkLst>
          <pc:docMk/>
          <pc:sldMk cId="3135766127" sldId="258"/>
        </pc:sldMkLst>
        <pc:spChg chg="del">
          <ac:chgData name="Anthony Priest (Public Health Wales - No. 2 Capital Quarter)" userId="S::anthony.priest2@wales.nhs.uk::46692481-554a-429c-bc03-d4cca9c03c2b" providerId="AD" clId="Web-{568A6D27-CB9A-9866-853E-DB3D47850AB6}" dt="2024-11-06T14:20:48.818" v="0"/>
          <ac:spMkLst>
            <pc:docMk/>
            <pc:sldMk cId="3135766127" sldId="258"/>
            <ac:spMk id="2" creationId="{F07DC459-3D95-717A-2BC1-47BBA56E784B}"/>
          </ac:spMkLst>
        </pc:spChg>
        <pc:spChg chg="mod ord">
          <ac:chgData name="Anthony Priest (Public Health Wales - No. 2 Capital Quarter)" userId="S::anthony.priest2@wales.nhs.uk::46692481-554a-429c-bc03-d4cca9c03c2b" providerId="AD" clId="Web-{568A6D27-CB9A-9866-853E-DB3D47850AB6}" dt="2024-11-06T14:43:17.086" v="179" actId="1076"/>
          <ac:spMkLst>
            <pc:docMk/>
            <pc:sldMk cId="3135766127" sldId="258"/>
            <ac:spMk id="3" creationId="{41EDFAD1-98BD-23C6-0916-034AD43C7256}"/>
          </ac:spMkLst>
        </pc:spChg>
        <pc:spChg chg="add del mod ord">
          <ac:chgData name="Anthony Priest (Public Health Wales - No. 2 Capital Quarter)" userId="S::anthony.priest2@wales.nhs.uk::46692481-554a-429c-bc03-d4cca9c03c2b" providerId="AD" clId="Web-{568A6D27-CB9A-9866-853E-DB3D47850AB6}" dt="2024-11-06T14:42:47.256" v="169"/>
          <ac:spMkLst>
            <pc:docMk/>
            <pc:sldMk cId="3135766127" sldId="258"/>
            <ac:spMk id="4" creationId="{3FDA23D5-1C99-8AF3-C906-0010650040B8}"/>
          </ac:spMkLst>
        </pc:spChg>
        <pc:spChg chg="mod ord">
          <ac:chgData name="Anthony Priest (Public Health Wales - No. 2 Capital Quarter)" userId="S::anthony.priest2@wales.nhs.uk::46692481-554a-429c-bc03-d4cca9c03c2b" providerId="AD" clId="Web-{568A6D27-CB9A-9866-853E-DB3D47850AB6}" dt="2024-11-06T14:43:12.226" v="178" actId="14100"/>
          <ac:spMkLst>
            <pc:docMk/>
            <pc:sldMk cId="3135766127" sldId="258"/>
            <ac:spMk id="5" creationId="{31D563EB-CD6E-68C2-822A-8C22363547B8}"/>
          </ac:spMkLst>
        </pc:spChg>
        <pc:spChg chg="add del mod ord">
          <ac:chgData name="Anthony Priest (Public Health Wales - No. 2 Capital Quarter)" userId="S::anthony.priest2@wales.nhs.uk::46692481-554a-429c-bc03-d4cca9c03c2b" providerId="AD" clId="Web-{568A6D27-CB9A-9866-853E-DB3D47850AB6}" dt="2024-11-06T14:42:47.256" v="169"/>
          <ac:spMkLst>
            <pc:docMk/>
            <pc:sldMk cId="3135766127" sldId="258"/>
            <ac:spMk id="6" creationId="{F8D7DBEE-FE19-0DA3-F2E8-A36F21A77BFA}"/>
          </ac:spMkLst>
        </pc:spChg>
        <pc:spChg chg="add del mod ord">
          <ac:chgData name="Anthony Priest (Public Health Wales - No. 2 Capital Quarter)" userId="S::anthony.priest2@wales.nhs.uk::46692481-554a-429c-bc03-d4cca9c03c2b" providerId="AD" clId="Web-{568A6D27-CB9A-9866-853E-DB3D47850AB6}" dt="2024-11-06T14:42:47.256" v="169"/>
          <ac:spMkLst>
            <pc:docMk/>
            <pc:sldMk cId="3135766127" sldId="258"/>
            <ac:spMk id="7" creationId="{24EAE6E4-C234-9408-A096-9A3532E5E090}"/>
          </ac:spMkLst>
        </pc:spChg>
      </pc:sldChg>
      <pc:sldChg chg="modSp">
        <pc:chgData name="Anthony Priest (Public Health Wales - No. 2 Capital Quarter)" userId="S::anthony.priest2@wales.nhs.uk::46692481-554a-429c-bc03-d4cca9c03c2b" providerId="AD" clId="Web-{568A6D27-CB9A-9866-853E-DB3D47850AB6}" dt="2024-11-06T14:22:24.121" v="16" actId="20577"/>
        <pc:sldMkLst>
          <pc:docMk/>
          <pc:sldMk cId="249438334" sldId="259"/>
        </pc:sldMkLst>
        <pc:spChg chg="mod">
          <ac:chgData name="Anthony Priest (Public Health Wales - No. 2 Capital Quarter)" userId="S::anthony.priest2@wales.nhs.uk::46692481-554a-429c-bc03-d4cca9c03c2b" providerId="AD" clId="Web-{568A6D27-CB9A-9866-853E-DB3D47850AB6}" dt="2024-11-06T14:21:46.306" v="11" actId="14100"/>
          <ac:spMkLst>
            <pc:docMk/>
            <pc:sldMk cId="249438334" sldId="259"/>
            <ac:spMk id="4" creationId="{654D7770-3A8F-F70C-7650-7C3C5C70A855}"/>
          </ac:spMkLst>
        </pc:spChg>
        <pc:spChg chg="mod">
          <ac:chgData name="Anthony Priest (Public Health Wales - No. 2 Capital Quarter)" userId="S::anthony.priest2@wales.nhs.uk::46692481-554a-429c-bc03-d4cca9c03c2b" providerId="AD" clId="Web-{568A6D27-CB9A-9866-853E-DB3D47850AB6}" dt="2024-11-06T14:22:24.121" v="16" actId="20577"/>
          <ac:spMkLst>
            <pc:docMk/>
            <pc:sldMk cId="249438334" sldId="259"/>
            <ac:spMk id="5" creationId="{E14D8E5E-B0F4-578F-CC02-AEAA21C7AFBF}"/>
          </ac:spMkLst>
        </pc:spChg>
      </pc:sldChg>
      <pc:sldChg chg="modSp">
        <pc:chgData name="Anthony Priest (Public Health Wales - No. 2 Capital Quarter)" userId="S::anthony.priest2@wales.nhs.uk::46692481-554a-429c-bc03-d4cca9c03c2b" providerId="AD" clId="Web-{568A6D27-CB9A-9866-853E-DB3D47850AB6}" dt="2024-11-06T14:38:41.957" v="142" actId="1076"/>
        <pc:sldMkLst>
          <pc:docMk/>
          <pc:sldMk cId="4163141204" sldId="260"/>
        </pc:sldMkLst>
        <pc:spChg chg="mod">
          <ac:chgData name="Anthony Priest (Public Health Wales - No. 2 Capital Quarter)" userId="S::anthony.priest2@wales.nhs.uk::46692481-554a-429c-bc03-d4cca9c03c2b" providerId="AD" clId="Web-{568A6D27-CB9A-9866-853E-DB3D47850AB6}" dt="2024-11-06T14:38:41.957" v="142" actId="1076"/>
          <ac:spMkLst>
            <pc:docMk/>
            <pc:sldMk cId="4163141204" sldId="260"/>
            <ac:spMk id="3" creationId="{1752E7EF-64BA-E00E-1E07-6B3F0A074843}"/>
          </ac:spMkLst>
        </pc:spChg>
        <pc:spChg chg="mod">
          <ac:chgData name="Anthony Priest (Public Health Wales - No. 2 Capital Quarter)" userId="S::anthony.priest2@wales.nhs.uk::46692481-554a-429c-bc03-d4cca9c03c2b" providerId="AD" clId="Web-{568A6D27-CB9A-9866-853E-DB3D47850AB6}" dt="2024-11-06T14:23:42.627" v="22" actId="20577"/>
          <ac:spMkLst>
            <pc:docMk/>
            <pc:sldMk cId="4163141204" sldId="260"/>
            <ac:spMk id="5" creationId="{E14D8E5E-B0F4-578F-CC02-AEAA21C7AFBF}"/>
          </ac:spMkLst>
        </pc:spChg>
      </pc:sldChg>
      <pc:sldChg chg="addSp delSp modSp">
        <pc:chgData name="Anthony Priest (Public Health Wales - No. 2 Capital Quarter)" userId="S::anthony.priest2@wales.nhs.uk::46692481-554a-429c-bc03-d4cca9c03c2b" providerId="AD" clId="Web-{568A6D27-CB9A-9866-853E-DB3D47850AB6}" dt="2024-11-06T14:29:31.949" v="66" actId="20577"/>
        <pc:sldMkLst>
          <pc:docMk/>
          <pc:sldMk cId="2059674175" sldId="262"/>
        </pc:sldMkLst>
        <pc:spChg chg="mod">
          <ac:chgData name="Anthony Priest (Public Health Wales - No. 2 Capital Quarter)" userId="S::anthony.priest2@wales.nhs.uk::46692481-554a-429c-bc03-d4cca9c03c2b" providerId="AD" clId="Web-{568A6D27-CB9A-9866-853E-DB3D47850AB6}" dt="2024-11-06T14:29:11.666" v="64" actId="20577"/>
          <ac:spMkLst>
            <pc:docMk/>
            <pc:sldMk cId="2059674175" sldId="262"/>
            <ac:spMk id="5" creationId="{622D910E-2D47-3EA9-A900-8610B14BA5F7}"/>
          </ac:spMkLst>
        </pc:spChg>
        <pc:spChg chg="mod">
          <ac:chgData name="Anthony Priest (Public Health Wales - No. 2 Capital Quarter)" userId="S::anthony.priest2@wales.nhs.uk::46692481-554a-429c-bc03-d4cca9c03c2b" providerId="AD" clId="Web-{568A6D27-CB9A-9866-853E-DB3D47850AB6}" dt="2024-11-06T14:29:31.949" v="66" actId="20577"/>
          <ac:spMkLst>
            <pc:docMk/>
            <pc:sldMk cId="2059674175" sldId="262"/>
            <ac:spMk id="6" creationId="{F04A4E8D-AE61-EFDE-8774-8A6D8EC3B17C}"/>
          </ac:spMkLst>
        </pc:spChg>
        <pc:spChg chg="del">
          <ac:chgData name="Anthony Priest (Public Health Wales - No. 2 Capital Quarter)" userId="S::anthony.priest2@wales.nhs.uk::46692481-554a-429c-bc03-d4cca9c03c2b" providerId="AD" clId="Web-{568A6D27-CB9A-9866-853E-DB3D47850AB6}" dt="2024-11-06T14:28:58.884" v="62"/>
          <ac:spMkLst>
            <pc:docMk/>
            <pc:sldMk cId="2059674175" sldId="262"/>
            <ac:spMk id="8" creationId="{95780F1F-DA25-DD36-B1AC-A11C16A9BEEA}"/>
          </ac:spMkLst>
        </pc:spChg>
        <pc:spChg chg="add mod">
          <ac:chgData name="Anthony Priest (Public Health Wales - No. 2 Capital Quarter)" userId="S::anthony.priest2@wales.nhs.uk::46692481-554a-429c-bc03-d4cca9c03c2b" providerId="AD" clId="Web-{568A6D27-CB9A-9866-853E-DB3D47850AB6}" dt="2024-11-06T14:29:04.353" v="63" actId="1076"/>
          <ac:spMkLst>
            <pc:docMk/>
            <pc:sldMk cId="2059674175" sldId="262"/>
            <ac:spMk id="9" creationId="{2138AB82-3AC5-89E5-68AF-AAA48DB55C68}"/>
          </ac:spMkLst>
        </pc:spChg>
      </pc:sldChg>
      <pc:sldChg chg="delSp modSp">
        <pc:chgData name="Anthony Priest (Public Health Wales - No. 2 Capital Quarter)" userId="S::anthony.priest2@wales.nhs.uk::46692481-554a-429c-bc03-d4cca9c03c2b" providerId="AD" clId="Web-{568A6D27-CB9A-9866-853E-DB3D47850AB6}" dt="2024-11-06T14:28:19.491" v="60" actId="1076"/>
        <pc:sldMkLst>
          <pc:docMk/>
          <pc:sldMk cId="838740724" sldId="263"/>
        </pc:sldMkLst>
        <pc:spChg chg="mod">
          <ac:chgData name="Anthony Priest (Public Health Wales - No. 2 Capital Quarter)" userId="S::anthony.priest2@wales.nhs.uk::46692481-554a-429c-bc03-d4cca9c03c2b" providerId="AD" clId="Web-{568A6D27-CB9A-9866-853E-DB3D47850AB6}" dt="2024-11-06T14:28:15.787" v="59" actId="1076"/>
          <ac:spMkLst>
            <pc:docMk/>
            <pc:sldMk cId="838740724" sldId="263"/>
            <ac:spMk id="2" creationId="{2DA7C015-F592-BE7F-F3AB-68E11AA61A37}"/>
          </ac:spMkLst>
        </pc:spChg>
        <pc:spChg chg="mod">
          <ac:chgData name="Anthony Priest (Public Health Wales - No. 2 Capital Quarter)" userId="S::anthony.priest2@wales.nhs.uk::46692481-554a-429c-bc03-d4cca9c03c2b" providerId="AD" clId="Web-{568A6D27-CB9A-9866-853E-DB3D47850AB6}" dt="2024-11-06T14:25:46.042" v="38" actId="1076"/>
          <ac:spMkLst>
            <pc:docMk/>
            <pc:sldMk cId="838740724" sldId="263"/>
            <ac:spMk id="5" creationId="{622D910E-2D47-3EA9-A900-8610B14BA5F7}"/>
          </ac:spMkLst>
        </pc:spChg>
        <pc:spChg chg="mod">
          <ac:chgData name="Anthony Priest (Public Health Wales - No. 2 Capital Quarter)" userId="S::anthony.priest2@wales.nhs.uk::46692481-554a-429c-bc03-d4cca9c03c2b" providerId="AD" clId="Web-{568A6D27-CB9A-9866-853E-DB3D47850AB6}" dt="2024-11-06T14:25:45.089" v="37" actId="1076"/>
          <ac:spMkLst>
            <pc:docMk/>
            <pc:sldMk cId="838740724" sldId="263"/>
            <ac:spMk id="6" creationId="{F04A4E8D-AE61-EFDE-8774-8A6D8EC3B17C}"/>
          </ac:spMkLst>
        </pc:spChg>
        <pc:spChg chg="mod">
          <ac:chgData name="Anthony Priest (Public Health Wales - No. 2 Capital Quarter)" userId="S::anthony.priest2@wales.nhs.uk::46692481-554a-429c-bc03-d4cca9c03c2b" providerId="AD" clId="Web-{568A6D27-CB9A-9866-853E-DB3D47850AB6}" dt="2024-11-06T14:28:19.491" v="60" actId="1076"/>
          <ac:spMkLst>
            <pc:docMk/>
            <pc:sldMk cId="838740724" sldId="263"/>
            <ac:spMk id="8" creationId="{95780F1F-DA25-DD36-B1AC-A11C16A9BEEA}"/>
          </ac:spMkLst>
        </pc:spChg>
        <pc:spChg chg="del mod">
          <ac:chgData name="Anthony Priest (Public Health Wales - No. 2 Capital Quarter)" userId="S::anthony.priest2@wales.nhs.uk::46692481-554a-429c-bc03-d4cca9c03c2b" providerId="AD" clId="Web-{568A6D27-CB9A-9866-853E-DB3D47850AB6}" dt="2024-11-06T14:26:13.122" v="40"/>
          <ac:spMkLst>
            <pc:docMk/>
            <pc:sldMk cId="838740724" sldId="263"/>
            <ac:spMk id="11" creationId="{DC67B443-F161-4B29-F74F-95425E5E4D70}"/>
          </ac:spMkLst>
        </pc:spChg>
      </pc:sldChg>
      <pc:sldChg chg="modSp">
        <pc:chgData name="Anthony Priest (Public Health Wales - No. 2 Capital Quarter)" userId="S::anthony.priest2@wales.nhs.uk::46692481-554a-429c-bc03-d4cca9c03c2b" providerId="AD" clId="Web-{568A6D27-CB9A-9866-853E-DB3D47850AB6}" dt="2024-11-06T14:32:01.928" v="82" actId="20577"/>
        <pc:sldMkLst>
          <pc:docMk/>
          <pc:sldMk cId="1233745260" sldId="267"/>
        </pc:sldMkLst>
        <pc:spChg chg="mod">
          <ac:chgData name="Anthony Priest (Public Health Wales - No. 2 Capital Quarter)" userId="S::anthony.priest2@wales.nhs.uk::46692481-554a-429c-bc03-d4cca9c03c2b" providerId="AD" clId="Web-{568A6D27-CB9A-9866-853E-DB3D47850AB6}" dt="2024-11-06T14:31:20.160" v="76" actId="1076"/>
          <ac:spMkLst>
            <pc:docMk/>
            <pc:sldMk cId="1233745260" sldId="267"/>
            <ac:spMk id="3" creationId="{227640FA-4BD8-6E05-A1CD-58D1D3D45458}"/>
          </ac:spMkLst>
        </pc:spChg>
        <pc:spChg chg="mod">
          <ac:chgData name="Anthony Priest (Public Health Wales - No. 2 Capital Quarter)" userId="S::anthony.priest2@wales.nhs.uk::46692481-554a-429c-bc03-d4cca9c03c2b" providerId="AD" clId="Web-{568A6D27-CB9A-9866-853E-DB3D47850AB6}" dt="2024-11-06T14:32:01.928" v="82" actId="20577"/>
          <ac:spMkLst>
            <pc:docMk/>
            <pc:sldMk cId="1233745260" sldId="267"/>
            <ac:spMk id="4" creationId="{53BDA764-BD8C-CBC1-44E5-E7679914F29F}"/>
          </ac:spMkLst>
        </pc:spChg>
        <pc:spChg chg="mod">
          <ac:chgData name="Anthony Priest (Public Health Wales - No. 2 Capital Quarter)" userId="S::anthony.priest2@wales.nhs.uk::46692481-554a-429c-bc03-d4cca9c03c2b" providerId="AD" clId="Web-{568A6D27-CB9A-9866-853E-DB3D47850AB6}" dt="2024-11-06T14:31:38.333" v="81" actId="14100"/>
          <ac:spMkLst>
            <pc:docMk/>
            <pc:sldMk cId="1233745260" sldId="267"/>
            <ac:spMk id="5" creationId="{EFCEC7B0-7579-0944-B35E-223DEE601B6D}"/>
          </ac:spMkLst>
        </pc:spChg>
      </pc:sldChg>
      <pc:sldChg chg="addSp delSp modSp mod modClrScheme chgLayout">
        <pc:chgData name="Anthony Priest (Public Health Wales - No. 2 Capital Quarter)" userId="S::anthony.priest2@wales.nhs.uk::46692481-554a-429c-bc03-d4cca9c03c2b" providerId="AD" clId="Web-{568A6D27-CB9A-9866-853E-DB3D47850AB6}" dt="2024-11-06T14:36:16.868" v="120" actId="20577"/>
        <pc:sldMkLst>
          <pc:docMk/>
          <pc:sldMk cId="873038285" sldId="268"/>
        </pc:sldMkLst>
        <pc:spChg chg="add del">
          <ac:chgData name="Anthony Priest (Public Health Wales - No. 2 Capital Quarter)" userId="S::anthony.priest2@wales.nhs.uk::46692481-554a-429c-bc03-d4cca9c03c2b" providerId="AD" clId="Web-{568A6D27-CB9A-9866-853E-DB3D47850AB6}" dt="2024-11-06T14:33:36.029" v="92"/>
          <ac:spMkLst>
            <pc:docMk/>
            <pc:sldMk cId="873038285" sldId="268"/>
            <ac:spMk id="2" creationId="{C7D538FC-C8D3-A056-FAAC-3ED1C9D42F2D}"/>
          </ac:spMkLst>
        </pc:spChg>
        <pc:spChg chg="mod ord">
          <ac:chgData name="Anthony Priest (Public Health Wales - No. 2 Capital Quarter)" userId="S::anthony.priest2@wales.nhs.uk::46692481-554a-429c-bc03-d4cca9c03c2b" providerId="AD" clId="Web-{568A6D27-CB9A-9866-853E-DB3D47850AB6}" dt="2024-11-06T14:34:09.937" v="98" actId="20577"/>
          <ac:spMkLst>
            <pc:docMk/>
            <pc:sldMk cId="873038285" sldId="268"/>
            <ac:spMk id="3" creationId="{227640FA-4BD8-6E05-A1CD-58D1D3D45458}"/>
          </ac:spMkLst>
        </pc:spChg>
        <pc:spChg chg="mod ord">
          <ac:chgData name="Anthony Priest (Public Health Wales - No. 2 Capital Quarter)" userId="S::anthony.priest2@wales.nhs.uk::46692481-554a-429c-bc03-d4cca9c03c2b" providerId="AD" clId="Web-{568A6D27-CB9A-9866-853E-DB3D47850AB6}" dt="2024-11-06T14:36:16.868" v="120" actId="20577"/>
          <ac:spMkLst>
            <pc:docMk/>
            <pc:sldMk cId="873038285" sldId="268"/>
            <ac:spMk id="4" creationId="{53BDA764-BD8C-CBC1-44E5-E7679914F29F}"/>
          </ac:spMkLst>
        </pc:spChg>
        <pc:spChg chg="mod ord">
          <ac:chgData name="Anthony Priest (Public Health Wales - No. 2 Capital Quarter)" userId="S::anthony.priest2@wales.nhs.uk::46692481-554a-429c-bc03-d4cca9c03c2b" providerId="AD" clId="Web-{568A6D27-CB9A-9866-853E-DB3D47850AB6}" dt="2024-11-06T14:34:52.691" v="111" actId="20577"/>
          <ac:spMkLst>
            <pc:docMk/>
            <pc:sldMk cId="873038285" sldId="268"/>
            <ac:spMk id="5" creationId="{EFCEC7B0-7579-0944-B35E-223DEE601B6D}"/>
          </ac:spMkLst>
        </pc:spChg>
        <pc:spChg chg="mod">
          <ac:chgData name="Anthony Priest (Public Health Wales - No. 2 Capital Quarter)" userId="S::anthony.priest2@wales.nhs.uk::46692481-554a-429c-bc03-d4cca9c03c2b" providerId="AD" clId="Web-{568A6D27-CB9A-9866-853E-DB3D47850AB6}" dt="2024-11-06T14:35:53.554" v="117" actId="14100"/>
          <ac:spMkLst>
            <pc:docMk/>
            <pc:sldMk cId="873038285" sldId="268"/>
            <ac:spMk id="20" creationId="{68BA3926-3DF0-2A55-7182-F1FB9532670C}"/>
          </ac:spMkLst>
        </pc:spChg>
        <pc:grpChg chg="mod">
          <ac:chgData name="Anthony Priest (Public Health Wales - No. 2 Capital Quarter)" userId="S::anthony.priest2@wales.nhs.uk::46692481-554a-429c-bc03-d4cca9c03c2b" providerId="AD" clId="Web-{568A6D27-CB9A-9866-853E-DB3D47850AB6}" dt="2024-11-06T14:35:41.553" v="115" actId="14100"/>
          <ac:grpSpMkLst>
            <pc:docMk/>
            <pc:sldMk cId="873038285" sldId="268"/>
            <ac:grpSpMk id="32" creationId="{B9BB4CEF-D916-E8EE-A05E-5A36CAFB612E}"/>
          </ac:grpSpMkLst>
        </pc:grpChg>
      </pc:sldChg>
      <pc:sldChg chg="modSp">
        <pc:chgData name="Anthony Priest (Public Health Wales - No. 2 Capital Quarter)" userId="S::anthony.priest2@wales.nhs.uk::46692481-554a-429c-bc03-d4cca9c03c2b" providerId="AD" clId="Web-{568A6D27-CB9A-9866-853E-DB3D47850AB6}" dt="2024-11-06T14:32:44.994" v="89" actId="14100"/>
        <pc:sldMkLst>
          <pc:docMk/>
          <pc:sldMk cId="287330446" sldId="269"/>
        </pc:sldMkLst>
        <pc:spChg chg="mod">
          <ac:chgData name="Anthony Priest (Public Health Wales - No. 2 Capital Quarter)" userId="S::anthony.priest2@wales.nhs.uk::46692481-554a-429c-bc03-d4cca9c03c2b" providerId="AD" clId="Web-{568A6D27-CB9A-9866-853E-DB3D47850AB6}" dt="2024-11-06T14:32:17.617" v="83" actId="1076"/>
          <ac:spMkLst>
            <pc:docMk/>
            <pc:sldMk cId="287330446" sldId="269"/>
            <ac:spMk id="3" creationId="{227640FA-4BD8-6E05-A1CD-58D1D3D45458}"/>
          </ac:spMkLst>
        </pc:spChg>
        <pc:spChg chg="mod">
          <ac:chgData name="Anthony Priest (Public Health Wales - No. 2 Capital Quarter)" userId="S::anthony.priest2@wales.nhs.uk::46692481-554a-429c-bc03-d4cca9c03c2b" providerId="AD" clId="Web-{568A6D27-CB9A-9866-853E-DB3D47850AB6}" dt="2024-11-06T14:32:27.149" v="85" actId="20577"/>
          <ac:spMkLst>
            <pc:docMk/>
            <pc:sldMk cId="287330446" sldId="269"/>
            <ac:spMk id="4" creationId="{53BDA764-BD8C-CBC1-44E5-E7679914F29F}"/>
          </ac:spMkLst>
        </pc:spChg>
        <pc:spChg chg="mod">
          <ac:chgData name="Anthony Priest (Public Health Wales - No. 2 Capital Quarter)" userId="S::anthony.priest2@wales.nhs.uk::46692481-554a-429c-bc03-d4cca9c03c2b" providerId="AD" clId="Web-{568A6D27-CB9A-9866-853E-DB3D47850AB6}" dt="2024-11-06T14:32:39.650" v="88" actId="1076"/>
          <ac:spMkLst>
            <pc:docMk/>
            <pc:sldMk cId="287330446" sldId="269"/>
            <ac:spMk id="8" creationId="{DEE5328D-0C5B-D0AC-3443-D4BC6F99476B}"/>
          </ac:spMkLst>
        </pc:spChg>
        <pc:picChg chg="mod">
          <ac:chgData name="Anthony Priest (Public Health Wales - No. 2 Capital Quarter)" userId="S::anthony.priest2@wales.nhs.uk::46692481-554a-429c-bc03-d4cca9c03c2b" providerId="AD" clId="Web-{568A6D27-CB9A-9866-853E-DB3D47850AB6}" dt="2024-11-06T14:32:44.994" v="89" actId="14100"/>
          <ac:picMkLst>
            <pc:docMk/>
            <pc:sldMk cId="287330446" sldId="269"/>
            <ac:picMk id="9" creationId="{FAD583D3-1393-5CA1-217E-D9A8DE09A179}"/>
          </ac:picMkLst>
        </pc:picChg>
      </pc:sldChg>
      <pc:sldChg chg="modSp">
        <pc:chgData name="Anthony Priest (Public Health Wales - No. 2 Capital Quarter)" userId="S::anthony.priest2@wales.nhs.uk::46692481-554a-429c-bc03-d4cca9c03c2b" providerId="AD" clId="Web-{568A6D27-CB9A-9866-853E-DB3D47850AB6}" dt="2024-11-06T14:23:23.657" v="21" actId="20577"/>
        <pc:sldMkLst>
          <pc:docMk/>
          <pc:sldMk cId="3015214445" sldId="270"/>
        </pc:sldMkLst>
        <pc:spChg chg="mod">
          <ac:chgData name="Anthony Priest (Public Health Wales - No. 2 Capital Quarter)" userId="S::anthony.priest2@wales.nhs.uk::46692481-554a-429c-bc03-d4cca9c03c2b" providerId="AD" clId="Web-{568A6D27-CB9A-9866-853E-DB3D47850AB6}" dt="2024-11-06T14:23:03.265" v="17" actId="1076"/>
          <ac:spMkLst>
            <pc:docMk/>
            <pc:sldMk cId="3015214445" sldId="270"/>
            <ac:spMk id="4" creationId="{DEE1D2AB-C69C-BFE5-3F2B-D39069E162A8}"/>
          </ac:spMkLst>
        </pc:spChg>
        <pc:spChg chg="mod">
          <ac:chgData name="Anthony Priest (Public Health Wales - No. 2 Capital Quarter)" userId="S::anthony.priest2@wales.nhs.uk::46692481-554a-429c-bc03-d4cca9c03c2b" providerId="AD" clId="Web-{568A6D27-CB9A-9866-853E-DB3D47850AB6}" dt="2024-11-06T14:23:23.657" v="21" actId="20577"/>
          <ac:spMkLst>
            <pc:docMk/>
            <pc:sldMk cId="3015214445" sldId="270"/>
            <ac:spMk id="5" creationId="{E14D8E5E-B0F4-578F-CC02-AEAA21C7AFBF}"/>
          </ac:spMkLst>
        </pc:spChg>
      </pc:sldChg>
      <pc:sldChg chg="modSp">
        <pc:chgData name="Anthony Priest (Public Health Wales - No. 2 Capital Quarter)" userId="S::anthony.priest2@wales.nhs.uk::46692481-554a-429c-bc03-d4cca9c03c2b" providerId="AD" clId="Web-{568A6D27-CB9A-9866-853E-DB3D47850AB6}" dt="2024-11-06T14:38:17.580" v="141" actId="1076"/>
        <pc:sldMkLst>
          <pc:docMk/>
          <pc:sldMk cId="4186201724" sldId="271"/>
        </pc:sldMkLst>
        <pc:spChg chg="mod">
          <ac:chgData name="Anthony Priest (Public Health Wales - No. 2 Capital Quarter)" userId="S::anthony.priest2@wales.nhs.uk::46692481-554a-429c-bc03-d4cca9c03c2b" providerId="AD" clId="Web-{568A6D27-CB9A-9866-853E-DB3D47850AB6}" dt="2024-11-06T14:37:46" v="137" actId="14100"/>
          <ac:spMkLst>
            <pc:docMk/>
            <pc:sldMk cId="4186201724" sldId="271"/>
            <ac:spMk id="2" creationId="{C22A93A2-1BE2-966A-1841-41921FDD13DA}"/>
          </ac:spMkLst>
        </pc:spChg>
        <pc:spChg chg="mod">
          <ac:chgData name="Anthony Priest (Public Health Wales - No. 2 Capital Quarter)" userId="S::anthony.priest2@wales.nhs.uk::46692481-554a-429c-bc03-d4cca9c03c2b" providerId="AD" clId="Web-{568A6D27-CB9A-9866-853E-DB3D47850AB6}" dt="2024-11-06T14:37:17.998" v="131" actId="1076"/>
          <ac:spMkLst>
            <pc:docMk/>
            <pc:sldMk cId="4186201724" sldId="271"/>
            <ac:spMk id="4" creationId="{F2EAF7F4-291E-F3F5-C3B4-90CC0F6606FE}"/>
          </ac:spMkLst>
        </pc:spChg>
        <pc:spChg chg="mod">
          <ac:chgData name="Anthony Priest (Public Health Wales - No. 2 Capital Quarter)" userId="S::anthony.priest2@wales.nhs.uk::46692481-554a-429c-bc03-d4cca9c03c2b" providerId="AD" clId="Web-{568A6D27-CB9A-9866-853E-DB3D47850AB6}" dt="2024-11-06T14:37:23.108" v="133" actId="20577"/>
          <ac:spMkLst>
            <pc:docMk/>
            <pc:sldMk cId="4186201724" sldId="271"/>
            <ac:spMk id="5" creationId="{CF7116F1-951A-ECF4-DBE2-5E66557041DF}"/>
          </ac:spMkLst>
        </pc:spChg>
        <pc:spChg chg="mod">
          <ac:chgData name="Anthony Priest (Public Health Wales - No. 2 Capital Quarter)" userId="S::anthony.priest2@wales.nhs.uk::46692481-554a-429c-bc03-d4cca9c03c2b" providerId="AD" clId="Web-{568A6D27-CB9A-9866-853E-DB3D47850AB6}" dt="2024-11-06T14:37:39.718" v="136" actId="1076"/>
          <ac:spMkLst>
            <pc:docMk/>
            <pc:sldMk cId="4186201724" sldId="271"/>
            <ac:spMk id="6" creationId="{3F75486D-AA52-3278-42EC-E32CE4317B91}"/>
          </ac:spMkLst>
        </pc:spChg>
        <pc:spChg chg="mod">
          <ac:chgData name="Anthony Priest (Public Health Wales - No. 2 Capital Quarter)" userId="S::anthony.priest2@wales.nhs.uk::46692481-554a-429c-bc03-d4cca9c03c2b" providerId="AD" clId="Web-{568A6D27-CB9A-9866-853E-DB3D47850AB6}" dt="2024-11-06T14:38:17.580" v="141" actId="1076"/>
          <ac:spMkLst>
            <pc:docMk/>
            <pc:sldMk cId="4186201724" sldId="271"/>
            <ac:spMk id="7" creationId="{3F74E5CF-9B0F-DE31-1C15-31F3EDE0B5FB}"/>
          </ac:spMkLst>
        </pc:spChg>
      </pc:sldChg>
      <pc:sldChg chg="delSp modSp">
        <pc:chgData name="Anthony Priest (Public Health Wales - No. 2 Capital Quarter)" userId="S::anthony.priest2@wales.nhs.uk::46692481-554a-429c-bc03-d4cca9c03c2b" providerId="AD" clId="Web-{568A6D27-CB9A-9866-853E-DB3D47850AB6}" dt="2024-11-06T14:42:18.910" v="165" actId="1076"/>
        <pc:sldMkLst>
          <pc:docMk/>
          <pc:sldMk cId="1609553542" sldId="273"/>
        </pc:sldMkLst>
        <pc:spChg chg="del">
          <ac:chgData name="Anthony Priest (Public Health Wales - No. 2 Capital Quarter)" userId="S::anthony.priest2@wales.nhs.uk::46692481-554a-429c-bc03-d4cca9c03c2b" providerId="AD" clId="Web-{568A6D27-CB9A-9866-853E-DB3D47850AB6}" dt="2024-11-06T14:40:15.245" v="149"/>
          <ac:spMkLst>
            <pc:docMk/>
            <pc:sldMk cId="1609553542" sldId="273"/>
            <ac:spMk id="2" creationId="{C22A93A2-1BE2-966A-1841-41921FDD13DA}"/>
          </ac:spMkLst>
        </pc:spChg>
        <pc:spChg chg="mod">
          <ac:chgData name="Anthony Priest (Public Health Wales - No. 2 Capital Quarter)" userId="S::anthony.priest2@wales.nhs.uk::46692481-554a-429c-bc03-d4cca9c03c2b" providerId="AD" clId="Web-{568A6D27-CB9A-9866-853E-DB3D47850AB6}" dt="2024-11-06T14:41:38.485" v="160" actId="1076"/>
          <ac:spMkLst>
            <pc:docMk/>
            <pc:sldMk cId="1609553542" sldId="273"/>
            <ac:spMk id="4" creationId="{F2EAF7F4-291E-F3F5-C3B4-90CC0F6606FE}"/>
          </ac:spMkLst>
        </pc:spChg>
        <pc:spChg chg="mod">
          <ac:chgData name="Anthony Priest (Public Health Wales - No. 2 Capital Quarter)" userId="S::anthony.priest2@wales.nhs.uk::46692481-554a-429c-bc03-d4cca9c03c2b" providerId="AD" clId="Web-{568A6D27-CB9A-9866-853E-DB3D47850AB6}" dt="2024-11-06T14:41:41.532" v="161" actId="1076"/>
          <ac:spMkLst>
            <pc:docMk/>
            <pc:sldMk cId="1609553542" sldId="273"/>
            <ac:spMk id="5" creationId="{CF7116F1-951A-ECF4-DBE2-5E66557041DF}"/>
          </ac:spMkLst>
        </pc:spChg>
        <pc:spChg chg="mod">
          <ac:chgData name="Anthony Priest (Public Health Wales - No. 2 Capital Quarter)" userId="S::anthony.priest2@wales.nhs.uk::46692481-554a-429c-bc03-d4cca9c03c2b" providerId="AD" clId="Web-{568A6D27-CB9A-9866-853E-DB3D47850AB6}" dt="2024-11-06T14:41:59.971" v="164" actId="14100"/>
          <ac:spMkLst>
            <pc:docMk/>
            <pc:sldMk cId="1609553542" sldId="273"/>
            <ac:spMk id="6" creationId="{3F75486D-AA52-3278-42EC-E32CE4317B91}"/>
          </ac:spMkLst>
        </pc:spChg>
        <pc:spChg chg="mod">
          <ac:chgData name="Anthony Priest (Public Health Wales - No. 2 Capital Quarter)" userId="S::anthony.priest2@wales.nhs.uk::46692481-554a-429c-bc03-d4cca9c03c2b" providerId="AD" clId="Web-{568A6D27-CB9A-9866-853E-DB3D47850AB6}" dt="2024-11-06T14:42:18.910" v="165" actId="1076"/>
          <ac:spMkLst>
            <pc:docMk/>
            <pc:sldMk cId="1609553542" sldId="273"/>
            <ac:spMk id="7" creationId="{3F74E5CF-9B0F-DE31-1C15-31F3EDE0B5FB}"/>
          </ac:spMkLst>
        </pc:spChg>
      </pc:sldChg>
      <pc:sldChg chg="modSp">
        <pc:chgData name="Anthony Priest (Public Health Wales - No. 2 Capital Quarter)" userId="S::anthony.priest2@wales.nhs.uk::46692481-554a-429c-bc03-d4cca9c03c2b" providerId="AD" clId="Web-{568A6D27-CB9A-9866-853E-DB3D47850AB6}" dt="2024-11-06T14:31:04.455" v="75" actId="20577"/>
        <pc:sldMkLst>
          <pc:docMk/>
          <pc:sldMk cId="2560671090" sldId="274"/>
        </pc:sldMkLst>
        <pc:spChg chg="mod">
          <ac:chgData name="Anthony Priest (Public Health Wales - No. 2 Capital Quarter)" userId="S::anthony.priest2@wales.nhs.uk::46692481-554a-429c-bc03-d4cca9c03c2b" providerId="AD" clId="Web-{568A6D27-CB9A-9866-853E-DB3D47850AB6}" dt="2024-11-06T14:30:10.030" v="70" actId="1076"/>
          <ac:spMkLst>
            <pc:docMk/>
            <pc:sldMk cId="2560671090" sldId="274"/>
            <ac:spMk id="4" creationId="{1423F98A-DD78-FB9E-122F-284F3ADDDBA8}"/>
          </ac:spMkLst>
        </pc:spChg>
        <pc:spChg chg="mod">
          <ac:chgData name="Anthony Priest (Public Health Wales - No. 2 Capital Quarter)" userId="S::anthony.priest2@wales.nhs.uk::46692481-554a-429c-bc03-d4cca9c03c2b" providerId="AD" clId="Web-{568A6D27-CB9A-9866-853E-DB3D47850AB6}" dt="2024-11-06T14:30:36.344" v="73" actId="20577"/>
          <ac:spMkLst>
            <pc:docMk/>
            <pc:sldMk cId="2560671090" sldId="274"/>
            <ac:spMk id="6" creationId="{5DA7CD86-E568-4801-287B-96E19413FED9}"/>
          </ac:spMkLst>
        </pc:spChg>
        <pc:spChg chg="mod">
          <ac:chgData name="Anthony Priest (Public Health Wales - No. 2 Capital Quarter)" userId="S::anthony.priest2@wales.nhs.uk::46692481-554a-429c-bc03-d4cca9c03c2b" providerId="AD" clId="Web-{568A6D27-CB9A-9866-853E-DB3D47850AB6}" dt="2024-11-06T14:31:04.455" v="75" actId="20577"/>
          <ac:spMkLst>
            <pc:docMk/>
            <pc:sldMk cId="2560671090" sldId="274"/>
            <ac:spMk id="9" creationId="{9853136F-E6BB-7F06-D218-C28C5457C4D0}"/>
          </ac:spMkLst>
        </pc:spChg>
      </pc:sldChg>
    </pc:docChg>
  </pc:docChgLst>
  <pc:docChgLst>
    <pc:chgData name="Grace Lawson (Public Health Wales - No. 2 Capital Quarter)" userId="S::grace.lawson@wales.nhs.uk::88c6baf7-06f7-4e16-85cb-71260126bd16" providerId="AD" clId="Web-{B8AAAF83-E788-5F1B-6A75-79DEC88B0DA9}"/>
    <pc:docChg chg="modSld">
      <pc:chgData name="Grace Lawson (Public Health Wales - No. 2 Capital Quarter)" userId="S::grace.lawson@wales.nhs.uk::88c6baf7-06f7-4e16-85cb-71260126bd16" providerId="AD" clId="Web-{B8AAAF83-E788-5F1B-6A75-79DEC88B0DA9}" dt="2024-09-11T14:23:38.170" v="57"/>
      <pc:docMkLst>
        <pc:docMk/>
      </pc:docMkLst>
      <pc:sldChg chg="modSp">
        <pc:chgData name="Grace Lawson (Public Health Wales - No. 2 Capital Quarter)" userId="S::grace.lawson@wales.nhs.uk::88c6baf7-06f7-4e16-85cb-71260126bd16" providerId="AD" clId="Web-{B8AAAF83-E788-5F1B-6A75-79DEC88B0DA9}" dt="2024-09-11T14:23:38.170" v="57"/>
        <pc:sldMkLst>
          <pc:docMk/>
          <pc:sldMk cId="3990787115" sldId="275"/>
        </pc:sldMkLst>
        <pc:graphicFrameChg chg="mod modGraphic">
          <ac:chgData name="Grace Lawson (Public Health Wales - No. 2 Capital Quarter)" userId="S::grace.lawson@wales.nhs.uk::88c6baf7-06f7-4e16-85cb-71260126bd16" providerId="AD" clId="Web-{B8AAAF83-E788-5F1B-6A75-79DEC88B0DA9}" dt="2024-09-11T14:23:38.170" v="57"/>
          <ac:graphicFrameMkLst>
            <pc:docMk/>
            <pc:sldMk cId="3990787115" sldId="275"/>
            <ac:graphicFrameMk id="6" creationId="{448AE4E0-6D87-C303-7466-D3876FD5EAC9}"/>
          </ac:graphicFrameMkLst>
        </pc:graphicFrameChg>
      </pc:sldChg>
    </pc:docChg>
  </pc:docChgLst>
  <pc:docChgLst>
    <pc:chgData name="Almaz Wong (Public Health Wales - No. 2 Capital Quarter)" userId="S::almaz.wong@wales.nhs.uk::ea748972-8fa9-44ab-8b63-a8fb3618c257" providerId="AD" clId="Web-{7B69A20D-3B07-D3F9-C1B6-0543C0F775DE}"/>
    <pc:docChg chg="modSld">
      <pc:chgData name="Almaz Wong (Public Health Wales - No. 2 Capital Quarter)" userId="S::almaz.wong@wales.nhs.uk::ea748972-8fa9-44ab-8b63-a8fb3618c257" providerId="AD" clId="Web-{7B69A20D-3B07-D3F9-C1B6-0543C0F775DE}" dt="2025-06-24T08:30:18.096" v="9" actId="20577"/>
      <pc:docMkLst>
        <pc:docMk/>
      </pc:docMkLst>
      <pc:sldChg chg="modSp">
        <pc:chgData name="Almaz Wong (Public Health Wales - No. 2 Capital Quarter)" userId="S::almaz.wong@wales.nhs.uk::ea748972-8fa9-44ab-8b63-a8fb3618c257" providerId="AD" clId="Web-{7B69A20D-3B07-D3F9-C1B6-0543C0F775DE}" dt="2025-06-24T08:30:18.096" v="9" actId="20577"/>
        <pc:sldMkLst>
          <pc:docMk/>
          <pc:sldMk cId="2629694126" sldId="305"/>
        </pc:sldMkLst>
        <pc:spChg chg="mod">
          <ac:chgData name="Almaz Wong (Public Health Wales - No. 2 Capital Quarter)" userId="S::almaz.wong@wales.nhs.uk::ea748972-8fa9-44ab-8b63-a8fb3618c257" providerId="AD" clId="Web-{7B69A20D-3B07-D3F9-C1B6-0543C0F775DE}" dt="2025-06-24T08:30:11.721" v="6" actId="20577"/>
          <ac:spMkLst>
            <pc:docMk/>
            <pc:sldMk cId="2629694126" sldId="305"/>
            <ac:spMk id="3" creationId="{CF67C87D-D479-CDB1-4ED3-582FF7BABB23}"/>
          </ac:spMkLst>
        </pc:spChg>
        <pc:spChg chg="mod">
          <ac:chgData name="Almaz Wong (Public Health Wales - No. 2 Capital Quarter)" userId="S::almaz.wong@wales.nhs.uk::ea748972-8fa9-44ab-8b63-a8fb3618c257" providerId="AD" clId="Web-{7B69A20D-3B07-D3F9-C1B6-0543C0F775DE}" dt="2025-06-24T08:30:18.096" v="9" actId="20577"/>
          <ac:spMkLst>
            <pc:docMk/>
            <pc:sldMk cId="2629694126" sldId="305"/>
            <ac:spMk id="4" creationId="{7281CADA-E834-5793-61B6-C5FC6EC16E69}"/>
          </ac:spMkLst>
        </pc:spChg>
      </pc:sldChg>
    </pc:docChg>
  </pc:docChgLst>
  <pc:docChgLst>
    <pc:chgData name="Lillie Price (Public Health Wales - No. 2 Capital Quarter)" userId="S::lillie.price@wales.nhs.uk::032d964d-be01-4d8a-8a44-d1d16ba64254" providerId="AD" clId="Web-{0AEC9762-E4F6-5D72-B33F-A5DE36BA28F7}"/>
    <pc:docChg chg="addSld delSld modSld sldOrd">
      <pc:chgData name="Lillie Price (Public Health Wales - No. 2 Capital Quarter)" userId="S::lillie.price@wales.nhs.uk::032d964d-be01-4d8a-8a44-d1d16ba64254" providerId="AD" clId="Web-{0AEC9762-E4F6-5D72-B33F-A5DE36BA28F7}" dt="2024-11-13T14:06:33.439" v="2813" actId="1076"/>
      <pc:docMkLst>
        <pc:docMk/>
      </pc:docMkLst>
      <pc:sldChg chg="ord">
        <pc:chgData name="Lillie Price (Public Health Wales - No. 2 Capital Quarter)" userId="S::lillie.price@wales.nhs.uk::032d964d-be01-4d8a-8a44-d1d16ba64254" providerId="AD" clId="Web-{0AEC9762-E4F6-5D72-B33F-A5DE36BA28F7}" dt="2024-11-13T13:11:42.182" v="2"/>
        <pc:sldMkLst>
          <pc:docMk/>
          <pc:sldMk cId="3135766127" sldId="258"/>
        </pc:sldMkLst>
      </pc:sldChg>
      <pc:sldChg chg="addSp delSp modSp del">
        <pc:chgData name="Lillie Price (Public Health Wales - No. 2 Capital Quarter)" userId="S::lillie.price@wales.nhs.uk::032d964d-be01-4d8a-8a44-d1d16ba64254" providerId="AD" clId="Web-{0AEC9762-E4F6-5D72-B33F-A5DE36BA28F7}" dt="2024-11-13T13:36:49.128" v="1149"/>
        <pc:sldMkLst>
          <pc:docMk/>
          <pc:sldMk cId="249438334" sldId="259"/>
        </pc:sldMkLst>
        <pc:spChg chg="mod">
          <ac:chgData name="Lillie Price (Public Health Wales - No. 2 Capital Quarter)" userId="S::lillie.price@wales.nhs.uk::032d964d-be01-4d8a-8a44-d1d16ba64254" providerId="AD" clId="Web-{0AEC9762-E4F6-5D72-B33F-A5DE36BA28F7}" dt="2024-11-13T13:34:27.483" v="978" actId="20577"/>
          <ac:spMkLst>
            <pc:docMk/>
            <pc:sldMk cId="249438334" sldId="259"/>
            <ac:spMk id="5" creationId="{E14D8E5E-B0F4-578F-CC02-AEAA21C7AFBF}"/>
          </ac:spMkLst>
        </pc:spChg>
        <pc:spChg chg="add del">
          <ac:chgData name="Lillie Price (Public Health Wales - No. 2 Capital Quarter)" userId="S::lillie.price@wales.nhs.uk::032d964d-be01-4d8a-8a44-d1d16ba64254" providerId="AD" clId="Web-{0AEC9762-E4F6-5D72-B33F-A5DE36BA28F7}" dt="2024-11-13T13:34:25.389" v="977"/>
          <ac:spMkLst>
            <pc:docMk/>
            <pc:sldMk cId="249438334" sldId="259"/>
            <ac:spMk id="6" creationId="{E0612D37-DA98-42C5-4BB7-B972D77183C2}"/>
          </ac:spMkLst>
        </pc:spChg>
      </pc:sldChg>
      <pc:sldChg chg="addSp modSp">
        <pc:chgData name="Lillie Price (Public Health Wales - No. 2 Capital Quarter)" userId="S::lillie.price@wales.nhs.uk::032d964d-be01-4d8a-8a44-d1d16ba64254" providerId="AD" clId="Web-{0AEC9762-E4F6-5D72-B33F-A5DE36BA28F7}" dt="2024-11-13T13:53:48.744" v="2066" actId="1076"/>
        <pc:sldMkLst>
          <pc:docMk/>
          <pc:sldMk cId="4163141204" sldId="260"/>
        </pc:sldMkLst>
        <pc:spChg chg="mod">
          <ac:chgData name="Lillie Price (Public Health Wales - No. 2 Capital Quarter)" userId="S::lillie.price@wales.nhs.uk::032d964d-be01-4d8a-8a44-d1d16ba64254" providerId="AD" clId="Web-{0AEC9762-E4F6-5D72-B33F-A5DE36BA28F7}" dt="2024-11-13T13:50:07.783" v="2008" actId="20577"/>
          <ac:spMkLst>
            <pc:docMk/>
            <pc:sldMk cId="4163141204" sldId="260"/>
            <ac:spMk id="3" creationId="{1752E7EF-64BA-E00E-1E07-6B3F0A074843}"/>
          </ac:spMkLst>
        </pc:spChg>
        <pc:spChg chg="mod">
          <ac:chgData name="Lillie Price (Public Health Wales - No. 2 Capital Quarter)" userId="S::lillie.price@wales.nhs.uk::032d964d-be01-4d8a-8a44-d1d16ba64254" providerId="AD" clId="Web-{0AEC9762-E4F6-5D72-B33F-A5DE36BA28F7}" dt="2024-11-13T13:53:48.744" v="2066" actId="1076"/>
          <ac:spMkLst>
            <pc:docMk/>
            <pc:sldMk cId="4163141204" sldId="260"/>
            <ac:spMk id="4" creationId="{19B60CD0-D0F2-D29B-403A-ADA9DFF96B50}"/>
          </ac:spMkLst>
        </pc:spChg>
        <pc:spChg chg="mod">
          <ac:chgData name="Lillie Price (Public Health Wales - No. 2 Capital Quarter)" userId="S::lillie.price@wales.nhs.uk::032d964d-be01-4d8a-8a44-d1d16ba64254" providerId="AD" clId="Web-{0AEC9762-E4F6-5D72-B33F-A5DE36BA28F7}" dt="2024-11-13T13:52:07.178" v="2037" actId="20577"/>
          <ac:spMkLst>
            <pc:docMk/>
            <pc:sldMk cId="4163141204" sldId="260"/>
            <ac:spMk id="5" creationId="{E14D8E5E-B0F4-578F-CC02-AEAA21C7AFBF}"/>
          </ac:spMkLst>
        </pc:spChg>
        <pc:spChg chg="add mod">
          <ac:chgData name="Lillie Price (Public Health Wales - No. 2 Capital Quarter)" userId="S::lillie.price@wales.nhs.uk::032d964d-be01-4d8a-8a44-d1d16ba64254" providerId="AD" clId="Web-{0AEC9762-E4F6-5D72-B33F-A5DE36BA28F7}" dt="2024-11-13T13:53:45.759" v="2065" actId="1076"/>
          <ac:spMkLst>
            <pc:docMk/>
            <pc:sldMk cId="4163141204" sldId="260"/>
            <ac:spMk id="6" creationId="{7633A806-739E-3AD1-0B19-23EED83EE6E6}"/>
          </ac:spMkLst>
        </pc:spChg>
      </pc:sldChg>
      <pc:sldChg chg="delSp">
        <pc:chgData name="Lillie Price (Public Health Wales - No. 2 Capital Quarter)" userId="S::lillie.price@wales.nhs.uk::032d964d-be01-4d8a-8a44-d1d16ba64254" providerId="AD" clId="Web-{0AEC9762-E4F6-5D72-B33F-A5DE36BA28F7}" dt="2024-11-13T13:56:53.579" v="2317"/>
        <pc:sldMkLst>
          <pc:docMk/>
          <pc:sldMk cId="2059674175" sldId="262"/>
        </pc:sldMkLst>
        <pc:spChg chg="del">
          <ac:chgData name="Lillie Price (Public Health Wales - No. 2 Capital Quarter)" userId="S::lillie.price@wales.nhs.uk::032d964d-be01-4d8a-8a44-d1d16ba64254" providerId="AD" clId="Web-{0AEC9762-E4F6-5D72-B33F-A5DE36BA28F7}" dt="2024-11-13T13:56:53.579" v="2317"/>
          <ac:spMkLst>
            <pc:docMk/>
            <pc:sldMk cId="2059674175" sldId="262"/>
            <ac:spMk id="10" creationId="{D627342A-1FAD-B1AC-8533-CA1B411123BC}"/>
          </ac:spMkLst>
        </pc:spChg>
      </pc:sldChg>
      <pc:sldChg chg="addSp delSp modSp">
        <pc:chgData name="Lillie Price (Public Health Wales - No. 2 Capital Quarter)" userId="S::lillie.price@wales.nhs.uk::032d964d-be01-4d8a-8a44-d1d16ba64254" providerId="AD" clId="Web-{0AEC9762-E4F6-5D72-B33F-A5DE36BA28F7}" dt="2024-11-13T13:56:18.624" v="2316" actId="20577"/>
        <pc:sldMkLst>
          <pc:docMk/>
          <pc:sldMk cId="838740724" sldId="263"/>
        </pc:sldMkLst>
        <pc:spChg chg="del">
          <ac:chgData name="Lillie Price (Public Health Wales - No. 2 Capital Quarter)" userId="S::lillie.price@wales.nhs.uk::032d964d-be01-4d8a-8a44-d1d16ba64254" providerId="AD" clId="Web-{0AEC9762-E4F6-5D72-B33F-A5DE36BA28F7}" dt="2024-11-13T13:54:39.105" v="2082"/>
          <ac:spMkLst>
            <pc:docMk/>
            <pc:sldMk cId="838740724" sldId="263"/>
            <ac:spMk id="2" creationId="{2DA7C015-F592-BE7F-F3AB-68E11AA61A37}"/>
          </ac:spMkLst>
        </pc:spChg>
        <pc:spChg chg="mod">
          <ac:chgData name="Lillie Price (Public Health Wales - No. 2 Capital Quarter)" userId="S::lillie.price@wales.nhs.uk::032d964d-be01-4d8a-8a44-d1d16ba64254" providerId="AD" clId="Web-{0AEC9762-E4F6-5D72-B33F-A5DE36BA28F7}" dt="2024-11-13T13:54:32.011" v="2081" actId="20577"/>
          <ac:spMkLst>
            <pc:docMk/>
            <pc:sldMk cId="838740724" sldId="263"/>
            <ac:spMk id="6" creationId="{F04A4E8D-AE61-EFDE-8774-8A6D8EC3B17C}"/>
          </ac:spMkLst>
        </pc:spChg>
        <pc:spChg chg="add mod">
          <ac:chgData name="Lillie Price (Public Health Wales - No. 2 Capital Quarter)" userId="S::lillie.price@wales.nhs.uk::032d964d-be01-4d8a-8a44-d1d16ba64254" providerId="AD" clId="Web-{0AEC9762-E4F6-5D72-B33F-A5DE36BA28F7}" dt="2024-11-13T13:56:18.624" v="2316" actId="20577"/>
          <ac:spMkLst>
            <pc:docMk/>
            <pc:sldMk cId="838740724" sldId="263"/>
            <ac:spMk id="7" creationId="{1621E85F-F04B-ACAD-FF0E-2748B5479C23}"/>
          </ac:spMkLst>
        </pc:spChg>
        <pc:spChg chg="mod">
          <ac:chgData name="Lillie Price (Public Health Wales - No. 2 Capital Quarter)" userId="S::lillie.price@wales.nhs.uk::032d964d-be01-4d8a-8a44-d1d16ba64254" providerId="AD" clId="Web-{0AEC9762-E4F6-5D72-B33F-A5DE36BA28F7}" dt="2024-11-13T13:54:43.965" v="2083" actId="1076"/>
          <ac:spMkLst>
            <pc:docMk/>
            <pc:sldMk cId="838740724" sldId="263"/>
            <ac:spMk id="8" creationId="{95780F1F-DA25-DD36-B1AC-A11C16A9BEEA}"/>
          </ac:spMkLst>
        </pc:spChg>
      </pc:sldChg>
      <pc:sldChg chg="addSp delSp modSp">
        <pc:chgData name="Lillie Price (Public Health Wales - No. 2 Capital Quarter)" userId="S::lillie.price@wales.nhs.uk::032d964d-be01-4d8a-8a44-d1d16ba64254" providerId="AD" clId="Web-{0AEC9762-E4F6-5D72-B33F-A5DE36BA28F7}" dt="2024-11-13T13:59:20.830" v="2539" actId="14100"/>
        <pc:sldMkLst>
          <pc:docMk/>
          <pc:sldMk cId="1233745260" sldId="267"/>
        </pc:sldMkLst>
        <pc:spChg chg="mod">
          <ac:chgData name="Lillie Price (Public Health Wales - No. 2 Capital Quarter)" userId="S::lillie.price@wales.nhs.uk::032d964d-be01-4d8a-8a44-d1d16ba64254" providerId="AD" clId="Web-{0AEC9762-E4F6-5D72-B33F-A5DE36BA28F7}" dt="2024-11-13T13:57:22.752" v="2337" actId="14100"/>
          <ac:spMkLst>
            <pc:docMk/>
            <pc:sldMk cId="1233745260" sldId="267"/>
            <ac:spMk id="3" creationId="{227640FA-4BD8-6E05-A1CD-58D1D3D45458}"/>
          </ac:spMkLst>
        </pc:spChg>
        <pc:spChg chg="del">
          <ac:chgData name="Lillie Price (Public Health Wales - No. 2 Capital Quarter)" userId="S::lillie.price@wales.nhs.uk::032d964d-be01-4d8a-8a44-d1d16ba64254" providerId="AD" clId="Web-{0AEC9762-E4F6-5D72-B33F-A5DE36BA28F7}" dt="2024-11-13T13:57:29.924" v="2338"/>
          <ac:spMkLst>
            <pc:docMk/>
            <pc:sldMk cId="1233745260" sldId="267"/>
            <ac:spMk id="4" creationId="{53BDA764-BD8C-CBC1-44E5-E7679914F29F}"/>
          </ac:spMkLst>
        </pc:spChg>
        <pc:spChg chg="mod">
          <ac:chgData name="Lillie Price (Public Health Wales - No. 2 Capital Quarter)" userId="S::lillie.price@wales.nhs.uk::032d964d-be01-4d8a-8a44-d1d16ba64254" providerId="AD" clId="Web-{0AEC9762-E4F6-5D72-B33F-A5DE36BA28F7}" dt="2024-11-13T13:57:49.518" v="2344" actId="14100"/>
          <ac:spMkLst>
            <pc:docMk/>
            <pc:sldMk cId="1233745260" sldId="267"/>
            <ac:spMk id="5" creationId="{EFCEC7B0-7579-0944-B35E-223DEE601B6D}"/>
          </ac:spMkLst>
        </pc:spChg>
        <pc:spChg chg="add del mod">
          <ac:chgData name="Lillie Price (Public Health Wales - No. 2 Capital Quarter)" userId="S::lillie.price@wales.nhs.uk::032d964d-be01-4d8a-8a44-d1d16ba64254" providerId="AD" clId="Web-{0AEC9762-E4F6-5D72-B33F-A5DE36BA28F7}" dt="2024-11-13T13:57:43.940" v="2342"/>
          <ac:spMkLst>
            <pc:docMk/>
            <pc:sldMk cId="1233745260" sldId="267"/>
            <ac:spMk id="6" creationId="{875B626B-416A-756E-A1A6-6F0E4D776E5E}"/>
          </ac:spMkLst>
        </pc:spChg>
        <pc:spChg chg="add mod">
          <ac:chgData name="Lillie Price (Public Health Wales - No. 2 Capital Quarter)" userId="S::lillie.price@wales.nhs.uk::032d964d-be01-4d8a-8a44-d1d16ba64254" providerId="AD" clId="Web-{0AEC9762-E4F6-5D72-B33F-A5DE36BA28F7}" dt="2024-11-13T13:59:20.830" v="2539" actId="14100"/>
          <ac:spMkLst>
            <pc:docMk/>
            <pc:sldMk cId="1233745260" sldId="267"/>
            <ac:spMk id="8" creationId="{7D4C8AEF-9492-7D97-3FDB-A51908F3A003}"/>
          </ac:spMkLst>
        </pc:spChg>
        <pc:picChg chg="mod">
          <ac:chgData name="Lillie Price (Public Health Wales - No. 2 Capital Quarter)" userId="S::lillie.price@wales.nhs.uk::032d964d-be01-4d8a-8a44-d1d16ba64254" providerId="AD" clId="Web-{0AEC9762-E4F6-5D72-B33F-A5DE36BA28F7}" dt="2024-11-13T13:57:55.112" v="2345" actId="1076"/>
          <ac:picMkLst>
            <pc:docMk/>
            <pc:sldMk cId="1233745260" sldId="267"/>
            <ac:picMk id="7" creationId="{C7AE4210-69EC-AAAA-F7CF-DB11BB5CA12F}"/>
          </ac:picMkLst>
        </pc:picChg>
      </pc:sldChg>
      <pc:sldChg chg="addSp delSp modSp">
        <pc:chgData name="Lillie Price (Public Health Wales - No. 2 Capital Quarter)" userId="S::lillie.price@wales.nhs.uk::032d964d-be01-4d8a-8a44-d1d16ba64254" providerId="AD" clId="Web-{0AEC9762-E4F6-5D72-B33F-A5DE36BA28F7}" dt="2024-11-13T14:01:13.036" v="2648" actId="20577"/>
        <pc:sldMkLst>
          <pc:docMk/>
          <pc:sldMk cId="873038285" sldId="268"/>
        </pc:sldMkLst>
        <pc:spChg chg="add mod">
          <ac:chgData name="Lillie Price (Public Health Wales - No. 2 Capital Quarter)" userId="S::lillie.price@wales.nhs.uk::032d964d-be01-4d8a-8a44-d1d16ba64254" providerId="AD" clId="Web-{0AEC9762-E4F6-5D72-B33F-A5DE36BA28F7}" dt="2024-11-13T14:01:13.036" v="2648" actId="20577"/>
          <ac:spMkLst>
            <pc:docMk/>
            <pc:sldMk cId="873038285" sldId="268"/>
            <ac:spMk id="2" creationId="{823E976D-E93A-BB29-7699-71B03748E8A1}"/>
          </ac:spMkLst>
        </pc:spChg>
        <pc:spChg chg="mod">
          <ac:chgData name="Lillie Price (Public Health Wales - No. 2 Capital Quarter)" userId="S::lillie.price@wales.nhs.uk::032d964d-be01-4d8a-8a44-d1d16ba64254" providerId="AD" clId="Web-{0AEC9762-E4F6-5D72-B33F-A5DE36BA28F7}" dt="2024-11-13T13:59:50.705" v="2560" actId="14100"/>
          <ac:spMkLst>
            <pc:docMk/>
            <pc:sldMk cId="873038285" sldId="268"/>
            <ac:spMk id="3" creationId="{227640FA-4BD8-6E05-A1CD-58D1D3D45458}"/>
          </ac:spMkLst>
        </pc:spChg>
        <pc:spChg chg="del mod">
          <ac:chgData name="Lillie Price (Public Health Wales - No. 2 Capital Quarter)" userId="S::lillie.price@wales.nhs.uk::032d964d-be01-4d8a-8a44-d1d16ba64254" providerId="AD" clId="Web-{0AEC9762-E4F6-5D72-B33F-A5DE36BA28F7}" dt="2024-11-13T14:00:31.300" v="2565"/>
          <ac:spMkLst>
            <pc:docMk/>
            <pc:sldMk cId="873038285" sldId="268"/>
            <ac:spMk id="20" creationId="{68BA3926-3DF0-2A55-7182-F1FB9532670C}"/>
          </ac:spMkLst>
        </pc:spChg>
        <pc:grpChg chg="del mod">
          <ac:chgData name="Lillie Price (Public Health Wales - No. 2 Capital Quarter)" userId="S::lillie.price@wales.nhs.uk::032d964d-be01-4d8a-8a44-d1d16ba64254" providerId="AD" clId="Web-{0AEC9762-E4F6-5D72-B33F-A5DE36BA28F7}" dt="2024-11-13T14:00:28.332" v="2564"/>
          <ac:grpSpMkLst>
            <pc:docMk/>
            <pc:sldMk cId="873038285" sldId="268"/>
            <ac:grpSpMk id="32" creationId="{B9BB4CEF-D916-E8EE-A05E-5A36CAFB612E}"/>
          </ac:grpSpMkLst>
        </pc:grpChg>
      </pc:sldChg>
      <pc:sldChg chg="del">
        <pc:chgData name="Lillie Price (Public Health Wales - No. 2 Capital Quarter)" userId="S::lillie.price@wales.nhs.uk::032d964d-be01-4d8a-8a44-d1d16ba64254" providerId="AD" clId="Web-{0AEC9762-E4F6-5D72-B33F-A5DE36BA28F7}" dt="2024-11-13T13:59:31.861" v="2540"/>
        <pc:sldMkLst>
          <pc:docMk/>
          <pc:sldMk cId="287330446" sldId="269"/>
        </pc:sldMkLst>
      </pc:sldChg>
      <pc:sldChg chg="addSp delSp modSp">
        <pc:chgData name="Lillie Price (Public Health Wales - No. 2 Capital Quarter)" userId="S::lillie.price@wales.nhs.uk::032d964d-be01-4d8a-8a44-d1d16ba64254" providerId="AD" clId="Web-{0AEC9762-E4F6-5D72-B33F-A5DE36BA28F7}" dt="2024-11-13T13:49:43.969" v="1973" actId="688"/>
        <pc:sldMkLst>
          <pc:docMk/>
          <pc:sldMk cId="3015214445" sldId="270"/>
        </pc:sldMkLst>
        <pc:spChg chg="del">
          <ac:chgData name="Lillie Price (Public Health Wales - No. 2 Capital Quarter)" userId="S::lillie.price@wales.nhs.uk::032d964d-be01-4d8a-8a44-d1d16ba64254" providerId="AD" clId="Web-{0AEC9762-E4F6-5D72-B33F-A5DE36BA28F7}" dt="2024-11-13T13:38:42.820" v="1151"/>
          <ac:spMkLst>
            <pc:docMk/>
            <pc:sldMk cId="3015214445" sldId="270"/>
            <ac:spMk id="3" creationId="{1752E7EF-64BA-E00E-1E07-6B3F0A074843}"/>
          </ac:spMkLst>
        </pc:spChg>
        <pc:spChg chg="del">
          <ac:chgData name="Lillie Price (Public Health Wales - No. 2 Capital Quarter)" userId="S::lillie.price@wales.nhs.uk::032d964d-be01-4d8a-8a44-d1d16ba64254" providerId="AD" clId="Web-{0AEC9762-E4F6-5D72-B33F-A5DE36BA28F7}" dt="2024-11-13T13:47:57.028" v="1770"/>
          <ac:spMkLst>
            <pc:docMk/>
            <pc:sldMk cId="3015214445" sldId="270"/>
            <ac:spMk id="4" creationId="{DEE1D2AB-C69C-BFE5-3F2B-D39069E162A8}"/>
          </ac:spMkLst>
        </pc:spChg>
        <pc:spChg chg="mod">
          <ac:chgData name="Lillie Price (Public Health Wales - No. 2 Capital Quarter)" userId="S::lillie.price@wales.nhs.uk::032d964d-be01-4d8a-8a44-d1d16ba64254" providerId="AD" clId="Web-{0AEC9762-E4F6-5D72-B33F-A5DE36BA28F7}" dt="2024-11-13T13:48:53.108" v="1810" actId="20577"/>
          <ac:spMkLst>
            <pc:docMk/>
            <pc:sldMk cId="3015214445" sldId="270"/>
            <ac:spMk id="5" creationId="{E14D8E5E-B0F4-578F-CC02-AEAA21C7AFBF}"/>
          </ac:spMkLst>
        </pc:spChg>
        <pc:spChg chg="add mod">
          <ac:chgData name="Lillie Price (Public Health Wales - No. 2 Capital Quarter)" userId="S::lillie.price@wales.nhs.uk::032d964d-be01-4d8a-8a44-d1d16ba64254" providerId="AD" clId="Web-{0AEC9762-E4F6-5D72-B33F-A5DE36BA28F7}" dt="2024-11-13T13:41:12.513" v="1378" actId="14100"/>
          <ac:spMkLst>
            <pc:docMk/>
            <pc:sldMk cId="3015214445" sldId="270"/>
            <ac:spMk id="6" creationId="{2ECD9E80-63B5-35D5-D038-1C89E61FC0C7}"/>
          </ac:spMkLst>
        </pc:spChg>
        <pc:spChg chg="add mod">
          <ac:chgData name="Lillie Price (Public Health Wales - No. 2 Capital Quarter)" userId="S::lillie.price@wales.nhs.uk::032d964d-be01-4d8a-8a44-d1d16ba64254" providerId="AD" clId="Web-{0AEC9762-E4F6-5D72-B33F-A5DE36BA28F7}" dt="2024-11-13T13:49:43.969" v="1973" actId="688"/>
          <ac:spMkLst>
            <pc:docMk/>
            <pc:sldMk cId="3015214445" sldId="270"/>
            <ac:spMk id="7" creationId="{E45EFAD9-2172-A8AC-7858-541B7DD14818}"/>
          </ac:spMkLst>
        </pc:spChg>
      </pc:sldChg>
      <pc:sldChg chg="addSp delSp modSp">
        <pc:chgData name="Lillie Price (Public Health Wales - No. 2 Capital Quarter)" userId="S::lillie.price@wales.nhs.uk::032d964d-be01-4d8a-8a44-d1d16ba64254" providerId="AD" clId="Web-{0AEC9762-E4F6-5D72-B33F-A5DE36BA28F7}" dt="2024-11-13T14:03:07.212" v="2766" actId="20577"/>
        <pc:sldMkLst>
          <pc:docMk/>
          <pc:sldMk cId="4186201724" sldId="271"/>
        </pc:sldMkLst>
        <pc:spChg chg="mod">
          <ac:chgData name="Lillie Price (Public Health Wales - No. 2 Capital Quarter)" userId="S::lillie.price@wales.nhs.uk::032d964d-be01-4d8a-8a44-d1d16ba64254" providerId="AD" clId="Web-{0AEC9762-E4F6-5D72-B33F-A5DE36BA28F7}" dt="2024-11-13T14:01:58.554" v="2685" actId="14100"/>
          <ac:spMkLst>
            <pc:docMk/>
            <pc:sldMk cId="4186201724" sldId="271"/>
            <ac:spMk id="4" creationId="{F2EAF7F4-291E-F3F5-C3B4-90CC0F6606FE}"/>
          </ac:spMkLst>
        </pc:spChg>
        <pc:spChg chg="del">
          <ac:chgData name="Lillie Price (Public Health Wales - No. 2 Capital Quarter)" userId="S::lillie.price@wales.nhs.uk::032d964d-be01-4d8a-8a44-d1d16ba64254" providerId="AD" clId="Web-{0AEC9762-E4F6-5D72-B33F-A5DE36BA28F7}" dt="2024-11-13T14:01:55.225" v="2683"/>
          <ac:spMkLst>
            <pc:docMk/>
            <pc:sldMk cId="4186201724" sldId="271"/>
            <ac:spMk id="5" creationId="{CF7116F1-951A-ECF4-DBE2-5E66557041DF}"/>
          </ac:spMkLst>
        </pc:spChg>
        <pc:spChg chg="mod">
          <ac:chgData name="Lillie Price (Public Health Wales - No. 2 Capital Quarter)" userId="S::lillie.price@wales.nhs.uk::032d964d-be01-4d8a-8a44-d1d16ba64254" providerId="AD" clId="Web-{0AEC9762-E4F6-5D72-B33F-A5DE36BA28F7}" dt="2024-11-13T14:02:11.070" v="2687" actId="1076"/>
          <ac:spMkLst>
            <pc:docMk/>
            <pc:sldMk cId="4186201724" sldId="271"/>
            <ac:spMk id="6" creationId="{3F75486D-AA52-3278-42EC-E32CE4317B91}"/>
          </ac:spMkLst>
        </pc:spChg>
        <pc:spChg chg="mod">
          <ac:chgData name="Lillie Price (Public Health Wales - No. 2 Capital Quarter)" userId="S::lillie.price@wales.nhs.uk::032d964d-be01-4d8a-8a44-d1d16ba64254" providerId="AD" clId="Web-{0AEC9762-E4F6-5D72-B33F-A5DE36BA28F7}" dt="2024-11-13T14:03:07.212" v="2766" actId="20577"/>
          <ac:spMkLst>
            <pc:docMk/>
            <pc:sldMk cId="4186201724" sldId="271"/>
            <ac:spMk id="7" creationId="{3F74E5CF-9B0F-DE31-1C15-31F3EDE0B5FB}"/>
          </ac:spMkLst>
        </pc:spChg>
        <pc:spChg chg="add del mod">
          <ac:chgData name="Lillie Price (Public Health Wales - No. 2 Capital Quarter)" userId="S::lillie.price@wales.nhs.uk::032d964d-be01-4d8a-8a44-d1d16ba64254" providerId="AD" clId="Web-{0AEC9762-E4F6-5D72-B33F-A5DE36BA28F7}" dt="2024-11-13T14:02:08.710" v="2686"/>
          <ac:spMkLst>
            <pc:docMk/>
            <pc:sldMk cId="4186201724" sldId="271"/>
            <ac:spMk id="8" creationId="{67F03761-CA5B-1C1D-ABBF-482A10EF96BD}"/>
          </ac:spMkLst>
        </pc:spChg>
      </pc:sldChg>
      <pc:sldChg chg="addSp delSp modSp">
        <pc:chgData name="Lillie Price (Public Health Wales - No. 2 Capital Quarter)" userId="S::lillie.price@wales.nhs.uk::032d964d-be01-4d8a-8a44-d1d16ba64254" providerId="AD" clId="Web-{0AEC9762-E4F6-5D72-B33F-A5DE36BA28F7}" dt="2024-11-13T14:06:33.439" v="2813" actId="1076"/>
        <pc:sldMkLst>
          <pc:docMk/>
          <pc:sldMk cId="1609553542" sldId="273"/>
        </pc:sldMkLst>
        <pc:spChg chg="add del mod">
          <ac:chgData name="Lillie Price (Public Health Wales - No. 2 Capital Quarter)" userId="S::lillie.price@wales.nhs.uk::032d964d-be01-4d8a-8a44-d1d16ba64254" providerId="AD" clId="Web-{0AEC9762-E4F6-5D72-B33F-A5DE36BA28F7}" dt="2024-11-13T14:03:34.885" v="2800"/>
          <ac:spMkLst>
            <pc:docMk/>
            <pc:sldMk cId="1609553542" sldId="273"/>
            <ac:spMk id="3" creationId="{8D786718-4A96-459F-6F21-56F2E3403BF6}"/>
          </ac:spMkLst>
        </pc:spChg>
        <pc:spChg chg="mod">
          <ac:chgData name="Lillie Price (Public Health Wales - No. 2 Capital Quarter)" userId="S::lillie.price@wales.nhs.uk::032d964d-be01-4d8a-8a44-d1d16ba64254" providerId="AD" clId="Web-{0AEC9762-E4F6-5D72-B33F-A5DE36BA28F7}" dt="2024-11-13T14:06:22.563" v="2810" actId="20577"/>
          <ac:spMkLst>
            <pc:docMk/>
            <pc:sldMk cId="1609553542" sldId="273"/>
            <ac:spMk id="4" creationId="{F2EAF7F4-291E-F3F5-C3B4-90CC0F6606FE}"/>
          </ac:spMkLst>
        </pc:spChg>
        <pc:spChg chg="del">
          <ac:chgData name="Lillie Price (Public Health Wales - No. 2 Capital Quarter)" userId="S::lillie.price@wales.nhs.uk::032d964d-be01-4d8a-8a44-d1d16ba64254" providerId="AD" clId="Web-{0AEC9762-E4F6-5D72-B33F-A5DE36BA28F7}" dt="2024-11-13T14:03:27.994" v="2798"/>
          <ac:spMkLst>
            <pc:docMk/>
            <pc:sldMk cId="1609553542" sldId="273"/>
            <ac:spMk id="5" creationId="{CF7116F1-951A-ECF4-DBE2-5E66557041DF}"/>
          </ac:spMkLst>
        </pc:spChg>
        <pc:spChg chg="mod">
          <ac:chgData name="Lillie Price (Public Health Wales - No. 2 Capital Quarter)" userId="S::lillie.price@wales.nhs.uk::032d964d-be01-4d8a-8a44-d1d16ba64254" providerId="AD" clId="Web-{0AEC9762-E4F6-5D72-B33F-A5DE36BA28F7}" dt="2024-11-13T14:06:33.439" v="2813" actId="1076"/>
          <ac:spMkLst>
            <pc:docMk/>
            <pc:sldMk cId="1609553542" sldId="273"/>
            <ac:spMk id="7" creationId="{3F74E5CF-9B0F-DE31-1C15-31F3EDE0B5FB}"/>
          </ac:spMkLst>
        </pc:spChg>
      </pc:sldChg>
      <pc:sldChg chg="del">
        <pc:chgData name="Lillie Price (Public Health Wales - No. 2 Capital Quarter)" userId="S::lillie.price@wales.nhs.uk::032d964d-be01-4d8a-8a44-d1d16ba64254" providerId="AD" clId="Web-{0AEC9762-E4F6-5D72-B33F-A5DE36BA28F7}" dt="2024-11-13T13:57:01.751" v="2318"/>
        <pc:sldMkLst>
          <pc:docMk/>
          <pc:sldMk cId="2560671090" sldId="274"/>
        </pc:sldMkLst>
      </pc:sldChg>
      <pc:sldChg chg="addSp delSp modSp new ord modNotes">
        <pc:chgData name="Lillie Price (Public Health Wales - No. 2 Capital Quarter)" userId="S::lillie.price@wales.nhs.uk::032d964d-be01-4d8a-8a44-d1d16ba64254" providerId="AD" clId="Web-{0AEC9762-E4F6-5D72-B33F-A5DE36BA28F7}" dt="2024-11-13T13:41:44.530" v="1386"/>
        <pc:sldMkLst>
          <pc:docMk/>
          <pc:sldMk cId="2900076299" sldId="275"/>
        </pc:sldMkLst>
        <pc:spChg chg="del">
          <ac:chgData name="Lillie Price (Public Health Wales - No. 2 Capital Quarter)" userId="S::lillie.price@wales.nhs.uk::032d964d-be01-4d8a-8a44-d1d16ba64254" providerId="AD" clId="Web-{0AEC9762-E4F6-5D72-B33F-A5DE36BA28F7}" dt="2024-11-13T13:33:25.871" v="895"/>
          <ac:spMkLst>
            <pc:docMk/>
            <pc:sldMk cId="2900076299" sldId="275"/>
            <ac:spMk id="2" creationId="{20E9C2C5-B13E-BCDD-A703-FE18D855BFAD}"/>
          </ac:spMkLst>
        </pc:spChg>
        <pc:spChg chg="del mod">
          <ac:chgData name="Lillie Price (Public Health Wales - No. 2 Capital Quarter)" userId="S::lillie.price@wales.nhs.uk::032d964d-be01-4d8a-8a44-d1d16ba64254" providerId="AD" clId="Web-{0AEC9762-E4F6-5D72-B33F-A5DE36BA28F7}" dt="2024-11-13T13:25:15.040" v="695"/>
          <ac:spMkLst>
            <pc:docMk/>
            <pc:sldMk cId="2900076299" sldId="275"/>
            <ac:spMk id="3" creationId="{6BC276E0-D014-994A-409E-FE13F04BB94D}"/>
          </ac:spMkLst>
        </pc:spChg>
        <pc:spChg chg="del mod">
          <ac:chgData name="Lillie Price (Public Health Wales - No. 2 Capital Quarter)" userId="S::lillie.price@wales.nhs.uk::032d964d-be01-4d8a-8a44-d1d16ba64254" providerId="AD" clId="Web-{0AEC9762-E4F6-5D72-B33F-A5DE36BA28F7}" dt="2024-11-13T13:25:21.416" v="698"/>
          <ac:spMkLst>
            <pc:docMk/>
            <pc:sldMk cId="2900076299" sldId="275"/>
            <ac:spMk id="4" creationId="{A756B0A9-F0BA-D26E-AA79-D89EE54F7E46}"/>
          </ac:spMkLst>
        </pc:spChg>
        <pc:spChg chg="mod">
          <ac:chgData name="Lillie Price (Public Health Wales - No. 2 Capital Quarter)" userId="S::lillie.price@wales.nhs.uk::032d964d-be01-4d8a-8a44-d1d16ba64254" providerId="AD" clId="Web-{0AEC9762-E4F6-5D72-B33F-A5DE36BA28F7}" dt="2024-11-13T13:30:38.927" v="817" actId="1076"/>
          <ac:spMkLst>
            <pc:docMk/>
            <pc:sldMk cId="2900076299" sldId="275"/>
            <ac:spMk id="5" creationId="{86ECA335-07E0-51BB-7616-F0C4EAE47CDF}"/>
          </ac:spMkLst>
        </pc:spChg>
        <pc:spChg chg="add del mod">
          <ac:chgData name="Lillie Price (Public Health Wales - No. 2 Capital Quarter)" userId="S::lillie.price@wales.nhs.uk::032d964d-be01-4d8a-8a44-d1d16ba64254" providerId="AD" clId="Web-{0AEC9762-E4F6-5D72-B33F-A5DE36BA28F7}" dt="2024-11-13T13:25:17.915" v="697"/>
          <ac:spMkLst>
            <pc:docMk/>
            <pc:sldMk cId="2900076299" sldId="275"/>
            <ac:spMk id="7" creationId="{197A5E37-DE4A-0009-7012-A5CA66811FF4}"/>
          </ac:spMkLst>
        </pc:spChg>
        <pc:spChg chg="add mod">
          <ac:chgData name="Lillie Price (Public Health Wales - No. 2 Capital Quarter)" userId="S::lillie.price@wales.nhs.uk::032d964d-be01-4d8a-8a44-d1d16ba64254" providerId="AD" clId="Web-{0AEC9762-E4F6-5D72-B33F-A5DE36BA28F7}" dt="2024-11-13T13:40:48.543" v="1351" actId="1076"/>
          <ac:spMkLst>
            <pc:docMk/>
            <pc:sldMk cId="2900076299" sldId="275"/>
            <ac:spMk id="9" creationId="{256FE5EF-E7D4-919B-9546-3B2588839391}"/>
          </ac:spMkLst>
        </pc:spChg>
        <pc:spChg chg="add del mod">
          <ac:chgData name="Lillie Price (Public Health Wales - No. 2 Capital Quarter)" userId="S::lillie.price@wales.nhs.uk::032d964d-be01-4d8a-8a44-d1d16ba64254" providerId="AD" clId="Web-{0AEC9762-E4F6-5D72-B33F-A5DE36BA28F7}" dt="2024-11-13T13:29:25.471" v="794"/>
          <ac:spMkLst>
            <pc:docMk/>
            <pc:sldMk cId="2900076299" sldId="275"/>
            <ac:spMk id="10" creationId="{5D18F07D-17AF-DDF0-FCD4-419F117048EC}"/>
          </ac:spMkLst>
        </pc:spChg>
        <pc:spChg chg="add del">
          <ac:chgData name="Lillie Price (Public Health Wales - No. 2 Capital Quarter)" userId="S::lillie.price@wales.nhs.uk::032d964d-be01-4d8a-8a44-d1d16ba64254" providerId="AD" clId="Web-{0AEC9762-E4F6-5D72-B33F-A5DE36BA28F7}" dt="2024-11-13T13:29:31.269" v="796"/>
          <ac:spMkLst>
            <pc:docMk/>
            <pc:sldMk cId="2900076299" sldId="275"/>
            <ac:spMk id="11" creationId="{5D18F07D-17AF-DDF0-FCD4-419F117048EC}"/>
          </ac:spMkLst>
        </pc:spChg>
        <pc:spChg chg="add mod">
          <ac:chgData name="Lillie Price (Public Health Wales - No. 2 Capital Quarter)" userId="S::lillie.price@wales.nhs.uk::032d964d-be01-4d8a-8a44-d1d16ba64254" providerId="AD" clId="Web-{0AEC9762-E4F6-5D72-B33F-A5DE36BA28F7}" dt="2024-11-13T13:30:40.834" v="818" actId="1076"/>
          <ac:spMkLst>
            <pc:docMk/>
            <pc:sldMk cId="2900076299" sldId="275"/>
            <ac:spMk id="13" creationId="{74044B66-07D6-E1AB-A00F-3221E499C5B0}"/>
          </ac:spMkLst>
        </pc:spChg>
        <pc:spChg chg="add mod">
          <ac:chgData name="Lillie Price (Public Health Wales - No. 2 Capital Quarter)" userId="S::lillie.price@wales.nhs.uk::032d964d-be01-4d8a-8a44-d1d16ba64254" providerId="AD" clId="Web-{0AEC9762-E4F6-5D72-B33F-A5DE36BA28F7}" dt="2024-11-13T13:30:43.084" v="819" actId="1076"/>
          <ac:spMkLst>
            <pc:docMk/>
            <pc:sldMk cId="2900076299" sldId="275"/>
            <ac:spMk id="15" creationId="{3435D790-8380-CC3C-62EB-39AD40AB4C60}"/>
          </ac:spMkLst>
        </pc:spChg>
        <pc:spChg chg="add del">
          <ac:chgData name="Lillie Price (Public Health Wales - No. 2 Capital Quarter)" userId="S::lillie.price@wales.nhs.uk::032d964d-be01-4d8a-8a44-d1d16ba64254" providerId="AD" clId="Web-{0AEC9762-E4F6-5D72-B33F-A5DE36BA28F7}" dt="2024-11-13T13:30:21.958" v="813"/>
          <ac:spMkLst>
            <pc:docMk/>
            <pc:sldMk cId="2900076299" sldId="275"/>
            <ac:spMk id="16" creationId="{728EF832-0FB6-9B9B-A5EA-BBA9C87D173B}"/>
          </ac:spMkLst>
        </pc:spChg>
        <pc:spChg chg="add del mod">
          <ac:chgData name="Lillie Price (Public Health Wales - No. 2 Capital Quarter)" userId="S::lillie.price@wales.nhs.uk::032d964d-be01-4d8a-8a44-d1d16ba64254" providerId="AD" clId="Web-{0AEC9762-E4F6-5D72-B33F-A5DE36BA28F7}" dt="2024-11-13T13:34:08.669" v="973"/>
          <ac:spMkLst>
            <pc:docMk/>
            <pc:sldMk cId="2900076299" sldId="275"/>
            <ac:spMk id="17" creationId="{E0612D37-DA98-42C5-4BB7-B972D77183C2}"/>
          </ac:spMkLst>
        </pc:spChg>
        <pc:spChg chg="add mod">
          <ac:chgData name="Lillie Price (Public Health Wales - No. 2 Capital Quarter)" userId="S::lillie.price@wales.nhs.uk::032d964d-be01-4d8a-8a44-d1d16ba64254" providerId="AD" clId="Web-{0AEC9762-E4F6-5D72-B33F-A5DE36BA28F7}" dt="2024-11-13T13:31:52.414" v="862" actId="20577"/>
          <ac:spMkLst>
            <pc:docMk/>
            <pc:sldMk cId="2900076299" sldId="275"/>
            <ac:spMk id="18" creationId="{2FC83817-02A5-3864-1163-7E998D1F53D9}"/>
          </ac:spMkLst>
        </pc:spChg>
        <pc:spChg chg="add mod">
          <ac:chgData name="Lillie Price (Public Health Wales - No. 2 Capital Quarter)" userId="S::lillie.price@wales.nhs.uk::032d964d-be01-4d8a-8a44-d1d16ba64254" providerId="AD" clId="Web-{0AEC9762-E4F6-5D72-B33F-A5DE36BA28F7}" dt="2024-11-13T13:32:03.774" v="866" actId="20577"/>
          <ac:spMkLst>
            <pc:docMk/>
            <pc:sldMk cId="2900076299" sldId="275"/>
            <ac:spMk id="19" creationId="{C89F7920-70C5-7CF3-F691-81FA6F4E032D}"/>
          </ac:spMkLst>
        </pc:spChg>
        <pc:spChg chg="add mod">
          <ac:chgData name="Lillie Price (Public Health Wales - No. 2 Capital Quarter)" userId="S::lillie.price@wales.nhs.uk::032d964d-be01-4d8a-8a44-d1d16ba64254" providerId="AD" clId="Web-{0AEC9762-E4F6-5D72-B33F-A5DE36BA28F7}" dt="2024-11-13T13:32:16.103" v="870" actId="20577"/>
          <ac:spMkLst>
            <pc:docMk/>
            <pc:sldMk cId="2900076299" sldId="275"/>
            <ac:spMk id="20" creationId="{FD18B545-A830-9BB3-6AD5-EFE19595CC47}"/>
          </ac:spMkLst>
        </pc:spChg>
        <pc:spChg chg="add mod">
          <ac:chgData name="Lillie Price (Public Health Wales - No. 2 Capital Quarter)" userId="S::lillie.price@wales.nhs.uk::032d964d-be01-4d8a-8a44-d1d16ba64254" providerId="AD" clId="Web-{0AEC9762-E4F6-5D72-B33F-A5DE36BA28F7}" dt="2024-11-13T13:32:27.212" v="875" actId="20577"/>
          <ac:spMkLst>
            <pc:docMk/>
            <pc:sldMk cId="2900076299" sldId="275"/>
            <ac:spMk id="21" creationId="{C338F586-55DF-A58E-A7BB-1833470BBE5C}"/>
          </ac:spMkLst>
        </pc:spChg>
        <pc:spChg chg="add del mod">
          <ac:chgData name="Lillie Price (Public Health Wales - No. 2 Capital Quarter)" userId="S::lillie.price@wales.nhs.uk::032d964d-be01-4d8a-8a44-d1d16ba64254" providerId="AD" clId="Web-{0AEC9762-E4F6-5D72-B33F-A5DE36BA28F7}" dt="2024-11-13T13:34:03.669" v="972"/>
          <ac:spMkLst>
            <pc:docMk/>
            <pc:sldMk cId="2900076299" sldId="275"/>
            <ac:spMk id="22" creationId="{B8E1FEB5-6242-899B-4797-F544E7E1369B}"/>
          </ac:spMkLst>
        </pc:spChg>
        <pc:spChg chg="add del mod">
          <ac:chgData name="Lillie Price (Public Health Wales - No. 2 Capital Quarter)" userId="S::lillie.price@wales.nhs.uk::032d964d-be01-4d8a-8a44-d1d16ba64254" providerId="AD" clId="Web-{0AEC9762-E4F6-5D72-B33F-A5DE36BA28F7}" dt="2024-11-13T13:41:44.530" v="1386"/>
          <ac:spMkLst>
            <pc:docMk/>
            <pc:sldMk cId="2900076299" sldId="275"/>
            <ac:spMk id="23" creationId="{8CEB067C-A7A6-64A9-2DC4-5122D2FE8FFF}"/>
          </ac:spMkLst>
        </pc:spChg>
      </pc:sldChg>
      <pc:sldChg chg="addSp delSp modSp new">
        <pc:chgData name="Lillie Price (Public Health Wales - No. 2 Capital Quarter)" userId="S::lillie.price@wales.nhs.uk::032d964d-be01-4d8a-8a44-d1d16ba64254" providerId="AD" clId="Web-{0AEC9762-E4F6-5D72-B33F-A5DE36BA28F7}" dt="2024-11-13T13:52:21.491" v="2039" actId="20577"/>
        <pc:sldMkLst>
          <pc:docMk/>
          <pc:sldMk cId="2051242467" sldId="276"/>
        </pc:sldMkLst>
        <pc:spChg chg="del">
          <ac:chgData name="Lillie Price (Public Health Wales - No. 2 Capital Quarter)" userId="S::lillie.price@wales.nhs.uk::032d964d-be01-4d8a-8a44-d1d16ba64254" providerId="AD" clId="Web-{0AEC9762-E4F6-5D72-B33F-A5DE36BA28F7}" dt="2024-11-13T13:15:50.660" v="214"/>
          <ac:spMkLst>
            <pc:docMk/>
            <pc:sldMk cId="2051242467" sldId="276"/>
            <ac:spMk id="2" creationId="{2434C68C-63C4-C92F-CF75-D8B88D4AAC24}"/>
          </ac:spMkLst>
        </pc:spChg>
        <pc:spChg chg="mod">
          <ac:chgData name="Lillie Price (Public Health Wales - No. 2 Capital Quarter)" userId="S::lillie.price@wales.nhs.uk::032d964d-be01-4d8a-8a44-d1d16ba64254" providerId="AD" clId="Web-{0AEC9762-E4F6-5D72-B33F-A5DE36BA28F7}" dt="2024-11-13T13:22:33.034" v="587" actId="20577"/>
          <ac:spMkLst>
            <pc:docMk/>
            <pc:sldMk cId="2051242467" sldId="276"/>
            <ac:spMk id="3" creationId="{419C9D29-B494-92BE-459B-86530FA5493D}"/>
          </ac:spMkLst>
        </pc:spChg>
        <pc:spChg chg="mod">
          <ac:chgData name="Lillie Price (Public Health Wales - No. 2 Capital Quarter)" userId="S::lillie.price@wales.nhs.uk::032d964d-be01-4d8a-8a44-d1d16ba64254" providerId="AD" clId="Web-{0AEC9762-E4F6-5D72-B33F-A5DE36BA28F7}" dt="2024-11-13T13:12:47.700" v="25" actId="20577"/>
          <ac:spMkLst>
            <pc:docMk/>
            <pc:sldMk cId="2051242467" sldId="276"/>
            <ac:spMk id="4" creationId="{42CEFF5D-E254-21BF-894F-C6B8CAA3E2C4}"/>
          </ac:spMkLst>
        </pc:spChg>
        <pc:spChg chg="mod">
          <ac:chgData name="Lillie Price (Public Health Wales - No. 2 Capital Quarter)" userId="S::lillie.price@wales.nhs.uk::032d964d-be01-4d8a-8a44-d1d16ba64254" providerId="AD" clId="Web-{0AEC9762-E4F6-5D72-B33F-A5DE36BA28F7}" dt="2024-11-13T13:13:08.670" v="53" actId="14100"/>
          <ac:spMkLst>
            <pc:docMk/>
            <pc:sldMk cId="2051242467" sldId="276"/>
            <ac:spMk id="5" creationId="{FC737820-D170-CBD1-6B6F-BE0B9CECC61A}"/>
          </ac:spMkLst>
        </pc:spChg>
        <pc:spChg chg="mod">
          <ac:chgData name="Lillie Price (Public Health Wales - No. 2 Capital Quarter)" userId="S::lillie.price@wales.nhs.uk::032d964d-be01-4d8a-8a44-d1d16ba64254" providerId="AD" clId="Web-{0AEC9762-E4F6-5D72-B33F-A5DE36BA28F7}" dt="2024-11-13T13:52:21.491" v="2039" actId="20577"/>
          <ac:spMkLst>
            <pc:docMk/>
            <pc:sldMk cId="2051242467" sldId="276"/>
            <ac:spMk id="6" creationId="{6D382F48-027E-AE1A-3D3C-1E9FC543B354}"/>
          </ac:spMkLst>
        </pc:spChg>
        <pc:spChg chg="add del mod">
          <ac:chgData name="Lillie Price (Public Health Wales - No. 2 Capital Quarter)" userId="S::lillie.price@wales.nhs.uk::032d964d-be01-4d8a-8a44-d1d16ba64254" providerId="AD" clId="Web-{0AEC9762-E4F6-5D72-B33F-A5DE36BA28F7}" dt="2024-11-13T13:24:41.195" v="691"/>
          <ac:spMkLst>
            <pc:docMk/>
            <pc:sldMk cId="2051242467" sldId="276"/>
            <ac:spMk id="7" creationId="{AFE298CC-F34D-F16F-1941-8BB9852A5348}"/>
          </ac:spMkLst>
        </pc:spChg>
        <pc:spChg chg="add mod">
          <ac:chgData name="Lillie Price (Public Health Wales - No. 2 Capital Quarter)" userId="S::lillie.price@wales.nhs.uk::032d964d-be01-4d8a-8a44-d1d16ba64254" providerId="AD" clId="Web-{0AEC9762-E4F6-5D72-B33F-A5DE36BA28F7}" dt="2024-11-13T13:25:00.055" v="694" actId="688"/>
          <ac:spMkLst>
            <pc:docMk/>
            <pc:sldMk cId="2051242467" sldId="276"/>
            <ac:spMk id="8" creationId="{16C23DCD-3F09-B735-304D-4EB386FCBEF0}"/>
          </ac:spMkLst>
        </pc:spChg>
      </pc:sldChg>
      <pc:sldChg chg="delSp modSp add replId modNotes">
        <pc:chgData name="Lillie Price (Public Health Wales - No. 2 Capital Quarter)" userId="S::lillie.price@wales.nhs.uk::032d964d-be01-4d8a-8a44-d1d16ba64254" providerId="AD" clId="Web-{0AEC9762-E4F6-5D72-B33F-A5DE36BA28F7}" dt="2024-11-13T13:44:18.504" v="1554"/>
        <pc:sldMkLst>
          <pc:docMk/>
          <pc:sldMk cId="3520974492" sldId="277"/>
        </pc:sldMkLst>
        <pc:spChg chg="mod">
          <ac:chgData name="Lillie Price (Public Health Wales - No. 2 Capital Quarter)" userId="S::lillie.price@wales.nhs.uk::032d964d-be01-4d8a-8a44-d1d16ba64254" providerId="AD" clId="Web-{0AEC9762-E4F6-5D72-B33F-A5DE36BA28F7}" dt="2024-11-13T13:39:34.025" v="1249" actId="20577"/>
          <ac:spMkLst>
            <pc:docMk/>
            <pc:sldMk cId="3520974492" sldId="277"/>
            <ac:spMk id="5" creationId="{86ECA335-07E0-51BB-7616-F0C4EAE47CDF}"/>
          </ac:spMkLst>
        </pc:spChg>
        <pc:spChg chg="mod">
          <ac:chgData name="Lillie Price (Public Health Wales - No. 2 Capital Quarter)" userId="S::lillie.price@wales.nhs.uk::032d964d-be01-4d8a-8a44-d1d16ba64254" providerId="AD" clId="Web-{0AEC9762-E4F6-5D72-B33F-A5DE36BA28F7}" dt="2024-11-13T13:40:42.074" v="1350" actId="1076"/>
          <ac:spMkLst>
            <pc:docMk/>
            <pc:sldMk cId="3520974492" sldId="277"/>
            <ac:spMk id="9" creationId="{256FE5EF-E7D4-919B-9546-3B2588839391}"/>
          </ac:spMkLst>
        </pc:spChg>
        <pc:spChg chg="mod">
          <ac:chgData name="Lillie Price (Public Health Wales - No. 2 Capital Quarter)" userId="S::lillie.price@wales.nhs.uk::032d964d-be01-4d8a-8a44-d1d16ba64254" providerId="AD" clId="Web-{0AEC9762-E4F6-5D72-B33F-A5DE36BA28F7}" dt="2024-11-13T13:39:40.557" v="1251" actId="20577"/>
          <ac:spMkLst>
            <pc:docMk/>
            <pc:sldMk cId="3520974492" sldId="277"/>
            <ac:spMk id="13" creationId="{74044B66-07D6-E1AB-A00F-3221E499C5B0}"/>
          </ac:spMkLst>
        </pc:spChg>
        <pc:spChg chg="mod">
          <ac:chgData name="Lillie Price (Public Health Wales - No. 2 Capital Quarter)" userId="S::lillie.price@wales.nhs.uk::032d964d-be01-4d8a-8a44-d1d16ba64254" providerId="AD" clId="Web-{0AEC9762-E4F6-5D72-B33F-A5DE36BA28F7}" dt="2024-11-13T13:39:49.325" v="1253" actId="20577"/>
          <ac:spMkLst>
            <pc:docMk/>
            <pc:sldMk cId="3520974492" sldId="277"/>
            <ac:spMk id="15" creationId="{3435D790-8380-CC3C-62EB-39AD40AB4C60}"/>
          </ac:spMkLst>
        </pc:spChg>
        <pc:spChg chg="mod">
          <ac:chgData name="Lillie Price (Public Health Wales - No. 2 Capital Quarter)" userId="S::lillie.price@wales.nhs.uk::032d964d-be01-4d8a-8a44-d1d16ba64254" providerId="AD" clId="Web-{0AEC9762-E4F6-5D72-B33F-A5DE36BA28F7}" dt="2024-11-13T13:42:35.422" v="1454" actId="20577"/>
          <ac:spMkLst>
            <pc:docMk/>
            <pc:sldMk cId="3520974492" sldId="277"/>
            <ac:spMk id="18" creationId="{2FC83817-02A5-3864-1163-7E998D1F53D9}"/>
          </ac:spMkLst>
        </pc:spChg>
        <pc:spChg chg="mod">
          <ac:chgData name="Lillie Price (Public Health Wales - No. 2 Capital Quarter)" userId="S::lillie.price@wales.nhs.uk::032d964d-be01-4d8a-8a44-d1d16ba64254" providerId="AD" clId="Web-{0AEC9762-E4F6-5D72-B33F-A5DE36BA28F7}" dt="2024-11-13T13:42:50.501" v="1468" actId="14100"/>
          <ac:spMkLst>
            <pc:docMk/>
            <pc:sldMk cId="3520974492" sldId="277"/>
            <ac:spMk id="19" creationId="{C89F7920-70C5-7CF3-F691-81FA6F4E032D}"/>
          </ac:spMkLst>
        </pc:spChg>
        <pc:spChg chg="mod">
          <ac:chgData name="Lillie Price (Public Health Wales - No. 2 Capital Quarter)" userId="S::lillie.price@wales.nhs.uk::032d964d-be01-4d8a-8a44-d1d16ba64254" providerId="AD" clId="Web-{0AEC9762-E4F6-5D72-B33F-A5DE36BA28F7}" dt="2024-11-13T13:42:58.189" v="1472" actId="14100"/>
          <ac:spMkLst>
            <pc:docMk/>
            <pc:sldMk cId="3520974492" sldId="277"/>
            <ac:spMk id="20" creationId="{FD18B545-A830-9BB3-6AD5-EFE19595CC47}"/>
          </ac:spMkLst>
        </pc:spChg>
        <pc:spChg chg="del">
          <ac:chgData name="Lillie Price (Public Health Wales - No. 2 Capital Quarter)" userId="S::lillie.price@wales.nhs.uk::032d964d-be01-4d8a-8a44-d1d16ba64254" providerId="AD" clId="Web-{0AEC9762-E4F6-5D72-B33F-A5DE36BA28F7}" dt="2024-11-13T13:42:38.454" v="1455"/>
          <ac:spMkLst>
            <pc:docMk/>
            <pc:sldMk cId="3520974492" sldId="277"/>
            <ac:spMk id="21" creationId="{C338F586-55DF-A58E-A7BB-1833470BBE5C}"/>
          </ac:spMkLst>
        </pc:spChg>
        <pc:spChg chg="del mod">
          <ac:chgData name="Lillie Price (Public Health Wales - No. 2 Capital Quarter)" userId="S::lillie.price@wales.nhs.uk::032d964d-be01-4d8a-8a44-d1d16ba64254" providerId="AD" clId="Web-{0AEC9762-E4F6-5D72-B33F-A5DE36BA28F7}" dt="2024-11-13T13:41:36.342" v="1385"/>
          <ac:spMkLst>
            <pc:docMk/>
            <pc:sldMk cId="3520974492" sldId="277"/>
            <ac:spMk id="23" creationId="{8CEB067C-A7A6-64A9-2DC4-5122D2FE8FFF}"/>
          </ac:spMkLst>
        </pc:spChg>
      </pc:sldChg>
    </pc:docChg>
  </pc:docChgLst>
  <pc:docChgLst>
    <pc:chgData name="Grace Lawson (Public Health Wales - No. 2 Capital Quarter)" userId="S::grace.lawson@wales.nhs.uk::88c6baf7-06f7-4e16-85cb-71260126bd16" providerId="AD" clId="Web-{A5891416-4D89-E0B6-2E69-9E80E9D95507}"/>
    <pc:docChg chg="modSld">
      <pc:chgData name="Grace Lawson (Public Health Wales - No. 2 Capital Quarter)" userId="S::grace.lawson@wales.nhs.uk::88c6baf7-06f7-4e16-85cb-71260126bd16" providerId="AD" clId="Web-{A5891416-4D89-E0B6-2E69-9E80E9D95507}" dt="2024-08-02T11:08:49.384" v="83"/>
      <pc:docMkLst>
        <pc:docMk/>
      </pc:docMkLst>
      <pc:sldChg chg="modSp">
        <pc:chgData name="Grace Lawson (Public Health Wales - No. 2 Capital Quarter)" userId="S::grace.lawson@wales.nhs.uk::88c6baf7-06f7-4e16-85cb-71260126bd16" providerId="AD" clId="Web-{A5891416-4D89-E0B6-2E69-9E80E9D95507}" dt="2024-08-02T11:08:49.384" v="83"/>
        <pc:sldMkLst>
          <pc:docMk/>
          <pc:sldMk cId="3990787115" sldId="275"/>
        </pc:sldMkLst>
        <pc:graphicFrameChg chg="mod modGraphic">
          <ac:chgData name="Grace Lawson (Public Health Wales - No. 2 Capital Quarter)" userId="S::grace.lawson@wales.nhs.uk::88c6baf7-06f7-4e16-85cb-71260126bd16" providerId="AD" clId="Web-{A5891416-4D89-E0B6-2E69-9E80E9D95507}" dt="2024-08-02T11:08:49.384" v="83"/>
          <ac:graphicFrameMkLst>
            <pc:docMk/>
            <pc:sldMk cId="3990787115" sldId="275"/>
            <ac:graphicFrameMk id="6" creationId="{448AE4E0-6D87-C303-7466-D3876FD5EAC9}"/>
          </ac:graphicFrameMkLst>
        </pc:graphicFrameChg>
      </pc:sldChg>
    </pc:docChg>
  </pc:docChgLst>
  <pc:docChgLst>
    <pc:chgData name="Rhian Fewtrell  (Public Health Wales - No. 2 Capital Quarter)" userId="S::rhian.fewtrell3@wales.nhs.uk::37adc66e-3c33-461e-a60a-4ea173aa570d" providerId="AD" clId="Web-{A7CDF9C1-006A-D146-CE0C-23F7E44399AE}"/>
    <pc:docChg chg="modSld">
      <pc:chgData name="Rhian Fewtrell  (Public Health Wales - No. 2 Capital Quarter)" userId="S::rhian.fewtrell3@wales.nhs.uk::37adc66e-3c33-461e-a60a-4ea173aa570d" providerId="AD" clId="Web-{A7CDF9C1-006A-D146-CE0C-23F7E44399AE}" dt="2025-06-03T13:32:38.161" v="6" actId="20577"/>
      <pc:docMkLst>
        <pc:docMk/>
      </pc:docMkLst>
      <pc:sldChg chg="modSp">
        <pc:chgData name="Rhian Fewtrell  (Public Health Wales - No. 2 Capital Quarter)" userId="S::rhian.fewtrell3@wales.nhs.uk::37adc66e-3c33-461e-a60a-4ea173aa570d" providerId="AD" clId="Web-{A7CDF9C1-006A-D146-CE0C-23F7E44399AE}" dt="2025-06-03T13:32:38.161" v="6" actId="20577"/>
        <pc:sldMkLst>
          <pc:docMk/>
          <pc:sldMk cId="838740724" sldId="263"/>
        </pc:sldMkLst>
        <pc:spChg chg="mod">
          <ac:chgData name="Rhian Fewtrell  (Public Health Wales - No. 2 Capital Quarter)" userId="S::rhian.fewtrell3@wales.nhs.uk::37adc66e-3c33-461e-a60a-4ea173aa570d" providerId="AD" clId="Web-{A7CDF9C1-006A-D146-CE0C-23F7E44399AE}" dt="2025-06-03T13:32:38.161" v="6" actId="20577"/>
          <ac:spMkLst>
            <pc:docMk/>
            <pc:sldMk cId="838740724" sldId="263"/>
            <ac:spMk id="6" creationId="{F04A4E8D-AE61-EFDE-8774-8A6D8EC3B17C}"/>
          </ac:spMkLst>
        </pc:spChg>
      </pc:sldChg>
    </pc:docChg>
  </pc:docChgLst>
  <pc:docChgLst>
    <pc:chgData name="Leanne Small (Public Health Wales - No. 2 Capital Quarter)" userId="S::leanne.small@wales.nhs.uk::d76cf426-005f-434f-ac47-a5eb582e6007" providerId="AD" clId="Web-{5F3AAAA4-C181-45F7-9E08-011A6AFD7F13}"/>
    <pc:docChg chg="addSld">
      <pc:chgData name="Leanne Small (Public Health Wales - No. 2 Capital Quarter)" userId="S::leanne.small@wales.nhs.uk::d76cf426-005f-434f-ac47-a5eb582e6007" providerId="AD" clId="Web-{5F3AAAA4-C181-45F7-9E08-011A6AFD7F13}" dt="2024-06-17T09:25:37.204" v="0"/>
      <pc:docMkLst>
        <pc:docMk/>
      </pc:docMkLst>
      <pc:sldChg chg="new">
        <pc:chgData name="Leanne Small (Public Health Wales - No. 2 Capital Quarter)" userId="S::leanne.small@wales.nhs.uk::d76cf426-005f-434f-ac47-a5eb582e6007" providerId="AD" clId="Web-{5F3AAAA4-C181-45F7-9E08-011A6AFD7F13}" dt="2024-06-17T09:25:37.204" v="0"/>
        <pc:sldMkLst>
          <pc:docMk/>
          <pc:sldMk cId="2167396426" sldId="257"/>
        </pc:sldMkLst>
      </pc:sldChg>
    </pc:docChg>
  </pc:docChgLst>
  <pc:docChgLst>
    <pc:chgData name="Almaz Wong (Public Health Wales - No. 2 Capital Quarter)" userId="ea748972-8fa9-44ab-8b63-a8fb3618c257" providerId="ADAL" clId="{AB5EC17C-4D32-4F8E-A7F1-11DDC906340F}"/>
    <pc:docChg chg="custSel modSld">
      <pc:chgData name="Almaz Wong (Public Health Wales - No. 2 Capital Quarter)" userId="ea748972-8fa9-44ab-8b63-a8fb3618c257" providerId="ADAL" clId="{AB5EC17C-4D32-4F8E-A7F1-11DDC906340F}" dt="2024-12-16T14:15:12.382" v="43" actId="11530"/>
      <pc:docMkLst>
        <pc:docMk/>
      </pc:docMkLst>
      <pc:sldChg chg="addSp delSp modSp mod">
        <pc:chgData name="Almaz Wong (Public Health Wales - No. 2 Capital Quarter)" userId="ea748972-8fa9-44ab-8b63-a8fb3618c257" providerId="ADAL" clId="{AB5EC17C-4D32-4F8E-A7F1-11DDC906340F}" dt="2024-12-16T14:12:57.094" v="17" actId="1076"/>
        <pc:sldMkLst>
          <pc:docMk/>
          <pc:sldMk cId="2926879243" sldId="256"/>
        </pc:sldMkLst>
        <pc:picChg chg="del">
          <ac:chgData name="Almaz Wong (Public Health Wales - No. 2 Capital Quarter)" userId="ea748972-8fa9-44ab-8b63-a8fb3618c257" providerId="ADAL" clId="{AB5EC17C-4D32-4F8E-A7F1-11DDC906340F}" dt="2024-12-16T14:12:16.065" v="7" actId="478"/>
          <ac:picMkLst>
            <pc:docMk/>
            <pc:sldMk cId="2926879243" sldId="256"/>
            <ac:picMk id="3" creationId="{3EB9FD8A-C27E-BD1C-35DC-4B030A9F2227}"/>
          </ac:picMkLst>
        </pc:picChg>
        <pc:picChg chg="add mod">
          <ac:chgData name="Almaz Wong (Public Health Wales - No. 2 Capital Quarter)" userId="ea748972-8fa9-44ab-8b63-a8fb3618c257" providerId="ADAL" clId="{AB5EC17C-4D32-4F8E-A7F1-11DDC906340F}" dt="2024-12-16T14:12:57.094" v="17" actId="1076"/>
          <ac:picMkLst>
            <pc:docMk/>
            <pc:sldMk cId="2926879243" sldId="256"/>
            <ac:picMk id="4" creationId="{A43CA39C-BEE0-B4FC-03AC-4A0B0B59CEE5}"/>
          </ac:picMkLst>
        </pc:picChg>
      </pc:sldChg>
      <pc:sldChg chg="addSp delSp modSp mod">
        <pc:chgData name="Almaz Wong (Public Health Wales - No. 2 Capital Quarter)" userId="ea748972-8fa9-44ab-8b63-a8fb3618c257" providerId="ADAL" clId="{AB5EC17C-4D32-4F8E-A7F1-11DDC906340F}" dt="2024-12-16T14:14:24.211" v="26" actId="11530"/>
        <pc:sldMkLst>
          <pc:docMk/>
          <pc:sldMk cId="4186201724" sldId="271"/>
        </pc:sldMkLst>
        <pc:picChg chg="add mod">
          <ac:chgData name="Almaz Wong (Public Health Wales - No. 2 Capital Quarter)" userId="ea748972-8fa9-44ab-8b63-a8fb3618c257" providerId="ADAL" clId="{AB5EC17C-4D32-4F8E-A7F1-11DDC906340F}" dt="2024-12-16T14:14:24.211" v="26" actId="11530"/>
          <ac:picMkLst>
            <pc:docMk/>
            <pc:sldMk cId="4186201724" sldId="271"/>
            <ac:picMk id="3" creationId="{8BCAC0FD-2F55-06DF-EBB9-1B8172D37C9D}"/>
          </ac:picMkLst>
        </pc:picChg>
        <pc:picChg chg="del">
          <ac:chgData name="Almaz Wong (Public Health Wales - No. 2 Capital Quarter)" userId="ea748972-8fa9-44ab-8b63-a8fb3618c257" providerId="ADAL" clId="{AB5EC17C-4D32-4F8E-A7F1-11DDC906340F}" dt="2024-12-16T14:14:10.688" v="22" actId="478"/>
          <ac:picMkLst>
            <pc:docMk/>
            <pc:sldMk cId="4186201724" sldId="271"/>
            <ac:picMk id="5" creationId="{64AFC4D0-3B2B-4F8E-D277-7C3F22DC2599}"/>
          </ac:picMkLst>
        </pc:picChg>
      </pc:sldChg>
      <pc:sldChg chg="addSp delSp modSp mod">
        <pc:chgData name="Almaz Wong (Public Health Wales - No. 2 Capital Quarter)" userId="ea748972-8fa9-44ab-8b63-a8fb3618c257" providerId="ADAL" clId="{AB5EC17C-4D32-4F8E-A7F1-11DDC906340F}" dt="2024-12-16T14:15:12.382" v="43" actId="11530"/>
        <pc:sldMkLst>
          <pc:docMk/>
          <pc:sldMk cId="1609553542" sldId="273"/>
        </pc:sldMkLst>
        <pc:picChg chg="del">
          <ac:chgData name="Almaz Wong (Public Health Wales - No. 2 Capital Quarter)" userId="ea748972-8fa9-44ab-8b63-a8fb3618c257" providerId="ADAL" clId="{AB5EC17C-4D32-4F8E-A7F1-11DDC906340F}" dt="2024-12-16T14:14:45.018" v="32" actId="478"/>
          <ac:picMkLst>
            <pc:docMk/>
            <pc:sldMk cId="1609553542" sldId="273"/>
            <ac:picMk id="3" creationId="{AC8A1438-C8AF-A7B4-384D-0F4D0206C404}"/>
          </ac:picMkLst>
        </pc:picChg>
        <pc:picChg chg="add mod">
          <ac:chgData name="Almaz Wong (Public Health Wales - No. 2 Capital Quarter)" userId="ea748972-8fa9-44ab-8b63-a8fb3618c257" providerId="ADAL" clId="{AB5EC17C-4D32-4F8E-A7F1-11DDC906340F}" dt="2024-12-16T14:15:12.382" v="43" actId="11530"/>
          <ac:picMkLst>
            <pc:docMk/>
            <pc:sldMk cId="1609553542" sldId="273"/>
            <ac:picMk id="5" creationId="{820275B8-209C-1B92-DBA0-466A41E3712D}"/>
          </ac:picMkLst>
        </pc:picChg>
      </pc:sldChg>
    </pc:docChg>
  </pc:docChgLst>
  <pc:docChgLst>
    <pc:chgData name="Grace Lawson (Public Health Wales - No. 2 Capital Quarter)" userId="S::grace.lawson@wales.nhs.uk::88c6baf7-06f7-4e16-85cb-71260126bd16" providerId="AD" clId="Web-{649FB4AF-E4CD-DE02-C6AA-77F679AF443F}"/>
    <pc:docChg chg="addSld delSld modSld">
      <pc:chgData name="Grace Lawson (Public Health Wales - No. 2 Capital Quarter)" userId="S::grace.lawson@wales.nhs.uk::88c6baf7-06f7-4e16-85cb-71260126bd16" providerId="AD" clId="Web-{649FB4AF-E4CD-DE02-C6AA-77F679AF443F}" dt="2024-06-20T14:35:11.958" v="392"/>
      <pc:docMkLst>
        <pc:docMk/>
      </pc:docMkLst>
      <pc:sldChg chg="modSp delCm modCm">
        <pc:chgData name="Grace Lawson (Public Health Wales - No. 2 Capital Quarter)" userId="S::grace.lawson@wales.nhs.uk::88c6baf7-06f7-4e16-85cb-71260126bd16" providerId="AD" clId="Web-{649FB4AF-E4CD-DE02-C6AA-77F679AF443F}" dt="2024-06-20T14:28:52.008" v="374" actId="20577"/>
        <pc:sldMkLst>
          <pc:docMk/>
          <pc:sldMk cId="249438334" sldId="259"/>
        </pc:sldMkLst>
        <pc:spChg chg="mod">
          <ac:chgData name="Grace Lawson (Public Health Wales - No. 2 Capital Quarter)" userId="S::grace.lawson@wales.nhs.uk::88c6baf7-06f7-4e16-85cb-71260126bd16" providerId="AD" clId="Web-{649FB4AF-E4CD-DE02-C6AA-77F679AF443F}" dt="2024-06-20T14:28:36.070" v="369" actId="1076"/>
          <ac:spMkLst>
            <pc:docMk/>
            <pc:sldMk cId="249438334" sldId="259"/>
            <ac:spMk id="3" creationId="{1752E7EF-64BA-E00E-1E07-6B3F0A074843}"/>
          </ac:spMkLst>
        </pc:spChg>
        <pc:spChg chg="mod">
          <ac:chgData name="Grace Lawson (Public Health Wales - No. 2 Capital Quarter)" userId="S::grace.lawson@wales.nhs.uk::88c6baf7-06f7-4e16-85cb-71260126bd16" providerId="AD" clId="Web-{649FB4AF-E4CD-DE02-C6AA-77F679AF443F}" dt="2024-06-20T14:28:52.008" v="374" actId="20577"/>
          <ac:spMkLst>
            <pc:docMk/>
            <pc:sldMk cId="249438334" sldId="259"/>
            <ac:spMk id="5" creationId="{E14D8E5E-B0F4-578F-CC02-AEAA21C7AFBF}"/>
          </ac:spMkLst>
        </pc:spChg>
        <pc:extLst>
          <p:ext xmlns:p="http://schemas.openxmlformats.org/presentationml/2006/main" uri="{D6D511B9-2390-475A-947B-AFAB55BFBCF1}">
            <pc226:cmChg xmlns:pc226="http://schemas.microsoft.com/office/powerpoint/2022/06/main/command" chg="del mod">
              <pc226:chgData name="Grace Lawson (Public Health Wales - No. 2 Capital Quarter)" userId="S::grace.lawson@wales.nhs.uk::88c6baf7-06f7-4e16-85cb-71260126bd16" providerId="AD" clId="Web-{649FB4AF-E4CD-DE02-C6AA-77F679AF443F}" dt="2024-06-20T13:55:55.226" v="329"/>
              <pc2:cmMkLst xmlns:pc2="http://schemas.microsoft.com/office/powerpoint/2019/9/main/command">
                <pc:docMk/>
                <pc:sldMk cId="249438334" sldId="259"/>
                <pc2:cmMk id="{14004C7B-18AA-43DE-8749-2E92A928D9B9}"/>
              </pc2:cmMkLst>
            </pc226:cmChg>
            <pc226:cmChg xmlns:pc226="http://schemas.microsoft.com/office/powerpoint/2022/06/main/command" chg="del mod">
              <pc226:chgData name="Grace Lawson (Public Health Wales - No. 2 Capital Quarter)" userId="S::grace.lawson@wales.nhs.uk::88c6baf7-06f7-4e16-85cb-71260126bd16" providerId="AD" clId="Web-{649FB4AF-E4CD-DE02-C6AA-77F679AF443F}" dt="2024-06-20T13:55:52.460" v="328"/>
              <pc2:cmMkLst xmlns:pc2="http://schemas.microsoft.com/office/powerpoint/2019/9/main/command">
                <pc:docMk/>
                <pc:sldMk cId="249438334" sldId="259"/>
                <pc2:cmMk id="{3E0583F7-32D1-46DE-9CA2-EE74DA1A95F0}"/>
              </pc2:cmMkLst>
            </pc226:cmChg>
          </p:ext>
        </pc:extLst>
      </pc:sldChg>
      <pc:sldChg chg="modSp">
        <pc:chgData name="Grace Lawson (Public Health Wales - No. 2 Capital Quarter)" userId="S::grace.lawson@wales.nhs.uk::88c6baf7-06f7-4e16-85cb-71260126bd16" providerId="AD" clId="Web-{649FB4AF-E4CD-DE02-C6AA-77F679AF443F}" dt="2024-06-20T13:58:28.543" v="368" actId="20577"/>
        <pc:sldMkLst>
          <pc:docMk/>
          <pc:sldMk cId="4163141204" sldId="260"/>
        </pc:sldMkLst>
        <pc:spChg chg="mod">
          <ac:chgData name="Grace Lawson (Public Health Wales - No. 2 Capital Quarter)" userId="S::grace.lawson@wales.nhs.uk::88c6baf7-06f7-4e16-85cb-71260126bd16" providerId="AD" clId="Web-{649FB4AF-E4CD-DE02-C6AA-77F679AF443F}" dt="2024-06-20T13:58:28.543" v="368" actId="20577"/>
          <ac:spMkLst>
            <pc:docMk/>
            <pc:sldMk cId="4163141204" sldId="260"/>
            <ac:spMk id="5" creationId="{E14D8E5E-B0F4-578F-CC02-AEAA21C7AFBF}"/>
          </ac:spMkLst>
        </pc:spChg>
      </pc:sldChg>
      <pc:sldChg chg="addCm">
        <pc:chgData name="Grace Lawson (Public Health Wales - No. 2 Capital Quarter)" userId="S::grace.lawson@wales.nhs.uk::88c6baf7-06f7-4e16-85cb-71260126bd16" providerId="AD" clId="Web-{649FB4AF-E4CD-DE02-C6AA-77F679AF443F}" dt="2024-06-20T11:13:48.931" v="0"/>
        <pc:sldMkLst>
          <pc:docMk/>
          <pc:sldMk cId="877015743" sldId="261"/>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649FB4AF-E4CD-DE02-C6AA-77F679AF443F}" dt="2024-06-20T11:13:48.931" v="0"/>
              <pc2:cmMkLst xmlns:pc2="http://schemas.microsoft.com/office/powerpoint/2019/9/main/command">
                <pc:docMk/>
                <pc:sldMk cId="877015743" sldId="261"/>
                <pc2:cmMk id="{BAED2A0D-CEF1-4F65-A039-93448121266F}"/>
              </pc2:cmMkLst>
            </pc226:cmChg>
          </p:ext>
        </pc:extLst>
      </pc:sldChg>
      <pc:sldChg chg="modSp">
        <pc:chgData name="Grace Lawson (Public Health Wales - No. 2 Capital Quarter)" userId="S::grace.lawson@wales.nhs.uk::88c6baf7-06f7-4e16-85cb-71260126bd16" providerId="AD" clId="Web-{649FB4AF-E4CD-DE02-C6AA-77F679AF443F}" dt="2024-06-20T14:32:46.953" v="378" actId="20577"/>
        <pc:sldMkLst>
          <pc:docMk/>
          <pc:sldMk cId="2059674175" sldId="262"/>
        </pc:sldMkLst>
        <pc:spChg chg="mod">
          <ac:chgData name="Grace Lawson (Public Health Wales - No. 2 Capital Quarter)" userId="S::grace.lawson@wales.nhs.uk::88c6baf7-06f7-4e16-85cb-71260126bd16" providerId="AD" clId="Web-{649FB4AF-E4CD-DE02-C6AA-77F679AF443F}" dt="2024-06-20T14:32:46.953" v="378" actId="20577"/>
          <ac:spMkLst>
            <pc:docMk/>
            <pc:sldMk cId="2059674175" sldId="262"/>
            <ac:spMk id="5" creationId="{622D910E-2D47-3EA9-A900-8610B14BA5F7}"/>
          </ac:spMkLst>
        </pc:spChg>
        <pc:spChg chg="mod">
          <ac:chgData name="Grace Lawson (Public Health Wales - No. 2 Capital Quarter)" userId="S::grace.lawson@wales.nhs.uk::88c6baf7-06f7-4e16-85cb-71260126bd16" providerId="AD" clId="Web-{649FB4AF-E4CD-DE02-C6AA-77F679AF443F}" dt="2024-06-20T14:32:18.374" v="376" actId="20577"/>
          <ac:spMkLst>
            <pc:docMk/>
            <pc:sldMk cId="2059674175" sldId="262"/>
            <ac:spMk id="6" creationId="{F04A4E8D-AE61-EFDE-8774-8A6D8EC3B17C}"/>
          </ac:spMkLst>
        </pc:spChg>
      </pc:sldChg>
      <pc:sldChg chg="modSp">
        <pc:chgData name="Grace Lawson (Public Health Wales - No. 2 Capital Quarter)" userId="S::grace.lawson@wales.nhs.uk::88c6baf7-06f7-4e16-85cb-71260126bd16" providerId="AD" clId="Web-{649FB4AF-E4CD-DE02-C6AA-77F679AF443F}" dt="2024-06-20T14:32:58.047" v="382" actId="20577"/>
        <pc:sldMkLst>
          <pc:docMk/>
          <pc:sldMk cId="838740724" sldId="263"/>
        </pc:sldMkLst>
        <pc:spChg chg="mod">
          <ac:chgData name="Grace Lawson (Public Health Wales - No. 2 Capital Quarter)" userId="S::grace.lawson@wales.nhs.uk::88c6baf7-06f7-4e16-85cb-71260126bd16" providerId="AD" clId="Web-{649FB4AF-E4CD-DE02-C6AA-77F679AF443F}" dt="2024-06-20T14:32:58.047" v="382" actId="20577"/>
          <ac:spMkLst>
            <pc:docMk/>
            <pc:sldMk cId="838740724" sldId="263"/>
            <ac:spMk id="5" creationId="{622D910E-2D47-3EA9-A900-8610B14BA5F7}"/>
          </ac:spMkLst>
        </pc:spChg>
      </pc:sldChg>
      <pc:sldChg chg="modSp">
        <pc:chgData name="Grace Lawson (Public Health Wales - No. 2 Capital Quarter)" userId="S::grace.lawson@wales.nhs.uk::88c6baf7-06f7-4e16-85cb-71260126bd16" providerId="AD" clId="Web-{649FB4AF-E4CD-DE02-C6AA-77F679AF443F}" dt="2024-06-20T14:33:06.110" v="385" actId="20577"/>
        <pc:sldMkLst>
          <pc:docMk/>
          <pc:sldMk cId="860682623" sldId="264"/>
        </pc:sldMkLst>
        <pc:spChg chg="mod">
          <ac:chgData name="Grace Lawson (Public Health Wales - No. 2 Capital Quarter)" userId="S::grace.lawson@wales.nhs.uk::88c6baf7-06f7-4e16-85cb-71260126bd16" providerId="AD" clId="Web-{649FB4AF-E4CD-DE02-C6AA-77F679AF443F}" dt="2024-06-20T14:33:06.110" v="385" actId="20577"/>
          <ac:spMkLst>
            <pc:docMk/>
            <pc:sldMk cId="860682623" sldId="264"/>
            <ac:spMk id="5" creationId="{622D910E-2D47-3EA9-A900-8610B14BA5F7}"/>
          </ac:spMkLst>
        </pc:spChg>
      </pc:sldChg>
      <pc:sldChg chg="modSp">
        <pc:chgData name="Grace Lawson (Public Health Wales - No. 2 Capital Quarter)" userId="S::grace.lawson@wales.nhs.uk::88c6baf7-06f7-4e16-85cb-71260126bd16" providerId="AD" clId="Web-{649FB4AF-E4CD-DE02-C6AA-77F679AF443F}" dt="2024-06-20T14:33:09.891" v="388" actId="20577"/>
        <pc:sldMkLst>
          <pc:docMk/>
          <pc:sldMk cId="2430185859" sldId="265"/>
        </pc:sldMkLst>
        <pc:spChg chg="mod">
          <ac:chgData name="Grace Lawson (Public Health Wales - No. 2 Capital Quarter)" userId="S::grace.lawson@wales.nhs.uk::88c6baf7-06f7-4e16-85cb-71260126bd16" providerId="AD" clId="Web-{649FB4AF-E4CD-DE02-C6AA-77F679AF443F}" dt="2024-06-20T14:33:09.891" v="388" actId="20577"/>
          <ac:spMkLst>
            <pc:docMk/>
            <pc:sldMk cId="2430185859" sldId="265"/>
            <ac:spMk id="5" creationId="{622D910E-2D47-3EA9-A900-8610B14BA5F7}"/>
          </ac:spMkLst>
        </pc:spChg>
      </pc:sldChg>
      <pc:sldChg chg="modSp">
        <pc:chgData name="Grace Lawson (Public Health Wales - No. 2 Capital Quarter)" userId="S::grace.lawson@wales.nhs.uk::88c6baf7-06f7-4e16-85cb-71260126bd16" providerId="AD" clId="Web-{649FB4AF-E4CD-DE02-C6AA-77F679AF443F}" dt="2024-06-20T14:33:14.985" v="390" actId="20577"/>
        <pc:sldMkLst>
          <pc:docMk/>
          <pc:sldMk cId="2984209080" sldId="266"/>
        </pc:sldMkLst>
        <pc:spChg chg="mod">
          <ac:chgData name="Grace Lawson (Public Health Wales - No. 2 Capital Quarter)" userId="S::grace.lawson@wales.nhs.uk::88c6baf7-06f7-4e16-85cb-71260126bd16" providerId="AD" clId="Web-{649FB4AF-E4CD-DE02-C6AA-77F679AF443F}" dt="2024-06-20T14:33:14.985" v="390" actId="20577"/>
          <ac:spMkLst>
            <pc:docMk/>
            <pc:sldMk cId="2984209080" sldId="266"/>
            <ac:spMk id="5" creationId="{622D910E-2D47-3EA9-A900-8610B14BA5F7}"/>
          </ac:spMkLst>
        </pc:spChg>
      </pc:sldChg>
      <pc:sldChg chg="addSp delSp modSp">
        <pc:chgData name="Grace Lawson (Public Health Wales - No. 2 Capital Quarter)" userId="S::grace.lawson@wales.nhs.uk::88c6baf7-06f7-4e16-85cb-71260126bd16" providerId="AD" clId="Web-{649FB4AF-E4CD-DE02-C6AA-77F679AF443F}" dt="2024-06-20T12:55:29.406" v="243" actId="20577"/>
        <pc:sldMkLst>
          <pc:docMk/>
          <pc:sldMk cId="1233745260" sldId="267"/>
        </pc:sldMkLst>
        <pc:spChg chg="mod">
          <ac:chgData name="Grace Lawson (Public Health Wales - No. 2 Capital Quarter)" userId="S::grace.lawson@wales.nhs.uk::88c6baf7-06f7-4e16-85cb-71260126bd16" providerId="AD" clId="Web-{649FB4AF-E4CD-DE02-C6AA-77F679AF443F}" dt="2024-06-20T12:55:29.406" v="243" actId="20577"/>
          <ac:spMkLst>
            <pc:docMk/>
            <pc:sldMk cId="1233745260" sldId="267"/>
            <ac:spMk id="5" creationId="{EFCEC7B0-7579-0944-B35E-223DEE601B6D}"/>
          </ac:spMkLst>
        </pc:spChg>
        <pc:picChg chg="add del mod modCrop">
          <ac:chgData name="Grace Lawson (Public Health Wales - No. 2 Capital Quarter)" userId="S::grace.lawson@wales.nhs.uk::88c6baf7-06f7-4e16-85cb-71260126bd16" providerId="AD" clId="Web-{649FB4AF-E4CD-DE02-C6AA-77F679AF443F}" dt="2024-06-20T12:50:22.366" v="232"/>
          <ac:picMkLst>
            <pc:docMk/>
            <pc:sldMk cId="1233745260" sldId="267"/>
            <ac:picMk id="6" creationId="{B4572A76-7E32-9669-8517-CD80F10AB3BD}"/>
          </ac:picMkLst>
        </pc:picChg>
        <pc:picChg chg="add mod modCrop">
          <ac:chgData name="Grace Lawson (Public Health Wales - No. 2 Capital Quarter)" userId="S::grace.lawson@wales.nhs.uk::88c6baf7-06f7-4e16-85cb-71260126bd16" providerId="AD" clId="Web-{649FB4AF-E4CD-DE02-C6AA-77F679AF443F}" dt="2024-06-20T12:51:15.758" v="241"/>
          <ac:picMkLst>
            <pc:docMk/>
            <pc:sldMk cId="1233745260" sldId="267"/>
            <ac:picMk id="7" creationId="{C7AE4210-69EC-AAAA-F7CF-DB11BB5CA12F}"/>
          </ac:picMkLst>
        </pc:picChg>
      </pc:sldChg>
      <pc:sldChg chg="addSp delSp modSp">
        <pc:chgData name="Grace Lawson (Public Health Wales - No. 2 Capital Quarter)" userId="S::grace.lawson@wales.nhs.uk::88c6baf7-06f7-4e16-85cb-71260126bd16" providerId="AD" clId="Web-{649FB4AF-E4CD-DE02-C6AA-77F679AF443F}" dt="2024-06-20T14:33:44.064" v="391" actId="14100"/>
        <pc:sldMkLst>
          <pc:docMk/>
          <pc:sldMk cId="873038285" sldId="268"/>
        </pc:sldMkLst>
        <pc:spChg chg="mod">
          <ac:chgData name="Grace Lawson (Public Health Wales - No. 2 Capital Quarter)" userId="S::grace.lawson@wales.nhs.uk::88c6baf7-06f7-4e16-85cb-71260126bd16" providerId="AD" clId="Web-{649FB4AF-E4CD-DE02-C6AA-77F679AF443F}" dt="2024-06-20T14:33:44.064" v="391" actId="14100"/>
          <ac:spMkLst>
            <pc:docMk/>
            <pc:sldMk cId="873038285" sldId="268"/>
            <ac:spMk id="5" creationId="{EFCEC7B0-7579-0944-B35E-223DEE601B6D}"/>
          </ac:spMkLst>
        </pc:spChg>
        <pc:spChg chg="mod">
          <ac:chgData name="Grace Lawson (Public Health Wales - No. 2 Capital Quarter)" userId="S::grace.lawson@wales.nhs.uk::88c6baf7-06f7-4e16-85cb-71260126bd16" providerId="AD" clId="Web-{649FB4AF-E4CD-DE02-C6AA-77F679AF443F}" dt="2024-06-20T12:21:38.083" v="93" actId="1076"/>
          <ac:spMkLst>
            <pc:docMk/>
            <pc:sldMk cId="873038285" sldId="268"/>
            <ac:spMk id="7" creationId="{F731813E-1655-48A6-51FD-7F6243349C18}"/>
          </ac:spMkLst>
        </pc:spChg>
        <pc:spChg chg="mod">
          <ac:chgData name="Grace Lawson (Public Health Wales - No. 2 Capital Quarter)" userId="S::grace.lawson@wales.nhs.uk::88c6baf7-06f7-4e16-85cb-71260126bd16" providerId="AD" clId="Web-{649FB4AF-E4CD-DE02-C6AA-77F679AF443F}" dt="2024-06-20T12:33:29.681" v="198" actId="20577"/>
          <ac:spMkLst>
            <pc:docMk/>
            <pc:sldMk cId="873038285" sldId="268"/>
            <ac:spMk id="8" creationId="{2C7BACAD-EA4E-2B19-D7C5-5147939A229E}"/>
          </ac:spMkLst>
        </pc:spChg>
        <pc:spChg chg="mod">
          <ac:chgData name="Grace Lawson (Public Health Wales - No. 2 Capital Quarter)" userId="S::grace.lawson@wales.nhs.uk::88c6baf7-06f7-4e16-85cb-71260126bd16" providerId="AD" clId="Web-{649FB4AF-E4CD-DE02-C6AA-77F679AF443F}" dt="2024-06-20T12:30:43.051" v="159" actId="14100"/>
          <ac:spMkLst>
            <pc:docMk/>
            <pc:sldMk cId="873038285" sldId="268"/>
            <ac:spMk id="12" creationId="{006F03C5-B82B-3271-EA5B-578B691C63BD}"/>
          </ac:spMkLst>
        </pc:spChg>
        <pc:spChg chg="mod">
          <ac:chgData name="Grace Lawson (Public Health Wales - No. 2 Capital Quarter)" userId="S::grace.lawson@wales.nhs.uk::88c6baf7-06f7-4e16-85cb-71260126bd16" providerId="AD" clId="Web-{649FB4AF-E4CD-DE02-C6AA-77F679AF443F}" dt="2024-06-20T12:13:25.897" v="30" actId="1076"/>
          <ac:spMkLst>
            <pc:docMk/>
            <pc:sldMk cId="873038285" sldId="268"/>
            <ac:spMk id="17" creationId="{589BC522-8BD6-CA54-043D-87377CC57EBC}"/>
          </ac:spMkLst>
        </pc:spChg>
        <pc:spChg chg="mod">
          <ac:chgData name="Grace Lawson (Public Health Wales - No. 2 Capital Quarter)" userId="S::grace.lawson@wales.nhs.uk::88c6baf7-06f7-4e16-85cb-71260126bd16" providerId="AD" clId="Web-{649FB4AF-E4CD-DE02-C6AA-77F679AF443F}" dt="2024-06-20T12:33:04.665" v="196" actId="1076"/>
          <ac:spMkLst>
            <pc:docMk/>
            <pc:sldMk cId="873038285" sldId="268"/>
            <ac:spMk id="20" creationId="{68BA3926-3DF0-2A55-7182-F1FB9532670C}"/>
          </ac:spMkLst>
        </pc:spChg>
        <pc:spChg chg="add mod">
          <ac:chgData name="Grace Lawson (Public Health Wales - No. 2 Capital Quarter)" userId="S::grace.lawson@wales.nhs.uk::88c6baf7-06f7-4e16-85cb-71260126bd16" providerId="AD" clId="Web-{649FB4AF-E4CD-DE02-C6AA-77F679AF443F}" dt="2024-06-20T12:26:48.264" v="138"/>
          <ac:spMkLst>
            <pc:docMk/>
            <pc:sldMk cId="873038285" sldId="268"/>
            <ac:spMk id="23" creationId="{89BD292F-356F-BEE5-B970-5D3526404414}"/>
          </ac:spMkLst>
        </pc:spChg>
        <pc:spChg chg="add del mod">
          <ac:chgData name="Grace Lawson (Public Health Wales - No. 2 Capital Quarter)" userId="S::grace.lawson@wales.nhs.uk::88c6baf7-06f7-4e16-85cb-71260126bd16" providerId="AD" clId="Web-{649FB4AF-E4CD-DE02-C6AA-77F679AF443F}" dt="2024-06-20T12:25:46.934" v="132"/>
          <ac:spMkLst>
            <pc:docMk/>
            <pc:sldMk cId="873038285" sldId="268"/>
            <ac:spMk id="24" creationId="{46470896-E064-1373-D6D3-DE0D4C3554A7}"/>
          </ac:spMkLst>
        </pc:spChg>
        <pc:spChg chg="add mod">
          <ac:chgData name="Grace Lawson (Public Health Wales - No. 2 Capital Quarter)" userId="S::grace.lawson@wales.nhs.uk::88c6baf7-06f7-4e16-85cb-71260126bd16" providerId="AD" clId="Web-{649FB4AF-E4CD-DE02-C6AA-77F679AF443F}" dt="2024-06-20T12:28:42.610" v="145"/>
          <ac:spMkLst>
            <pc:docMk/>
            <pc:sldMk cId="873038285" sldId="268"/>
            <ac:spMk id="26" creationId="{ED580108-2550-00BD-EEE4-FC01DBAF5DFB}"/>
          </ac:spMkLst>
        </pc:spChg>
        <pc:spChg chg="add mod">
          <ac:chgData name="Grace Lawson (Public Health Wales - No. 2 Capital Quarter)" userId="S::grace.lawson@wales.nhs.uk::88c6baf7-06f7-4e16-85cb-71260126bd16" providerId="AD" clId="Web-{649FB4AF-E4CD-DE02-C6AA-77F679AF443F}" dt="2024-06-20T12:49:01.317" v="231" actId="20577"/>
          <ac:spMkLst>
            <pc:docMk/>
            <pc:sldMk cId="873038285" sldId="268"/>
            <ac:spMk id="28" creationId="{42950BAF-CD79-FC20-E334-1FBF413481FF}"/>
          </ac:spMkLst>
        </pc:spChg>
        <pc:grpChg chg="mod">
          <ac:chgData name="Grace Lawson (Public Health Wales - No. 2 Capital Quarter)" userId="S::grace.lawson@wales.nhs.uk::88c6baf7-06f7-4e16-85cb-71260126bd16" providerId="AD" clId="Web-{649FB4AF-E4CD-DE02-C6AA-77F679AF443F}" dt="2024-06-20T12:17:30.232" v="85" actId="1076"/>
          <ac:grpSpMkLst>
            <pc:docMk/>
            <pc:sldMk cId="873038285" sldId="268"/>
            <ac:grpSpMk id="9" creationId="{635EC0BB-7710-CD07-C1B6-4DE39128CEA1}"/>
          </ac:grpSpMkLst>
        </pc:grpChg>
        <pc:grpChg chg="add">
          <ac:chgData name="Grace Lawson (Public Health Wales - No. 2 Capital Quarter)" userId="S::grace.lawson@wales.nhs.uk::88c6baf7-06f7-4e16-85cb-71260126bd16" providerId="AD" clId="Web-{649FB4AF-E4CD-DE02-C6AA-77F679AF443F}" dt="2024-06-20T13:15:50.222" v="284"/>
          <ac:grpSpMkLst>
            <pc:docMk/>
            <pc:sldMk cId="873038285" sldId="268"/>
            <ac:grpSpMk id="29" creationId="{72064734-AB03-26FD-A85E-7F834283F16D}"/>
          </ac:grpSpMkLst>
        </pc:grpChg>
        <pc:grpChg chg="add mod ord">
          <ac:chgData name="Grace Lawson (Public Health Wales - No. 2 Capital Quarter)" userId="S::grace.lawson@wales.nhs.uk::88c6baf7-06f7-4e16-85cb-71260126bd16" providerId="AD" clId="Web-{649FB4AF-E4CD-DE02-C6AA-77F679AF443F}" dt="2024-06-20T13:18:31.367" v="295" actId="1076"/>
          <ac:grpSpMkLst>
            <pc:docMk/>
            <pc:sldMk cId="873038285" sldId="268"/>
            <ac:grpSpMk id="30" creationId="{DE71A1B9-A49A-AB92-5010-C710D0905908}"/>
          </ac:grpSpMkLst>
        </pc:grpChg>
        <pc:grpChg chg="add">
          <ac:chgData name="Grace Lawson (Public Health Wales - No. 2 Capital Quarter)" userId="S::grace.lawson@wales.nhs.uk::88c6baf7-06f7-4e16-85cb-71260126bd16" providerId="AD" clId="Web-{649FB4AF-E4CD-DE02-C6AA-77F679AF443F}" dt="2024-06-20T13:18:46.508" v="296"/>
          <ac:grpSpMkLst>
            <pc:docMk/>
            <pc:sldMk cId="873038285" sldId="268"/>
            <ac:grpSpMk id="32" creationId="{B9BB4CEF-D916-E8EE-A05E-5A36CAFB612E}"/>
          </ac:grpSpMkLst>
        </pc:grpChg>
        <pc:picChg chg="add del mod">
          <ac:chgData name="Grace Lawson (Public Health Wales - No. 2 Capital Quarter)" userId="S::grace.lawson@wales.nhs.uk::88c6baf7-06f7-4e16-85cb-71260126bd16" providerId="AD" clId="Web-{649FB4AF-E4CD-DE02-C6AA-77F679AF443F}" dt="2024-06-20T12:15:07.900" v="38"/>
          <ac:picMkLst>
            <pc:docMk/>
            <pc:sldMk cId="873038285" sldId="268"/>
            <ac:picMk id="10" creationId="{5CE4A164-ED05-C3CF-8609-9DD8C99149B2}"/>
          </ac:picMkLst>
        </pc:picChg>
        <pc:picChg chg="add del mod">
          <ac:chgData name="Grace Lawson (Public Health Wales - No. 2 Capital Quarter)" userId="S::grace.lawson@wales.nhs.uk::88c6baf7-06f7-4e16-85cb-71260126bd16" providerId="AD" clId="Web-{649FB4AF-E4CD-DE02-C6AA-77F679AF443F}" dt="2024-06-20T12:23:11.554" v="101"/>
          <ac:picMkLst>
            <pc:docMk/>
            <pc:sldMk cId="873038285" sldId="268"/>
            <ac:picMk id="11" creationId="{CC141EE6-032B-1DCF-AC29-781A2292A4EC}"/>
          </ac:picMkLst>
        </pc:picChg>
        <pc:picChg chg="add del mod">
          <ac:chgData name="Grace Lawson (Public Health Wales - No. 2 Capital Quarter)" userId="S::grace.lawson@wales.nhs.uk::88c6baf7-06f7-4e16-85cb-71260126bd16" providerId="AD" clId="Web-{649FB4AF-E4CD-DE02-C6AA-77F679AF443F}" dt="2024-06-20T12:24:25.103" v="105"/>
          <ac:picMkLst>
            <pc:docMk/>
            <pc:sldMk cId="873038285" sldId="268"/>
            <ac:picMk id="22" creationId="{4746F22A-0324-ACF0-39FE-F90C2B0B325C}"/>
          </ac:picMkLst>
        </pc:picChg>
        <pc:picChg chg="add mod">
          <ac:chgData name="Grace Lawson (Public Health Wales - No. 2 Capital Quarter)" userId="S::grace.lawson@wales.nhs.uk::88c6baf7-06f7-4e16-85cb-71260126bd16" providerId="AD" clId="Web-{649FB4AF-E4CD-DE02-C6AA-77F679AF443F}" dt="2024-06-20T12:26:26.169" v="137" actId="1076"/>
          <ac:picMkLst>
            <pc:docMk/>
            <pc:sldMk cId="873038285" sldId="268"/>
            <ac:picMk id="25" creationId="{BFB92C7F-F85D-9569-9F58-FF95F9BBF0C5}"/>
          </ac:picMkLst>
        </pc:picChg>
        <pc:picChg chg="add mod">
          <ac:chgData name="Grace Lawson (Public Health Wales - No. 2 Capital Quarter)" userId="S::grace.lawson@wales.nhs.uk::88c6baf7-06f7-4e16-85cb-71260126bd16" providerId="AD" clId="Web-{649FB4AF-E4CD-DE02-C6AA-77F679AF443F}" dt="2024-06-20T13:18:55.508" v="297" actId="1076"/>
          <ac:picMkLst>
            <pc:docMk/>
            <pc:sldMk cId="873038285" sldId="268"/>
            <ac:picMk id="27" creationId="{9F5C5A23-3A05-F60B-CBB0-D4904091EF1A}"/>
          </ac:picMkLst>
        </pc:picChg>
        <pc:picChg chg="add del mod">
          <ac:chgData name="Grace Lawson (Public Health Wales - No. 2 Capital Quarter)" userId="S::grace.lawson@wales.nhs.uk::88c6baf7-06f7-4e16-85cb-71260126bd16" providerId="AD" clId="Web-{649FB4AF-E4CD-DE02-C6AA-77F679AF443F}" dt="2024-06-20T13:17:44.803" v="291"/>
          <ac:picMkLst>
            <pc:docMk/>
            <pc:sldMk cId="873038285" sldId="268"/>
            <ac:picMk id="31" creationId="{E49FE399-DC89-52C6-61B4-CC6A2B8EC9A5}"/>
          </ac:picMkLst>
        </pc:picChg>
        <pc:picChg chg="add del mod">
          <ac:chgData name="Grace Lawson (Public Health Wales - No. 2 Capital Quarter)" userId="S::grace.lawson@wales.nhs.uk::88c6baf7-06f7-4e16-85cb-71260126bd16" providerId="AD" clId="Web-{649FB4AF-E4CD-DE02-C6AA-77F679AF443F}" dt="2024-06-20T13:21:39.935" v="299"/>
          <ac:picMkLst>
            <pc:docMk/>
            <pc:sldMk cId="873038285" sldId="268"/>
            <ac:picMk id="33" creationId="{53869996-98AD-F462-CACA-51E5D6545A0C}"/>
          </ac:picMkLst>
        </pc:picChg>
      </pc:sldChg>
      <pc:sldChg chg="addSp delSp modSp add replId">
        <pc:chgData name="Grace Lawson (Public Health Wales - No. 2 Capital Quarter)" userId="S::grace.lawson@wales.nhs.uk::88c6baf7-06f7-4e16-85cb-71260126bd16" providerId="AD" clId="Web-{649FB4AF-E4CD-DE02-C6AA-77F679AF443F}" dt="2024-06-20T13:13:30.968" v="283" actId="1076"/>
        <pc:sldMkLst>
          <pc:docMk/>
          <pc:sldMk cId="287330446" sldId="269"/>
        </pc:sldMkLst>
        <pc:spChg chg="mod">
          <ac:chgData name="Grace Lawson (Public Health Wales - No. 2 Capital Quarter)" userId="S::grace.lawson@wales.nhs.uk::88c6baf7-06f7-4e16-85cb-71260126bd16" providerId="AD" clId="Web-{649FB4AF-E4CD-DE02-C6AA-77F679AF443F}" dt="2024-06-20T13:04:16.436" v="270" actId="20577"/>
          <ac:spMkLst>
            <pc:docMk/>
            <pc:sldMk cId="287330446" sldId="269"/>
            <ac:spMk id="4" creationId="{53BDA764-BD8C-CBC1-44E5-E7679914F29F}"/>
          </ac:spMkLst>
        </pc:spChg>
        <pc:spChg chg="mod">
          <ac:chgData name="Grace Lawson (Public Health Wales - No. 2 Capital Quarter)" userId="S::grace.lawson@wales.nhs.uk::88c6baf7-06f7-4e16-85cb-71260126bd16" providerId="AD" clId="Web-{649FB4AF-E4CD-DE02-C6AA-77F679AF443F}" dt="2024-06-20T12:57:44.113" v="248" actId="20577"/>
          <ac:spMkLst>
            <pc:docMk/>
            <pc:sldMk cId="287330446" sldId="269"/>
            <ac:spMk id="5" creationId="{EFCEC7B0-7579-0944-B35E-223DEE601B6D}"/>
          </ac:spMkLst>
        </pc:spChg>
        <pc:spChg chg="add mod">
          <ac:chgData name="Grace Lawson (Public Health Wales - No. 2 Capital Quarter)" userId="S::grace.lawson@wales.nhs.uk::88c6baf7-06f7-4e16-85cb-71260126bd16" providerId="AD" clId="Web-{649FB4AF-E4CD-DE02-C6AA-77F679AF443F}" dt="2024-06-20T13:13:30.968" v="283" actId="1076"/>
          <ac:spMkLst>
            <pc:docMk/>
            <pc:sldMk cId="287330446" sldId="269"/>
            <ac:spMk id="8" creationId="{DEE5328D-0C5B-D0AC-3443-D4BC6F99476B}"/>
          </ac:spMkLst>
        </pc:spChg>
        <pc:picChg chg="del">
          <ac:chgData name="Grace Lawson (Public Health Wales - No. 2 Capital Quarter)" userId="S::grace.lawson@wales.nhs.uk::88c6baf7-06f7-4e16-85cb-71260126bd16" providerId="AD" clId="Web-{649FB4AF-E4CD-DE02-C6AA-77F679AF443F}" dt="2024-06-20T12:57:35.394" v="245"/>
          <ac:picMkLst>
            <pc:docMk/>
            <pc:sldMk cId="287330446" sldId="269"/>
            <ac:picMk id="7" creationId="{C7AE4210-69EC-AAAA-F7CF-DB11BB5CA12F}"/>
          </ac:picMkLst>
        </pc:picChg>
        <pc:picChg chg="add mod modCrop">
          <ac:chgData name="Grace Lawson (Public Health Wales - No. 2 Capital Quarter)" userId="S::grace.lawson@wales.nhs.uk::88c6baf7-06f7-4e16-85cb-71260126bd16" providerId="AD" clId="Web-{649FB4AF-E4CD-DE02-C6AA-77F679AF443F}" dt="2024-06-20T13:13:10.264" v="282"/>
          <ac:picMkLst>
            <pc:docMk/>
            <pc:sldMk cId="287330446" sldId="269"/>
            <ac:picMk id="9" creationId="{FAD583D3-1393-5CA1-217E-D9A8DE09A179}"/>
          </ac:picMkLst>
        </pc:picChg>
      </pc:sldChg>
      <pc:sldChg chg="modSp add replId addCm">
        <pc:chgData name="Grace Lawson (Public Health Wales - No. 2 Capital Quarter)" userId="S::grace.lawson@wales.nhs.uk::88c6baf7-06f7-4e16-85cb-71260126bd16" providerId="AD" clId="Web-{649FB4AF-E4CD-DE02-C6AA-77F679AF443F}" dt="2024-06-20T14:28:47.352" v="372" actId="20577"/>
        <pc:sldMkLst>
          <pc:docMk/>
          <pc:sldMk cId="3015214445" sldId="270"/>
        </pc:sldMkLst>
        <pc:spChg chg="mod">
          <ac:chgData name="Grace Lawson (Public Health Wales - No. 2 Capital Quarter)" userId="S::grace.lawson@wales.nhs.uk::88c6baf7-06f7-4e16-85cb-71260126bd16" providerId="AD" clId="Web-{649FB4AF-E4CD-DE02-C6AA-77F679AF443F}" dt="2024-06-20T14:28:41.851" v="370" actId="1076"/>
          <ac:spMkLst>
            <pc:docMk/>
            <pc:sldMk cId="3015214445" sldId="270"/>
            <ac:spMk id="3" creationId="{1752E7EF-64BA-E00E-1E07-6B3F0A074843}"/>
          </ac:spMkLst>
        </pc:spChg>
        <pc:spChg chg="mod">
          <ac:chgData name="Grace Lawson (Public Health Wales - No. 2 Capital Quarter)" userId="S::grace.lawson@wales.nhs.uk::88c6baf7-06f7-4e16-85cb-71260126bd16" providerId="AD" clId="Web-{649FB4AF-E4CD-DE02-C6AA-77F679AF443F}" dt="2024-06-20T14:28:47.352" v="372" actId="20577"/>
          <ac:spMkLst>
            <pc:docMk/>
            <pc:sldMk cId="3015214445" sldId="270"/>
            <ac:spMk id="5" creationId="{E14D8E5E-B0F4-578F-CC02-AEAA21C7AFBF}"/>
          </ac:spMkLst>
        </pc:spChg>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649FB4AF-E4CD-DE02-C6AA-77F679AF443F}" dt="2024-06-20T13:55:24.303" v="326"/>
              <pc2:cmMkLst xmlns:pc2="http://schemas.microsoft.com/office/powerpoint/2019/9/main/command">
                <pc:docMk/>
                <pc:sldMk cId="3015214445" sldId="270"/>
                <pc2:cmMk id="{6F682D1D-EE1A-4D0A-994F-537800CCFF5E}"/>
              </pc2:cmMkLst>
            </pc226:cmChg>
            <pc226:cmChg xmlns:pc226="http://schemas.microsoft.com/office/powerpoint/2022/06/main/command" chg="add">
              <pc226:chgData name="Grace Lawson (Public Health Wales - No. 2 Capital Quarter)" userId="S::grace.lawson@wales.nhs.uk::88c6baf7-06f7-4e16-85cb-71260126bd16" providerId="AD" clId="Web-{649FB4AF-E4CD-DE02-C6AA-77F679AF443F}" dt="2024-06-20T13:55:47.460" v="327"/>
              <pc2:cmMkLst xmlns:pc2="http://schemas.microsoft.com/office/powerpoint/2019/9/main/command">
                <pc:docMk/>
                <pc:sldMk cId="3015214445" sldId="270"/>
                <pc2:cmMk id="{3C39BAD0-93F6-45C7-B691-80EB7706A276}"/>
              </pc2:cmMkLst>
            </pc226:cmChg>
          </p:ext>
        </pc:extLst>
      </pc:sldChg>
      <pc:sldChg chg="new del">
        <pc:chgData name="Grace Lawson (Public Health Wales - No. 2 Capital Quarter)" userId="S::grace.lawson@wales.nhs.uk::88c6baf7-06f7-4e16-85cb-71260126bd16" providerId="AD" clId="Web-{649FB4AF-E4CD-DE02-C6AA-77F679AF443F}" dt="2024-06-20T13:26:10.598" v="316"/>
        <pc:sldMkLst>
          <pc:docMk/>
          <pc:sldMk cId="2085931168" sldId="271"/>
        </pc:sldMkLst>
      </pc:sldChg>
      <pc:sldChg chg="new">
        <pc:chgData name="Grace Lawson (Public Health Wales - No. 2 Capital Quarter)" userId="S::grace.lawson@wales.nhs.uk::88c6baf7-06f7-4e16-85cb-71260126bd16" providerId="AD" clId="Web-{649FB4AF-E4CD-DE02-C6AA-77F679AF443F}" dt="2024-06-20T14:35:11.958" v="392"/>
        <pc:sldMkLst>
          <pc:docMk/>
          <pc:sldMk cId="4186201724" sldId="271"/>
        </pc:sldMkLst>
      </pc:sldChg>
    </pc:docChg>
  </pc:docChgLst>
  <pc:docChgLst>
    <pc:chgData name="Anthony Priest (Public Health Wales - No. 2 Capital Quarter)" userId="S::anthony.priest2@wales.nhs.uk::46692481-554a-429c-bc03-d4cca9c03c2b" providerId="AD" clId="Web-{6614662B-CEE9-0564-50D0-80E6AF22596A}"/>
    <pc:docChg chg="modSld sldOrd">
      <pc:chgData name="Anthony Priest (Public Health Wales - No. 2 Capital Quarter)" userId="S::anthony.priest2@wales.nhs.uk::46692481-554a-429c-bc03-d4cca9c03c2b" providerId="AD" clId="Web-{6614662B-CEE9-0564-50D0-80E6AF22596A}" dt="2025-03-03T15:27:29.594" v="5"/>
      <pc:docMkLst>
        <pc:docMk/>
      </pc:docMkLst>
      <pc:sldChg chg="modSp">
        <pc:chgData name="Anthony Priest (Public Health Wales - No. 2 Capital Quarter)" userId="S::anthony.priest2@wales.nhs.uk::46692481-554a-429c-bc03-d4cca9c03c2b" providerId="AD" clId="Web-{6614662B-CEE9-0564-50D0-80E6AF22596A}" dt="2025-03-03T15:26:54.843" v="1" actId="1076"/>
        <pc:sldMkLst>
          <pc:docMk/>
          <pc:sldMk cId="4163141204" sldId="260"/>
        </pc:sldMkLst>
        <pc:picChg chg="mod">
          <ac:chgData name="Anthony Priest (Public Health Wales - No. 2 Capital Quarter)" userId="S::anthony.priest2@wales.nhs.uk::46692481-554a-429c-bc03-d4cca9c03c2b" providerId="AD" clId="Web-{6614662B-CEE9-0564-50D0-80E6AF22596A}" dt="2025-03-03T15:26:54.843" v="1" actId="1076"/>
          <ac:picMkLst>
            <pc:docMk/>
            <pc:sldMk cId="4163141204" sldId="260"/>
            <ac:picMk id="7" creationId="{BD166ECE-BC52-AA74-C173-F60A4087ABD9}"/>
          </ac:picMkLst>
        </pc:picChg>
      </pc:sldChg>
      <pc:sldChg chg="modSp">
        <pc:chgData name="Anthony Priest (Public Health Wales - No. 2 Capital Quarter)" userId="S::anthony.priest2@wales.nhs.uk::46692481-554a-429c-bc03-d4cca9c03c2b" providerId="AD" clId="Web-{6614662B-CEE9-0564-50D0-80E6AF22596A}" dt="2025-03-03T15:27:04.609" v="3" actId="1076"/>
        <pc:sldMkLst>
          <pc:docMk/>
          <pc:sldMk cId="2059674175" sldId="262"/>
        </pc:sldMkLst>
        <pc:spChg chg="mod">
          <ac:chgData name="Anthony Priest (Public Health Wales - No. 2 Capital Quarter)" userId="S::anthony.priest2@wales.nhs.uk::46692481-554a-429c-bc03-d4cca9c03c2b" providerId="AD" clId="Web-{6614662B-CEE9-0564-50D0-80E6AF22596A}" dt="2025-03-03T15:27:04.609" v="3" actId="1076"/>
          <ac:spMkLst>
            <pc:docMk/>
            <pc:sldMk cId="2059674175" sldId="262"/>
            <ac:spMk id="9" creationId="{2138AB82-3AC5-89E5-68AF-AAA48DB55C68}"/>
          </ac:spMkLst>
        </pc:spChg>
      </pc:sldChg>
      <pc:sldChg chg="modSp">
        <pc:chgData name="Anthony Priest (Public Health Wales - No. 2 Capital Quarter)" userId="S::anthony.priest2@wales.nhs.uk::46692481-554a-429c-bc03-d4cca9c03c2b" providerId="AD" clId="Web-{6614662B-CEE9-0564-50D0-80E6AF22596A}" dt="2025-03-03T15:27:10.625" v="4" actId="1076"/>
        <pc:sldMkLst>
          <pc:docMk/>
          <pc:sldMk cId="838740724" sldId="263"/>
        </pc:sldMkLst>
        <pc:spChg chg="mod">
          <ac:chgData name="Anthony Priest (Public Health Wales - No. 2 Capital Quarter)" userId="S::anthony.priest2@wales.nhs.uk::46692481-554a-429c-bc03-d4cca9c03c2b" providerId="AD" clId="Web-{6614662B-CEE9-0564-50D0-80E6AF22596A}" dt="2025-03-03T15:27:10.625" v="4" actId="1076"/>
          <ac:spMkLst>
            <pc:docMk/>
            <pc:sldMk cId="838740724" sldId="263"/>
            <ac:spMk id="7" creationId="{1621E85F-F04B-ACAD-FF0E-2748B5479C23}"/>
          </ac:spMkLst>
        </pc:spChg>
      </pc:sldChg>
      <pc:sldChg chg="ord">
        <pc:chgData name="Anthony Priest (Public Health Wales - No. 2 Capital Quarter)" userId="S::anthony.priest2@wales.nhs.uk::46692481-554a-429c-bc03-d4cca9c03c2b" providerId="AD" clId="Web-{6614662B-CEE9-0564-50D0-80E6AF22596A}" dt="2025-03-03T15:27:29.594" v="5"/>
        <pc:sldMkLst>
          <pc:docMk/>
          <pc:sldMk cId="823388665" sldId="306"/>
        </pc:sldMkLst>
      </pc:sldChg>
    </pc:docChg>
  </pc:docChgLst>
  <pc:docChgLst>
    <pc:chgData name="Lillie Price (Public Health Wales - No. 2 Capital Quarter)" userId="S::lillie.price@wales.nhs.uk::032d964d-be01-4d8a-8a44-d1d16ba64254" providerId="AD" clId="Web-{BE26B437-92AF-A931-6200-3C068BAD2795}"/>
    <pc:docChg chg="modSld">
      <pc:chgData name="Lillie Price (Public Health Wales - No. 2 Capital Quarter)" userId="S::lillie.price@wales.nhs.uk::032d964d-be01-4d8a-8a44-d1d16ba64254" providerId="AD" clId="Web-{BE26B437-92AF-A931-6200-3C068BAD2795}" dt="2024-11-22T10:18:03.589" v="46" actId="20577"/>
      <pc:docMkLst>
        <pc:docMk/>
      </pc:docMkLst>
      <pc:sldChg chg="modSp">
        <pc:chgData name="Lillie Price (Public Health Wales - No. 2 Capital Quarter)" userId="S::lillie.price@wales.nhs.uk::032d964d-be01-4d8a-8a44-d1d16ba64254" providerId="AD" clId="Web-{BE26B437-92AF-A931-6200-3C068BAD2795}" dt="2024-11-22T10:18:03.589" v="46" actId="20577"/>
        <pc:sldMkLst>
          <pc:docMk/>
          <pc:sldMk cId="4163141204" sldId="260"/>
        </pc:sldMkLst>
        <pc:spChg chg="mod">
          <ac:chgData name="Lillie Price (Public Health Wales - No. 2 Capital Quarter)" userId="S::lillie.price@wales.nhs.uk::032d964d-be01-4d8a-8a44-d1d16ba64254" providerId="AD" clId="Web-{BE26B437-92AF-A931-6200-3C068BAD2795}" dt="2024-11-22T10:18:03.589" v="46" actId="20577"/>
          <ac:spMkLst>
            <pc:docMk/>
            <pc:sldMk cId="4163141204" sldId="260"/>
            <ac:spMk id="6" creationId="{7633A806-739E-3AD1-0B19-23EED83EE6E6}"/>
          </ac:spMkLst>
        </pc:spChg>
      </pc:sldChg>
      <pc:sldChg chg="mod modShow">
        <pc:chgData name="Lillie Price (Public Health Wales - No. 2 Capital Quarter)" userId="S::lillie.price@wales.nhs.uk::032d964d-be01-4d8a-8a44-d1d16ba64254" providerId="AD" clId="Web-{BE26B437-92AF-A931-6200-3C068BAD2795}" dt="2024-11-22T10:16:58.696" v="0"/>
        <pc:sldMkLst>
          <pc:docMk/>
          <pc:sldMk cId="2900076299" sldId="275"/>
        </pc:sldMkLst>
      </pc:sldChg>
      <pc:sldChg chg="mod modShow">
        <pc:chgData name="Lillie Price (Public Health Wales - No. 2 Capital Quarter)" userId="S::lillie.price@wales.nhs.uk::032d964d-be01-4d8a-8a44-d1d16ba64254" providerId="AD" clId="Web-{BE26B437-92AF-A931-6200-3C068BAD2795}" dt="2024-11-22T10:17:01.353" v="1"/>
        <pc:sldMkLst>
          <pc:docMk/>
          <pc:sldMk cId="3735426521" sldId="278"/>
        </pc:sldMkLst>
      </pc:sldChg>
    </pc:docChg>
  </pc:docChgLst>
  <pc:docChgLst>
    <pc:chgData name="Anthony Priest (Public Health Wales - No. 2 Capital Quarter)" userId="S::anthony.priest2@wales.nhs.uk::46692481-554a-429c-bc03-d4cca9c03c2b" providerId="AD" clId="Web-{7D8BD430-9E53-801A-B2C5-F47406CD934A}"/>
    <pc:docChg chg="modSld">
      <pc:chgData name="Anthony Priest (Public Health Wales - No. 2 Capital Quarter)" userId="S::anthony.priest2@wales.nhs.uk::46692481-554a-429c-bc03-d4cca9c03c2b" providerId="AD" clId="Web-{7D8BD430-9E53-801A-B2C5-F47406CD934A}" dt="2024-11-14T10:09:01.015" v="0" actId="1076"/>
      <pc:docMkLst>
        <pc:docMk/>
      </pc:docMkLst>
      <pc:sldChg chg="modSp">
        <pc:chgData name="Anthony Priest (Public Health Wales - No. 2 Capital Quarter)" userId="S::anthony.priest2@wales.nhs.uk::46692481-554a-429c-bc03-d4cca9c03c2b" providerId="AD" clId="Web-{7D8BD430-9E53-801A-B2C5-F47406CD934A}" dt="2024-11-14T10:09:01.015" v="0" actId="1076"/>
        <pc:sldMkLst>
          <pc:docMk/>
          <pc:sldMk cId="2051242467" sldId="276"/>
        </pc:sldMkLst>
        <pc:spChg chg="mod">
          <ac:chgData name="Anthony Priest (Public Health Wales - No. 2 Capital Quarter)" userId="S::anthony.priest2@wales.nhs.uk::46692481-554a-429c-bc03-d4cca9c03c2b" providerId="AD" clId="Web-{7D8BD430-9E53-801A-B2C5-F47406CD934A}" dt="2024-11-14T10:09:01.015" v="0" actId="1076"/>
          <ac:spMkLst>
            <pc:docMk/>
            <pc:sldMk cId="2051242467" sldId="276"/>
            <ac:spMk id="8" creationId="{16C23DCD-3F09-B735-304D-4EB386FCBEF0}"/>
          </ac:spMkLst>
        </pc:spChg>
      </pc:sldChg>
    </pc:docChg>
  </pc:docChgLst>
  <pc:docChgLst>
    <pc:chgData name="Sophie Flood (Public Health Wales - Matrix House)" userId="S::sophie.flood@wales.nhs.uk::f1b68508-ff1d-4a78-a875-f6aa95017de1" providerId="AD" clId="Web-{ABA84490-FEF3-E217-0C43-18040810FE25}"/>
    <pc:docChg chg="modSld">
      <pc:chgData name="Sophie Flood (Public Health Wales - Matrix House)" userId="S::sophie.flood@wales.nhs.uk::f1b68508-ff1d-4a78-a875-f6aa95017de1" providerId="AD" clId="Web-{ABA84490-FEF3-E217-0C43-18040810FE25}" dt="2025-01-22T14:30:42.085" v="1" actId="20577"/>
      <pc:docMkLst>
        <pc:docMk/>
      </pc:docMkLst>
      <pc:sldChg chg="modSp">
        <pc:chgData name="Sophie Flood (Public Health Wales - Matrix House)" userId="S::sophie.flood@wales.nhs.uk::f1b68508-ff1d-4a78-a875-f6aa95017de1" providerId="AD" clId="Web-{ABA84490-FEF3-E217-0C43-18040810FE25}" dt="2025-01-22T14:30:42.085" v="1" actId="20577"/>
        <pc:sldMkLst>
          <pc:docMk/>
          <pc:sldMk cId="2629694126" sldId="305"/>
        </pc:sldMkLst>
        <pc:spChg chg="mod">
          <ac:chgData name="Sophie Flood (Public Health Wales - Matrix House)" userId="S::sophie.flood@wales.nhs.uk::f1b68508-ff1d-4a78-a875-f6aa95017de1" providerId="AD" clId="Web-{ABA84490-FEF3-E217-0C43-18040810FE25}" dt="2025-01-22T14:30:42.085" v="1" actId="20577"/>
          <ac:spMkLst>
            <pc:docMk/>
            <pc:sldMk cId="2629694126" sldId="305"/>
            <ac:spMk id="5" creationId="{9D16C461-1705-953C-AA71-3B5B6C0B4ECB}"/>
          </ac:spMkLst>
        </pc:spChg>
      </pc:sldChg>
    </pc:docChg>
  </pc:docChgLst>
  <pc:docChgLst>
    <pc:chgData name="Grace Lawson (Public Health Wales - No. 2 Capital Quarter)" userId="S::grace.lawson@wales.nhs.uk::88c6baf7-06f7-4e16-85cb-71260126bd16" providerId="AD" clId="Web-{C852BDFC-6003-E4DF-1603-46633B9DC6D5}"/>
    <pc:docChg chg="addSld delSld modSld">
      <pc:chgData name="Grace Lawson (Public Health Wales - No. 2 Capital Quarter)" userId="S::grace.lawson@wales.nhs.uk::88c6baf7-06f7-4e16-85cb-71260126bd16" providerId="AD" clId="Web-{C852BDFC-6003-E4DF-1603-46633B9DC6D5}" dt="2024-06-24T12:45:43.859" v="525" actId="20577"/>
      <pc:docMkLst>
        <pc:docMk/>
      </pc:docMkLst>
      <pc:sldChg chg="modSp addCm delCm modCm">
        <pc:chgData name="Grace Lawson (Public Health Wales - No. 2 Capital Quarter)" userId="S::grace.lawson@wales.nhs.uk::88c6baf7-06f7-4e16-85cb-71260126bd16" providerId="AD" clId="Web-{C852BDFC-6003-E4DF-1603-46633B9DC6D5}" dt="2024-06-24T11:21:58.170" v="272" actId="20577"/>
        <pc:sldMkLst>
          <pc:docMk/>
          <pc:sldMk cId="3135766127" sldId="258"/>
        </pc:sldMkLst>
        <pc:spChg chg="mod">
          <ac:chgData name="Grace Lawson (Public Health Wales - No. 2 Capital Quarter)" userId="S::grace.lawson@wales.nhs.uk::88c6baf7-06f7-4e16-85cb-71260126bd16" providerId="AD" clId="Web-{C852BDFC-6003-E4DF-1603-46633B9DC6D5}" dt="2024-06-24T11:21:58.170" v="272" actId="20577"/>
          <ac:spMkLst>
            <pc:docMk/>
            <pc:sldMk cId="3135766127" sldId="258"/>
            <ac:spMk id="5" creationId="{31D563EB-CD6E-68C2-822A-8C22363547B8}"/>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C852BDFC-6003-E4DF-1603-46633B9DC6D5}" dt="2024-06-24T11:21:45.934" v="269" actId="20577"/>
              <pc2:cmMkLst xmlns:pc2="http://schemas.microsoft.com/office/powerpoint/2019/9/main/command">
                <pc:docMk/>
                <pc:sldMk cId="3135766127" sldId="258"/>
                <pc2:cmMk id="{67F91A07-36E4-4843-A7EC-851712C3E56A}"/>
              </pc2:cmMkLst>
            </pc226:cmChg>
            <pc226:cmChg xmlns:pc226="http://schemas.microsoft.com/office/powerpoint/2022/06/main/command" chg="add del">
              <pc226:chgData name="Grace Lawson (Public Health Wales - No. 2 Capital Quarter)" userId="S::grace.lawson@wales.nhs.uk::88c6baf7-06f7-4e16-85cb-71260126bd16" providerId="AD" clId="Web-{C852BDFC-6003-E4DF-1603-46633B9DC6D5}" dt="2024-06-24T10:19:01.646" v="79"/>
              <pc2:cmMkLst xmlns:pc2="http://schemas.microsoft.com/office/powerpoint/2019/9/main/command">
                <pc:docMk/>
                <pc:sldMk cId="3135766127" sldId="258"/>
                <pc2:cmMk id="{1C082189-400F-4BBD-8F16-283BC18C557F}"/>
              </pc2:cmMkLst>
            </pc226:cmChg>
          </p:ext>
        </pc:extLst>
      </pc:sldChg>
      <pc:sldChg chg="del">
        <pc:chgData name="Grace Lawson (Public Health Wales - No. 2 Capital Quarter)" userId="S::grace.lawson@wales.nhs.uk::88c6baf7-06f7-4e16-85cb-71260126bd16" providerId="AD" clId="Web-{C852BDFC-6003-E4DF-1603-46633B9DC6D5}" dt="2024-06-24T11:13:32.558" v="204"/>
        <pc:sldMkLst>
          <pc:docMk/>
          <pc:sldMk cId="877015743" sldId="261"/>
        </pc:sldMkLst>
      </pc:sldChg>
      <pc:sldChg chg="modSp">
        <pc:chgData name="Grace Lawson (Public Health Wales - No. 2 Capital Quarter)" userId="S::grace.lawson@wales.nhs.uk::88c6baf7-06f7-4e16-85cb-71260126bd16" providerId="AD" clId="Web-{C852BDFC-6003-E4DF-1603-46633B9DC6D5}" dt="2024-06-24T09:49:07.518" v="2"/>
        <pc:sldMkLst>
          <pc:docMk/>
          <pc:sldMk cId="1233745260" sldId="267"/>
        </pc:sldMkLst>
        <pc:picChg chg="mod modCrop">
          <ac:chgData name="Grace Lawson (Public Health Wales - No. 2 Capital Quarter)" userId="S::grace.lawson@wales.nhs.uk::88c6baf7-06f7-4e16-85cb-71260126bd16" providerId="AD" clId="Web-{C852BDFC-6003-E4DF-1603-46633B9DC6D5}" dt="2024-06-24T09:49:07.518" v="2"/>
          <ac:picMkLst>
            <pc:docMk/>
            <pc:sldMk cId="1233745260" sldId="267"/>
            <ac:picMk id="7" creationId="{C7AE4210-69EC-AAAA-F7CF-DB11BB5CA12F}"/>
          </ac:picMkLst>
        </pc:picChg>
      </pc:sldChg>
      <pc:sldChg chg="modSp">
        <pc:chgData name="Grace Lawson (Public Health Wales - No. 2 Capital Quarter)" userId="S::grace.lawson@wales.nhs.uk::88c6baf7-06f7-4e16-85cb-71260126bd16" providerId="AD" clId="Web-{C852BDFC-6003-E4DF-1603-46633B9DC6D5}" dt="2024-06-24T10:59:52.192" v="90" actId="20577"/>
        <pc:sldMkLst>
          <pc:docMk/>
          <pc:sldMk cId="873038285" sldId="268"/>
        </pc:sldMkLst>
        <pc:spChg chg="mod">
          <ac:chgData name="Grace Lawson (Public Health Wales - No. 2 Capital Quarter)" userId="S::grace.lawson@wales.nhs.uk::88c6baf7-06f7-4e16-85cb-71260126bd16" providerId="AD" clId="Web-{C852BDFC-6003-E4DF-1603-46633B9DC6D5}" dt="2024-06-24T10:59:20.674" v="80" actId="1076"/>
          <ac:spMkLst>
            <pc:docMk/>
            <pc:sldMk cId="873038285" sldId="268"/>
            <ac:spMk id="3" creationId="{227640FA-4BD8-6E05-A1CD-58D1D3D45458}"/>
          </ac:spMkLst>
        </pc:spChg>
        <pc:spChg chg="mod">
          <ac:chgData name="Grace Lawson (Public Health Wales - No. 2 Capital Quarter)" userId="S::grace.lawson@wales.nhs.uk::88c6baf7-06f7-4e16-85cb-71260126bd16" providerId="AD" clId="Web-{C852BDFC-6003-E4DF-1603-46633B9DC6D5}" dt="2024-06-24T10:59:22.908" v="81" actId="1076"/>
          <ac:spMkLst>
            <pc:docMk/>
            <pc:sldMk cId="873038285" sldId="268"/>
            <ac:spMk id="4" creationId="{53BDA764-BD8C-CBC1-44E5-E7679914F29F}"/>
          </ac:spMkLst>
        </pc:spChg>
        <pc:spChg chg="mod">
          <ac:chgData name="Grace Lawson (Public Health Wales - No. 2 Capital Quarter)" userId="S::grace.lawson@wales.nhs.uk::88c6baf7-06f7-4e16-85cb-71260126bd16" providerId="AD" clId="Web-{C852BDFC-6003-E4DF-1603-46633B9DC6D5}" dt="2024-06-24T10:59:52.192" v="90" actId="20577"/>
          <ac:spMkLst>
            <pc:docMk/>
            <pc:sldMk cId="873038285" sldId="268"/>
            <ac:spMk id="5" creationId="{EFCEC7B0-7579-0944-B35E-223DEE601B6D}"/>
          </ac:spMkLst>
        </pc:spChg>
      </pc:sldChg>
      <pc:sldChg chg="addSp modSp">
        <pc:chgData name="Grace Lawson (Public Health Wales - No. 2 Capital Quarter)" userId="S::grace.lawson@wales.nhs.uk::88c6baf7-06f7-4e16-85cb-71260126bd16" providerId="AD" clId="Web-{C852BDFC-6003-E4DF-1603-46633B9DC6D5}" dt="2024-06-24T09:59:31.099" v="74" actId="20577"/>
        <pc:sldMkLst>
          <pc:docMk/>
          <pc:sldMk cId="4186201724" sldId="271"/>
        </pc:sldMkLst>
        <pc:spChg chg="mod">
          <ac:chgData name="Grace Lawson (Public Health Wales - No. 2 Capital Quarter)" userId="S::grace.lawson@wales.nhs.uk::88c6baf7-06f7-4e16-85cb-71260126bd16" providerId="AD" clId="Web-{C852BDFC-6003-E4DF-1603-46633B9DC6D5}" dt="2024-06-24T09:58:05.436" v="18" actId="1076"/>
          <ac:spMkLst>
            <pc:docMk/>
            <pc:sldMk cId="4186201724" sldId="271"/>
            <ac:spMk id="2" creationId="{C22A93A2-1BE2-966A-1841-41921FDD13DA}"/>
          </ac:spMkLst>
        </pc:spChg>
        <pc:spChg chg="mod">
          <ac:chgData name="Grace Lawson (Public Health Wales - No. 2 Capital Quarter)" userId="S::grace.lawson@wales.nhs.uk::88c6baf7-06f7-4e16-85cb-71260126bd16" providerId="AD" clId="Web-{C852BDFC-6003-E4DF-1603-46633B9DC6D5}" dt="2024-06-24T09:51:39.702" v="8" actId="20577"/>
          <ac:spMkLst>
            <pc:docMk/>
            <pc:sldMk cId="4186201724" sldId="271"/>
            <ac:spMk id="4" creationId="{F2EAF7F4-291E-F3F5-C3B4-90CC0F6606FE}"/>
          </ac:spMkLst>
        </pc:spChg>
        <pc:spChg chg="mod">
          <ac:chgData name="Grace Lawson (Public Health Wales - No. 2 Capital Quarter)" userId="S::grace.lawson@wales.nhs.uk::88c6baf7-06f7-4e16-85cb-71260126bd16" providerId="AD" clId="Web-{C852BDFC-6003-E4DF-1603-46633B9DC6D5}" dt="2024-06-24T09:53:27.820" v="13" actId="20577"/>
          <ac:spMkLst>
            <pc:docMk/>
            <pc:sldMk cId="4186201724" sldId="271"/>
            <ac:spMk id="5" creationId="{CF7116F1-951A-ECF4-DBE2-5E66557041DF}"/>
          </ac:spMkLst>
        </pc:spChg>
        <pc:spChg chg="mod">
          <ac:chgData name="Grace Lawson (Public Health Wales - No. 2 Capital Quarter)" userId="S::grace.lawson@wales.nhs.uk::88c6baf7-06f7-4e16-85cb-71260126bd16" providerId="AD" clId="Web-{C852BDFC-6003-E4DF-1603-46633B9DC6D5}" dt="2024-06-24T09:56:45.367" v="16" actId="20577"/>
          <ac:spMkLst>
            <pc:docMk/>
            <pc:sldMk cId="4186201724" sldId="271"/>
            <ac:spMk id="6" creationId="{3F75486D-AA52-3278-42EC-E32CE4317B91}"/>
          </ac:spMkLst>
        </pc:spChg>
        <pc:spChg chg="add mod">
          <ac:chgData name="Grace Lawson (Public Health Wales - No. 2 Capital Quarter)" userId="S::grace.lawson@wales.nhs.uk::88c6baf7-06f7-4e16-85cb-71260126bd16" providerId="AD" clId="Web-{C852BDFC-6003-E4DF-1603-46633B9DC6D5}" dt="2024-06-24T09:59:31.099" v="74" actId="20577"/>
          <ac:spMkLst>
            <pc:docMk/>
            <pc:sldMk cId="4186201724" sldId="271"/>
            <ac:spMk id="7" creationId="{3F74E5CF-9B0F-DE31-1C15-31F3EDE0B5FB}"/>
          </ac:spMkLst>
        </pc:spChg>
      </pc:sldChg>
      <pc:sldChg chg="delSp new">
        <pc:chgData name="Grace Lawson (Public Health Wales - No. 2 Capital Quarter)" userId="S::grace.lawson@wales.nhs.uk::88c6baf7-06f7-4e16-85cb-71260126bd16" providerId="AD" clId="Web-{C852BDFC-6003-E4DF-1603-46633B9DC6D5}" dt="2024-06-24T10:00:07.180" v="77"/>
        <pc:sldMkLst>
          <pc:docMk/>
          <pc:sldMk cId="227535382" sldId="272"/>
        </pc:sldMkLst>
        <pc:spChg chg="del">
          <ac:chgData name="Grace Lawson (Public Health Wales - No. 2 Capital Quarter)" userId="S::grace.lawson@wales.nhs.uk::88c6baf7-06f7-4e16-85cb-71260126bd16" providerId="AD" clId="Web-{C852BDFC-6003-E4DF-1603-46633B9DC6D5}" dt="2024-06-24T10:00:04.633" v="76"/>
          <ac:spMkLst>
            <pc:docMk/>
            <pc:sldMk cId="227535382" sldId="272"/>
            <ac:spMk id="2" creationId="{08A5E850-9F35-EFAB-298D-812BE9C076E5}"/>
          </ac:spMkLst>
        </pc:spChg>
        <pc:spChg chg="del">
          <ac:chgData name="Grace Lawson (Public Health Wales - No. 2 Capital Quarter)" userId="S::grace.lawson@wales.nhs.uk::88c6baf7-06f7-4e16-85cb-71260126bd16" providerId="AD" clId="Web-{C852BDFC-6003-E4DF-1603-46633B9DC6D5}" dt="2024-06-24T10:00:07.180" v="77"/>
          <ac:spMkLst>
            <pc:docMk/>
            <pc:sldMk cId="227535382" sldId="272"/>
            <ac:spMk id="3" creationId="{CCC92C32-22C8-8736-0956-3F2362700D38}"/>
          </ac:spMkLst>
        </pc:spChg>
      </pc:sldChg>
      <pc:sldChg chg="modSp add replId">
        <pc:chgData name="Grace Lawson (Public Health Wales - No. 2 Capital Quarter)" userId="S::grace.lawson@wales.nhs.uk::88c6baf7-06f7-4e16-85cb-71260126bd16" providerId="AD" clId="Web-{C852BDFC-6003-E4DF-1603-46633B9DC6D5}" dt="2024-06-24T11:13:27.495" v="203" actId="20577"/>
        <pc:sldMkLst>
          <pc:docMk/>
          <pc:sldMk cId="1609553542" sldId="273"/>
        </pc:sldMkLst>
        <pc:spChg chg="mod">
          <ac:chgData name="Grace Lawson (Public Health Wales - No. 2 Capital Quarter)" userId="S::grace.lawson@wales.nhs.uk::88c6baf7-06f7-4e16-85cb-71260126bd16" providerId="AD" clId="Web-{C852BDFC-6003-E4DF-1603-46633B9DC6D5}" dt="2024-06-24T11:08:47.993" v="97" actId="14100"/>
          <ac:spMkLst>
            <pc:docMk/>
            <pc:sldMk cId="1609553542" sldId="273"/>
            <ac:spMk id="5" creationId="{CF7116F1-951A-ECF4-DBE2-5E66557041DF}"/>
          </ac:spMkLst>
        </pc:spChg>
        <pc:spChg chg="mod">
          <ac:chgData name="Grace Lawson (Public Health Wales - No. 2 Capital Quarter)" userId="S::grace.lawson@wales.nhs.uk::88c6baf7-06f7-4e16-85cb-71260126bd16" providerId="AD" clId="Web-{C852BDFC-6003-E4DF-1603-46633B9DC6D5}" dt="2024-06-24T11:13:02.166" v="202" actId="20577"/>
          <ac:spMkLst>
            <pc:docMk/>
            <pc:sldMk cId="1609553542" sldId="273"/>
            <ac:spMk id="6" creationId="{3F75486D-AA52-3278-42EC-E32CE4317B91}"/>
          </ac:spMkLst>
        </pc:spChg>
        <pc:spChg chg="mod">
          <ac:chgData name="Grace Lawson (Public Health Wales - No. 2 Capital Quarter)" userId="S::grace.lawson@wales.nhs.uk::88c6baf7-06f7-4e16-85cb-71260126bd16" providerId="AD" clId="Web-{C852BDFC-6003-E4DF-1603-46633B9DC6D5}" dt="2024-06-24T11:13:27.495" v="203" actId="20577"/>
          <ac:spMkLst>
            <pc:docMk/>
            <pc:sldMk cId="1609553542" sldId="273"/>
            <ac:spMk id="7" creationId="{3F74E5CF-9B0F-DE31-1C15-31F3EDE0B5FB}"/>
          </ac:spMkLst>
        </pc:spChg>
      </pc:sldChg>
      <pc:sldChg chg="addSp delSp modSp new">
        <pc:chgData name="Grace Lawson (Public Health Wales - No. 2 Capital Quarter)" userId="S::grace.lawson@wales.nhs.uk::88c6baf7-06f7-4e16-85cb-71260126bd16" providerId="AD" clId="Web-{C852BDFC-6003-E4DF-1603-46633B9DC6D5}" dt="2024-06-24T12:43:27.053" v="499" actId="20577"/>
        <pc:sldMkLst>
          <pc:docMk/>
          <pc:sldMk cId="2560671090" sldId="274"/>
        </pc:sldMkLst>
        <pc:spChg chg="add del">
          <ac:chgData name="Grace Lawson (Public Health Wales - No. 2 Capital Quarter)" userId="S::grace.lawson@wales.nhs.uk::88c6baf7-06f7-4e16-85cb-71260126bd16" providerId="AD" clId="Web-{C852BDFC-6003-E4DF-1603-46633B9DC6D5}" dt="2024-06-24T12:32:14.962" v="275"/>
          <ac:spMkLst>
            <pc:docMk/>
            <pc:sldMk cId="2560671090" sldId="274"/>
            <ac:spMk id="2" creationId="{CA16F9C7-672F-31EF-5F51-270FC1C6134D}"/>
          </ac:spMkLst>
        </pc:spChg>
        <pc:spChg chg="mod">
          <ac:chgData name="Grace Lawson (Public Health Wales - No. 2 Capital Quarter)" userId="S::grace.lawson@wales.nhs.uk::88c6baf7-06f7-4e16-85cb-71260126bd16" providerId="AD" clId="Web-{C852BDFC-6003-E4DF-1603-46633B9DC6D5}" dt="2024-06-24T11:18:29" v="210" actId="20577"/>
          <ac:spMkLst>
            <pc:docMk/>
            <pc:sldMk cId="2560671090" sldId="274"/>
            <ac:spMk id="4" creationId="{1423F98A-DD78-FB9E-122F-284F3ADDDBA8}"/>
          </ac:spMkLst>
        </pc:spChg>
        <pc:spChg chg="mod">
          <ac:chgData name="Grace Lawson (Public Health Wales - No. 2 Capital Quarter)" userId="S::grace.lawson@wales.nhs.uk::88c6baf7-06f7-4e16-85cb-71260126bd16" providerId="AD" clId="Web-{C852BDFC-6003-E4DF-1603-46633B9DC6D5}" dt="2024-06-24T12:42:09.736" v="498" actId="14100"/>
          <ac:spMkLst>
            <pc:docMk/>
            <pc:sldMk cId="2560671090" sldId="274"/>
            <ac:spMk id="6" creationId="{5DA7CD86-E568-4801-287B-96E19413FED9}"/>
          </ac:spMkLst>
        </pc:spChg>
        <pc:spChg chg="add mod">
          <ac:chgData name="Grace Lawson (Public Health Wales - No. 2 Capital Quarter)" userId="S::grace.lawson@wales.nhs.uk::88c6baf7-06f7-4e16-85cb-71260126bd16" providerId="AD" clId="Web-{C852BDFC-6003-E4DF-1603-46633B9DC6D5}" dt="2024-06-24T12:43:27.053" v="499" actId="20577"/>
          <ac:spMkLst>
            <pc:docMk/>
            <pc:sldMk cId="2560671090" sldId="274"/>
            <ac:spMk id="9" creationId="{9853136F-E6BB-7F06-D218-C28C5457C4D0}"/>
          </ac:spMkLst>
        </pc:spChg>
        <pc:picChg chg="add del mod ord">
          <ac:chgData name="Grace Lawson (Public Health Wales - No. 2 Capital Quarter)" userId="S::grace.lawson@wales.nhs.uk::88c6baf7-06f7-4e16-85cb-71260126bd16" providerId="AD" clId="Web-{C852BDFC-6003-E4DF-1603-46633B9DC6D5}" dt="2024-06-24T12:32:10.868" v="274"/>
          <ac:picMkLst>
            <pc:docMk/>
            <pc:sldMk cId="2560671090" sldId="274"/>
            <ac:picMk id="7" creationId="{605B6D19-532B-24E7-17FC-9542ED549AC7}"/>
          </ac:picMkLst>
        </pc:picChg>
        <pc:picChg chg="add mod">
          <ac:chgData name="Grace Lawson (Public Health Wales - No. 2 Capital Quarter)" userId="S::grace.lawson@wales.nhs.uk::88c6baf7-06f7-4e16-85cb-71260126bd16" providerId="AD" clId="Web-{C852BDFC-6003-E4DF-1603-46633B9DC6D5}" dt="2024-06-24T12:32:22.869" v="277" actId="1076"/>
          <ac:picMkLst>
            <pc:docMk/>
            <pc:sldMk cId="2560671090" sldId="274"/>
            <ac:picMk id="8" creationId="{6B59FC02-3B1F-520B-1552-A2861ED25E91}"/>
          </ac:picMkLst>
        </pc:picChg>
      </pc:sldChg>
      <pc:sldChg chg="modSp new">
        <pc:chgData name="Grace Lawson (Public Health Wales - No. 2 Capital Quarter)" userId="S::grace.lawson@wales.nhs.uk::88c6baf7-06f7-4e16-85cb-71260126bd16" providerId="AD" clId="Web-{C852BDFC-6003-E4DF-1603-46633B9DC6D5}" dt="2024-06-24T12:45:43.859" v="525" actId="20577"/>
        <pc:sldMkLst>
          <pc:docMk/>
          <pc:sldMk cId="3990787115" sldId="275"/>
        </pc:sldMkLst>
        <pc:spChg chg="mod">
          <ac:chgData name="Grace Lawson (Public Health Wales - No. 2 Capital Quarter)" userId="S::grace.lawson@wales.nhs.uk::88c6baf7-06f7-4e16-85cb-71260126bd16" providerId="AD" clId="Web-{C852BDFC-6003-E4DF-1603-46633B9DC6D5}" dt="2024-06-24T12:45:21.342" v="509" actId="20577"/>
          <ac:spMkLst>
            <pc:docMk/>
            <pc:sldMk cId="3990787115" sldId="275"/>
            <ac:spMk id="3" creationId="{1A8DAB89-3480-6713-3E0B-7CFE8FE7D398}"/>
          </ac:spMkLst>
        </pc:spChg>
        <pc:spChg chg="mod">
          <ac:chgData name="Grace Lawson (Public Health Wales - No. 2 Capital Quarter)" userId="S::grace.lawson@wales.nhs.uk::88c6baf7-06f7-4e16-85cb-71260126bd16" providerId="AD" clId="Web-{C852BDFC-6003-E4DF-1603-46633B9DC6D5}" dt="2024-06-24T12:45:43.859" v="525" actId="20577"/>
          <ac:spMkLst>
            <pc:docMk/>
            <pc:sldMk cId="3990787115" sldId="275"/>
            <ac:spMk id="5" creationId="{CE0E0DED-3429-1BE8-AB31-28736D4215F3}"/>
          </ac:spMkLst>
        </pc:spChg>
      </pc:sldChg>
    </pc:docChg>
  </pc:docChgLst>
  <pc:docChgLst>
    <pc:chgData name="Grace Lawson (Public Health Wales - No. 2 Capital Quarter)" userId="S::grace.lawson@wales.nhs.uk::88c6baf7-06f7-4e16-85cb-71260126bd16" providerId="AD" clId="Web-{8627AB9B-B850-6662-C85E-B38FDE66377F}"/>
    <pc:docChg chg="modSld">
      <pc:chgData name="Grace Lawson (Public Health Wales - No. 2 Capital Quarter)" userId="S::grace.lawson@wales.nhs.uk::88c6baf7-06f7-4e16-85cb-71260126bd16" providerId="AD" clId="Web-{8627AB9B-B850-6662-C85E-B38FDE66377F}" dt="2024-10-02T11:10:45.133" v="47"/>
      <pc:docMkLst>
        <pc:docMk/>
      </pc:docMkLst>
      <pc:sldChg chg="modSp">
        <pc:chgData name="Grace Lawson (Public Health Wales - No. 2 Capital Quarter)" userId="S::grace.lawson@wales.nhs.uk::88c6baf7-06f7-4e16-85cb-71260126bd16" providerId="AD" clId="Web-{8627AB9B-B850-6662-C85E-B38FDE66377F}" dt="2024-10-02T11:10:45.133" v="47"/>
        <pc:sldMkLst>
          <pc:docMk/>
          <pc:sldMk cId="3990787115" sldId="275"/>
        </pc:sldMkLst>
        <pc:graphicFrameChg chg="mod modGraphic">
          <ac:chgData name="Grace Lawson (Public Health Wales - No. 2 Capital Quarter)" userId="S::grace.lawson@wales.nhs.uk::88c6baf7-06f7-4e16-85cb-71260126bd16" providerId="AD" clId="Web-{8627AB9B-B850-6662-C85E-B38FDE66377F}" dt="2024-10-02T11:10:45.133" v="47"/>
          <ac:graphicFrameMkLst>
            <pc:docMk/>
            <pc:sldMk cId="3990787115" sldId="275"/>
            <ac:graphicFrameMk id="6" creationId="{448AE4E0-6D87-C303-7466-D3876FD5EAC9}"/>
          </ac:graphicFrameMkLst>
        </pc:graphicFrameChg>
      </pc:sldChg>
    </pc:docChg>
  </pc:docChgLst>
  <pc:docChgLst>
    <pc:chgData name="Anthony Priest (Public Health Wales - No. 2 Capital Quarter)" userId="S::anthony.priest2@wales.nhs.uk::46692481-554a-429c-bc03-d4cca9c03c2b" providerId="AD" clId="Web-{FBF3301D-526B-4026-C3B6-46CBD35FAF22}"/>
    <pc:docChg chg="modSld">
      <pc:chgData name="Anthony Priest (Public Health Wales - No. 2 Capital Quarter)" userId="S::anthony.priest2@wales.nhs.uk::46692481-554a-429c-bc03-d4cca9c03c2b" providerId="AD" clId="Web-{FBF3301D-526B-4026-C3B6-46CBD35FAF22}" dt="2024-11-14T14:19:57.518" v="62" actId="20577"/>
      <pc:docMkLst>
        <pc:docMk/>
      </pc:docMkLst>
      <pc:sldChg chg="addSp delSp modSp">
        <pc:chgData name="Anthony Priest (Public Health Wales - No. 2 Capital Quarter)" userId="S::anthony.priest2@wales.nhs.uk::46692481-554a-429c-bc03-d4cca9c03c2b" providerId="AD" clId="Web-{FBF3301D-526B-4026-C3B6-46CBD35FAF22}" dt="2024-11-14T14:15:49.072" v="7" actId="1076"/>
        <pc:sldMkLst>
          <pc:docMk/>
          <pc:sldMk cId="2926879243" sldId="256"/>
        </pc:sldMkLst>
        <pc:spChg chg="del">
          <ac:chgData name="Anthony Priest (Public Health Wales - No. 2 Capital Quarter)" userId="S::anthony.priest2@wales.nhs.uk::46692481-554a-429c-bc03-d4cca9c03c2b" providerId="AD" clId="Web-{FBF3301D-526B-4026-C3B6-46CBD35FAF22}" dt="2024-11-14T14:15:41.166" v="4"/>
          <ac:spMkLst>
            <pc:docMk/>
            <pc:sldMk cId="2926879243" sldId="256"/>
            <ac:spMk id="2" creationId="{CBED6A51-DF00-EF24-2886-701BD739CD59}"/>
          </ac:spMkLst>
        </pc:spChg>
        <pc:picChg chg="add mod">
          <ac:chgData name="Anthony Priest (Public Health Wales - No. 2 Capital Quarter)" userId="S::anthony.priest2@wales.nhs.uk::46692481-554a-429c-bc03-d4cca9c03c2b" providerId="AD" clId="Web-{FBF3301D-526B-4026-C3B6-46CBD35FAF22}" dt="2024-11-14T14:15:49.072" v="7" actId="1076"/>
          <ac:picMkLst>
            <pc:docMk/>
            <pc:sldMk cId="2926879243" sldId="256"/>
            <ac:picMk id="3" creationId="{3EB9FD8A-C27E-BD1C-35DC-4B030A9F2227}"/>
          </ac:picMkLst>
        </pc:picChg>
      </pc:sldChg>
      <pc:sldChg chg="modSp">
        <pc:chgData name="Anthony Priest (Public Health Wales - No. 2 Capital Quarter)" userId="S::anthony.priest2@wales.nhs.uk::46692481-554a-429c-bc03-d4cca9c03c2b" providerId="AD" clId="Web-{FBF3301D-526B-4026-C3B6-46CBD35FAF22}" dt="2024-11-14T14:19:01.735" v="55" actId="20577"/>
        <pc:sldMkLst>
          <pc:docMk/>
          <pc:sldMk cId="4163141204" sldId="260"/>
        </pc:sldMkLst>
        <pc:spChg chg="mod">
          <ac:chgData name="Anthony Priest (Public Health Wales - No. 2 Capital Quarter)" userId="S::anthony.priest2@wales.nhs.uk::46692481-554a-429c-bc03-d4cca9c03c2b" providerId="AD" clId="Web-{FBF3301D-526B-4026-C3B6-46CBD35FAF22}" dt="2024-11-14T14:19:01.735" v="55" actId="20577"/>
          <ac:spMkLst>
            <pc:docMk/>
            <pc:sldMk cId="4163141204" sldId="260"/>
            <ac:spMk id="6" creationId="{7633A806-739E-3AD1-0B19-23EED83EE6E6}"/>
          </ac:spMkLst>
        </pc:spChg>
      </pc:sldChg>
      <pc:sldChg chg="modSp">
        <pc:chgData name="Anthony Priest (Public Health Wales - No. 2 Capital Quarter)" userId="S::anthony.priest2@wales.nhs.uk::46692481-554a-429c-bc03-d4cca9c03c2b" providerId="AD" clId="Web-{FBF3301D-526B-4026-C3B6-46CBD35FAF22}" dt="2024-11-14T14:19:29.502" v="60" actId="1076"/>
        <pc:sldMkLst>
          <pc:docMk/>
          <pc:sldMk cId="838740724" sldId="263"/>
        </pc:sldMkLst>
        <pc:spChg chg="mod">
          <ac:chgData name="Anthony Priest (Public Health Wales - No. 2 Capital Quarter)" userId="S::anthony.priest2@wales.nhs.uk::46692481-554a-429c-bc03-d4cca9c03c2b" providerId="AD" clId="Web-{FBF3301D-526B-4026-C3B6-46CBD35FAF22}" dt="2024-11-14T14:19:29.502" v="60" actId="1076"/>
          <ac:spMkLst>
            <pc:docMk/>
            <pc:sldMk cId="838740724" sldId="263"/>
            <ac:spMk id="5" creationId="{622D910E-2D47-3EA9-A900-8610B14BA5F7}"/>
          </ac:spMkLst>
        </pc:spChg>
        <pc:spChg chg="mod">
          <ac:chgData name="Anthony Priest (Public Health Wales - No. 2 Capital Quarter)" userId="S::anthony.priest2@wales.nhs.uk::46692481-554a-429c-bc03-d4cca9c03c2b" providerId="AD" clId="Web-{FBF3301D-526B-4026-C3B6-46CBD35FAF22}" dt="2024-11-14T14:19:23.408" v="58" actId="1076"/>
          <ac:spMkLst>
            <pc:docMk/>
            <pc:sldMk cId="838740724" sldId="263"/>
            <ac:spMk id="7" creationId="{1621E85F-F04B-ACAD-FF0E-2748B5479C23}"/>
          </ac:spMkLst>
        </pc:spChg>
        <pc:spChg chg="mod">
          <ac:chgData name="Anthony Priest (Public Health Wales - No. 2 Capital Quarter)" userId="S::anthony.priest2@wales.nhs.uk::46692481-554a-429c-bc03-d4cca9c03c2b" providerId="AD" clId="Web-{FBF3301D-526B-4026-C3B6-46CBD35FAF22}" dt="2024-11-14T14:19:24.392" v="59" actId="1076"/>
          <ac:spMkLst>
            <pc:docMk/>
            <pc:sldMk cId="838740724" sldId="263"/>
            <ac:spMk id="8" creationId="{95780F1F-DA25-DD36-B1AC-A11C16A9BEEA}"/>
          </ac:spMkLst>
        </pc:spChg>
      </pc:sldChg>
      <pc:sldChg chg="modSp">
        <pc:chgData name="Anthony Priest (Public Health Wales - No. 2 Capital Quarter)" userId="S::anthony.priest2@wales.nhs.uk::46692481-554a-429c-bc03-d4cca9c03c2b" providerId="AD" clId="Web-{FBF3301D-526B-4026-C3B6-46CBD35FAF22}" dt="2024-11-14T14:19:43.815" v="61" actId="20577"/>
        <pc:sldMkLst>
          <pc:docMk/>
          <pc:sldMk cId="1233745260" sldId="267"/>
        </pc:sldMkLst>
        <pc:spChg chg="mod">
          <ac:chgData name="Anthony Priest (Public Health Wales - No. 2 Capital Quarter)" userId="S::anthony.priest2@wales.nhs.uk::46692481-554a-429c-bc03-d4cca9c03c2b" providerId="AD" clId="Web-{FBF3301D-526B-4026-C3B6-46CBD35FAF22}" dt="2024-11-14T14:19:43.815" v="61" actId="20577"/>
          <ac:spMkLst>
            <pc:docMk/>
            <pc:sldMk cId="1233745260" sldId="267"/>
            <ac:spMk id="8" creationId="{7D4C8AEF-9492-7D97-3FDB-A51908F3A003}"/>
          </ac:spMkLst>
        </pc:spChg>
      </pc:sldChg>
      <pc:sldChg chg="modSp">
        <pc:chgData name="Anthony Priest (Public Health Wales - No. 2 Capital Quarter)" userId="S::anthony.priest2@wales.nhs.uk::46692481-554a-429c-bc03-d4cca9c03c2b" providerId="AD" clId="Web-{FBF3301D-526B-4026-C3B6-46CBD35FAF22}" dt="2024-11-14T14:19:57.518" v="62" actId="20577"/>
        <pc:sldMkLst>
          <pc:docMk/>
          <pc:sldMk cId="873038285" sldId="268"/>
        </pc:sldMkLst>
        <pc:spChg chg="mod">
          <ac:chgData name="Anthony Priest (Public Health Wales - No. 2 Capital Quarter)" userId="S::anthony.priest2@wales.nhs.uk::46692481-554a-429c-bc03-d4cca9c03c2b" providerId="AD" clId="Web-{FBF3301D-526B-4026-C3B6-46CBD35FAF22}" dt="2024-11-14T14:19:57.518" v="62" actId="20577"/>
          <ac:spMkLst>
            <pc:docMk/>
            <pc:sldMk cId="873038285" sldId="268"/>
            <ac:spMk id="2" creationId="{823E976D-E93A-BB29-7699-71B03748E8A1}"/>
          </ac:spMkLst>
        </pc:spChg>
      </pc:sldChg>
      <pc:sldChg chg="modSp">
        <pc:chgData name="Anthony Priest (Public Health Wales - No. 2 Capital Quarter)" userId="S::anthony.priest2@wales.nhs.uk::46692481-554a-429c-bc03-d4cca9c03c2b" providerId="AD" clId="Web-{FBF3301D-526B-4026-C3B6-46CBD35FAF22}" dt="2024-11-14T14:18:34.906" v="52" actId="20577"/>
        <pc:sldMkLst>
          <pc:docMk/>
          <pc:sldMk cId="3015214445" sldId="270"/>
        </pc:sldMkLst>
        <pc:spChg chg="mod">
          <ac:chgData name="Anthony Priest (Public Health Wales - No. 2 Capital Quarter)" userId="S::anthony.priest2@wales.nhs.uk::46692481-554a-429c-bc03-d4cca9c03c2b" providerId="AD" clId="Web-{FBF3301D-526B-4026-C3B6-46CBD35FAF22}" dt="2024-11-14T14:17:15.966" v="45" actId="1076"/>
          <ac:spMkLst>
            <pc:docMk/>
            <pc:sldMk cId="3015214445" sldId="270"/>
            <ac:spMk id="5" creationId="{E14D8E5E-B0F4-578F-CC02-AEAA21C7AFBF}"/>
          </ac:spMkLst>
        </pc:spChg>
        <pc:spChg chg="mod">
          <ac:chgData name="Anthony Priest (Public Health Wales - No. 2 Capital Quarter)" userId="S::anthony.priest2@wales.nhs.uk::46692481-554a-429c-bc03-d4cca9c03c2b" providerId="AD" clId="Web-{FBF3301D-526B-4026-C3B6-46CBD35FAF22}" dt="2024-11-14T14:18:34.906" v="52" actId="20577"/>
          <ac:spMkLst>
            <pc:docMk/>
            <pc:sldMk cId="3015214445" sldId="270"/>
            <ac:spMk id="7" creationId="{E45EFAD9-2172-A8AC-7858-541B7DD14818}"/>
          </ac:spMkLst>
        </pc:spChg>
      </pc:sldChg>
      <pc:sldChg chg="modSp">
        <pc:chgData name="Anthony Priest (Public Health Wales - No. 2 Capital Quarter)" userId="S::anthony.priest2@wales.nhs.uk::46692481-554a-429c-bc03-d4cca9c03c2b" providerId="AD" clId="Web-{FBF3301D-526B-4026-C3B6-46CBD35FAF22}" dt="2024-11-14T14:12:43.550" v="3" actId="1076"/>
        <pc:sldMkLst>
          <pc:docMk/>
          <pc:sldMk cId="1609553542" sldId="273"/>
        </pc:sldMkLst>
        <pc:spChg chg="mod">
          <ac:chgData name="Anthony Priest (Public Health Wales - No. 2 Capital Quarter)" userId="S::anthony.priest2@wales.nhs.uk::46692481-554a-429c-bc03-d4cca9c03c2b" providerId="AD" clId="Web-{FBF3301D-526B-4026-C3B6-46CBD35FAF22}" dt="2024-11-14T14:12:43.550" v="3" actId="1076"/>
          <ac:spMkLst>
            <pc:docMk/>
            <pc:sldMk cId="1609553542" sldId="273"/>
            <ac:spMk id="4" creationId="{F2EAF7F4-291E-F3F5-C3B4-90CC0F6606FE}"/>
          </ac:spMkLst>
        </pc:spChg>
        <pc:spChg chg="mod">
          <ac:chgData name="Anthony Priest (Public Health Wales - No. 2 Capital Quarter)" userId="S::anthony.priest2@wales.nhs.uk::46692481-554a-429c-bc03-d4cca9c03c2b" providerId="AD" clId="Web-{FBF3301D-526B-4026-C3B6-46CBD35FAF22}" dt="2024-11-14T14:12:37.315" v="0" actId="1076"/>
          <ac:spMkLst>
            <pc:docMk/>
            <pc:sldMk cId="1609553542" sldId="273"/>
            <ac:spMk id="6" creationId="{3F75486D-AA52-3278-42EC-E32CE4317B91}"/>
          </ac:spMkLst>
        </pc:spChg>
      </pc:sldChg>
      <pc:sldChg chg="modSp">
        <pc:chgData name="Anthony Priest (Public Health Wales - No. 2 Capital Quarter)" userId="S::anthony.priest2@wales.nhs.uk::46692481-554a-429c-bc03-d4cca9c03c2b" providerId="AD" clId="Web-{FBF3301D-526B-4026-C3B6-46CBD35FAF22}" dt="2024-11-14T14:16:29.558" v="30" actId="14100"/>
        <pc:sldMkLst>
          <pc:docMk/>
          <pc:sldMk cId="2900076299" sldId="275"/>
        </pc:sldMkLst>
        <pc:spChg chg="mod">
          <ac:chgData name="Anthony Priest (Public Health Wales - No. 2 Capital Quarter)" userId="S::anthony.priest2@wales.nhs.uk::46692481-554a-429c-bc03-d4cca9c03c2b" providerId="AD" clId="Web-{FBF3301D-526B-4026-C3B6-46CBD35FAF22}" dt="2024-11-14T14:16:14.026" v="24" actId="1076"/>
          <ac:spMkLst>
            <pc:docMk/>
            <pc:sldMk cId="2900076299" sldId="275"/>
            <ac:spMk id="5" creationId="{86ECA335-07E0-51BB-7616-F0C4EAE47CDF}"/>
          </ac:spMkLst>
        </pc:spChg>
        <pc:spChg chg="mod">
          <ac:chgData name="Anthony Priest (Public Health Wales - No. 2 Capital Quarter)" userId="S::anthony.priest2@wales.nhs.uk::46692481-554a-429c-bc03-d4cca9c03c2b" providerId="AD" clId="Web-{FBF3301D-526B-4026-C3B6-46CBD35FAF22}" dt="2024-11-14T14:16:11.260" v="17" actId="1076"/>
          <ac:spMkLst>
            <pc:docMk/>
            <pc:sldMk cId="2900076299" sldId="275"/>
            <ac:spMk id="9" creationId="{256FE5EF-E7D4-919B-9546-3B2588839391}"/>
          </ac:spMkLst>
        </pc:spChg>
        <pc:spChg chg="mod">
          <ac:chgData name="Anthony Priest (Public Health Wales - No. 2 Capital Quarter)" userId="S::anthony.priest2@wales.nhs.uk::46692481-554a-429c-bc03-d4cca9c03c2b" providerId="AD" clId="Web-{FBF3301D-526B-4026-C3B6-46CBD35FAF22}" dt="2024-11-14T14:16:15.979" v="25" actId="1076"/>
          <ac:spMkLst>
            <pc:docMk/>
            <pc:sldMk cId="2900076299" sldId="275"/>
            <ac:spMk id="13" creationId="{74044B66-07D6-E1AB-A00F-3221E499C5B0}"/>
          </ac:spMkLst>
        </pc:spChg>
        <pc:spChg chg="mod">
          <ac:chgData name="Anthony Priest (Public Health Wales - No. 2 Capital Quarter)" userId="S::anthony.priest2@wales.nhs.uk::46692481-554a-429c-bc03-d4cca9c03c2b" providerId="AD" clId="Web-{FBF3301D-526B-4026-C3B6-46CBD35FAF22}" dt="2024-11-14T14:16:17.495" v="26" actId="1076"/>
          <ac:spMkLst>
            <pc:docMk/>
            <pc:sldMk cId="2900076299" sldId="275"/>
            <ac:spMk id="15" creationId="{3435D790-8380-CC3C-62EB-39AD40AB4C60}"/>
          </ac:spMkLst>
        </pc:spChg>
        <pc:spChg chg="mod">
          <ac:chgData name="Anthony Priest (Public Health Wales - No. 2 Capital Quarter)" userId="S::anthony.priest2@wales.nhs.uk::46692481-554a-429c-bc03-d4cca9c03c2b" providerId="AD" clId="Web-{FBF3301D-526B-4026-C3B6-46CBD35FAF22}" dt="2024-11-14T14:16:11.292" v="20" actId="1076"/>
          <ac:spMkLst>
            <pc:docMk/>
            <pc:sldMk cId="2900076299" sldId="275"/>
            <ac:spMk id="18" creationId="{2FC83817-02A5-3864-1163-7E998D1F53D9}"/>
          </ac:spMkLst>
        </pc:spChg>
        <pc:spChg chg="mod">
          <ac:chgData name="Anthony Priest (Public Health Wales - No. 2 Capital Quarter)" userId="S::anthony.priest2@wales.nhs.uk::46692481-554a-429c-bc03-d4cca9c03c2b" providerId="AD" clId="Web-{FBF3301D-526B-4026-C3B6-46CBD35FAF22}" dt="2024-11-14T14:16:22.964" v="27" actId="1076"/>
          <ac:spMkLst>
            <pc:docMk/>
            <pc:sldMk cId="2900076299" sldId="275"/>
            <ac:spMk id="19" creationId="{C89F7920-70C5-7CF3-F691-81FA6F4E032D}"/>
          </ac:spMkLst>
        </pc:spChg>
        <pc:spChg chg="mod">
          <ac:chgData name="Anthony Priest (Public Health Wales - No. 2 Capital Quarter)" userId="S::anthony.priest2@wales.nhs.uk::46692481-554a-429c-bc03-d4cca9c03c2b" providerId="AD" clId="Web-{FBF3301D-526B-4026-C3B6-46CBD35FAF22}" dt="2024-11-14T14:16:24.448" v="28" actId="1076"/>
          <ac:spMkLst>
            <pc:docMk/>
            <pc:sldMk cId="2900076299" sldId="275"/>
            <ac:spMk id="20" creationId="{FD18B545-A830-9BB3-6AD5-EFE19595CC47}"/>
          </ac:spMkLst>
        </pc:spChg>
        <pc:spChg chg="mod">
          <ac:chgData name="Anthony Priest (Public Health Wales - No. 2 Capital Quarter)" userId="S::anthony.priest2@wales.nhs.uk::46692481-554a-429c-bc03-d4cca9c03c2b" providerId="AD" clId="Web-{FBF3301D-526B-4026-C3B6-46CBD35FAF22}" dt="2024-11-14T14:16:29.558" v="30" actId="14100"/>
          <ac:spMkLst>
            <pc:docMk/>
            <pc:sldMk cId="2900076299" sldId="275"/>
            <ac:spMk id="21" creationId="{C338F586-55DF-A58E-A7BB-1833470BBE5C}"/>
          </ac:spMkLst>
        </pc:spChg>
      </pc:sldChg>
      <pc:sldChg chg="modSp">
        <pc:chgData name="Anthony Priest (Public Health Wales - No. 2 Capital Quarter)" userId="S::anthony.priest2@wales.nhs.uk::46692481-554a-429c-bc03-d4cca9c03c2b" providerId="AD" clId="Web-{FBF3301D-526B-4026-C3B6-46CBD35FAF22}" dt="2024-11-14T14:18:14.015" v="49" actId="20577"/>
        <pc:sldMkLst>
          <pc:docMk/>
          <pc:sldMk cId="2051242467" sldId="276"/>
        </pc:sldMkLst>
        <pc:spChg chg="mod">
          <ac:chgData name="Anthony Priest (Public Health Wales - No. 2 Capital Quarter)" userId="S::anthony.priest2@wales.nhs.uk::46692481-554a-429c-bc03-d4cca9c03c2b" providerId="AD" clId="Web-{FBF3301D-526B-4026-C3B6-46CBD35FAF22}" dt="2024-11-14T14:17:25.497" v="46" actId="1076"/>
          <ac:spMkLst>
            <pc:docMk/>
            <pc:sldMk cId="2051242467" sldId="276"/>
            <ac:spMk id="3" creationId="{419C9D29-B494-92BE-459B-86530FA5493D}"/>
          </ac:spMkLst>
        </pc:spChg>
        <pc:spChg chg="mod">
          <ac:chgData name="Anthony Priest (Public Health Wales - No. 2 Capital Quarter)" userId="S::anthony.priest2@wales.nhs.uk::46692481-554a-429c-bc03-d4cca9c03c2b" providerId="AD" clId="Web-{FBF3301D-526B-4026-C3B6-46CBD35FAF22}" dt="2024-11-14T14:18:14.015" v="49" actId="20577"/>
          <ac:spMkLst>
            <pc:docMk/>
            <pc:sldMk cId="2051242467" sldId="276"/>
            <ac:spMk id="8" creationId="{16C23DCD-3F09-B735-304D-4EB386FCBEF0}"/>
          </ac:spMkLst>
        </pc:spChg>
      </pc:sldChg>
      <pc:sldChg chg="modSp">
        <pc:chgData name="Anthony Priest (Public Health Wales - No. 2 Capital Quarter)" userId="S::anthony.priest2@wales.nhs.uk::46692481-554a-429c-bc03-d4cca9c03c2b" providerId="AD" clId="Web-{FBF3301D-526B-4026-C3B6-46CBD35FAF22}" dt="2024-11-14T14:16:57.684" v="42" actId="1076"/>
        <pc:sldMkLst>
          <pc:docMk/>
          <pc:sldMk cId="3520974492" sldId="277"/>
        </pc:sldMkLst>
        <pc:spChg chg="mod">
          <ac:chgData name="Anthony Priest (Public Health Wales - No. 2 Capital Quarter)" userId="S::anthony.priest2@wales.nhs.uk::46692481-554a-429c-bc03-d4cca9c03c2b" providerId="AD" clId="Web-{FBF3301D-526B-4026-C3B6-46CBD35FAF22}" dt="2024-11-14T14:16:46.043" v="38" actId="1076"/>
          <ac:spMkLst>
            <pc:docMk/>
            <pc:sldMk cId="3520974492" sldId="277"/>
            <ac:spMk id="5" creationId="{86ECA335-07E0-51BB-7616-F0C4EAE47CDF}"/>
          </ac:spMkLst>
        </pc:spChg>
        <pc:spChg chg="mod">
          <ac:chgData name="Anthony Priest (Public Health Wales - No. 2 Capital Quarter)" userId="S::anthony.priest2@wales.nhs.uk::46692481-554a-429c-bc03-d4cca9c03c2b" providerId="AD" clId="Web-{FBF3301D-526B-4026-C3B6-46CBD35FAF22}" dt="2024-11-14T14:16:43.496" v="32" actId="1076"/>
          <ac:spMkLst>
            <pc:docMk/>
            <pc:sldMk cId="3520974492" sldId="277"/>
            <ac:spMk id="9" creationId="{256FE5EF-E7D4-919B-9546-3B2588839391}"/>
          </ac:spMkLst>
        </pc:spChg>
        <pc:spChg chg="mod">
          <ac:chgData name="Anthony Priest (Public Health Wales - No. 2 Capital Quarter)" userId="S::anthony.priest2@wales.nhs.uk::46692481-554a-429c-bc03-d4cca9c03c2b" providerId="AD" clId="Web-{FBF3301D-526B-4026-C3B6-46CBD35FAF22}" dt="2024-11-14T14:16:47.793" v="39" actId="1076"/>
          <ac:spMkLst>
            <pc:docMk/>
            <pc:sldMk cId="3520974492" sldId="277"/>
            <ac:spMk id="13" creationId="{74044B66-07D6-E1AB-A00F-3221E499C5B0}"/>
          </ac:spMkLst>
        </pc:spChg>
        <pc:spChg chg="mod">
          <ac:chgData name="Anthony Priest (Public Health Wales - No. 2 Capital Quarter)" userId="S::anthony.priest2@wales.nhs.uk::46692481-554a-429c-bc03-d4cca9c03c2b" providerId="AD" clId="Web-{FBF3301D-526B-4026-C3B6-46CBD35FAF22}" dt="2024-11-14T14:16:50.824" v="40" actId="1076"/>
          <ac:spMkLst>
            <pc:docMk/>
            <pc:sldMk cId="3520974492" sldId="277"/>
            <ac:spMk id="15" creationId="{3435D790-8380-CC3C-62EB-39AD40AB4C60}"/>
          </ac:spMkLst>
        </pc:spChg>
        <pc:spChg chg="mod">
          <ac:chgData name="Anthony Priest (Public Health Wales - No. 2 Capital Quarter)" userId="S::anthony.priest2@wales.nhs.uk::46692481-554a-429c-bc03-d4cca9c03c2b" providerId="AD" clId="Web-{FBF3301D-526B-4026-C3B6-46CBD35FAF22}" dt="2024-11-14T14:16:43.512" v="35" actId="1076"/>
          <ac:spMkLst>
            <pc:docMk/>
            <pc:sldMk cId="3520974492" sldId="277"/>
            <ac:spMk id="18" creationId="{2FC83817-02A5-3864-1163-7E998D1F53D9}"/>
          </ac:spMkLst>
        </pc:spChg>
        <pc:spChg chg="mod">
          <ac:chgData name="Anthony Priest (Public Health Wales - No. 2 Capital Quarter)" userId="S::anthony.priest2@wales.nhs.uk::46692481-554a-429c-bc03-d4cca9c03c2b" providerId="AD" clId="Web-{FBF3301D-526B-4026-C3B6-46CBD35FAF22}" dt="2024-11-14T14:16:53.184" v="41" actId="1076"/>
          <ac:spMkLst>
            <pc:docMk/>
            <pc:sldMk cId="3520974492" sldId="277"/>
            <ac:spMk id="19" creationId="{C89F7920-70C5-7CF3-F691-81FA6F4E032D}"/>
          </ac:spMkLst>
        </pc:spChg>
        <pc:spChg chg="mod">
          <ac:chgData name="Anthony Priest (Public Health Wales - No. 2 Capital Quarter)" userId="S::anthony.priest2@wales.nhs.uk::46692481-554a-429c-bc03-d4cca9c03c2b" providerId="AD" clId="Web-{FBF3301D-526B-4026-C3B6-46CBD35FAF22}" dt="2024-11-14T14:16:57.684" v="42" actId="1076"/>
          <ac:spMkLst>
            <pc:docMk/>
            <pc:sldMk cId="3520974492" sldId="277"/>
            <ac:spMk id="20" creationId="{FD18B545-A830-9BB3-6AD5-EFE19595CC47}"/>
          </ac:spMkLst>
        </pc:spChg>
      </pc:sldChg>
    </pc:docChg>
  </pc:docChgLst>
  <pc:docChgLst>
    <pc:chgData name="Grace Lawson (Public Health Wales - No. 2 Capital Quarter)" userId="S::grace.lawson@wales.nhs.uk::88c6baf7-06f7-4e16-85cb-71260126bd16" providerId="AD" clId="Web-{3F7EA8E5-EB69-3F11-C09C-33D82FAF7338}"/>
    <pc:docChg chg="modSld">
      <pc:chgData name="Grace Lawson (Public Health Wales - No. 2 Capital Quarter)" userId="S::grace.lawson@wales.nhs.uk::88c6baf7-06f7-4e16-85cb-71260126bd16" providerId="AD" clId="Web-{3F7EA8E5-EB69-3F11-C09C-33D82FAF7338}" dt="2024-07-01T10:28:23.066" v="77"/>
      <pc:docMkLst>
        <pc:docMk/>
      </pc:docMkLst>
      <pc:sldChg chg="addSp modSp">
        <pc:chgData name="Grace Lawson (Public Health Wales - No. 2 Capital Quarter)" userId="S::grace.lawson@wales.nhs.uk::88c6baf7-06f7-4e16-85cb-71260126bd16" providerId="AD" clId="Web-{3F7EA8E5-EB69-3F11-C09C-33D82FAF7338}" dt="2024-07-01T09:33:00.436" v="73" actId="20577"/>
        <pc:sldMkLst>
          <pc:docMk/>
          <pc:sldMk cId="249438334" sldId="259"/>
        </pc:sldMkLst>
        <pc:spChg chg="add mod">
          <ac:chgData name="Grace Lawson (Public Health Wales - No. 2 Capital Quarter)" userId="S::grace.lawson@wales.nhs.uk::88c6baf7-06f7-4e16-85cb-71260126bd16" providerId="AD" clId="Web-{3F7EA8E5-EB69-3F11-C09C-33D82FAF7338}" dt="2024-07-01T09:33:00.436" v="73" actId="20577"/>
          <ac:spMkLst>
            <pc:docMk/>
            <pc:sldMk cId="249438334" sldId="259"/>
            <ac:spMk id="4" creationId="{654D7770-3A8F-F70C-7650-7C3C5C70A855}"/>
          </ac:spMkLst>
        </pc:spChg>
      </pc:sldChg>
      <pc:sldChg chg="addSp modSp">
        <pc:chgData name="Grace Lawson (Public Health Wales - No. 2 Capital Quarter)" userId="S::grace.lawson@wales.nhs.uk::88c6baf7-06f7-4e16-85cb-71260126bd16" providerId="AD" clId="Web-{3F7EA8E5-EB69-3F11-C09C-33D82FAF7338}" dt="2024-07-01T09:33:12.139" v="75" actId="20577"/>
        <pc:sldMkLst>
          <pc:docMk/>
          <pc:sldMk cId="4163141204" sldId="260"/>
        </pc:sldMkLst>
        <pc:spChg chg="add mod">
          <ac:chgData name="Grace Lawson (Public Health Wales - No. 2 Capital Quarter)" userId="S::grace.lawson@wales.nhs.uk::88c6baf7-06f7-4e16-85cb-71260126bd16" providerId="AD" clId="Web-{3F7EA8E5-EB69-3F11-C09C-33D82FAF7338}" dt="2024-07-01T09:33:12.139" v="75" actId="20577"/>
          <ac:spMkLst>
            <pc:docMk/>
            <pc:sldMk cId="4163141204" sldId="260"/>
            <ac:spMk id="4" creationId="{19B60CD0-D0F2-D29B-403A-ADA9DFF96B50}"/>
          </ac:spMkLst>
        </pc:spChg>
      </pc:sldChg>
      <pc:sldChg chg="modCm">
        <pc:chgData name="Grace Lawson (Public Health Wales - No. 2 Capital Quarter)" userId="S::grace.lawson@wales.nhs.uk::88c6baf7-06f7-4e16-85cb-71260126bd16" providerId="AD" clId="Web-{3F7EA8E5-EB69-3F11-C09C-33D82FAF7338}" dt="2024-07-01T10:27:30.471" v="76"/>
        <pc:sldMkLst>
          <pc:docMk/>
          <pc:sldMk cId="2059674175" sldId="262"/>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3F7EA8E5-EB69-3F11-C09C-33D82FAF7338}" dt="2024-07-01T10:27:30.471" v="76"/>
              <pc2:cmMkLst xmlns:pc2="http://schemas.microsoft.com/office/powerpoint/2019/9/main/command">
                <pc:docMk/>
                <pc:sldMk cId="2059674175" sldId="262"/>
                <pc2:cmMk id="{A4895DE4-CF53-48F3-9FE0-89F518EE0269}"/>
              </pc2:cmMkLst>
              <pc226:cmRplyChg chg="add">
                <pc226:chgData name="Grace Lawson (Public Health Wales - No. 2 Capital Quarter)" userId="S::grace.lawson@wales.nhs.uk::88c6baf7-06f7-4e16-85cb-71260126bd16" providerId="AD" clId="Web-{3F7EA8E5-EB69-3F11-C09C-33D82FAF7338}" dt="2024-07-01T10:27:30.471" v="76"/>
                <pc2:cmRplyMkLst xmlns:pc2="http://schemas.microsoft.com/office/powerpoint/2019/9/main/command">
                  <pc:docMk/>
                  <pc:sldMk cId="2059674175" sldId="262"/>
                  <pc2:cmMk id="{A4895DE4-CF53-48F3-9FE0-89F518EE0269}"/>
                  <pc2:cmRplyMk id="{B720C510-2722-4116-B217-8D0844FAE5E6}"/>
                </pc2:cmRplyMkLst>
              </pc226:cmRplyChg>
            </pc226:cmChg>
          </p:ext>
        </pc:extLst>
      </pc:sldChg>
      <pc:sldChg chg="addCm">
        <pc:chgData name="Grace Lawson (Public Health Wales - No. 2 Capital Quarter)" userId="S::grace.lawson@wales.nhs.uk::88c6baf7-06f7-4e16-85cb-71260126bd16" providerId="AD" clId="Web-{3F7EA8E5-EB69-3F11-C09C-33D82FAF7338}" dt="2024-07-01T10:28:23.066" v="77"/>
        <pc:sldMkLst>
          <pc:docMk/>
          <pc:sldMk cId="860682623" sldId="264"/>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3F7EA8E5-EB69-3F11-C09C-33D82FAF7338}" dt="2024-07-01T10:28:23.066" v="77"/>
              <pc2:cmMkLst xmlns:pc2="http://schemas.microsoft.com/office/powerpoint/2019/9/main/command">
                <pc:docMk/>
                <pc:sldMk cId="860682623" sldId="264"/>
                <pc2:cmMk id="{778AD7FC-A6DD-4707-8FC7-B0544C7E5830}"/>
              </pc2:cmMkLst>
            </pc226:cmChg>
          </p:ext>
        </pc:extLst>
      </pc:sldChg>
      <pc:sldChg chg="addSp modSp">
        <pc:chgData name="Grace Lawson (Public Health Wales - No. 2 Capital Quarter)" userId="S::grace.lawson@wales.nhs.uk::88c6baf7-06f7-4e16-85cb-71260126bd16" providerId="AD" clId="Web-{3F7EA8E5-EB69-3F11-C09C-33D82FAF7338}" dt="2024-07-01T09:33:06.373" v="74" actId="20577"/>
        <pc:sldMkLst>
          <pc:docMk/>
          <pc:sldMk cId="3015214445" sldId="270"/>
        </pc:sldMkLst>
        <pc:spChg chg="add mod">
          <ac:chgData name="Grace Lawson (Public Health Wales - No. 2 Capital Quarter)" userId="S::grace.lawson@wales.nhs.uk::88c6baf7-06f7-4e16-85cb-71260126bd16" providerId="AD" clId="Web-{3F7EA8E5-EB69-3F11-C09C-33D82FAF7338}" dt="2024-07-01T09:33:06.373" v="74" actId="20577"/>
          <ac:spMkLst>
            <pc:docMk/>
            <pc:sldMk cId="3015214445" sldId="270"/>
            <ac:spMk id="4" creationId="{DEE1D2AB-C69C-BFE5-3F2B-D39069E162A8}"/>
          </ac:spMkLst>
        </pc:spChg>
      </pc:sldChg>
    </pc:docChg>
  </pc:docChgLst>
  <pc:docChgLst>
    <pc:chgData name="Rachel Bath (Public Health Wales - No. 2 Capital Quarter)" userId="S::rachel.bath@wales.nhs.uk::81ca686b-55de-4eef-b901-aed88d92b93a" providerId="AD" clId="Web-{3D15BAD0-020E-C20E-DE6F-3D0519FF4E70}"/>
    <pc:docChg chg="modSld">
      <pc:chgData name="Rachel Bath (Public Health Wales - No. 2 Capital Quarter)" userId="S::rachel.bath@wales.nhs.uk::81ca686b-55de-4eef-b901-aed88d92b93a" providerId="AD" clId="Web-{3D15BAD0-020E-C20E-DE6F-3D0519FF4E70}" dt="2024-11-06T15:48:40.667" v="33" actId="20577"/>
      <pc:docMkLst>
        <pc:docMk/>
      </pc:docMkLst>
      <pc:sldChg chg="modSp">
        <pc:chgData name="Rachel Bath (Public Health Wales - No. 2 Capital Quarter)" userId="S::rachel.bath@wales.nhs.uk::81ca686b-55de-4eef-b901-aed88d92b93a" providerId="AD" clId="Web-{3D15BAD0-020E-C20E-DE6F-3D0519FF4E70}" dt="2024-11-06T15:28:58.056" v="7" actId="20577"/>
        <pc:sldMkLst>
          <pc:docMk/>
          <pc:sldMk cId="2059674175" sldId="262"/>
        </pc:sldMkLst>
        <pc:spChg chg="mod">
          <ac:chgData name="Rachel Bath (Public Health Wales - No. 2 Capital Quarter)" userId="S::rachel.bath@wales.nhs.uk::81ca686b-55de-4eef-b901-aed88d92b93a" providerId="AD" clId="Web-{3D15BAD0-020E-C20E-DE6F-3D0519FF4E70}" dt="2024-11-06T15:28:58.056" v="7" actId="20577"/>
          <ac:spMkLst>
            <pc:docMk/>
            <pc:sldMk cId="2059674175" sldId="262"/>
            <ac:spMk id="10" creationId="{D627342A-1FAD-B1AC-8533-CA1B411123BC}"/>
          </ac:spMkLst>
        </pc:spChg>
      </pc:sldChg>
      <pc:sldChg chg="modSp">
        <pc:chgData name="Rachel Bath (Public Health Wales - No. 2 Capital Quarter)" userId="S::rachel.bath@wales.nhs.uk::81ca686b-55de-4eef-b901-aed88d92b93a" providerId="AD" clId="Web-{3D15BAD0-020E-C20E-DE6F-3D0519FF4E70}" dt="2024-11-06T15:20:30.441" v="3" actId="20577"/>
        <pc:sldMkLst>
          <pc:docMk/>
          <pc:sldMk cId="838740724" sldId="263"/>
        </pc:sldMkLst>
        <pc:spChg chg="mod">
          <ac:chgData name="Rachel Bath (Public Health Wales - No. 2 Capital Quarter)" userId="S::rachel.bath@wales.nhs.uk::81ca686b-55de-4eef-b901-aed88d92b93a" providerId="AD" clId="Web-{3D15BAD0-020E-C20E-DE6F-3D0519FF4E70}" dt="2024-11-06T15:20:30.441" v="3" actId="20577"/>
          <ac:spMkLst>
            <pc:docMk/>
            <pc:sldMk cId="838740724" sldId="263"/>
            <ac:spMk id="2" creationId="{2DA7C015-F592-BE7F-F3AB-68E11AA61A37}"/>
          </ac:spMkLst>
        </pc:spChg>
      </pc:sldChg>
      <pc:sldChg chg="modSp">
        <pc:chgData name="Rachel Bath (Public Health Wales - No. 2 Capital Quarter)" userId="S::rachel.bath@wales.nhs.uk::81ca686b-55de-4eef-b901-aed88d92b93a" providerId="AD" clId="Web-{3D15BAD0-020E-C20E-DE6F-3D0519FF4E70}" dt="2024-11-06T15:39:17.112" v="16" actId="20577"/>
        <pc:sldMkLst>
          <pc:docMk/>
          <pc:sldMk cId="1233745260" sldId="267"/>
        </pc:sldMkLst>
        <pc:spChg chg="mod">
          <ac:chgData name="Rachel Bath (Public Health Wales - No. 2 Capital Quarter)" userId="S::rachel.bath@wales.nhs.uk::81ca686b-55de-4eef-b901-aed88d92b93a" providerId="AD" clId="Web-{3D15BAD0-020E-C20E-DE6F-3D0519FF4E70}" dt="2024-11-06T15:39:17.112" v="16" actId="20577"/>
          <ac:spMkLst>
            <pc:docMk/>
            <pc:sldMk cId="1233745260" sldId="267"/>
            <ac:spMk id="5" creationId="{EFCEC7B0-7579-0944-B35E-223DEE601B6D}"/>
          </ac:spMkLst>
        </pc:spChg>
      </pc:sldChg>
      <pc:sldChg chg="modSp">
        <pc:chgData name="Rachel Bath (Public Health Wales - No. 2 Capital Quarter)" userId="S::rachel.bath@wales.nhs.uk::81ca686b-55de-4eef-b901-aed88d92b93a" providerId="AD" clId="Web-{3D15BAD0-020E-C20E-DE6F-3D0519FF4E70}" dt="2024-11-06T15:48:40.667" v="33" actId="20577"/>
        <pc:sldMkLst>
          <pc:docMk/>
          <pc:sldMk cId="1609553542" sldId="273"/>
        </pc:sldMkLst>
        <pc:spChg chg="mod">
          <ac:chgData name="Rachel Bath (Public Health Wales - No. 2 Capital Quarter)" userId="S::rachel.bath@wales.nhs.uk::81ca686b-55de-4eef-b901-aed88d92b93a" providerId="AD" clId="Web-{3D15BAD0-020E-C20E-DE6F-3D0519FF4E70}" dt="2024-11-06T15:48:40.667" v="33" actId="20577"/>
          <ac:spMkLst>
            <pc:docMk/>
            <pc:sldMk cId="1609553542" sldId="273"/>
            <ac:spMk id="6" creationId="{3F75486D-AA52-3278-42EC-E32CE4317B91}"/>
          </ac:spMkLst>
        </pc:spChg>
      </pc:sldChg>
    </pc:docChg>
  </pc:docChgLst>
  <pc:docChgLst>
    <pc:chgData name="Anthony Priest (Public Health Wales - No. 2 Capital Quarter)" userId="S::anthony.priest2@wales.nhs.uk::46692481-554a-429c-bc03-d4cca9c03c2b" providerId="AD" clId="Web-{F6C0C114-AED4-52B0-87AE-7F0C312ECFED}"/>
    <pc:docChg chg="addSld delSld modSld">
      <pc:chgData name="Anthony Priest (Public Health Wales - No. 2 Capital Quarter)" userId="S::anthony.priest2@wales.nhs.uk::46692481-554a-429c-bc03-d4cca9c03c2b" providerId="AD" clId="Web-{F6C0C114-AED4-52B0-87AE-7F0C312ECFED}" dt="2024-11-06T14:19:58.877" v="14" actId="14100"/>
      <pc:docMkLst>
        <pc:docMk/>
      </pc:docMkLst>
      <pc:sldChg chg="addSp delSp modSp mod modClrScheme chgLayout">
        <pc:chgData name="Anthony Priest (Public Health Wales - No. 2 Capital Quarter)" userId="S::anthony.priest2@wales.nhs.uk::46692481-554a-429c-bc03-d4cca9c03c2b" providerId="AD" clId="Web-{F6C0C114-AED4-52B0-87AE-7F0C312ECFED}" dt="2024-11-06T14:19:58.877" v="14" actId="14100"/>
        <pc:sldMkLst>
          <pc:docMk/>
          <pc:sldMk cId="3135766127" sldId="258"/>
        </pc:sldMkLst>
        <pc:spChg chg="mod ord">
          <ac:chgData name="Anthony Priest (Public Health Wales - No. 2 Capital Quarter)" userId="S::anthony.priest2@wales.nhs.uk::46692481-554a-429c-bc03-d4cca9c03c2b" providerId="AD" clId="Web-{F6C0C114-AED4-52B0-87AE-7F0C312ECFED}" dt="2024-11-06T14:16:56.201" v="7"/>
          <ac:spMkLst>
            <pc:docMk/>
            <pc:sldMk cId="3135766127" sldId="258"/>
            <ac:spMk id="2" creationId="{F07DC459-3D95-717A-2BC1-47BBA56E784B}"/>
          </ac:spMkLst>
        </pc:spChg>
        <pc:spChg chg="mod ord">
          <ac:chgData name="Anthony Priest (Public Health Wales - No. 2 Capital Quarter)" userId="S::anthony.priest2@wales.nhs.uk::46692481-554a-429c-bc03-d4cca9c03c2b" providerId="AD" clId="Web-{F6C0C114-AED4-52B0-87AE-7F0C312ECFED}" dt="2024-11-06T14:16:56.201" v="7"/>
          <ac:spMkLst>
            <pc:docMk/>
            <pc:sldMk cId="3135766127" sldId="258"/>
            <ac:spMk id="3" creationId="{41EDFAD1-98BD-23C6-0916-034AD43C7256}"/>
          </ac:spMkLst>
        </pc:spChg>
        <pc:spChg chg="add del mod ord">
          <ac:chgData name="Anthony Priest (Public Health Wales - No. 2 Capital Quarter)" userId="S::anthony.priest2@wales.nhs.uk::46692481-554a-429c-bc03-d4cca9c03c2b" providerId="AD" clId="Web-{F6C0C114-AED4-52B0-87AE-7F0C312ECFED}" dt="2024-11-06T14:16:56.201" v="7"/>
          <ac:spMkLst>
            <pc:docMk/>
            <pc:sldMk cId="3135766127" sldId="258"/>
            <ac:spMk id="4" creationId="{4F8E11FD-722A-F617-CDE4-5A2F5D7D5747}"/>
          </ac:spMkLst>
        </pc:spChg>
        <pc:spChg chg="mod ord">
          <ac:chgData name="Anthony Priest (Public Health Wales - No. 2 Capital Quarter)" userId="S::anthony.priest2@wales.nhs.uk::46692481-554a-429c-bc03-d4cca9c03c2b" providerId="AD" clId="Web-{F6C0C114-AED4-52B0-87AE-7F0C312ECFED}" dt="2024-11-06T14:19:58.877" v="14" actId="14100"/>
          <ac:spMkLst>
            <pc:docMk/>
            <pc:sldMk cId="3135766127" sldId="258"/>
            <ac:spMk id="5" creationId="{31D563EB-CD6E-68C2-822A-8C22363547B8}"/>
          </ac:spMkLst>
        </pc:spChg>
        <pc:spChg chg="add del mod ord">
          <ac:chgData name="Anthony Priest (Public Health Wales - No. 2 Capital Quarter)" userId="S::anthony.priest2@wales.nhs.uk::46692481-554a-429c-bc03-d4cca9c03c2b" providerId="AD" clId="Web-{F6C0C114-AED4-52B0-87AE-7F0C312ECFED}" dt="2024-11-06T14:16:56.201" v="7"/>
          <ac:spMkLst>
            <pc:docMk/>
            <pc:sldMk cId="3135766127" sldId="258"/>
            <ac:spMk id="6" creationId="{126BCC84-0A8D-4CBE-107C-09439767CEBA}"/>
          </ac:spMkLst>
        </pc:spChg>
      </pc:sldChg>
      <pc:sldChg chg="new del">
        <pc:chgData name="Anthony Priest (Public Health Wales - No. 2 Capital Quarter)" userId="S::anthony.priest2@wales.nhs.uk::46692481-554a-429c-bc03-d4cca9c03c2b" providerId="AD" clId="Web-{F6C0C114-AED4-52B0-87AE-7F0C312ECFED}" dt="2024-11-06T14:16:19.997" v="1"/>
        <pc:sldMkLst>
          <pc:docMk/>
          <pc:sldMk cId="2530701998" sldId="275"/>
        </pc:sldMkLst>
      </pc:sldChg>
    </pc:docChg>
  </pc:docChgLst>
  <pc:docChgLst>
    <pc:chgData name="Lillie Price (Public Health Wales - No. 2 Capital Quarter)" userId="S::lillie.price@wales.nhs.uk::032d964d-be01-4d8a-8a44-d1d16ba64254" providerId="AD" clId="Web-{FEFE0F30-B746-20D8-783E-2AB850D4A486}"/>
    <pc:docChg chg="addSld modSld">
      <pc:chgData name="Lillie Price (Public Health Wales - No. 2 Capital Quarter)" userId="S::lillie.price@wales.nhs.uk::032d964d-be01-4d8a-8a44-d1d16ba64254" providerId="AD" clId="Web-{FEFE0F30-B746-20D8-783E-2AB850D4A486}" dt="2024-11-19T09:37:46.689" v="8"/>
      <pc:docMkLst>
        <pc:docMk/>
      </pc:docMkLst>
      <pc:sldChg chg="modNotes">
        <pc:chgData name="Lillie Price (Public Health Wales - No. 2 Capital Quarter)" userId="S::lillie.price@wales.nhs.uk::032d964d-be01-4d8a-8a44-d1d16ba64254" providerId="AD" clId="Web-{FEFE0F30-B746-20D8-783E-2AB850D4A486}" dt="2024-11-19T09:37:17.532" v="5"/>
        <pc:sldMkLst>
          <pc:docMk/>
          <pc:sldMk cId="2900076299" sldId="275"/>
        </pc:sldMkLst>
      </pc:sldChg>
      <pc:sldChg chg="modNotes">
        <pc:chgData name="Lillie Price (Public Health Wales - No. 2 Capital Quarter)" userId="S::lillie.price@wales.nhs.uk::032d964d-be01-4d8a-8a44-d1d16ba64254" providerId="AD" clId="Web-{FEFE0F30-B746-20D8-783E-2AB850D4A486}" dt="2024-11-19T09:37:29.314" v="7"/>
        <pc:sldMkLst>
          <pc:docMk/>
          <pc:sldMk cId="3520974492" sldId="277"/>
        </pc:sldMkLst>
      </pc:sldChg>
      <pc:sldChg chg="modSp add replId modNotes">
        <pc:chgData name="Lillie Price (Public Health Wales - No. 2 Capital Quarter)" userId="S::lillie.price@wales.nhs.uk::032d964d-be01-4d8a-8a44-d1d16ba64254" providerId="AD" clId="Web-{FEFE0F30-B746-20D8-783E-2AB850D4A486}" dt="2024-11-19T09:37:21.532" v="6"/>
        <pc:sldMkLst>
          <pc:docMk/>
          <pc:sldMk cId="3735426521" sldId="278"/>
        </pc:sldMkLst>
        <pc:spChg chg="mod">
          <ac:chgData name="Lillie Price (Public Health Wales - No. 2 Capital Quarter)" userId="S::lillie.price@wales.nhs.uk::032d964d-be01-4d8a-8a44-d1d16ba64254" providerId="AD" clId="Web-{FEFE0F30-B746-20D8-783E-2AB850D4A486}" dt="2024-11-19T09:36:39.905" v="2"/>
          <ac:spMkLst>
            <pc:docMk/>
            <pc:sldMk cId="3735426521" sldId="278"/>
            <ac:spMk id="5" creationId="{86ECA335-07E0-51BB-7616-F0C4EAE47CDF}"/>
          </ac:spMkLst>
        </pc:spChg>
        <pc:spChg chg="mod">
          <ac:chgData name="Lillie Price (Public Health Wales - No. 2 Capital Quarter)" userId="S::lillie.price@wales.nhs.uk::032d964d-be01-4d8a-8a44-d1d16ba64254" providerId="AD" clId="Web-{FEFE0F30-B746-20D8-783E-2AB850D4A486}" dt="2024-11-19T09:36:47.093" v="3"/>
          <ac:spMkLst>
            <pc:docMk/>
            <pc:sldMk cId="3735426521" sldId="278"/>
            <ac:spMk id="19" creationId="{C89F7920-70C5-7CF3-F691-81FA6F4E032D}"/>
          </ac:spMkLst>
        </pc:spChg>
      </pc:sldChg>
      <pc:sldChg chg="modSp add replId">
        <pc:chgData name="Lillie Price (Public Health Wales - No. 2 Capital Quarter)" userId="S::lillie.price@wales.nhs.uk::032d964d-be01-4d8a-8a44-d1d16ba64254" providerId="AD" clId="Web-{FEFE0F30-B746-20D8-783E-2AB850D4A486}" dt="2024-11-19T09:37:46.689" v="8"/>
        <pc:sldMkLst>
          <pc:docMk/>
          <pc:sldMk cId="2833305030" sldId="279"/>
        </pc:sldMkLst>
        <pc:spChg chg="mod">
          <ac:chgData name="Lillie Price (Public Health Wales - No. 2 Capital Quarter)" userId="S::lillie.price@wales.nhs.uk::032d964d-be01-4d8a-8a44-d1d16ba64254" providerId="AD" clId="Web-{FEFE0F30-B746-20D8-783E-2AB850D4A486}" dt="2024-11-19T09:37:09.813" v="4"/>
          <ac:spMkLst>
            <pc:docMk/>
            <pc:sldMk cId="2833305030" sldId="279"/>
            <ac:spMk id="15" creationId="{3435D790-8380-CC3C-62EB-39AD40AB4C60}"/>
          </ac:spMkLst>
        </pc:spChg>
        <pc:spChg chg="mod">
          <ac:chgData name="Lillie Price (Public Health Wales - No. 2 Capital Quarter)" userId="S::lillie.price@wales.nhs.uk::032d964d-be01-4d8a-8a44-d1d16ba64254" providerId="AD" clId="Web-{FEFE0F30-B746-20D8-783E-2AB850D4A486}" dt="2024-11-19T09:37:46.689" v="8"/>
          <ac:spMkLst>
            <pc:docMk/>
            <pc:sldMk cId="2833305030" sldId="279"/>
            <ac:spMk id="20" creationId="{FD18B545-A830-9BB3-6AD5-EFE19595CC47}"/>
          </ac:spMkLst>
        </pc:spChg>
      </pc:sldChg>
    </pc:docChg>
  </pc:docChgLst>
  <pc:docChgLst>
    <pc:chgData name="Sophie Flood (Public Health Wales - Matrix House)" userId="S::sophie.flood@wales.nhs.uk::f1b68508-ff1d-4a78-a875-f6aa95017de1" providerId="AD" clId="Web-{628BE2E7-0C2B-8128-8B6D-97B87FA170C7}"/>
    <pc:docChg chg="modSld">
      <pc:chgData name="Sophie Flood (Public Health Wales - Matrix House)" userId="S::sophie.flood@wales.nhs.uk::f1b68508-ff1d-4a78-a875-f6aa95017de1" providerId="AD" clId="Web-{628BE2E7-0C2B-8128-8B6D-97B87FA170C7}" dt="2024-11-12T12:28:29.756" v="24"/>
      <pc:docMkLst>
        <pc:docMk/>
      </pc:docMkLst>
      <pc:sldChg chg="modSp">
        <pc:chgData name="Sophie Flood (Public Health Wales - Matrix House)" userId="S::sophie.flood@wales.nhs.uk::f1b68508-ff1d-4a78-a875-f6aa95017de1" providerId="AD" clId="Web-{628BE2E7-0C2B-8128-8B6D-97B87FA170C7}" dt="2024-11-12T12:06:43.483" v="5" actId="20577"/>
        <pc:sldMkLst>
          <pc:docMk/>
          <pc:sldMk cId="3135766127" sldId="258"/>
        </pc:sldMkLst>
        <pc:spChg chg="mod">
          <ac:chgData name="Sophie Flood (Public Health Wales - Matrix House)" userId="S::sophie.flood@wales.nhs.uk::f1b68508-ff1d-4a78-a875-f6aa95017de1" providerId="AD" clId="Web-{628BE2E7-0C2B-8128-8B6D-97B87FA170C7}" dt="2024-11-12T12:06:43.483" v="5" actId="20577"/>
          <ac:spMkLst>
            <pc:docMk/>
            <pc:sldMk cId="3135766127" sldId="258"/>
            <ac:spMk id="5" creationId="{31D563EB-CD6E-68C2-822A-8C22363547B8}"/>
          </ac:spMkLst>
        </pc:spChg>
      </pc:sldChg>
      <pc:sldChg chg="delSp">
        <pc:chgData name="Sophie Flood (Public Health Wales - Matrix House)" userId="S::sophie.flood@wales.nhs.uk::f1b68508-ff1d-4a78-a875-f6aa95017de1" providerId="AD" clId="Web-{628BE2E7-0C2B-8128-8B6D-97B87FA170C7}" dt="2024-11-12T12:21:18.743" v="11"/>
        <pc:sldMkLst>
          <pc:docMk/>
          <pc:sldMk cId="1233745260" sldId="267"/>
        </pc:sldMkLst>
        <pc:spChg chg="del">
          <ac:chgData name="Sophie Flood (Public Health Wales - Matrix House)" userId="S::sophie.flood@wales.nhs.uk::f1b68508-ff1d-4a78-a875-f6aa95017de1" providerId="AD" clId="Web-{628BE2E7-0C2B-8128-8B6D-97B87FA170C7}" dt="2024-11-12T12:21:18.743" v="11"/>
          <ac:spMkLst>
            <pc:docMk/>
            <pc:sldMk cId="1233745260" sldId="267"/>
            <ac:spMk id="2" creationId="{C7D538FC-C8D3-A056-FAAC-3ED1C9D42F2D}"/>
          </ac:spMkLst>
        </pc:spChg>
      </pc:sldChg>
      <pc:sldChg chg="modSp">
        <pc:chgData name="Sophie Flood (Public Health Wales - Matrix House)" userId="S::sophie.flood@wales.nhs.uk::f1b68508-ff1d-4a78-a875-f6aa95017de1" providerId="AD" clId="Web-{628BE2E7-0C2B-8128-8B6D-97B87FA170C7}" dt="2024-11-12T12:25:30" v="15" actId="20577"/>
        <pc:sldMkLst>
          <pc:docMk/>
          <pc:sldMk cId="873038285" sldId="268"/>
        </pc:sldMkLst>
        <pc:spChg chg="mod">
          <ac:chgData name="Sophie Flood (Public Health Wales - Matrix House)" userId="S::sophie.flood@wales.nhs.uk::f1b68508-ff1d-4a78-a875-f6aa95017de1" providerId="AD" clId="Web-{628BE2E7-0C2B-8128-8B6D-97B87FA170C7}" dt="2024-11-12T12:25:30" v="15" actId="20577"/>
          <ac:spMkLst>
            <pc:docMk/>
            <pc:sldMk cId="873038285" sldId="268"/>
            <ac:spMk id="5" creationId="{EFCEC7B0-7579-0944-B35E-223DEE601B6D}"/>
          </ac:spMkLst>
        </pc:spChg>
      </pc:sldChg>
      <pc:sldChg chg="delSp">
        <pc:chgData name="Sophie Flood (Public Health Wales - Matrix House)" userId="S::sophie.flood@wales.nhs.uk::f1b68508-ff1d-4a78-a875-f6aa95017de1" providerId="AD" clId="Web-{628BE2E7-0C2B-8128-8B6D-97B87FA170C7}" dt="2024-11-12T12:09:48.270" v="6"/>
        <pc:sldMkLst>
          <pc:docMk/>
          <pc:sldMk cId="3015214445" sldId="270"/>
        </pc:sldMkLst>
        <pc:spChg chg="del">
          <ac:chgData name="Sophie Flood (Public Health Wales - Matrix House)" userId="S::sophie.flood@wales.nhs.uk::f1b68508-ff1d-4a78-a875-f6aa95017de1" providerId="AD" clId="Web-{628BE2E7-0C2B-8128-8B6D-97B87FA170C7}" dt="2024-11-12T12:09:48.270" v="6"/>
          <ac:spMkLst>
            <pc:docMk/>
            <pc:sldMk cId="3015214445" sldId="270"/>
            <ac:spMk id="2" creationId="{52B087F6-5150-3742-9ED8-9933C80BC794}"/>
          </ac:spMkLst>
        </pc:spChg>
      </pc:sldChg>
      <pc:sldChg chg="delSp">
        <pc:chgData name="Sophie Flood (Public Health Wales - Matrix House)" userId="S::sophie.flood@wales.nhs.uk::f1b68508-ff1d-4a78-a875-f6aa95017de1" providerId="AD" clId="Web-{628BE2E7-0C2B-8128-8B6D-97B87FA170C7}" dt="2024-11-12T12:26:48.253" v="16"/>
        <pc:sldMkLst>
          <pc:docMk/>
          <pc:sldMk cId="4186201724" sldId="271"/>
        </pc:sldMkLst>
        <pc:spChg chg="del">
          <ac:chgData name="Sophie Flood (Public Health Wales - Matrix House)" userId="S::sophie.flood@wales.nhs.uk::f1b68508-ff1d-4a78-a875-f6aa95017de1" providerId="AD" clId="Web-{628BE2E7-0C2B-8128-8B6D-97B87FA170C7}" dt="2024-11-12T12:26:48.253" v="16"/>
          <ac:spMkLst>
            <pc:docMk/>
            <pc:sldMk cId="4186201724" sldId="271"/>
            <ac:spMk id="3" creationId="{C0C7DCCE-97C9-50B2-0D56-E14D28157B68}"/>
          </ac:spMkLst>
        </pc:spChg>
      </pc:sldChg>
      <pc:sldChg chg="delSp modSp">
        <pc:chgData name="Sophie Flood (Public Health Wales - Matrix House)" userId="S::sophie.flood@wales.nhs.uk::f1b68508-ff1d-4a78-a875-f6aa95017de1" providerId="AD" clId="Web-{628BE2E7-0C2B-8128-8B6D-97B87FA170C7}" dt="2024-11-12T12:28:29.756" v="24"/>
        <pc:sldMkLst>
          <pc:docMk/>
          <pc:sldMk cId="1609553542" sldId="273"/>
        </pc:sldMkLst>
        <pc:spChg chg="del">
          <ac:chgData name="Sophie Flood (Public Health Wales - Matrix House)" userId="S::sophie.flood@wales.nhs.uk::f1b68508-ff1d-4a78-a875-f6aa95017de1" providerId="AD" clId="Web-{628BE2E7-0C2B-8128-8B6D-97B87FA170C7}" dt="2024-11-12T12:28:29.756" v="24"/>
          <ac:spMkLst>
            <pc:docMk/>
            <pc:sldMk cId="1609553542" sldId="273"/>
            <ac:spMk id="3" creationId="{C0C7DCCE-97C9-50B2-0D56-E14D28157B68}"/>
          </ac:spMkLst>
        </pc:spChg>
        <pc:spChg chg="mod">
          <ac:chgData name="Sophie Flood (Public Health Wales - Matrix House)" userId="S::sophie.flood@wales.nhs.uk::f1b68508-ff1d-4a78-a875-f6aa95017de1" providerId="AD" clId="Web-{628BE2E7-0C2B-8128-8B6D-97B87FA170C7}" dt="2024-11-12T12:28:00.270" v="23" actId="20577"/>
          <ac:spMkLst>
            <pc:docMk/>
            <pc:sldMk cId="1609553542" sldId="273"/>
            <ac:spMk id="6" creationId="{3F75486D-AA52-3278-42EC-E32CE4317B91}"/>
          </ac:spMkLst>
        </pc:spChg>
        <pc:spChg chg="mod">
          <ac:chgData name="Sophie Flood (Public Health Wales - Matrix House)" userId="S::sophie.flood@wales.nhs.uk::f1b68508-ff1d-4a78-a875-f6aa95017de1" providerId="AD" clId="Web-{628BE2E7-0C2B-8128-8B6D-97B87FA170C7}" dt="2024-11-12T12:27:29.597" v="19" actId="20577"/>
          <ac:spMkLst>
            <pc:docMk/>
            <pc:sldMk cId="1609553542" sldId="273"/>
            <ac:spMk id="7" creationId="{3F74E5CF-9B0F-DE31-1C15-31F3EDE0B5FB}"/>
          </ac:spMkLst>
        </pc:spChg>
      </pc:sldChg>
      <pc:sldChg chg="delSp modSp">
        <pc:chgData name="Sophie Flood (Public Health Wales - Matrix House)" userId="S::sophie.flood@wales.nhs.uk::f1b68508-ff1d-4a78-a875-f6aa95017de1" providerId="AD" clId="Web-{628BE2E7-0C2B-8128-8B6D-97B87FA170C7}" dt="2024-11-12T12:20:16.116" v="10"/>
        <pc:sldMkLst>
          <pc:docMk/>
          <pc:sldMk cId="2560671090" sldId="274"/>
        </pc:sldMkLst>
        <pc:spChg chg="del">
          <ac:chgData name="Sophie Flood (Public Health Wales - Matrix House)" userId="S::sophie.flood@wales.nhs.uk::f1b68508-ff1d-4a78-a875-f6aa95017de1" providerId="AD" clId="Web-{628BE2E7-0C2B-8128-8B6D-97B87FA170C7}" dt="2024-11-12T12:20:16.116" v="10"/>
          <ac:spMkLst>
            <pc:docMk/>
            <pc:sldMk cId="2560671090" sldId="274"/>
            <ac:spMk id="3" creationId="{6AAD9AD3-5F7D-9D18-38C5-D67583E92F86}"/>
          </ac:spMkLst>
        </pc:spChg>
        <pc:spChg chg="mod">
          <ac:chgData name="Sophie Flood (Public Health Wales - Matrix House)" userId="S::sophie.flood@wales.nhs.uk::f1b68508-ff1d-4a78-a875-f6aa95017de1" providerId="AD" clId="Web-{628BE2E7-0C2B-8128-8B6D-97B87FA170C7}" dt="2024-11-12T12:20:06.022" v="9" actId="20577"/>
          <ac:spMkLst>
            <pc:docMk/>
            <pc:sldMk cId="2560671090" sldId="274"/>
            <ac:spMk id="6" creationId="{5DA7CD86-E568-4801-287B-96E19413FED9}"/>
          </ac:spMkLst>
        </pc:spChg>
      </pc:sldChg>
    </pc:docChg>
  </pc:docChgLst>
  <pc:docChgLst>
    <pc:chgData name="Grace Lawson (Public Health Wales - No. 2 Capital Quarter)" userId="S::grace.lawson@wales.nhs.uk::88c6baf7-06f7-4e16-85cb-71260126bd16" providerId="AD" clId="Web-{D8D45FAC-ABF1-7226-CCE4-73144ABEA427}"/>
    <pc:docChg chg="modSld">
      <pc:chgData name="Grace Lawson (Public Health Wales - No. 2 Capital Quarter)" userId="S::grace.lawson@wales.nhs.uk::88c6baf7-06f7-4e16-85cb-71260126bd16" providerId="AD" clId="Web-{D8D45FAC-ABF1-7226-CCE4-73144ABEA427}" dt="2024-07-23T14:41:54.650" v="15" actId="20577"/>
      <pc:docMkLst>
        <pc:docMk/>
      </pc:docMkLst>
      <pc:sldChg chg="modSp modCm">
        <pc:chgData name="Grace Lawson (Public Health Wales - No. 2 Capital Quarter)" userId="S::grace.lawson@wales.nhs.uk::88c6baf7-06f7-4e16-85cb-71260126bd16" providerId="AD" clId="Web-{D8D45FAC-ABF1-7226-CCE4-73144ABEA427}" dt="2024-07-23T14:41:54.650" v="15" actId="20577"/>
        <pc:sldMkLst>
          <pc:docMk/>
          <pc:sldMk cId="3015214445" sldId="270"/>
        </pc:sldMkLst>
        <pc:spChg chg="mod">
          <ac:chgData name="Grace Lawson (Public Health Wales - No. 2 Capital Quarter)" userId="S::grace.lawson@wales.nhs.uk::88c6baf7-06f7-4e16-85cb-71260126bd16" providerId="AD" clId="Web-{D8D45FAC-ABF1-7226-CCE4-73144ABEA427}" dt="2024-07-23T14:41:54.650" v="15" actId="20577"/>
          <ac:spMkLst>
            <pc:docMk/>
            <pc:sldMk cId="3015214445" sldId="270"/>
            <ac:spMk id="5" creationId="{E14D8E5E-B0F4-578F-CC02-AEAA21C7AFBF}"/>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D8D45FAC-ABF1-7226-CCE4-73144ABEA427}" dt="2024-07-23T14:41:54.650" v="15" actId="20577"/>
              <pc2:cmMkLst xmlns:pc2="http://schemas.microsoft.com/office/powerpoint/2019/9/main/command">
                <pc:docMk/>
                <pc:sldMk cId="3015214445" sldId="270"/>
                <pc2:cmMk id="{6F682D1D-EE1A-4D0A-994F-537800CCFF5E}"/>
              </pc2:cmMkLst>
              <pc226:cmRplyChg chg="add">
                <pc226:chgData name="Grace Lawson (Public Health Wales - No. 2 Capital Quarter)" userId="S::grace.lawson@wales.nhs.uk::88c6baf7-06f7-4e16-85cb-71260126bd16" providerId="AD" clId="Web-{D8D45FAC-ABF1-7226-CCE4-73144ABEA427}" dt="2024-07-23T13:51:55.852" v="0"/>
                <pc2:cmRplyMkLst xmlns:pc2="http://schemas.microsoft.com/office/powerpoint/2019/9/main/command">
                  <pc:docMk/>
                  <pc:sldMk cId="3015214445" sldId="270"/>
                  <pc2:cmMk id="{6F682D1D-EE1A-4D0A-994F-537800CCFF5E}"/>
                  <pc2:cmRplyMk id="{326F227B-2753-461A-BF32-E7CE0E6D7347}"/>
                </pc2:cmRplyMkLst>
              </pc226:cmRplyChg>
            </pc226:cmChg>
            <pc226:cmChg xmlns:pc226="http://schemas.microsoft.com/office/powerpoint/2022/06/main/command" chg="mod">
              <pc226:chgData name="Grace Lawson (Public Health Wales - No. 2 Capital Quarter)" userId="S::grace.lawson@wales.nhs.uk::88c6baf7-06f7-4e16-85cb-71260126bd16" providerId="AD" clId="Web-{D8D45FAC-ABF1-7226-CCE4-73144ABEA427}" dt="2024-07-23T14:41:54.650" v="15" actId="20577"/>
              <pc2:cmMkLst xmlns:pc2="http://schemas.microsoft.com/office/powerpoint/2019/9/main/command">
                <pc:docMk/>
                <pc:sldMk cId="3015214445" sldId="270"/>
                <pc2:cmMk id="{3C39BAD0-93F6-45C7-B691-80EB7706A276}"/>
              </pc2:cmMkLst>
            </pc226:cmChg>
          </p:ext>
        </pc:extLst>
      </pc:sldChg>
      <pc:sldChg chg="delSp">
        <pc:chgData name="Grace Lawson (Public Health Wales - No. 2 Capital Quarter)" userId="S::grace.lawson@wales.nhs.uk::88c6baf7-06f7-4e16-85cb-71260126bd16" providerId="AD" clId="Web-{D8D45FAC-ABF1-7226-CCE4-73144ABEA427}" dt="2024-07-23T14:02:47.075" v="1"/>
        <pc:sldMkLst>
          <pc:docMk/>
          <pc:sldMk cId="3990787115" sldId="275"/>
        </pc:sldMkLst>
        <pc:spChg chg="del">
          <ac:chgData name="Grace Lawson (Public Health Wales - No. 2 Capital Quarter)" userId="S::grace.lawson@wales.nhs.uk::88c6baf7-06f7-4e16-85cb-71260126bd16" providerId="AD" clId="Web-{D8D45FAC-ABF1-7226-CCE4-73144ABEA427}" dt="2024-07-23T14:02:47.075" v="1"/>
          <ac:spMkLst>
            <pc:docMk/>
            <pc:sldMk cId="3990787115" sldId="275"/>
            <ac:spMk id="2" creationId="{6BDF1290-D0A0-9B62-E968-1278FC28E446}"/>
          </ac:spMkLst>
        </pc:spChg>
      </pc:sldChg>
    </pc:docChg>
  </pc:docChgLst>
  <pc:docChgLst>
    <pc:chgData name="Gareth Thomas (Public Health Wales, No. 2 Capital Quarter)" userId="S::gareth.thomas17@wales.nhs.uk::74ed2807-8d61-45c7-a3b0-de76cb24c3dd" providerId="AD" clId="Web-{CE1AE2C5-D8CA-E5DB-C6A5-E1305029AC64}"/>
    <pc:docChg chg="modSld">
      <pc:chgData name="Gareth Thomas (Public Health Wales, No. 2 Capital Quarter)" userId="S::gareth.thomas17@wales.nhs.uk::74ed2807-8d61-45c7-a3b0-de76cb24c3dd" providerId="AD" clId="Web-{CE1AE2C5-D8CA-E5DB-C6A5-E1305029AC64}" dt="2024-11-13T14:08:42.249" v="3" actId="20577"/>
      <pc:docMkLst>
        <pc:docMk/>
      </pc:docMkLst>
      <pc:sldChg chg="modSp">
        <pc:chgData name="Gareth Thomas (Public Health Wales, No. 2 Capital Quarter)" userId="S::gareth.thomas17@wales.nhs.uk::74ed2807-8d61-45c7-a3b0-de76cb24c3dd" providerId="AD" clId="Web-{CE1AE2C5-D8CA-E5DB-C6A5-E1305029AC64}" dt="2024-11-13T14:08:42.249" v="3" actId="20577"/>
        <pc:sldMkLst>
          <pc:docMk/>
          <pc:sldMk cId="3520974492" sldId="277"/>
        </pc:sldMkLst>
        <pc:spChg chg="mod">
          <ac:chgData name="Gareth Thomas (Public Health Wales, No. 2 Capital Quarter)" userId="S::gareth.thomas17@wales.nhs.uk::74ed2807-8d61-45c7-a3b0-de76cb24c3dd" providerId="AD" clId="Web-{CE1AE2C5-D8CA-E5DB-C6A5-E1305029AC64}" dt="2024-11-13T14:08:42.249" v="3" actId="20577"/>
          <ac:spMkLst>
            <pc:docMk/>
            <pc:sldMk cId="3520974492" sldId="277"/>
            <ac:spMk id="18" creationId="{2FC83817-02A5-3864-1163-7E998D1F53D9}"/>
          </ac:spMkLst>
        </pc:spChg>
      </pc:sldChg>
    </pc:docChg>
  </pc:docChgLst>
  <pc:docChgLst>
    <pc:chgData name="Grace Lawson (Public Health Wales - No. 2 Capital Quarter)" userId="S::grace.lawson@wales.nhs.uk::88c6baf7-06f7-4e16-85cb-71260126bd16" providerId="AD" clId="Web-{0CE8900A-56C0-A31E-8147-5CAAACCE800E}"/>
    <pc:docChg chg="modSld">
      <pc:chgData name="Grace Lawson (Public Health Wales - No. 2 Capital Quarter)" userId="S::grace.lawson@wales.nhs.uk::88c6baf7-06f7-4e16-85cb-71260126bd16" providerId="AD" clId="Web-{0CE8900A-56C0-A31E-8147-5CAAACCE800E}" dt="2024-10-10T10:32:13.176" v="176"/>
      <pc:docMkLst>
        <pc:docMk/>
      </pc:docMkLst>
      <pc:sldChg chg="modSp">
        <pc:chgData name="Grace Lawson (Public Health Wales - No. 2 Capital Quarter)" userId="S::grace.lawson@wales.nhs.uk::88c6baf7-06f7-4e16-85cb-71260126bd16" providerId="AD" clId="Web-{0CE8900A-56C0-A31E-8147-5CAAACCE800E}" dt="2024-10-10T10:32:13.176" v="176"/>
        <pc:sldMkLst>
          <pc:docMk/>
          <pc:sldMk cId="3990787115" sldId="275"/>
        </pc:sldMkLst>
        <pc:spChg chg="mod">
          <ac:chgData name="Grace Lawson (Public Health Wales - No. 2 Capital Quarter)" userId="S::grace.lawson@wales.nhs.uk::88c6baf7-06f7-4e16-85cb-71260126bd16" providerId="AD" clId="Web-{0CE8900A-56C0-A31E-8147-5CAAACCE800E}" dt="2024-10-10T10:27:53.558" v="0" actId="1076"/>
          <ac:spMkLst>
            <pc:docMk/>
            <pc:sldMk cId="3990787115" sldId="275"/>
            <ac:spMk id="3" creationId="{1A8DAB89-3480-6713-3E0B-7CFE8FE7D398}"/>
          </ac:spMkLst>
        </pc:spChg>
        <pc:spChg chg="mod">
          <ac:chgData name="Grace Lawson (Public Health Wales - No. 2 Capital Quarter)" userId="S::grace.lawson@wales.nhs.uk::88c6baf7-06f7-4e16-85cb-71260126bd16" providerId="AD" clId="Web-{0CE8900A-56C0-A31E-8147-5CAAACCE800E}" dt="2024-10-10T10:27:56.434" v="1" actId="1076"/>
          <ac:spMkLst>
            <pc:docMk/>
            <pc:sldMk cId="3990787115" sldId="275"/>
            <ac:spMk id="5" creationId="{CE0E0DED-3429-1BE8-AB31-28736D4215F3}"/>
          </ac:spMkLst>
        </pc:spChg>
        <pc:graphicFrameChg chg="mod modGraphic">
          <ac:chgData name="Grace Lawson (Public Health Wales - No. 2 Capital Quarter)" userId="S::grace.lawson@wales.nhs.uk::88c6baf7-06f7-4e16-85cb-71260126bd16" providerId="AD" clId="Web-{0CE8900A-56C0-A31E-8147-5CAAACCE800E}" dt="2024-10-10T10:32:13.176" v="176"/>
          <ac:graphicFrameMkLst>
            <pc:docMk/>
            <pc:sldMk cId="3990787115" sldId="275"/>
            <ac:graphicFrameMk id="6" creationId="{448AE4E0-6D87-C303-7466-D3876FD5EAC9}"/>
          </ac:graphicFrameMkLst>
        </pc:graphicFrameChg>
      </pc:sldChg>
    </pc:docChg>
  </pc:docChgLst>
  <pc:docChgLst>
    <pc:chgData name="Sophie Flood (Public Health Wales - Matrix House)" userId="S::sophie.flood@wales.nhs.uk::f1b68508-ff1d-4a78-a875-f6aa95017de1" providerId="AD" clId="Web-{6531E019-8F48-4743-25D1-105264D7B90F}"/>
    <pc:docChg chg="modSld">
      <pc:chgData name="Sophie Flood (Public Health Wales - Matrix House)" userId="S::sophie.flood@wales.nhs.uk::f1b68508-ff1d-4a78-a875-f6aa95017de1" providerId="AD" clId="Web-{6531E019-8F48-4743-25D1-105264D7B90F}" dt="2024-11-25T09:51:22.614" v="3" actId="20577"/>
      <pc:docMkLst>
        <pc:docMk/>
      </pc:docMkLst>
      <pc:sldChg chg="modSp">
        <pc:chgData name="Sophie Flood (Public Health Wales - Matrix House)" userId="S::sophie.flood@wales.nhs.uk::f1b68508-ff1d-4a78-a875-f6aa95017de1" providerId="AD" clId="Web-{6531E019-8F48-4743-25D1-105264D7B90F}" dt="2024-11-25T09:51:22.614" v="3" actId="20577"/>
        <pc:sldMkLst>
          <pc:docMk/>
          <pc:sldMk cId="4163141204" sldId="260"/>
        </pc:sldMkLst>
        <pc:spChg chg="mod">
          <ac:chgData name="Sophie Flood (Public Health Wales - Matrix House)" userId="S::sophie.flood@wales.nhs.uk::f1b68508-ff1d-4a78-a875-f6aa95017de1" providerId="AD" clId="Web-{6531E019-8F48-4743-25D1-105264D7B90F}" dt="2024-11-25T09:51:22.614" v="3" actId="20577"/>
          <ac:spMkLst>
            <pc:docMk/>
            <pc:sldMk cId="4163141204" sldId="260"/>
            <ac:spMk id="6" creationId="{7633A806-739E-3AD1-0B19-23EED83EE6E6}"/>
          </ac:spMkLst>
        </pc:spChg>
      </pc:sldChg>
    </pc:docChg>
  </pc:docChgLst>
  <pc:docChgLst>
    <pc:chgData name="Sophie Flood (Public Health Wales - Matrix House)" userId="S::sophie.flood@wales.nhs.uk::f1b68508-ff1d-4a78-a875-f6aa95017de1" providerId="AD" clId="Web-{AC4FE4D3-6E5D-16D2-3420-EF084620E18A}"/>
    <pc:docChg chg="addSld modSld">
      <pc:chgData name="Sophie Flood (Public Health Wales - Matrix House)" userId="S::sophie.flood@wales.nhs.uk::f1b68508-ff1d-4a78-a875-f6aa95017de1" providerId="AD" clId="Web-{AC4FE4D3-6E5D-16D2-3420-EF084620E18A}" dt="2025-01-23T11:18:11.969" v="2" actId="20577"/>
      <pc:docMkLst>
        <pc:docMk/>
      </pc:docMkLst>
      <pc:sldChg chg="modSp add">
        <pc:chgData name="Sophie Flood (Public Health Wales - Matrix House)" userId="S::sophie.flood@wales.nhs.uk::f1b68508-ff1d-4a78-a875-f6aa95017de1" providerId="AD" clId="Web-{AC4FE4D3-6E5D-16D2-3420-EF084620E18A}" dt="2025-01-23T11:18:11.969" v="2" actId="20577"/>
        <pc:sldMkLst>
          <pc:docMk/>
          <pc:sldMk cId="823388665" sldId="306"/>
        </pc:sldMkLst>
        <pc:spChg chg="mod">
          <ac:chgData name="Sophie Flood (Public Health Wales - Matrix House)" userId="S::sophie.flood@wales.nhs.uk::f1b68508-ff1d-4a78-a875-f6aa95017de1" providerId="AD" clId="Web-{AC4FE4D3-6E5D-16D2-3420-EF084620E18A}" dt="2025-01-23T11:18:11.969" v="2" actId="20577"/>
          <ac:spMkLst>
            <pc:docMk/>
            <pc:sldMk cId="823388665" sldId="306"/>
            <ac:spMk id="3" creationId="{CF67C87D-D479-CDB1-4ED3-582FF7BABB23}"/>
          </ac:spMkLst>
        </pc:spChg>
      </pc:sldChg>
    </pc:docChg>
  </pc:docChgLst>
  <pc:docChgLst>
    <pc:chgData name="Grace Lawson (Public Health Wales - No. 2 Capital Quarter)" userId="S::grace.lawson@wales.nhs.uk::88c6baf7-06f7-4e16-85cb-71260126bd16" providerId="AD" clId="Web-{39DC8C50-E23E-B6FA-AEE3-A4D804DA35A2}"/>
    <pc:docChg chg="mod addSld modSld sldOrd">
      <pc:chgData name="Grace Lawson (Public Health Wales - No. 2 Capital Quarter)" userId="S::grace.lawson@wales.nhs.uk::88c6baf7-06f7-4e16-85cb-71260126bd16" providerId="AD" clId="Web-{39DC8C50-E23E-B6FA-AEE3-A4D804DA35A2}" dt="2024-06-17T14:41:47.940" v="1343" actId="20577"/>
      <pc:docMkLst>
        <pc:docMk/>
      </pc:docMkLst>
      <pc:sldChg chg="delSp modSp">
        <pc:chgData name="Grace Lawson (Public Health Wales - No. 2 Capital Quarter)" userId="S::grace.lawson@wales.nhs.uk::88c6baf7-06f7-4e16-85cb-71260126bd16" providerId="AD" clId="Web-{39DC8C50-E23E-B6FA-AEE3-A4D804DA35A2}" dt="2024-06-17T09:52:59.522" v="46"/>
        <pc:sldMkLst>
          <pc:docMk/>
          <pc:sldMk cId="2926879243" sldId="256"/>
        </pc:sldMkLst>
        <pc:spChg chg="mod">
          <ac:chgData name="Grace Lawson (Public Health Wales - No. 2 Capital Quarter)" userId="S::grace.lawson@wales.nhs.uk::88c6baf7-06f7-4e16-85cb-71260126bd16" providerId="AD" clId="Web-{39DC8C50-E23E-B6FA-AEE3-A4D804DA35A2}" dt="2024-06-17T09:52:52.162" v="43" actId="20577"/>
          <ac:spMkLst>
            <pc:docMk/>
            <pc:sldMk cId="2926879243" sldId="256"/>
            <ac:spMk id="5" creationId="{3CE1152D-6BB6-3080-954C-28D9314E6AD5}"/>
          </ac:spMkLst>
        </pc:spChg>
        <pc:spChg chg="mod">
          <ac:chgData name="Grace Lawson (Public Health Wales - No. 2 Capital Quarter)" userId="S::grace.lawson@wales.nhs.uk::88c6baf7-06f7-4e16-85cb-71260126bd16" providerId="AD" clId="Web-{39DC8C50-E23E-B6FA-AEE3-A4D804DA35A2}" dt="2024-06-17T09:52:55.959" v="45" actId="20577"/>
          <ac:spMkLst>
            <pc:docMk/>
            <pc:sldMk cId="2926879243" sldId="256"/>
            <ac:spMk id="6" creationId="{49561BF0-1EE0-F350-32FC-16AB73C6A3DB}"/>
          </ac:spMkLst>
        </pc:spChg>
        <pc:spChg chg="del">
          <ac:chgData name="Grace Lawson (Public Health Wales - No. 2 Capital Quarter)" userId="S::grace.lawson@wales.nhs.uk::88c6baf7-06f7-4e16-85cb-71260126bd16" providerId="AD" clId="Web-{39DC8C50-E23E-B6FA-AEE3-A4D804DA35A2}" dt="2024-06-17T09:52:59.522" v="46"/>
          <ac:spMkLst>
            <pc:docMk/>
            <pc:sldMk cId="2926879243" sldId="256"/>
            <ac:spMk id="7" creationId="{3F31CDAB-09B4-AF29-15B1-4F0129871E46}"/>
          </ac:spMkLst>
        </pc:spChg>
      </pc:sldChg>
      <pc:sldChg chg="modSp">
        <pc:chgData name="Grace Lawson (Public Health Wales - No. 2 Capital Quarter)" userId="S::grace.lawson@wales.nhs.uk::88c6baf7-06f7-4e16-85cb-71260126bd16" providerId="AD" clId="Web-{39DC8C50-E23E-B6FA-AEE3-A4D804DA35A2}" dt="2024-06-17T09:53:11.444" v="52" actId="20577"/>
        <pc:sldMkLst>
          <pc:docMk/>
          <pc:sldMk cId="2167396426" sldId="257"/>
        </pc:sldMkLst>
        <pc:spChg chg="mod">
          <ac:chgData name="Grace Lawson (Public Health Wales - No. 2 Capital Quarter)" userId="S::grace.lawson@wales.nhs.uk::88c6baf7-06f7-4e16-85cb-71260126bd16" providerId="AD" clId="Web-{39DC8C50-E23E-B6FA-AEE3-A4D804DA35A2}" dt="2024-06-17T09:53:11.444" v="52" actId="20577"/>
          <ac:spMkLst>
            <pc:docMk/>
            <pc:sldMk cId="2167396426" sldId="257"/>
            <ac:spMk id="3" creationId="{8ECE27F0-EEC4-2419-C679-D1DA63C09809}"/>
          </ac:spMkLst>
        </pc:spChg>
        <pc:spChg chg="mod">
          <ac:chgData name="Grace Lawson (Public Health Wales - No. 2 Capital Quarter)" userId="S::grace.lawson@wales.nhs.uk::88c6baf7-06f7-4e16-85cb-71260126bd16" providerId="AD" clId="Web-{39DC8C50-E23E-B6FA-AEE3-A4D804DA35A2}" dt="2024-06-17T09:50:22.266" v="11" actId="1076"/>
          <ac:spMkLst>
            <pc:docMk/>
            <pc:sldMk cId="2167396426" sldId="257"/>
            <ac:spMk id="4" creationId="{97C2E9EC-2637-E4F3-6E2E-BA97237B945F}"/>
          </ac:spMkLst>
        </pc:spChg>
        <pc:spChg chg="mod">
          <ac:chgData name="Grace Lawson (Public Health Wales - No. 2 Capital Quarter)" userId="S::grace.lawson@wales.nhs.uk::88c6baf7-06f7-4e16-85cb-71260126bd16" providerId="AD" clId="Web-{39DC8C50-E23E-B6FA-AEE3-A4D804DA35A2}" dt="2024-06-17T09:52:28.740" v="31" actId="20577"/>
          <ac:spMkLst>
            <pc:docMk/>
            <pc:sldMk cId="2167396426" sldId="257"/>
            <ac:spMk id="5" creationId="{125256ED-0103-007B-884A-A23DC0717739}"/>
          </ac:spMkLst>
        </pc:spChg>
      </pc:sldChg>
      <pc:sldChg chg="delSp modSp new addCm modCm">
        <pc:chgData name="Grace Lawson (Public Health Wales - No. 2 Capital Quarter)" userId="S::grace.lawson@wales.nhs.uk::88c6baf7-06f7-4e16-85cb-71260126bd16" providerId="AD" clId="Web-{39DC8C50-E23E-B6FA-AEE3-A4D804DA35A2}" dt="2024-06-17T10:30:29.691" v="304" actId="20577"/>
        <pc:sldMkLst>
          <pc:docMk/>
          <pc:sldMk cId="3135766127" sldId="258"/>
        </pc:sldMkLst>
        <pc:spChg chg="mod">
          <ac:chgData name="Grace Lawson (Public Health Wales - No. 2 Capital Quarter)" userId="S::grace.lawson@wales.nhs.uk::88c6baf7-06f7-4e16-85cb-71260126bd16" providerId="AD" clId="Web-{39DC8C50-E23E-B6FA-AEE3-A4D804DA35A2}" dt="2024-06-17T09:54:45.870" v="68" actId="1076"/>
          <ac:spMkLst>
            <pc:docMk/>
            <pc:sldMk cId="3135766127" sldId="258"/>
            <ac:spMk id="3" creationId="{41EDFAD1-98BD-23C6-0916-034AD43C7256}"/>
          </ac:spMkLst>
        </pc:spChg>
        <pc:spChg chg="del">
          <ac:chgData name="Grace Lawson (Public Health Wales - No. 2 Capital Quarter)" userId="S::grace.lawson@wales.nhs.uk::88c6baf7-06f7-4e16-85cb-71260126bd16" providerId="AD" clId="Web-{39DC8C50-E23E-B6FA-AEE3-A4D804DA35A2}" dt="2024-06-17T09:54:39.682" v="66"/>
          <ac:spMkLst>
            <pc:docMk/>
            <pc:sldMk cId="3135766127" sldId="258"/>
            <ac:spMk id="4" creationId="{5B0693FC-8AA9-96EC-2AE0-A6458378723C}"/>
          </ac:spMkLst>
        </pc:spChg>
        <pc:spChg chg="mod">
          <ac:chgData name="Grace Lawson (Public Health Wales - No. 2 Capital Quarter)" userId="S::grace.lawson@wales.nhs.uk::88c6baf7-06f7-4e16-85cb-71260126bd16" providerId="AD" clId="Web-{39DC8C50-E23E-B6FA-AEE3-A4D804DA35A2}" dt="2024-06-17T10:30:29.691" v="304" actId="20577"/>
          <ac:spMkLst>
            <pc:docMk/>
            <pc:sldMk cId="3135766127" sldId="258"/>
            <ac:spMk id="5" creationId="{31D563EB-CD6E-68C2-822A-8C22363547B8}"/>
          </ac:spMkLst>
        </pc:spChg>
        <pc:extLst>
          <p:ext xmlns:p="http://schemas.openxmlformats.org/presentationml/2006/main" uri="{D6D511B9-2390-475A-947B-AFAB55BFBCF1}">
            <pc226:cmChg xmlns:pc226="http://schemas.microsoft.com/office/powerpoint/2022/06/main/command" chg="add mod">
              <pc226:chgData name="Grace Lawson (Public Health Wales - No. 2 Capital Quarter)" userId="S::grace.lawson@wales.nhs.uk::88c6baf7-06f7-4e16-85cb-71260126bd16" providerId="AD" clId="Web-{39DC8C50-E23E-B6FA-AEE3-A4D804DA35A2}" dt="2024-06-17T10:30:29.691" v="304" actId="20577"/>
              <pc2:cmMkLst xmlns:pc2="http://schemas.microsoft.com/office/powerpoint/2019/9/main/command">
                <pc:docMk/>
                <pc:sldMk cId="3135766127" sldId="258"/>
                <pc2:cmMk id="{67F91A07-36E4-4843-A7EC-851712C3E56A}"/>
              </pc2:cmMkLst>
            </pc226:cmChg>
          </p:ext>
        </pc:extLst>
      </pc:sldChg>
      <pc:sldChg chg="delSp modSp new addCm delCm modCm">
        <pc:chgData name="Grace Lawson (Public Health Wales - No. 2 Capital Quarter)" userId="S::grace.lawson@wales.nhs.uk::88c6baf7-06f7-4e16-85cb-71260126bd16" providerId="AD" clId="Web-{39DC8C50-E23E-B6FA-AEE3-A4D804DA35A2}" dt="2024-06-17T13:33:45.587" v="636" actId="1076"/>
        <pc:sldMkLst>
          <pc:docMk/>
          <pc:sldMk cId="249438334" sldId="259"/>
        </pc:sldMkLst>
        <pc:spChg chg="mod">
          <ac:chgData name="Grace Lawson (Public Health Wales - No. 2 Capital Quarter)" userId="S::grace.lawson@wales.nhs.uk::88c6baf7-06f7-4e16-85cb-71260126bd16" providerId="AD" clId="Web-{39DC8C50-E23E-B6FA-AEE3-A4D804DA35A2}" dt="2024-06-17T10:42:26.673" v="396" actId="1076"/>
          <ac:spMkLst>
            <pc:docMk/>
            <pc:sldMk cId="249438334" sldId="259"/>
            <ac:spMk id="3" creationId="{1752E7EF-64BA-E00E-1E07-6B3F0A074843}"/>
          </ac:spMkLst>
        </pc:spChg>
        <pc:spChg chg="del">
          <ac:chgData name="Grace Lawson (Public Health Wales - No. 2 Capital Quarter)" userId="S::grace.lawson@wales.nhs.uk::88c6baf7-06f7-4e16-85cb-71260126bd16" providerId="AD" clId="Web-{39DC8C50-E23E-B6FA-AEE3-A4D804DA35A2}" dt="2024-06-17T10:42:16.329" v="393"/>
          <ac:spMkLst>
            <pc:docMk/>
            <pc:sldMk cId="249438334" sldId="259"/>
            <ac:spMk id="4" creationId="{9E6C2220-FD2D-04DE-B8B2-49C6F0BF5FCA}"/>
          </ac:spMkLst>
        </pc:spChg>
        <pc:spChg chg="mod">
          <ac:chgData name="Grace Lawson (Public Health Wales - No. 2 Capital Quarter)" userId="S::grace.lawson@wales.nhs.uk::88c6baf7-06f7-4e16-85cb-71260126bd16" providerId="AD" clId="Web-{39DC8C50-E23E-B6FA-AEE3-A4D804DA35A2}" dt="2024-06-17T13:33:45.587" v="636" actId="1076"/>
          <ac:spMkLst>
            <pc:docMk/>
            <pc:sldMk cId="249438334" sldId="259"/>
            <ac:spMk id="5" creationId="{E14D8E5E-B0F4-578F-CC02-AEAA21C7AFBF}"/>
          </ac:spMkLst>
        </pc:spChg>
        <pc:extLst>
          <p:ext xmlns:p="http://schemas.openxmlformats.org/presentationml/2006/main" uri="{D6D511B9-2390-475A-947B-AFAB55BFBCF1}">
            <pc226:cmChg xmlns:pc226="http://schemas.microsoft.com/office/powerpoint/2022/06/main/command" chg="add del mod">
              <pc226:chgData name="Grace Lawson (Public Health Wales - No. 2 Capital Quarter)" userId="S::grace.lawson@wales.nhs.uk::88c6baf7-06f7-4e16-85cb-71260126bd16" providerId="AD" clId="Web-{39DC8C50-E23E-B6FA-AEE3-A4D804DA35A2}" dt="2024-06-17T11:51:01.899" v="602"/>
              <pc2:cmMkLst xmlns:pc2="http://schemas.microsoft.com/office/powerpoint/2019/9/main/command">
                <pc:docMk/>
                <pc:sldMk cId="249438334" sldId="259"/>
                <pc2:cmMk id="{F708951A-31A2-4B32-9E8B-959F7FB7CA92}"/>
              </pc2:cmMkLst>
            </pc226:cmChg>
            <pc226:cmChg xmlns:pc226="http://schemas.microsoft.com/office/powerpoint/2022/06/main/command" chg="add mod">
              <pc226:chgData name="Grace Lawson (Public Health Wales - No. 2 Capital Quarter)" userId="S::grace.lawson@wales.nhs.uk::88c6baf7-06f7-4e16-85cb-71260126bd16" providerId="AD" clId="Web-{39DC8C50-E23E-B6FA-AEE3-A4D804DA35A2}" dt="2024-06-17T13:33:43.728" v="635" actId="20577"/>
              <pc2:cmMkLst xmlns:pc2="http://schemas.microsoft.com/office/powerpoint/2019/9/main/command">
                <pc:docMk/>
                <pc:sldMk cId="249438334" sldId="259"/>
                <pc2:cmMk id="{14004C7B-18AA-43DE-8749-2E92A928D9B9}"/>
              </pc2:cmMkLst>
            </pc226:cmChg>
            <pc226:cmChg xmlns:pc226="http://schemas.microsoft.com/office/powerpoint/2022/06/main/command" chg="add mod">
              <pc226:chgData name="Grace Lawson (Public Health Wales - No. 2 Capital Quarter)" userId="S::grace.lawson@wales.nhs.uk::88c6baf7-06f7-4e16-85cb-71260126bd16" providerId="AD" clId="Web-{39DC8C50-E23E-B6FA-AEE3-A4D804DA35A2}" dt="2024-06-17T13:33:43.728" v="635" actId="20577"/>
              <pc2:cmMkLst xmlns:pc2="http://schemas.microsoft.com/office/powerpoint/2019/9/main/command">
                <pc:docMk/>
                <pc:sldMk cId="249438334" sldId="259"/>
                <pc2:cmMk id="{3E0583F7-32D1-46DE-9CA2-EE74DA1A95F0}"/>
              </pc2:cmMkLst>
            </pc226:cmChg>
          </p:ext>
        </pc:extLst>
      </pc:sldChg>
      <pc:sldChg chg="modSp add replId">
        <pc:chgData name="Grace Lawson (Public Health Wales - No. 2 Capital Quarter)" userId="S::grace.lawson@wales.nhs.uk::88c6baf7-06f7-4e16-85cb-71260126bd16" providerId="AD" clId="Web-{39DC8C50-E23E-B6FA-AEE3-A4D804DA35A2}" dt="2024-06-17T13:46:32.136" v="738" actId="20577"/>
        <pc:sldMkLst>
          <pc:docMk/>
          <pc:sldMk cId="4163141204" sldId="260"/>
        </pc:sldMkLst>
        <pc:spChg chg="mod">
          <ac:chgData name="Grace Lawson (Public Health Wales - No. 2 Capital Quarter)" userId="S::grace.lawson@wales.nhs.uk::88c6baf7-06f7-4e16-85cb-71260126bd16" providerId="AD" clId="Web-{39DC8C50-E23E-B6FA-AEE3-A4D804DA35A2}" dt="2024-06-17T13:46:32.136" v="738" actId="20577"/>
          <ac:spMkLst>
            <pc:docMk/>
            <pc:sldMk cId="4163141204" sldId="260"/>
            <ac:spMk id="5" creationId="{E14D8E5E-B0F4-578F-CC02-AEAA21C7AFBF}"/>
          </ac:spMkLst>
        </pc:spChg>
      </pc:sldChg>
      <pc:sldChg chg="new">
        <pc:chgData name="Grace Lawson (Public Health Wales - No. 2 Capital Quarter)" userId="S::grace.lawson@wales.nhs.uk::88c6baf7-06f7-4e16-85cb-71260126bd16" providerId="AD" clId="Web-{39DC8C50-E23E-B6FA-AEE3-A4D804DA35A2}" dt="2024-06-17T13:51:14.279" v="739"/>
        <pc:sldMkLst>
          <pc:docMk/>
          <pc:sldMk cId="877015743" sldId="261"/>
        </pc:sldMkLst>
      </pc:sldChg>
      <pc:sldChg chg="addSp delSp modSp new ord">
        <pc:chgData name="Grace Lawson (Public Health Wales - No. 2 Capital Quarter)" userId="S::grace.lawson@wales.nhs.uk::88c6baf7-06f7-4e16-85cb-71260126bd16" providerId="AD" clId="Web-{39DC8C50-E23E-B6FA-AEE3-A4D804DA35A2}" dt="2024-06-17T14:41:47.940" v="1343" actId="20577"/>
        <pc:sldMkLst>
          <pc:docMk/>
          <pc:sldMk cId="2059674175" sldId="262"/>
        </pc:sldMkLst>
        <pc:spChg chg="del">
          <ac:chgData name="Grace Lawson (Public Health Wales - No. 2 Capital Quarter)" userId="S::grace.lawson@wales.nhs.uk::88c6baf7-06f7-4e16-85cb-71260126bd16" providerId="AD" clId="Web-{39DC8C50-E23E-B6FA-AEE3-A4D804DA35A2}" dt="2024-06-17T13:51:34.249" v="741"/>
          <ac:spMkLst>
            <pc:docMk/>
            <pc:sldMk cId="2059674175" sldId="262"/>
            <ac:spMk id="2" creationId="{A4862F2E-3C83-C78C-5172-C53B111E35B5}"/>
          </ac:spMkLst>
        </pc:spChg>
        <pc:spChg chg="mod">
          <ac:chgData name="Grace Lawson (Public Health Wales - No. 2 Capital Quarter)" userId="S::grace.lawson@wales.nhs.uk::88c6baf7-06f7-4e16-85cb-71260126bd16" providerId="AD" clId="Web-{39DC8C50-E23E-B6FA-AEE3-A4D804DA35A2}" dt="2024-06-17T14:20:21.874" v="1072" actId="1076"/>
          <ac:spMkLst>
            <pc:docMk/>
            <pc:sldMk cId="2059674175" sldId="262"/>
            <ac:spMk id="4" creationId="{2BBB8021-2482-7B5A-B7BC-E12F7EDE8A94}"/>
          </ac:spMkLst>
        </pc:spChg>
        <pc:spChg chg="mod">
          <ac:chgData name="Grace Lawson (Public Health Wales - No. 2 Capital Quarter)" userId="S::grace.lawson@wales.nhs.uk::88c6baf7-06f7-4e16-85cb-71260126bd16" providerId="AD" clId="Web-{39DC8C50-E23E-B6FA-AEE3-A4D804DA35A2}" dt="2024-06-17T14:27:30.620" v="1112" actId="20577"/>
          <ac:spMkLst>
            <pc:docMk/>
            <pc:sldMk cId="2059674175" sldId="262"/>
            <ac:spMk id="5" creationId="{622D910E-2D47-3EA9-A900-8610B14BA5F7}"/>
          </ac:spMkLst>
        </pc:spChg>
        <pc:spChg chg="mod">
          <ac:chgData name="Grace Lawson (Public Health Wales - No. 2 Capital Quarter)" userId="S::grace.lawson@wales.nhs.uk::88c6baf7-06f7-4e16-85cb-71260126bd16" providerId="AD" clId="Web-{39DC8C50-E23E-B6FA-AEE3-A4D804DA35A2}" dt="2024-06-17T14:41:47.940" v="1343" actId="20577"/>
          <ac:spMkLst>
            <pc:docMk/>
            <pc:sldMk cId="2059674175" sldId="262"/>
            <ac:spMk id="6" creationId="{F04A4E8D-AE61-EFDE-8774-8A6D8EC3B17C}"/>
          </ac:spMkLst>
        </pc:spChg>
        <pc:spChg chg="add mod">
          <ac:chgData name="Grace Lawson (Public Health Wales - No. 2 Capital Quarter)" userId="S::grace.lawson@wales.nhs.uk::88c6baf7-06f7-4e16-85cb-71260126bd16" providerId="AD" clId="Web-{39DC8C50-E23E-B6FA-AEE3-A4D804DA35A2}" dt="2024-06-17T14:19:40.653" v="1068" actId="1076"/>
          <ac:spMkLst>
            <pc:docMk/>
            <pc:sldMk cId="2059674175" sldId="262"/>
            <ac:spMk id="8" creationId="{95780F1F-DA25-DD36-B1AC-A11C16A9BEEA}"/>
          </ac:spMkLst>
        </pc:spChg>
        <pc:spChg chg="add">
          <ac:chgData name="Grace Lawson (Public Health Wales - No. 2 Capital Quarter)" userId="S::grace.lawson@wales.nhs.uk::88c6baf7-06f7-4e16-85cb-71260126bd16" providerId="AD" clId="Web-{39DC8C50-E23E-B6FA-AEE3-A4D804DA35A2}" dt="2024-06-17T14:30:11.818" v="1161"/>
          <ac:spMkLst>
            <pc:docMk/>
            <pc:sldMk cId="2059674175" sldId="262"/>
            <ac:spMk id="10" creationId="{D627342A-1FAD-B1AC-8533-CA1B411123BC}"/>
          </ac:spMkLst>
        </pc:spChg>
        <pc:picChg chg="add mod ord modCrop">
          <ac:chgData name="Grace Lawson (Public Health Wales - No. 2 Capital Quarter)" userId="S::grace.lawson@wales.nhs.uk::88c6baf7-06f7-4e16-85cb-71260126bd16" providerId="AD" clId="Web-{39DC8C50-E23E-B6FA-AEE3-A4D804DA35A2}" dt="2024-06-17T14:40:15.731" v="1323" actId="14100"/>
          <ac:picMkLst>
            <pc:docMk/>
            <pc:sldMk cId="2059674175" sldId="262"/>
            <ac:picMk id="7" creationId="{80FC1833-8A21-54DA-A4B2-8277187B031C}"/>
          </ac:picMkLst>
        </pc:picChg>
      </pc:sldChg>
      <pc:sldChg chg="addSp delSp modSp add ord replId">
        <pc:chgData name="Grace Lawson (Public Health Wales - No. 2 Capital Quarter)" userId="S::grace.lawson@wales.nhs.uk::88c6baf7-06f7-4e16-85cb-71260126bd16" providerId="AD" clId="Web-{39DC8C50-E23E-B6FA-AEE3-A4D804DA35A2}" dt="2024-06-17T14:40:00.527" v="1322" actId="20577"/>
        <pc:sldMkLst>
          <pc:docMk/>
          <pc:sldMk cId="838740724" sldId="263"/>
        </pc:sldMkLst>
        <pc:spChg chg="add mod">
          <ac:chgData name="Grace Lawson (Public Health Wales - No. 2 Capital Quarter)" userId="S::grace.lawson@wales.nhs.uk::88c6baf7-06f7-4e16-85cb-71260126bd16" providerId="AD" clId="Web-{39DC8C50-E23E-B6FA-AEE3-A4D804DA35A2}" dt="2024-06-17T14:38:22.693" v="1318" actId="1076"/>
          <ac:spMkLst>
            <pc:docMk/>
            <pc:sldMk cId="838740724" sldId="263"/>
            <ac:spMk id="2" creationId="{2DA7C015-F592-BE7F-F3AB-68E11AA61A37}"/>
          </ac:spMkLst>
        </pc:spChg>
        <pc:spChg chg="mod">
          <ac:chgData name="Grace Lawson (Public Health Wales - No. 2 Capital Quarter)" userId="S::grace.lawson@wales.nhs.uk::88c6baf7-06f7-4e16-85cb-71260126bd16" providerId="AD" clId="Web-{39DC8C50-E23E-B6FA-AEE3-A4D804DA35A2}" dt="2024-06-17T14:27:25.995" v="1111" actId="20577"/>
          <ac:spMkLst>
            <pc:docMk/>
            <pc:sldMk cId="838740724" sldId="263"/>
            <ac:spMk id="5" creationId="{622D910E-2D47-3EA9-A900-8610B14BA5F7}"/>
          </ac:spMkLst>
        </pc:spChg>
        <pc:spChg chg="mod">
          <ac:chgData name="Grace Lawson (Public Health Wales - No. 2 Capital Quarter)" userId="S::grace.lawson@wales.nhs.uk::88c6baf7-06f7-4e16-85cb-71260126bd16" providerId="AD" clId="Web-{39DC8C50-E23E-B6FA-AEE3-A4D804DA35A2}" dt="2024-06-17T14:40:00.527" v="1322" actId="20577"/>
          <ac:spMkLst>
            <pc:docMk/>
            <pc:sldMk cId="838740724" sldId="263"/>
            <ac:spMk id="6" creationId="{F04A4E8D-AE61-EFDE-8774-8A6D8EC3B17C}"/>
          </ac:spMkLst>
        </pc:spChg>
        <pc:spChg chg="mod">
          <ac:chgData name="Grace Lawson (Public Health Wales - No. 2 Capital Quarter)" userId="S::grace.lawson@wales.nhs.uk::88c6baf7-06f7-4e16-85cb-71260126bd16" providerId="AD" clId="Web-{39DC8C50-E23E-B6FA-AEE3-A4D804DA35A2}" dt="2024-06-17T14:38:15.364" v="1316" actId="1076"/>
          <ac:spMkLst>
            <pc:docMk/>
            <pc:sldMk cId="838740724" sldId="263"/>
            <ac:spMk id="8" creationId="{95780F1F-DA25-DD36-B1AC-A11C16A9BEEA}"/>
          </ac:spMkLst>
        </pc:spChg>
        <pc:spChg chg="add del">
          <ac:chgData name="Grace Lawson (Public Health Wales - No. 2 Capital Quarter)" userId="S::grace.lawson@wales.nhs.uk::88c6baf7-06f7-4e16-85cb-71260126bd16" providerId="AD" clId="Web-{39DC8C50-E23E-B6FA-AEE3-A4D804DA35A2}" dt="2024-06-17T14:34:57.211" v="1215"/>
          <ac:spMkLst>
            <pc:docMk/>
            <pc:sldMk cId="838740724" sldId="263"/>
            <ac:spMk id="9" creationId="{8AA3AB23-B188-AD50-8029-2C7DA0048852}"/>
          </ac:spMkLst>
        </pc:spChg>
        <pc:spChg chg="add del mod">
          <ac:chgData name="Grace Lawson (Public Health Wales - No. 2 Capital Quarter)" userId="S::grace.lawson@wales.nhs.uk::88c6baf7-06f7-4e16-85cb-71260126bd16" providerId="AD" clId="Web-{39DC8C50-E23E-B6FA-AEE3-A4D804DA35A2}" dt="2024-06-17T14:38:19.474" v="1317" actId="14100"/>
          <ac:spMkLst>
            <pc:docMk/>
            <pc:sldMk cId="838740724" sldId="263"/>
            <ac:spMk id="11" creationId="{DC67B443-F161-4B29-F74F-95425E5E4D70}"/>
          </ac:spMkLst>
        </pc:spChg>
        <pc:picChg chg="del mod modCrop">
          <ac:chgData name="Grace Lawson (Public Health Wales - No. 2 Capital Quarter)" userId="S::grace.lawson@wales.nhs.uk::88c6baf7-06f7-4e16-85cb-71260126bd16" providerId="AD" clId="Web-{39DC8C50-E23E-B6FA-AEE3-A4D804DA35A2}" dt="2024-06-17T14:36:54.031" v="1294"/>
          <ac:picMkLst>
            <pc:docMk/>
            <pc:sldMk cId="838740724" sldId="263"/>
            <ac:picMk id="7" creationId="{80FC1833-8A21-54DA-A4B2-8277187B031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GB">
              <a:ea typeface="Calibri" panose="020F0502020204030204"/>
              <a:cs typeface="Calibri" panose="020F0502020204030204"/>
            </a:endParaRPr>
          </a:p>
          <a:p>
            <a:pPr marL="228600" indent="-228600">
              <a:buAutoNum type="arabicPeriod"/>
            </a:pPr>
            <a:endParaRPr lang="en-GB">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4</a:t>
            </a:fld>
            <a:endParaRPr lang="en-US"/>
          </a:p>
        </p:txBody>
      </p:sp>
    </p:spTree>
    <p:extLst>
      <p:ext uri="{BB962C8B-B14F-4D97-AF65-F5344CB8AC3E}">
        <p14:creationId xmlns:p14="http://schemas.microsoft.com/office/powerpoint/2010/main" val="144186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GB">
              <a:ea typeface="Calibri" panose="020F0502020204030204"/>
              <a:cs typeface="Calibri" panose="020F0502020204030204"/>
            </a:endParaRPr>
          </a:p>
          <a:p>
            <a:pPr marL="228600" indent="-228600">
              <a:buAutoNum type="arabicPeriod"/>
            </a:pPr>
            <a:endParaRPr lang="en-GB">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5</a:t>
            </a:fld>
            <a:endParaRPr lang="en-US"/>
          </a:p>
        </p:txBody>
      </p:sp>
    </p:spTree>
    <p:extLst>
      <p:ext uri="{BB962C8B-B14F-4D97-AF65-F5344CB8AC3E}">
        <p14:creationId xmlns:p14="http://schemas.microsoft.com/office/powerpoint/2010/main" val="173594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GB">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6</a:t>
            </a:fld>
            <a:endParaRPr lang="en-US"/>
          </a:p>
        </p:txBody>
      </p:sp>
    </p:spTree>
    <p:extLst>
      <p:ext uri="{BB962C8B-B14F-4D97-AF65-F5344CB8AC3E}">
        <p14:creationId xmlns:p14="http://schemas.microsoft.com/office/powerpoint/2010/main" val="1255088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a:ea typeface="Calibri"/>
                <a:cs typeface="Calibri"/>
              </a:rPr>
              <a:t>Over 90% of children consume over the recommended guidelines for free sugars. Meaning less that 10% meet the recommendation. </a:t>
            </a:r>
          </a:p>
          <a:p>
            <a:pPr marL="228600" indent="-228600">
              <a:buAutoNum type="arabicPeriod"/>
            </a:pPr>
            <a:r>
              <a:rPr lang="en-GB">
                <a:ea typeface="Calibri"/>
                <a:cs typeface="Calibri"/>
              </a:rPr>
              <a:t>There has been an over all yearly reduction in sodium intake – in all age groups! </a:t>
            </a:r>
          </a:p>
          <a:p>
            <a:pPr marL="228600" indent="-228600">
              <a:buAutoNum type="arabicPeriod"/>
            </a:pPr>
            <a:endParaRPr lang="en-GB">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7</a:t>
            </a:fld>
            <a:endParaRPr lang="en-US"/>
          </a:p>
        </p:txBody>
      </p:sp>
    </p:spTree>
    <p:extLst>
      <p:ext uri="{BB962C8B-B14F-4D97-AF65-F5344CB8AC3E}">
        <p14:creationId xmlns:p14="http://schemas.microsoft.com/office/powerpoint/2010/main" val="16008306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wales/welsh-index-multiple-deprivation-2019-analysis-relating-areas-deep-rooted-deprivation-html"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www.shrn.org.uk/national-data/" TargetMode="External"/><Relationship Id="rId2" Type="http://schemas.openxmlformats.org/officeDocument/2006/relationships/hyperlink" Target="https://publichealthwales.shinyapps.io/SHRN_Dashboard/" TargetMode="External"/><Relationship Id="rId1" Type="http://schemas.openxmlformats.org/officeDocument/2006/relationships/slideLayout" Target="../slideLayouts/slideLayout6.xml"/><Relationship Id="rId6" Type="http://schemas.openxmlformats.org/officeDocument/2006/relationships/hyperlink" Target="https://www.cardiff.ac.uk/__data/assets/pdf_file/0006/2792535/Picture-of-Oral-Health-2022-23-Year-1-report-ENG.pdf" TargetMode="External"/><Relationship Id="rId5" Type="http://schemas.openxmlformats.org/officeDocument/2006/relationships/hyperlink" Target="https://www.gov.wales/national-diet-and-nutrition-survey-results-years-1-9" TargetMode="External"/><Relationship Id="rId4" Type="http://schemas.openxmlformats.org/officeDocument/2006/relationships/hyperlink" Target="https://phw.nhs.wales/services-and-teams/child-measurement-programm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gov.wales/national-diet-and-nutrition-survey-results-years-1-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publichealthwales.shinyapps.io/SHRN_Dashboar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p:txBody>
          <a:bodyPr/>
          <a:lstStyle/>
          <a:p>
            <a:r>
              <a:rPr lang="en-US" sz="4000">
                <a:latin typeface="Ubuntu"/>
                <a:ea typeface="Verdana"/>
              </a:rPr>
              <a:t>Data and Statistics</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p:txBody>
          <a:bodyPr/>
          <a:lstStyle/>
          <a:p>
            <a:r>
              <a:rPr lang="en-US">
                <a:latin typeface="Ubuntu"/>
                <a:ea typeface="Verdana"/>
              </a:rPr>
              <a:t>Food and Nutrition</a:t>
            </a:r>
            <a:endParaRPr lang="en-US"/>
          </a:p>
        </p:txBody>
      </p:sp>
      <p:pic>
        <p:nvPicPr>
          <p:cNvPr id="2" name="Picture 1" descr="A person standing in a store&#10;&#10;AI-generated content may be incorrect.">
            <a:extLst>
              <a:ext uri="{FF2B5EF4-FFF2-40B4-BE49-F238E27FC236}">
                <a16:creationId xmlns:a16="http://schemas.microsoft.com/office/drawing/2014/main" id="{F2592D6E-3F73-2805-2576-1C9CC3078CDB}"/>
              </a:ext>
            </a:extLst>
          </p:cNvPr>
          <p:cNvPicPr>
            <a:picLocks noChangeAspect="1"/>
          </p:cNvPicPr>
          <p:nvPr/>
        </p:nvPicPr>
        <p:blipFill>
          <a:blip r:embed="rId2"/>
          <a:stretch>
            <a:fillRect/>
          </a:stretch>
        </p:blipFill>
        <p:spPr>
          <a:xfrm>
            <a:off x="6093199" y="1562380"/>
            <a:ext cx="5429250" cy="3800475"/>
          </a:xfrm>
          <a:prstGeom prst="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BBB8021-2482-7B5A-B7BC-E12F7EDE8A94}"/>
              </a:ext>
            </a:extLst>
          </p:cNvPr>
          <p:cNvSpPr>
            <a:spLocks noGrp="1"/>
          </p:cNvSpPr>
          <p:nvPr>
            <p:ph type="body" sz="quarter" idx="11"/>
          </p:nvPr>
        </p:nvSpPr>
        <p:spPr>
          <a:xfrm>
            <a:off x="304879" y="909109"/>
            <a:ext cx="4432300" cy="669925"/>
          </a:xfrm>
        </p:spPr>
        <p:txBody>
          <a:bodyPr/>
          <a:lstStyle/>
          <a:p>
            <a:r>
              <a:rPr lang="en-US">
                <a:latin typeface="Ubuntu"/>
              </a:rPr>
              <a:t>Fruit and Vegetables</a:t>
            </a:r>
            <a:endParaRPr lang="en-US" err="1"/>
          </a:p>
        </p:txBody>
      </p:sp>
      <p:sp>
        <p:nvSpPr>
          <p:cNvPr id="5" name="Text Placeholder 4">
            <a:extLst>
              <a:ext uri="{FF2B5EF4-FFF2-40B4-BE49-F238E27FC236}">
                <a16:creationId xmlns:a16="http://schemas.microsoft.com/office/drawing/2014/main" id="{622D910E-2D47-3EA9-A900-8610B14BA5F7}"/>
              </a:ext>
            </a:extLst>
          </p:cNvPr>
          <p:cNvSpPr>
            <a:spLocks noGrp="1"/>
          </p:cNvSpPr>
          <p:nvPr>
            <p:ph type="body" sz="quarter" idx="12"/>
          </p:nvPr>
        </p:nvSpPr>
        <p:spPr>
          <a:xfrm>
            <a:off x="304879" y="1719422"/>
            <a:ext cx="4432300" cy="367618"/>
          </a:xfrm>
        </p:spPr>
        <p:txBody>
          <a:bodyPr/>
          <a:lstStyle/>
          <a:p>
            <a:r>
              <a:rPr lang="en-US" b="1">
                <a:solidFill>
                  <a:schemeClr val="accent4"/>
                </a:solidFill>
                <a:latin typeface="Ubuntu"/>
              </a:rPr>
              <a:t>SHRN Primary</a:t>
            </a:r>
            <a:endParaRPr lang="en-US" b="1">
              <a:solidFill>
                <a:schemeClr val="accent4"/>
              </a:solidFill>
            </a:endParaRPr>
          </a:p>
        </p:txBody>
      </p:sp>
      <p:sp>
        <p:nvSpPr>
          <p:cNvPr id="6" name="Text Placeholder 5">
            <a:extLst>
              <a:ext uri="{FF2B5EF4-FFF2-40B4-BE49-F238E27FC236}">
                <a16:creationId xmlns:a16="http://schemas.microsoft.com/office/drawing/2014/main" id="{F04A4E8D-AE61-EFDE-8774-8A6D8EC3B17C}"/>
              </a:ext>
            </a:extLst>
          </p:cNvPr>
          <p:cNvSpPr>
            <a:spLocks noGrp="1"/>
          </p:cNvSpPr>
          <p:nvPr>
            <p:ph type="body" sz="quarter" idx="13"/>
          </p:nvPr>
        </p:nvSpPr>
        <p:spPr>
          <a:xfrm>
            <a:off x="304879" y="2552818"/>
            <a:ext cx="6242774" cy="3707812"/>
          </a:xfrm>
        </p:spPr>
        <p:txBody>
          <a:bodyPr vert="horz" lIns="91440" tIns="45720" rIns="91440" bIns="45720" rtlCol="0" anchor="t">
            <a:noAutofit/>
          </a:bodyPr>
          <a:lstStyle/>
          <a:p>
            <a:pPr marL="285750" indent="-285750">
              <a:buFont typeface="Calibri"/>
              <a:buChar char="-"/>
            </a:pPr>
            <a:r>
              <a:rPr lang="en-GB" sz="1800">
                <a:solidFill>
                  <a:schemeClr val="tx2"/>
                </a:solidFill>
                <a:latin typeface="Ubuntu"/>
                <a:cs typeface="Arial"/>
              </a:rPr>
              <a:t>Year 3 learners were most likely to report eating fruit at least daily across the age groups</a:t>
            </a:r>
            <a:endParaRPr lang="en-US">
              <a:solidFill>
                <a:schemeClr val="tx2"/>
              </a:solidFill>
            </a:endParaRPr>
          </a:p>
          <a:p>
            <a:pPr marL="171450" indent="-171450">
              <a:buFont typeface="Calibri"/>
              <a:buChar char="-"/>
            </a:pPr>
            <a:r>
              <a:rPr lang="en-GB" sz="1800">
                <a:solidFill>
                  <a:schemeClr val="tx2"/>
                </a:solidFill>
                <a:latin typeface="Ubuntu"/>
                <a:cs typeface="Arial"/>
              </a:rPr>
              <a:t>Year 5 and 6 learners were more likely to report eating vegetables daily than younger learners</a:t>
            </a:r>
            <a:endParaRPr lang="en-GB" sz="1800">
              <a:solidFill>
                <a:schemeClr val="tx2"/>
              </a:solidFill>
              <a:cs typeface="Arial"/>
            </a:endParaRPr>
          </a:p>
          <a:p>
            <a:pPr marL="171450" indent="-171450">
              <a:buFont typeface="Calibri"/>
              <a:buChar char="-"/>
            </a:pPr>
            <a:r>
              <a:rPr lang="en-GB" sz="1800">
                <a:solidFill>
                  <a:schemeClr val="tx2"/>
                </a:solidFill>
                <a:latin typeface="Ubuntu"/>
                <a:cs typeface="Arial"/>
              </a:rPr>
              <a:t>Girls (40%) were more likely to eat one portion of vegetables a day than boys (34%)</a:t>
            </a:r>
          </a:p>
          <a:p>
            <a:pPr marL="171450" indent="-171450">
              <a:buFont typeface="Calibri"/>
              <a:buChar char="-"/>
            </a:pPr>
            <a:r>
              <a:rPr lang="en-GB" sz="1800">
                <a:solidFill>
                  <a:schemeClr val="tx2"/>
                </a:solidFill>
                <a:latin typeface="Ubuntu"/>
                <a:cs typeface="Arial"/>
              </a:rPr>
              <a:t>Secondary aged learners from more affluent* families were more likely to eat one portion of vegetables (48%) than those from less affluent families (31%)</a:t>
            </a:r>
          </a:p>
          <a:p>
            <a:endParaRPr lang="en-US"/>
          </a:p>
        </p:txBody>
      </p:sp>
      <p:sp>
        <p:nvSpPr>
          <p:cNvPr id="8" name="TextBox 11">
            <a:extLst>
              <a:ext uri="{FF2B5EF4-FFF2-40B4-BE49-F238E27FC236}">
                <a16:creationId xmlns:a16="http://schemas.microsoft.com/office/drawing/2014/main" id="{95780F1F-DA25-DD36-B1AC-A11C16A9BEEA}"/>
              </a:ext>
            </a:extLst>
          </p:cNvPr>
          <p:cNvSpPr txBox="1"/>
          <p:nvPr/>
        </p:nvSpPr>
        <p:spPr>
          <a:xfrm>
            <a:off x="7032965" y="5291333"/>
            <a:ext cx="4735373" cy="1077218"/>
          </a:xfrm>
          <a:prstGeom prst="rect">
            <a:avLst/>
          </a:prstGeom>
          <a:solidFill>
            <a:schemeClr val="accent1">
              <a:lumMod val="75000"/>
            </a:schemeClr>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i="0" u="none" strike="noStrike">
                <a:solidFill>
                  <a:schemeClr val="bg1"/>
                </a:solidFill>
                <a:effectLst/>
                <a:latin typeface="Ubuntu"/>
              </a:rPr>
              <a:t>* SHRN use the ‘Family Affluence Scale’ to estimate young people’s social-economic status. This is a well-established measure used internationally. </a:t>
            </a:r>
            <a:endParaRPr lang="en-GB" sz="1600">
              <a:solidFill>
                <a:schemeClr val="bg1"/>
              </a:solidFill>
              <a:latin typeface="Ubuntu"/>
            </a:endParaRPr>
          </a:p>
        </p:txBody>
      </p:sp>
      <p:sp>
        <p:nvSpPr>
          <p:cNvPr id="7" name="Speech Bubble: Rectangle with Corners Rounded 6">
            <a:extLst>
              <a:ext uri="{FF2B5EF4-FFF2-40B4-BE49-F238E27FC236}">
                <a16:creationId xmlns:a16="http://schemas.microsoft.com/office/drawing/2014/main" id="{1621E85F-F04B-ACAD-FF0E-2748B5479C23}"/>
              </a:ext>
            </a:extLst>
          </p:cNvPr>
          <p:cNvSpPr/>
          <p:nvPr/>
        </p:nvSpPr>
        <p:spPr>
          <a:xfrm>
            <a:off x="7028715" y="2089367"/>
            <a:ext cx="3997377" cy="237344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atin typeface="Ubuntu"/>
                <a:ea typeface="Calibri"/>
                <a:cs typeface="Calibri"/>
              </a:rPr>
              <a:t>As you can see, statistics can be formed by age group, gender and affluence. </a:t>
            </a:r>
            <a:endParaRPr lang="en-US"/>
          </a:p>
          <a:p>
            <a:pPr algn="ctr"/>
            <a:br>
              <a:rPr lang="en-US">
                <a:latin typeface="Ubuntu"/>
                <a:ea typeface="Calibri"/>
                <a:cs typeface="Calibri"/>
              </a:rPr>
            </a:br>
            <a:r>
              <a:rPr lang="en-US">
                <a:latin typeface="Ubuntu"/>
                <a:ea typeface="Calibri"/>
                <a:cs typeface="Calibri"/>
              </a:rPr>
              <a:t>How do you think these statistics may be used? </a:t>
            </a:r>
            <a:endParaRPr lang="en-US"/>
          </a:p>
        </p:txBody>
      </p:sp>
    </p:spTree>
    <p:extLst>
      <p:ext uri="{BB962C8B-B14F-4D97-AF65-F5344CB8AC3E}">
        <p14:creationId xmlns:p14="http://schemas.microsoft.com/office/powerpoint/2010/main" val="838740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0FC1833-8A21-54DA-A4B2-8277187B031C}"/>
              </a:ext>
            </a:extLst>
          </p:cNvPr>
          <p:cNvPicPr>
            <a:picLocks noGrp="1" noChangeAspect="1"/>
          </p:cNvPicPr>
          <p:nvPr>
            <p:ph type="pic" sz="quarter" idx="14"/>
          </p:nvPr>
        </p:nvPicPr>
        <p:blipFill rotWithShape="1">
          <a:blip r:embed="rId2"/>
          <a:srcRect l="-946" t="-5102" r="21081" b="3061"/>
          <a:stretch/>
        </p:blipFill>
        <p:spPr>
          <a:xfrm>
            <a:off x="6858878" y="1414911"/>
            <a:ext cx="4966933" cy="4949282"/>
          </a:xfrm>
        </p:spPr>
      </p:pic>
      <p:sp>
        <p:nvSpPr>
          <p:cNvPr id="4" name="Text Placeholder 3">
            <a:extLst>
              <a:ext uri="{FF2B5EF4-FFF2-40B4-BE49-F238E27FC236}">
                <a16:creationId xmlns:a16="http://schemas.microsoft.com/office/drawing/2014/main" id="{2BBB8021-2482-7B5A-B7BC-E12F7EDE8A94}"/>
              </a:ext>
            </a:extLst>
          </p:cNvPr>
          <p:cNvSpPr>
            <a:spLocks noGrp="1"/>
          </p:cNvSpPr>
          <p:nvPr>
            <p:ph type="body" sz="quarter" idx="11"/>
          </p:nvPr>
        </p:nvSpPr>
        <p:spPr>
          <a:xfrm>
            <a:off x="304879" y="727680"/>
            <a:ext cx="4432300" cy="669925"/>
          </a:xfrm>
        </p:spPr>
        <p:txBody>
          <a:bodyPr/>
          <a:lstStyle/>
          <a:p>
            <a:r>
              <a:rPr lang="en-US">
                <a:latin typeface="Ubuntu"/>
              </a:rPr>
              <a:t>Fruit and Vegetables</a:t>
            </a:r>
            <a:endParaRPr lang="en-US" err="1"/>
          </a:p>
        </p:txBody>
      </p:sp>
      <p:sp>
        <p:nvSpPr>
          <p:cNvPr id="5" name="Text Placeholder 4">
            <a:extLst>
              <a:ext uri="{FF2B5EF4-FFF2-40B4-BE49-F238E27FC236}">
                <a16:creationId xmlns:a16="http://schemas.microsoft.com/office/drawing/2014/main" id="{622D910E-2D47-3EA9-A900-8610B14BA5F7}"/>
              </a:ext>
            </a:extLst>
          </p:cNvPr>
          <p:cNvSpPr>
            <a:spLocks noGrp="1"/>
          </p:cNvSpPr>
          <p:nvPr>
            <p:ph type="body" sz="quarter" idx="12"/>
          </p:nvPr>
        </p:nvSpPr>
        <p:spPr>
          <a:xfrm>
            <a:off x="304879" y="1409721"/>
            <a:ext cx="4432300" cy="367618"/>
          </a:xfrm>
        </p:spPr>
        <p:txBody>
          <a:bodyPr/>
          <a:lstStyle/>
          <a:p>
            <a:r>
              <a:rPr lang="en-US" b="1">
                <a:solidFill>
                  <a:schemeClr val="accent4"/>
                </a:solidFill>
                <a:latin typeface="Ubuntu"/>
              </a:rPr>
              <a:t>SHRN Secondary</a:t>
            </a:r>
            <a:endParaRPr lang="en-US" b="1">
              <a:solidFill>
                <a:schemeClr val="accent4"/>
              </a:solidFill>
            </a:endParaRPr>
          </a:p>
        </p:txBody>
      </p:sp>
      <p:sp>
        <p:nvSpPr>
          <p:cNvPr id="6" name="Text Placeholder 5">
            <a:extLst>
              <a:ext uri="{FF2B5EF4-FFF2-40B4-BE49-F238E27FC236}">
                <a16:creationId xmlns:a16="http://schemas.microsoft.com/office/drawing/2014/main" id="{F04A4E8D-AE61-EFDE-8774-8A6D8EC3B17C}"/>
              </a:ext>
            </a:extLst>
          </p:cNvPr>
          <p:cNvSpPr>
            <a:spLocks noGrp="1"/>
          </p:cNvSpPr>
          <p:nvPr>
            <p:ph type="body" sz="quarter" idx="13"/>
          </p:nvPr>
        </p:nvSpPr>
        <p:spPr>
          <a:xfrm>
            <a:off x="304880" y="1789071"/>
            <a:ext cx="5648053" cy="3311145"/>
          </a:xfrm>
        </p:spPr>
        <p:txBody>
          <a:bodyPr vert="horz" lIns="91440" tIns="45720" rIns="91440" bIns="45720" rtlCol="0" anchor="t">
            <a:noAutofit/>
          </a:bodyPr>
          <a:lstStyle/>
          <a:p>
            <a:pPr marL="171450" indent="-171450">
              <a:buFont typeface="Calibri,Sans-Serif"/>
              <a:buChar char="-"/>
            </a:pPr>
            <a:r>
              <a:rPr lang="en-GB" sz="1700">
                <a:latin typeface="Ubuntu"/>
                <a:cs typeface="Arial"/>
              </a:rPr>
              <a:t>Less than half of secondary aged learners report</a:t>
            </a:r>
            <a:r>
              <a:rPr lang="en-GB" sz="1700">
                <a:solidFill>
                  <a:srgbClr val="0F3C68"/>
                </a:solidFill>
                <a:latin typeface="Ubuntu"/>
                <a:cs typeface="Arial"/>
              </a:rPr>
              <a:t> </a:t>
            </a:r>
            <a:r>
              <a:rPr lang="en-GB" sz="1700">
                <a:latin typeface="Ubuntu"/>
                <a:cs typeface="Arial"/>
              </a:rPr>
              <a:t>eating at least one portion of fruit or vegetables per day (44.8%)</a:t>
            </a:r>
            <a:endParaRPr lang="en-US" sz="1700">
              <a:latin typeface="Ubuntu"/>
              <a:cs typeface="Arial"/>
            </a:endParaRPr>
          </a:p>
          <a:p>
            <a:pPr marL="171450" indent="-171450">
              <a:buFont typeface="Calibri,Sans-Serif"/>
              <a:buChar char="-"/>
            </a:pPr>
            <a:r>
              <a:rPr lang="en-GB" sz="1700">
                <a:latin typeface="Ubuntu"/>
                <a:cs typeface="Arial"/>
              </a:rPr>
              <a:t>The proportion eating one portion of fruit or vegetables per day decreases with age, ranging from 49% of 11 year olds to 42% of 16 year olds </a:t>
            </a:r>
          </a:p>
          <a:p>
            <a:pPr marL="171450" indent="-171450">
              <a:buFont typeface="Calibri,Sans-Serif"/>
              <a:buChar char="-"/>
            </a:pPr>
            <a:r>
              <a:rPr lang="en-GB" sz="1700">
                <a:latin typeface="Ubuntu"/>
                <a:cs typeface="Arial"/>
              </a:rPr>
              <a:t>Girls (46%) were more likely to eat one portion of fruit or vegetables a day than boys (44%)</a:t>
            </a:r>
          </a:p>
          <a:p>
            <a:pPr marL="171450" indent="-171450">
              <a:buFont typeface="Calibri,Sans-Serif"/>
              <a:buChar char="-"/>
            </a:pPr>
            <a:r>
              <a:rPr lang="en-GB" sz="1700">
                <a:latin typeface="Ubuntu"/>
                <a:cs typeface="Arial"/>
              </a:rPr>
              <a:t>Secondary aged learners from more affluent* families were more likely to eat one portion of fruit or vegetables (51%) than those from less affluent families (38%)</a:t>
            </a:r>
          </a:p>
          <a:p>
            <a:pPr algn="just"/>
            <a:endParaRPr lang="en-US" sz="1700">
              <a:solidFill>
                <a:srgbClr val="0F3C68"/>
              </a:solidFill>
              <a:latin typeface="Ubuntu"/>
            </a:endParaRPr>
          </a:p>
        </p:txBody>
      </p:sp>
      <p:sp>
        <p:nvSpPr>
          <p:cNvPr id="9" name="TextBox 11">
            <a:extLst>
              <a:ext uri="{FF2B5EF4-FFF2-40B4-BE49-F238E27FC236}">
                <a16:creationId xmlns:a16="http://schemas.microsoft.com/office/drawing/2014/main" id="{2138AB82-3AC5-89E5-68AF-AAA48DB55C68}"/>
              </a:ext>
            </a:extLst>
          </p:cNvPr>
          <p:cNvSpPr txBox="1"/>
          <p:nvPr/>
        </p:nvSpPr>
        <p:spPr>
          <a:xfrm>
            <a:off x="477558" y="5095116"/>
            <a:ext cx="5616435" cy="830997"/>
          </a:xfrm>
          <a:prstGeom prst="rect">
            <a:avLst/>
          </a:prstGeom>
          <a:solidFill>
            <a:schemeClr val="tx2"/>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0" i="0" u="none" strike="noStrike">
                <a:solidFill>
                  <a:schemeClr val="bg1"/>
                </a:solidFill>
                <a:effectLst/>
                <a:latin typeface="Ubuntu"/>
              </a:rPr>
              <a:t>* SHRN use the ‘Family Affluence Scale’ to estimate young people’s social-economic status. This is a well-established measure used internationally. </a:t>
            </a:r>
            <a:endParaRPr lang="en-GB" sz="1600">
              <a:solidFill>
                <a:schemeClr val="bg1"/>
              </a:solidFill>
              <a:latin typeface="Ubuntu"/>
            </a:endParaRPr>
          </a:p>
        </p:txBody>
      </p:sp>
      <p:sp>
        <p:nvSpPr>
          <p:cNvPr id="2" name="TextBox 1">
            <a:extLst>
              <a:ext uri="{FF2B5EF4-FFF2-40B4-BE49-F238E27FC236}">
                <a16:creationId xmlns:a16="http://schemas.microsoft.com/office/drawing/2014/main" id="{AEAAE748-9E1F-1013-D659-57B0242E7EE0}"/>
              </a:ext>
            </a:extLst>
          </p:cNvPr>
          <p:cNvSpPr txBox="1"/>
          <p:nvPr/>
        </p:nvSpPr>
        <p:spPr>
          <a:xfrm rot="16200000">
            <a:off x="5901376" y="3082091"/>
            <a:ext cx="112815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Calibri"/>
              </a:rPr>
              <a:t>Age</a:t>
            </a:r>
            <a:r>
              <a:rPr lang="en-US" sz="2000">
                <a:cs typeface="Calibri"/>
              </a:rPr>
              <a:t> </a:t>
            </a:r>
            <a:endParaRPr lang="en-US" sz="2000"/>
          </a:p>
        </p:txBody>
      </p:sp>
    </p:spTree>
    <p:extLst>
      <p:ext uri="{BB962C8B-B14F-4D97-AF65-F5344CB8AC3E}">
        <p14:creationId xmlns:p14="http://schemas.microsoft.com/office/powerpoint/2010/main" val="2059674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7640FA-4BD8-6E05-A1CD-58D1D3D45458}"/>
              </a:ext>
            </a:extLst>
          </p:cNvPr>
          <p:cNvSpPr>
            <a:spLocks noGrp="1"/>
          </p:cNvSpPr>
          <p:nvPr>
            <p:ph type="body" sz="quarter" idx="11"/>
          </p:nvPr>
        </p:nvSpPr>
        <p:spPr>
          <a:xfrm>
            <a:off x="239947" y="1069212"/>
            <a:ext cx="6693316" cy="639847"/>
          </a:xfrm>
        </p:spPr>
        <p:txBody>
          <a:bodyPr>
            <a:normAutofit/>
          </a:bodyPr>
          <a:lstStyle/>
          <a:p>
            <a:r>
              <a:rPr lang="en-US">
                <a:latin typeface="Ubuntu"/>
              </a:rPr>
              <a:t>Child Measurement </a:t>
            </a:r>
            <a:r>
              <a:rPr lang="en-US" err="1">
                <a:latin typeface="Ubuntu"/>
              </a:rPr>
              <a:t>Programme</a:t>
            </a:r>
            <a:r>
              <a:rPr lang="en-US">
                <a:latin typeface="Ubuntu"/>
              </a:rPr>
              <a:t> </a:t>
            </a:r>
            <a:endParaRPr lang="en-US"/>
          </a:p>
        </p:txBody>
      </p:sp>
      <p:sp>
        <p:nvSpPr>
          <p:cNvPr id="5" name="Text Placeholder 4">
            <a:extLst>
              <a:ext uri="{FF2B5EF4-FFF2-40B4-BE49-F238E27FC236}">
                <a16:creationId xmlns:a16="http://schemas.microsoft.com/office/drawing/2014/main" id="{EFCEC7B0-7579-0944-B35E-223DEE601B6D}"/>
              </a:ext>
            </a:extLst>
          </p:cNvPr>
          <p:cNvSpPr>
            <a:spLocks noGrp="1"/>
          </p:cNvSpPr>
          <p:nvPr>
            <p:ph type="body" sz="quarter" idx="13"/>
          </p:nvPr>
        </p:nvSpPr>
        <p:spPr>
          <a:xfrm>
            <a:off x="235188" y="1976648"/>
            <a:ext cx="4965201" cy="4132431"/>
          </a:xfrm>
        </p:spPr>
        <p:txBody>
          <a:bodyPr vert="horz" lIns="91440" tIns="45720" rIns="91440" bIns="45720" rtlCol="0" anchor="t">
            <a:noAutofit/>
          </a:bodyPr>
          <a:lstStyle/>
          <a:p>
            <a:r>
              <a:rPr lang="en-US" sz="1900">
                <a:latin typeface="Ubuntu"/>
              </a:rPr>
              <a:t>In Wales, children aged 4-5 years old in reception class have their height and weight measured by school nurses. Here's what they found in 2022/23:</a:t>
            </a:r>
            <a:endParaRPr lang="en-US"/>
          </a:p>
          <a:p>
            <a:pPr marL="285750" indent="-285750">
              <a:buFont typeface="Arial"/>
              <a:buChar char="•"/>
            </a:pPr>
            <a:r>
              <a:rPr lang="en-US" sz="1900">
                <a:latin typeface="Ubuntu"/>
              </a:rPr>
              <a:t>About three quarters (74.3%) of children have a healthy weight</a:t>
            </a:r>
          </a:p>
          <a:p>
            <a:pPr marL="285750" indent="-285750">
              <a:buFont typeface="Arial"/>
              <a:buChar char="•"/>
            </a:pPr>
            <a:r>
              <a:rPr lang="en-US" sz="1900">
                <a:latin typeface="Ubuntu"/>
              </a:rPr>
              <a:t>13.4% of children were overweight</a:t>
            </a:r>
          </a:p>
          <a:p>
            <a:pPr marL="285750" indent="-285750">
              <a:buFont typeface="Arial"/>
              <a:buChar char="•"/>
            </a:pPr>
            <a:r>
              <a:rPr lang="en-US" sz="1900">
                <a:latin typeface="Ubuntu"/>
              </a:rPr>
              <a:t>Over 1 in 10 children in reception class (11.4%) had obesity</a:t>
            </a:r>
            <a:endParaRPr lang="en-US" sz="1900"/>
          </a:p>
          <a:p>
            <a:pPr marL="285750" indent="-285750">
              <a:buFont typeface="Arial"/>
              <a:buChar char="•"/>
            </a:pPr>
            <a:r>
              <a:rPr lang="en-US" sz="1900">
                <a:latin typeface="Ubuntu"/>
              </a:rPr>
              <a:t>The number of children with obesity in Wales was higher than in England and Scotland.</a:t>
            </a:r>
          </a:p>
          <a:p>
            <a:endParaRPr lang="en-US"/>
          </a:p>
        </p:txBody>
      </p:sp>
      <p:pic>
        <p:nvPicPr>
          <p:cNvPr id="7" name="Picture 6" descr="A graph with numbers and text&#10;&#10;Description automatically generated">
            <a:extLst>
              <a:ext uri="{FF2B5EF4-FFF2-40B4-BE49-F238E27FC236}">
                <a16:creationId xmlns:a16="http://schemas.microsoft.com/office/drawing/2014/main" id="{C7AE4210-69EC-AAAA-F7CF-DB11BB5CA12F}"/>
              </a:ext>
            </a:extLst>
          </p:cNvPr>
          <p:cNvPicPr>
            <a:picLocks noChangeAspect="1"/>
          </p:cNvPicPr>
          <p:nvPr/>
        </p:nvPicPr>
        <p:blipFill rotWithShape="1">
          <a:blip r:embed="rId2"/>
          <a:srcRect l="1326" t="2542" r="3316" b="6473"/>
          <a:stretch/>
        </p:blipFill>
        <p:spPr>
          <a:xfrm>
            <a:off x="5399368" y="2742473"/>
            <a:ext cx="6524779" cy="3816371"/>
          </a:xfrm>
          <a:prstGeom prst="rect">
            <a:avLst/>
          </a:prstGeom>
        </p:spPr>
      </p:pic>
      <p:sp>
        <p:nvSpPr>
          <p:cNvPr id="8" name="Speech Bubble: Rectangle with Corners Rounded 7">
            <a:extLst>
              <a:ext uri="{FF2B5EF4-FFF2-40B4-BE49-F238E27FC236}">
                <a16:creationId xmlns:a16="http://schemas.microsoft.com/office/drawing/2014/main" id="{7D4C8AEF-9492-7D97-3FDB-A51908F3A003}"/>
              </a:ext>
            </a:extLst>
          </p:cNvPr>
          <p:cNvSpPr/>
          <p:nvPr/>
        </p:nvSpPr>
        <p:spPr>
          <a:xfrm>
            <a:off x="7348750" y="482619"/>
            <a:ext cx="4197245" cy="1811311"/>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a:latin typeface="Ubuntu"/>
                <a:ea typeface="Calibri"/>
                <a:cs typeface="Calibri"/>
              </a:rPr>
              <a:t>Data and statistics can also be gained by taking body measurements. </a:t>
            </a:r>
            <a:br>
              <a:rPr lang="en-US" sz="2000">
                <a:latin typeface="Ubuntu"/>
                <a:ea typeface="Calibri"/>
                <a:cs typeface="Calibri"/>
              </a:rPr>
            </a:br>
            <a:r>
              <a:rPr lang="en-US" sz="2000">
                <a:latin typeface="Ubuntu"/>
                <a:ea typeface="Calibri"/>
                <a:cs typeface="Calibri"/>
              </a:rPr>
              <a:t>What do you think the positives and negatives are of this? </a:t>
            </a:r>
          </a:p>
        </p:txBody>
      </p:sp>
    </p:spTree>
    <p:extLst>
      <p:ext uri="{BB962C8B-B14F-4D97-AF65-F5344CB8AC3E}">
        <p14:creationId xmlns:p14="http://schemas.microsoft.com/office/powerpoint/2010/main" val="1233745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7640FA-4BD8-6E05-A1CD-58D1D3D45458}"/>
              </a:ext>
            </a:extLst>
          </p:cNvPr>
          <p:cNvSpPr>
            <a:spLocks noGrp="1"/>
          </p:cNvSpPr>
          <p:nvPr>
            <p:ph type="body" sz="quarter" idx="4294967295"/>
          </p:nvPr>
        </p:nvSpPr>
        <p:spPr>
          <a:xfrm>
            <a:off x="298403" y="899853"/>
            <a:ext cx="6952668" cy="814647"/>
          </a:xfrm>
        </p:spPr>
        <p:txBody>
          <a:bodyPr vert="horz" lIns="91440" tIns="45720" rIns="91440" bIns="45720" rtlCol="0" anchor="t">
            <a:noAutofit/>
          </a:bodyPr>
          <a:lstStyle/>
          <a:p>
            <a:pPr marL="0" indent="0">
              <a:buNone/>
            </a:pPr>
            <a:r>
              <a:rPr lang="en-US" sz="3200" b="1">
                <a:latin typeface="Ubuntu"/>
              </a:rPr>
              <a:t>Child Measurement </a:t>
            </a:r>
            <a:r>
              <a:rPr lang="en-US" sz="3200" b="1" err="1">
                <a:latin typeface="Ubuntu"/>
              </a:rPr>
              <a:t>Programme</a:t>
            </a:r>
            <a:endParaRPr lang="en-US" sz="3200" b="1" err="1"/>
          </a:p>
        </p:txBody>
      </p:sp>
      <p:sp>
        <p:nvSpPr>
          <p:cNvPr id="4" name="Text Placeholder 3">
            <a:extLst>
              <a:ext uri="{FF2B5EF4-FFF2-40B4-BE49-F238E27FC236}">
                <a16:creationId xmlns:a16="http://schemas.microsoft.com/office/drawing/2014/main" id="{53BDA764-BD8C-CBC1-44E5-E7679914F29F}"/>
              </a:ext>
            </a:extLst>
          </p:cNvPr>
          <p:cNvSpPr>
            <a:spLocks noGrp="1"/>
          </p:cNvSpPr>
          <p:nvPr>
            <p:ph type="body" sz="quarter" idx="4294967295"/>
          </p:nvPr>
        </p:nvSpPr>
        <p:spPr>
          <a:xfrm>
            <a:off x="370974" y="1622676"/>
            <a:ext cx="4432300" cy="368300"/>
          </a:xfrm>
        </p:spPr>
        <p:txBody>
          <a:bodyPr vert="horz" lIns="91440" tIns="45720" rIns="91440" bIns="45720" rtlCol="0" anchor="t">
            <a:normAutofit/>
          </a:bodyPr>
          <a:lstStyle/>
          <a:p>
            <a:pPr marL="0" indent="0">
              <a:buNone/>
            </a:pPr>
            <a:r>
              <a:rPr lang="en-US" sz="2000" b="1">
                <a:solidFill>
                  <a:schemeClr val="accent4"/>
                </a:solidFill>
                <a:latin typeface="Ubuntu"/>
              </a:rPr>
              <a:t>Child Measurement </a:t>
            </a:r>
            <a:r>
              <a:rPr lang="en-GB" sz="2000" b="1">
                <a:solidFill>
                  <a:schemeClr val="accent4"/>
                </a:solidFill>
                <a:latin typeface="Ubuntu"/>
              </a:rPr>
              <a:t>Programme</a:t>
            </a:r>
            <a:endParaRPr lang="en-GB" sz="2000" b="1">
              <a:solidFill>
                <a:schemeClr val="accent4"/>
              </a:solidFill>
            </a:endParaRPr>
          </a:p>
        </p:txBody>
      </p:sp>
      <p:sp>
        <p:nvSpPr>
          <p:cNvPr id="5" name="Text Placeholder 4">
            <a:extLst>
              <a:ext uri="{FF2B5EF4-FFF2-40B4-BE49-F238E27FC236}">
                <a16:creationId xmlns:a16="http://schemas.microsoft.com/office/drawing/2014/main" id="{EFCEC7B0-7579-0944-B35E-223DEE601B6D}"/>
              </a:ext>
            </a:extLst>
          </p:cNvPr>
          <p:cNvSpPr>
            <a:spLocks noGrp="1"/>
          </p:cNvSpPr>
          <p:nvPr>
            <p:ph type="body" sz="quarter" idx="4294967295"/>
          </p:nvPr>
        </p:nvSpPr>
        <p:spPr>
          <a:xfrm>
            <a:off x="321161" y="2270902"/>
            <a:ext cx="5807427" cy="3723856"/>
          </a:xfrm>
        </p:spPr>
        <p:txBody>
          <a:bodyPr vert="horz" lIns="91440" tIns="45720" rIns="91440" bIns="45720" rtlCol="0" anchor="t">
            <a:noAutofit/>
          </a:bodyPr>
          <a:lstStyle/>
          <a:p>
            <a:pPr marL="0" indent="0">
              <a:buNone/>
            </a:pPr>
            <a:r>
              <a:rPr lang="en-US" sz="1900">
                <a:latin typeface="Ubuntu"/>
              </a:rPr>
              <a:t>Children</a:t>
            </a:r>
            <a:r>
              <a:rPr lang="en-US" sz="1900">
                <a:solidFill>
                  <a:schemeClr val="tx2"/>
                </a:solidFill>
                <a:latin typeface="Ubuntu"/>
              </a:rPr>
              <a:t> who live in areas with access to </a:t>
            </a:r>
            <a:r>
              <a:rPr lang="en-US" sz="1900" b="1">
                <a:solidFill>
                  <a:schemeClr val="accent4"/>
                </a:solidFill>
                <a:latin typeface="Ubuntu"/>
              </a:rPr>
              <a:t>the most resources and opportunities</a:t>
            </a:r>
            <a:r>
              <a:rPr lang="en-US" sz="1900">
                <a:solidFill>
                  <a:srgbClr val="15518B"/>
                </a:solidFill>
                <a:latin typeface="Ubuntu"/>
              </a:rPr>
              <a:t> </a:t>
            </a:r>
            <a:r>
              <a:rPr lang="en-US" sz="1900">
                <a:latin typeface="Ubuntu"/>
              </a:rPr>
              <a:t>were much less likely </a:t>
            </a:r>
            <a:r>
              <a:rPr lang="en-US" sz="1900" b="1">
                <a:solidFill>
                  <a:schemeClr val="accent4"/>
                </a:solidFill>
                <a:latin typeface="Ubuntu"/>
              </a:rPr>
              <a:t>(19.7%)</a:t>
            </a:r>
            <a:r>
              <a:rPr lang="en-US" sz="1900">
                <a:latin typeface="Ubuntu"/>
              </a:rPr>
              <a:t> to have overweight or obesity compared to those living in areas with the </a:t>
            </a:r>
            <a:r>
              <a:rPr lang="en-US" sz="1900" b="1">
                <a:solidFill>
                  <a:srgbClr val="144269"/>
                </a:solidFill>
                <a:latin typeface="Ubuntu"/>
              </a:rPr>
              <a:t>fewest resources and opportunities (27.8%)</a:t>
            </a:r>
            <a:r>
              <a:rPr lang="en-US" sz="1900">
                <a:solidFill>
                  <a:srgbClr val="15518B"/>
                </a:solidFill>
                <a:latin typeface="Ubuntu"/>
              </a:rPr>
              <a:t>.*</a:t>
            </a:r>
            <a:endParaRPr lang="en-US" sz="1900">
              <a:solidFill>
                <a:schemeClr val="tx2"/>
              </a:solidFill>
            </a:endParaRPr>
          </a:p>
          <a:p>
            <a:pPr marL="0" indent="0">
              <a:buNone/>
            </a:pPr>
            <a:r>
              <a:rPr lang="en-US" sz="1900">
                <a:latin typeface="Ubuntu"/>
              </a:rPr>
              <a:t>This is a difference of over 8%</a:t>
            </a:r>
          </a:p>
          <a:p>
            <a:pPr marL="0" indent="0">
              <a:buNone/>
            </a:pPr>
            <a:r>
              <a:rPr lang="en-US" sz="1900">
                <a:latin typeface="Ubuntu"/>
              </a:rPr>
              <a:t>Similar patterns can be seen across all of the Health Board areas in Wales</a:t>
            </a:r>
            <a:endParaRPr lang="en-US" sz="1900"/>
          </a:p>
          <a:p>
            <a:pPr marL="0" indent="0">
              <a:buNone/>
            </a:pPr>
            <a:r>
              <a:rPr lang="en-GB" sz="1900">
                <a:solidFill>
                  <a:srgbClr val="285087"/>
                </a:solidFill>
                <a:latin typeface="Ubuntu"/>
              </a:rPr>
              <a:t>* This is measured by the </a:t>
            </a:r>
            <a:r>
              <a:rPr lang="en-US" sz="1900" b="1">
                <a:solidFill>
                  <a:srgbClr val="FF6626"/>
                </a:solidFill>
                <a:latin typeface="Ubuntu"/>
                <a:cs typeface="Segoe UI"/>
                <a:hlinkClick r:id="rId2">
                  <a:extLst>
                    <a:ext uri="{A12FA001-AC4F-418D-AE19-62706E023703}">
                      <ahyp:hlinkClr xmlns:ahyp="http://schemas.microsoft.com/office/drawing/2018/hyperlinkcolor" val="tx"/>
                    </a:ext>
                  </a:extLst>
                </a:hlinkClick>
              </a:rPr>
              <a:t>Welsh Index of Multiple Deprivation</a:t>
            </a:r>
            <a:r>
              <a:rPr lang="en-US" sz="1900">
                <a:solidFill>
                  <a:srgbClr val="285087"/>
                </a:solidFill>
                <a:latin typeface="Ubuntu"/>
              </a:rPr>
              <a:t> which combines information sources relating to people's living, working and education experiences. </a:t>
            </a:r>
            <a:endParaRPr lang="en-US" sz="1900">
              <a:latin typeface="Ubuntu"/>
            </a:endParaRPr>
          </a:p>
          <a:p>
            <a:endParaRPr lang="en-US"/>
          </a:p>
        </p:txBody>
      </p:sp>
      <p:sp>
        <p:nvSpPr>
          <p:cNvPr id="2" name="Speech Bubble: Rectangle with Corners Rounded 1">
            <a:extLst>
              <a:ext uri="{FF2B5EF4-FFF2-40B4-BE49-F238E27FC236}">
                <a16:creationId xmlns:a16="http://schemas.microsoft.com/office/drawing/2014/main" id="{823E976D-E93A-BB29-7699-71B03748E8A1}"/>
              </a:ext>
            </a:extLst>
          </p:cNvPr>
          <p:cNvSpPr/>
          <p:nvPr/>
        </p:nvSpPr>
        <p:spPr>
          <a:xfrm>
            <a:off x="7232754" y="1736360"/>
            <a:ext cx="4197245" cy="2923081"/>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a:latin typeface="Ubuntu"/>
                <a:ea typeface="Calibri"/>
                <a:cs typeface="Calibri"/>
              </a:rPr>
              <a:t>Why do you think resources and opportunities could affect someone's weight?</a:t>
            </a:r>
            <a:r>
              <a:rPr lang="en-US" sz="2800">
                <a:ea typeface="Calibri"/>
                <a:cs typeface="Calibri"/>
              </a:rPr>
              <a:t> </a:t>
            </a:r>
            <a:endParaRPr lang="en-US" sz="2400">
              <a:ea typeface="Calibri" panose="020F0502020204030204"/>
              <a:cs typeface="Calibri" panose="020F0502020204030204"/>
            </a:endParaRPr>
          </a:p>
        </p:txBody>
      </p:sp>
    </p:spTree>
    <p:extLst>
      <p:ext uri="{BB962C8B-B14F-4D97-AF65-F5344CB8AC3E}">
        <p14:creationId xmlns:p14="http://schemas.microsoft.com/office/powerpoint/2010/main" val="873038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2EAF7F4-291E-F3F5-C3B4-90CC0F6606FE}"/>
              </a:ext>
            </a:extLst>
          </p:cNvPr>
          <p:cNvSpPr>
            <a:spLocks noGrp="1"/>
          </p:cNvSpPr>
          <p:nvPr>
            <p:ph type="body" sz="quarter" idx="11"/>
          </p:nvPr>
        </p:nvSpPr>
        <p:spPr>
          <a:xfrm>
            <a:off x="304879" y="1000460"/>
            <a:ext cx="6006267" cy="707400"/>
          </a:xfrm>
        </p:spPr>
        <p:txBody>
          <a:bodyPr>
            <a:noAutofit/>
          </a:bodyPr>
          <a:lstStyle/>
          <a:p>
            <a:r>
              <a:rPr lang="en-US" sz="3000">
                <a:latin typeface="Ubuntu"/>
              </a:rPr>
              <a:t>National Diet and Nutrition Survey (NDNS) </a:t>
            </a:r>
            <a:endParaRPr lang="en-US" sz="3000"/>
          </a:p>
        </p:txBody>
      </p:sp>
      <p:sp>
        <p:nvSpPr>
          <p:cNvPr id="6" name="Text Placeholder 5">
            <a:extLst>
              <a:ext uri="{FF2B5EF4-FFF2-40B4-BE49-F238E27FC236}">
                <a16:creationId xmlns:a16="http://schemas.microsoft.com/office/drawing/2014/main" id="{3F75486D-AA52-3278-42EC-E32CE4317B91}"/>
              </a:ext>
            </a:extLst>
          </p:cNvPr>
          <p:cNvSpPr>
            <a:spLocks noGrp="1"/>
          </p:cNvSpPr>
          <p:nvPr>
            <p:ph type="body" sz="quarter" idx="13"/>
          </p:nvPr>
        </p:nvSpPr>
        <p:spPr>
          <a:xfrm>
            <a:off x="308052" y="1892907"/>
            <a:ext cx="5654442" cy="4109431"/>
          </a:xfrm>
        </p:spPr>
        <p:txBody>
          <a:bodyPr vert="horz" lIns="91440" tIns="45720" rIns="91440" bIns="45720" rtlCol="0" anchor="t">
            <a:noAutofit/>
          </a:bodyPr>
          <a:lstStyle/>
          <a:p>
            <a:r>
              <a:rPr lang="en-US" sz="2000">
                <a:latin typeface="Ubuntu"/>
              </a:rPr>
              <a:t>Young people aged 11 to 18 often don't get enough important vitamins and minerals like magnesium, potassium, selenium and zinc.</a:t>
            </a:r>
            <a:endParaRPr lang="en-US"/>
          </a:p>
          <a:p>
            <a:r>
              <a:rPr lang="en-US" sz="2000">
                <a:latin typeface="Ubuntu"/>
              </a:rPr>
              <a:t>A lot of people in all age groups don't get enough folate, which can lead to anemia. About 6% of young people aged 11 to 18 have anemia.</a:t>
            </a:r>
          </a:p>
          <a:p>
            <a:r>
              <a:rPr lang="en-US" sz="2000">
                <a:latin typeface="Ubuntu"/>
              </a:rPr>
              <a:t>Many young people aged 11 to 18 don't get enough vitamin B12.</a:t>
            </a:r>
          </a:p>
          <a:p>
            <a:r>
              <a:rPr lang="en-US" sz="2000">
                <a:latin typeface="Ubuntu"/>
              </a:rPr>
              <a:t>A lot of people, including 23% of young people aged 11 to 18, don't get enough vitamin D.</a:t>
            </a:r>
          </a:p>
          <a:p>
            <a:r>
              <a:rPr lang="en-US" sz="2000">
                <a:latin typeface="Ubuntu"/>
              </a:rPr>
              <a:t>Over half of girls aged 11 to 18 (56%) don't get enough iron and calcium.</a:t>
            </a:r>
          </a:p>
          <a:p>
            <a:endParaRPr lang="en-US" sz="2000">
              <a:latin typeface="Ubuntu"/>
            </a:endParaRPr>
          </a:p>
        </p:txBody>
      </p:sp>
      <p:sp>
        <p:nvSpPr>
          <p:cNvPr id="7" name="TextBox 6">
            <a:extLst>
              <a:ext uri="{FF2B5EF4-FFF2-40B4-BE49-F238E27FC236}">
                <a16:creationId xmlns:a16="http://schemas.microsoft.com/office/drawing/2014/main" id="{3F74E5CF-9B0F-DE31-1C15-31F3EDE0B5FB}"/>
              </a:ext>
            </a:extLst>
          </p:cNvPr>
          <p:cNvSpPr txBox="1"/>
          <p:nvPr/>
        </p:nvSpPr>
        <p:spPr>
          <a:xfrm>
            <a:off x="6657790" y="4335233"/>
            <a:ext cx="5314530" cy="1384995"/>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a:solidFill>
                  <a:srgbClr val="FFFFFF"/>
                </a:solidFill>
                <a:latin typeface="Ubuntu"/>
                <a:ea typeface="Calibri"/>
                <a:cs typeface="Calibri"/>
              </a:rPr>
              <a:t>Why is it important to get a wide range of vitamins and minerals in your body?</a:t>
            </a:r>
            <a:endParaRPr lang="en-US" sz="2800">
              <a:ea typeface="Calibri" panose="020F0502020204030204"/>
              <a:cs typeface="Calibri" panose="020F0502020204030204"/>
            </a:endParaRPr>
          </a:p>
        </p:txBody>
      </p:sp>
      <p:pic>
        <p:nvPicPr>
          <p:cNvPr id="2" name="Picture 1" descr="A group of food on a table&#10;&#10;AI-generated content may be incorrect.">
            <a:extLst>
              <a:ext uri="{FF2B5EF4-FFF2-40B4-BE49-F238E27FC236}">
                <a16:creationId xmlns:a16="http://schemas.microsoft.com/office/drawing/2014/main" id="{668611BF-75BE-4851-2F08-F236C4C4B85C}"/>
              </a:ext>
            </a:extLst>
          </p:cNvPr>
          <p:cNvPicPr>
            <a:picLocks noChangeAspect="1"/>
          </p:cNvPicPr>
          <p:nvPr/>
        </p:nvPicPr>
        <p:blipFill>
          <a:blip r:embed="rId2"/>
          <a:stretch>
            <a:fillRect/>
          </a:stretch>
        </p:blipFill>
        <p:spPr>
          <a:xfrm>
            <a:off x="6658341" y="771525"/>
            <a:ext cx="5229225" cy="3181350"/>
          </a:xfrm>
          <a:prstGeom prst="rect">
            <a:avLst/>
          </a:prstGeom>
        </p:spPr>
      </p:pic>
    </p:spTree>
    <p:extLst>
      <p:ext uri="{BB962C8B-B14F-4D97-AF65-F5344CB8AC3E}">
        <p14:creationId xmlns:p14="http://schemas.microsoft.com/office/powerpoint/2010/main" val="4186201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2EAF7F4-291E-F3F5-C3B4-90CC0F6606FE}"/>
              </a:ext>
            </a:extLst>
          </p:cNvPr>
          <p:cNvSpPr>
            <a:spLocks noGrp="1"/>
          </p:cNvSpPr>
          <p:nvPr>
            <p:ph type="body" sz="quarter" idx="11"/>
          </p:nvPr>
        </p:nvSpPr>
        <p:spPr>
          <a:xfrm>
            <a:off x="304879" y="1160881"/>
            <a:ext cx="5802124" cy="669925"/>
          </a:xfrm>
        </p:spPr>
        <p:txBody>
          <a:bodyPr>
            <a:noAutofit/>
          </a:bodyPr>
          <a:lstStyle/>
          <a:p>
            <a:r>
              <a:rPr lang="en-US" sz="3000">
                <a:latin typeface="Ubuntu"/>
              </a:rPr>
              <a:t>National Diet and Nutrition Survey (NDNS) </a:t>
            </a:r>
            <a:endParaRPr lang="en-US" sz="3000"/>
          </a:p>
        </p:txBody>
      </p:sp>
      <p:sp>
        <p:nvSpPr>
          <p:cNvPr id="6" name="Text Placeholder 5">
            <a:extLst>
              <a:ext uri="{FF2B5EF4-FFF2-40B4-BE49-F238E27FC236}">
                <a16:creationId xmlns:a16="http://schemas.microsoft.com/office/drawing/2014/main" id="{3F75486D-AA52-3278-42EC-E32CE4317B91}"/>
              </a:ext>
            </a:extLst>
          </p:cNvPr>
          <p:cNvSpPr>
            <a:spLocks noGrp="1"/>
          </p:cNvSpPr>
          <p:nvPr>
            <p:ph type="body" sz="quarter" idx="13"/>
          </p:nvPr>
        </p:nvSpPr>
        <p:spPr>
          <a:xfrm>
            <a:off x="304880" y="1829514"/>
            <a:ext cx="6742216" cy="4109432"/>
          </a:xfrm>
        </p:spPr>
        <p:txBody>
          <a:bodyPr vert="horz" lIns="91440" tIns="45720" rIns="91440" bIns="45720" rtlCol="0" anchor="t">
            <a:noAutofit/>
          </a:bodyPr>
          <a:lstStyle/>
          <a:p>
            <a:r>
              <a:rPr lang="en-US" sz="1800">
                <a:latin typeface="Ubuntu"/>
              </a:rPr>
              <a:t>Over nine years, there hasn't been a lot of change in how much fruit, vegetables, oily fish or </a:t>
            </a:r>
            <a:r>
              <a:rPr lang="en-US" sz="1800" err="1">
                <a:latin typeface="Ubuntu"/>
              </a:rPr>
              <a:t>fibre</a:t>
            </a:r>
            <a:r>
              <a:rPr lang="en-US" sz="1800">
                <a:latin typeface="Ubuntu"/>
              </a:rPr>
              <a:t> children and young people eat.</a:t>
            </a:r>
            <a:endParaRPr lang="en-US"/>
          </a:p>
          <a:p>
            <a:r>
              <a:rPr lang="en-US" sz="1800">
                <a:latin typeface="Ubuntu"/>
              </a:rPr>
              <a:t>Fewer young people are drinking sugary soft drinks now. In 9 years, the number of young people drinking these drinks has dropped significantly: 38% less for ages 4 to 10 and 42% less for ages 11 to 18.</a:t>
            </a:r>
          </a:p>
          <a:p>
            <a:r>
              <a:rPr lang="en-US" sz="1800">
                <a:latin typeface="Ubuntu"/>
              </a:rPr>
              <a:t>Young people aged 11 to 18 are drinking fewer sugary soft drinks over time.</a:t>
            </a:r>
          </a:p>
          <a:p>
            <a:r>
              <a:rPr lang="en-US" sz="1800">
                <a:latin typeface="Ubuntu"/>
              </a:rPr>
              <a:t>But everyone is still eating too much sugar, more than the recommended limit of 5% of their daily energy.</a:t>
            </a:r>
          </a:p>
          <a:p>
            <a:r>
              <a:rPr lang="en-US" sz="1800">
                <a:latin typeface="Ubuntu"/>
              </a:rPr>
              <a:t>Intake of most vitamins and minerals has gone down for many age groups.</a:t>
            </a:r>
          </a:p>
          <a:p>
            <a:r>
              <a:rPr lang="en-US" sz="1800">
                <a:latin typeface="Ubuntu"/>
              </a:rPr>
              <a:t>People are eating less red and processed meat over time.</a:t>
            </a:r>
          </a:p>
          <a:p>
            <a:r>
              <a:rPr lang="en-US" sz="1800">
                <a:latin typeface="Ubuntu"/>
              </a:rPr>
              <a:t>Salt (sodium) intake has also decreased.</a:t>
            </a:r>
          </a:p>
          <a:p>
            <a:pPr algn="just"/>
            <a:endParaRPr lang="en-US" sz="1700">
              <a:latin typeface="Ubuntu"/>
            </a:endParaRPr>
          </a:p>
          <a:p>
            <a:pPr algn="just"/>
            <a:endParaRPr lang="en-US" sz="1700">
              <a:latin typeface="Ubuntu"/>
            </a:endParaRPr>
          </a:p>
          <a:p>
            <a:pPr algn="just"/>
            <a:endParaRPr lang="en-US" sz="1700">
              <a:latin typeface="Ubuntu"/>
            </a:endParaRPr>
          </a:p>
        </p:txBody>
      </p:sp>
      <p:sp>
        <p:nvSpPr>
          <p:cNvPr id="7" name="TextBox 6">
            <a:extLst>
              <a:ext uri="{FF2B5EF4-FFF2-40B4-BE49-F238E27FC236}">
                <a16:creationId xmlns:a16="http://schemas.microsoft.com/office/drawing/2014/main" id="{3F74E5CF-9B0F-DE31-1C15-31F3EDE0B5FB}"/>
              </a:ext>
            </a:extLst>
          </p:cNvPr>
          <p:cNvSpPr txBox="1"/>
          <p:nvPr/>
        </p:nvSpPr>
        <p:spPr>
          <a:xfrm>
            <a:off x="7420967" y="4842459"/>
            <a:ext cx="4375510" cy="923330"/>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FFFF"/>
                </a:solidFill>
                <a:latin typeface="Ubuntu"/>
                <a:ea typeface="Calibri"/>
                <a:cs typeface="Calibri"/>
              </a:rPr>
              <a:t>What do you think may have contributed to young people drinking fewer sugary soft drinks?</a:t>
            </a:r>
          </a:p>
        </p:txBody>
      </p:sp>
      <p:pic>
        <p:nvPicPr>
          <p:cNvPr id="2" name="Picture 1" descr="A pile of white sugar&#10;&#10;AI-generated content may be incorrect.">
            <a:extLst>
              <a:ext uri="{FF2B5EF4-FFF2-40B4-BE49-F238E27FC236}">
                <a16:creationId xmlns:a16="http://schemas.microsoft.com/office/drawing/2014/main" id="{11FCDE2B-2A78-6C85-5AB9-ED258FFED925}"/>
              </a:ext>
            </a:extLst>
          </p:cNvPr>
          <p:cNvPicPr>
            <a:picLocks noChangeAspect="1"/>
          </p:cNvPicPr>
          <p:nvPr/>
        </p:nvPicPr>
        <p:blipFill>
          <a:blip r:embed="rId2"/>
          <a:stretch>
            <a:fillRect/>
          </a:stretch>
        </p:blipFill>
        <p:spPr>
          <a:xfrm>
            <a:off x="7412691" y="1165972"/>
            <a:ext cx="4381500" cy="3181350"/>
          </a:xfrm>
          <a:prstGeom prst="rect">
            <a:avLst/>
          </a:prstGeom>
        </p:spPr>
      </p:pic>
    </p:spTree>
    <p:extLst>
      <p:ext uri="{BB962C8B-B14F-4D97-AF65-F5344CB8AC3E}">
        <p14:creationId xmlns:p14="http://schemas.microsoft.com/office/powerpoint/2010/main" val="1609553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210803" y="1022384"/>
            <a:ext cx="11234969" cy="4308872"/>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tx2"/>
                </a:solidFill>
                <a:latin typeface="Ubuntu"/>
                <a:cs typeface="Calibri"/>
              </a:rPr>
              <a:t>Further possible learning suggestions</a:t>
            </a:r>
          </a:p>
          <a:p>
            <a:pPr marL="228600" indent="-228600"/>
            <a:endParaRPr lang="en-US" sz="2000" b="1">
              <a:solidFill>
                <a:schemeClr val="tx2"/>
              </a:solidFill>
              <a:latin typeface="Ubuntu"/>
              <a:ea typeface="Calibri"/>
              <a:cs typeface="Calibri"/>
            </a:endParaRPr>
          </a:p>
          <a:p>
            <a:pPr marL="228600" indent="-228600"/>
            <a:r>
              <a:rPr lang="en-US" sz="2000" b="1">
                <a:solidFill>
                  <a:schemeClr val="tx2"/>
                </a:solidFill>
                <a:latin typeface="Ubuntu"/>
                <a:ea typeface="Calibri"/>
                <a:cs typeface="Calibri"/>
              </a:rPr>
              <a:t>School data analysis and action</a:t>
            </a:r>
          </a:p>
          <a:p>
            <a:pPr marL="228600" indent="-228600"/>
            <a:r>
              <a:rPr lang="en-US" sz="2000">
                <a:solidFill>
                  <a:schemeClr val="tx2"/>
                </a:solidFill>
                <a:latin typeface="Ubuntu"/>
                <a:ea typeface="Calibri"/>
                <a:cs typeface="Calibri"/>
              </a:rPr>
              <a:t>Provide learners with relevant data on food and nutrition from their most recent SHRN survey report and any additional data produced by the school. Learners to </a:t>
            </a:r>
            <a:r>
              <a:rPr lang="en-US" sz="2000" err="1">
                <a:solidFill>
                  <a:schemeClr val="tx2"/>
                </a:solidFill>
                <a:latin typeface="Ubuntu"/>
                <a:ea typeface="Calibri"/>
                <a:cs typeface="Calibri"/>
              </a:rPr>
              <a:t>analyse</a:t>
            </a:r>
            <a:r>
              <a:rPr lang="en-US" sz="2000">
                <a:solidFill>
                  <a:schemeClr val="tx2"/>
                </a:solidFill>
                <a:latin typeface="Ubuntu"/>
                <a:ea typeface="Calibri"/>
                <a:cs typeface="Calibri"/>
              </a:rPr>
              <a:t> the data/report and develop an action plan to improve healthy eating habits across the school. </a:t>
            </a:r>
          </a:p>
          <a:p>
            <a:pPr marL="228600" indent="-228600"/>
            <a:r>
              <a:rPr lang="en-US" sz="2000" b="1">
                <a:solidFill>
                  <a:schemeClr val="tx2"/>
                </a:solidFill>
                <a:latin typeface="Ubuntu"/>
                <a:ea typeface="Calibri"/>
                <a:cs typeface="Calibri"/>
              </a:rPr>
              <a:t>Identify </a:t>
            </a:r>
            <a:r>
              <a:rPr lang="en-US" sz="2000">
                <a:solidFill>
                  <a:schemeClr val="tx2"/>
                </a:solidFill>
                <a:latin typeface="Ubuntu"/>
                <a:ea typeface="Calibri"/>
                <a:cs typeface="Calibri"/>
              </a:rPr>
              <a:t>– what does the report/data tell us?</a:t>
            </a:r>
          </a:p>
          <a:p>
            <a:pPr marL="228600" indent="-228600"/>
            <a:r>
              <a:rPr lang="en-US" sz="2000" b="1">
                <a:solidFill>
                  <a:schemeClr val="tx2"/>
                </a:solidFill>
                <a:latin typeface="Ubuntu"/>
                <a:ea typeface="Calibri"/>
                <a:cs typeface="Calibri"/>
              </a:rPr>
              <a:t>Engage</a:t>
            </a:r>
            <a:r>
              <a:rPr lang="en-US" sz="2000">
                <a:solidFill>
                  <a:schemeClr val="tx2"/>
                </a:solidFill>
                <a:latin typeface="Ubuntu"/>
                <a:ea typeface="Calibri"/>
                <a:cs typeface="Calibri"/>
              </a:rPr>
              <a:t> – who do we need to involve?</a:t>
            </a:r>
          </a:p>
          <a:p>
            <a:pPr marL="228600" indent="-228600"/>
            <a:r>
              <a:rPr lang="en-US" sz="2000" b="1">
                <a:solidFill>
                  <a:schemeClr val="tx2"/>
                </a:solidFill>
                <a:latin typeface="Ubuntu"/>
                <a:ea typeface="Calibri"/>
                <a:cs typeface="Calibri"/>
              </a:rPr>
              <a:t>Plan</a:t>
            </a:r>
            <a:r>
              <a:rPr lang="en-US" sz="2000">
                <a:solidFill>
                  <a:schemeClr val="tx2"/>
                </a:solidFill>
                <a:latin typeface="Ubuntu"/>
                <a:ea typeface="Calibri"/>
                <a:cs typeface="Calibri"/>
              </a:rPr>
              <a:t> – what are we going to do?</a:t>
            </a:r>
          </a:p>
          <a:p>
            <a:pPr marL="228600" indent="-228600"/>
            <a:r>
              <a:rPr lang="en-US" sz="2000" b="1">
                <a:solidFill>
                  <a:schemeClr val="tx2"/>
                </a:solidFill>
                <a:latin typeface="Ubuntu"/>
                <a:ea typeface="Calibri"/>
                <a:cs typeface="Calibri"/>
              </a:rPr>
              <a:t>Action</a:t>
            </a:r>
            <a:r>
              <a:rPr lang="en-US" sz="2000">
                <a:solidFill>
                  <a:schemeClr val="tx2"/>
                </a:solidFill>
                <a:latin typeface="Ubuntu"/>
                <a:ea typeface="Calibri"/>
                <a:cs typeface="Calibri"/>
              </a:rPr>
              <a:t> – how are we going to do it?</a:t>
            </a:r>
          </a:p>
          <a:p>
            <a:pPr marL="228600" indent="-228600"/>
            <a:r>
              <a:rPr lang="en-US" sz="2000" b="1">
                <a:solidFill>
                  <a:schemeClr val="tx2"/>
                </a:solidFill>
                <a:latin typeface="Ubuntu"/>
                <a:ea typeface="Calibri"/>
                <a:cs typeface="Calibri"/>
              </a:rPr>
              <a:t>Review</a:t>
            </a:r>
            <a:r>
              <a:rPr lang="en-US" sz="2000">
                <a:solidFill>
                  <a:schemeClr val="tx2"/>
                </a:solidFill>
                <a:latin typeface="Ubuntu"/>
                <a:ea typeface="Calibri"/>
                <a:cs typeface="Calibri"/>
              </a:rPr>
              <a:t> – what did we learn?</a:t>
            </a:r>
          </a:p>
          <a:p>
            <a:pPr marL="228600" indent="-228600"/>
            <a:endParaRPr lang="en-US">
              <a:solidFill>
                <a:srgbClr val="285087"/>
              </a:solidFill>
              <a:latin typeface="Ubuntu"/>
              <a:ea typeface="Calibri"/>
              <a:cs typeface="Calibri"/>
            </a:endParaRPr>
          </a:p>
          <a:p>
            <a:endParaRPr lang="en-US" sz="1600">
              <a:solidFill>
                <a:srgbClr val="285087"/>
              </a:solidFill>
              <a:latin typeface="Ubuntu"/>
              <a:ea typeface="Calibri"/>
              <a:cs typeface="Calibri"/>
            </a:endParaRPr>
          </a:p>
          <a:p>
            <a:pPr marL="228600" indent="-228600"/>
            <a:endParaRPr lang="en-US" sz="2000">
              <a:solidFill>
                <a:schemeClr val="accent1"/>
              </a:solidFill>
              <a:latin typeface="Calibri" panose="020F0502020204030204"/>
              <a:ea typeface="Calibri"/>
              <a:cs typeface="Calibri"/>
            </a:endParaRPr>
          </a:p>
        </p:txBody>
      </p:sp>
    </p:spTree>
    <p:extLst>
      <p:ext uri="{BB962C8B-B14F-4D97-AF65-F5344CB8AC3E}">
        <p14:creationId xmlns:p14="http://schemas.microsoft.com/office/powerpoint/2010/main" val="823388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EDFAD1-98BD-23C6-0916-034AD43C7256}"/>
              </a:ext>
            </a:extLst>
          </p:cNvPr>
          <p:cNvSpPr>
            <a:spLocks noGrp="1"/>
          </p:cNvSpPr>
          <p:nvPr>
            <p:ph type="body" sz="quarter" idx="4294967295"/>
          </p:nvPr>
        </p:nvSpPr>
        <p:spPr>
          <a:xfrm>
            <a:off x="508000" y="1041400"/>
            <a:ext cx="4432300" cy="669925"/>
          </a:xfrm>
        </p:spPr>
        <p:txBody>
          <a:bodyPr vert="horz" lIns="91440" tIns="45720" rIns="91440" bIns="45720" rtlCol="0" anchor="t">
            <a:normAutofit/>
          </a:bodyPr>
          <a:lstStyle/>
          <a:p>
            <a:pPr marL="0" indent="0">
              <a:buNone/>
            </a:pPr>
            <a:r>
              <a:rPr lang="en-US" sz="3200" b="1">
                <a:latin typeface="Ubuntu"/>
              </a:rPr>
              <a:t>Key Sources of Data</a:t>
            </a:r>
            <a:endParaRPr lang="en-US" sz="3200"/>
          </a:p>
        </p:txBody>
      </p:sp>
      <p:sp>
        <p:nvSpPr>
          <p:cNvPr id="5" name="Text Placeholder 4">
            <a:extLst>
              <a:ext uri="{FF2B5EF4-FFF2-40B4-BE49-F238E27FC236}">
                <a16:creationId xmlns:a16="http://schemas.microsoft.com/office/drawing/2014/main" id="{31D563EB-CD6E-68C2-822A-8C22363547B8}"/>
              </a:ext>
            </a:extLst>
          </p:cNvPr>
          <p:cNvSpPr>
            <a:spLocks noGrp="1"/>
          </p:cNvSpPr>
          <p:nvPr>
            <p:ph type="body" sz="quarter" idx="4294967295"/>
          </p:nvPr>
        </p:nvSpPr>
        <p:spPr>
          <a:xfrm>
            <a:off x="508000" y="1713345"/>
            <a:ext cx="10896745" cy="4347482"/>
          </a:xfrm>
        </p:spPr>
        <p:txBody>
          <a:bodyPr vert="horz" lIns="91440" tIns="45720" rIns="91440" bIns="45720" rtlCol="0" anchor="t">
            <a:noAutofit/>
          </a:bodyPr>
          <a:lstStyle/>
          <a:p>
            <a:pPr marL="0" indent="0">
              <a:buNone/>
            </a:pPr>
            <a:r>
              <a:rPr lang="en-US" sz="1600">
                <a:latin typeface="Ubuntu"/>
              </a:rPr>
              <a:t>School Health Research Network (SHRN) student </a:t>
            </a:r>
            <a:r>
              <a:rPr lang="en-US" sz="1600">
                <a:latin typeface="Ubuntu"/>
                <a:cs typeface="Segoe UI"/>
                <a:hlinkClick r:id="rId2">
                  <a:extLst>
                    <a:ext uri="{A12FA001-AC4F-418D-AE19-62706E023703}">
                      <ahyp:hlinkClr xmlns:ahyp="http://schemas.microsoft.com/office/drawing/2018/hyperlinkcolor" val="tx"/>
                    </a:ext>
                  </a:extLst>
                </a:hlinkClick>
              </a:rPr>
              <a:t>Health and Well-being Surveys</a:t>
            </a:r>
            <a:r>
              <a:rPr lang="en-US" sz="1600">
                <a:latin typeface="Ubuntu"/>
              </a:rPr>
              <a:t> in Wales are undertaken every two years and provide a regular snapshot of children and young people in Wales' health </a:t>
            </a:r>
            <a:r>
              <a:rPr lang="en-US" sz="1600" err="1">
                <a:latin typeface="Ubuntu"/>
              </a:rPr>
              <a:t>behaviours</a:t>
            </a:r>
            <a:r>
              <a:rPr lang="en-US" sz="1600">
                <a:latin typeface="Ubuntu"/>
              </a:rPr>
              <a:t>.</a:t>
            </a:r>
          </a:p>
          <a:p>
            <a:pPr marL="0" indent="0">
              <a:buNone/>
            </a:pPr>
            <a:r>
              <a:rPr lang="en-US" sz="1600">
                <a:latin typeface="Ubuntu"/>
              </a:rPr>
              <a:t>An </a:t>
            </a:r>
            <a:r>
              <a:rPr lang="en-US" sz="1600">
                <a:latin typeface="Ubuntu"/>
                <a:cs typeface="Segoe UI"/>
                <a:hlinkClick r:id="rId2">
                  <a:extLst>
                    <a:ext uri="{A12FA001-AC4F-418D-AE19-62706E023703}">
                      <ahyp:hlinkClr xmlns:ahyp="http://schemas.microsoft.com/office/drawing/2018/hyperlinkcolor" val="tx"/>
                    </a:ext>
                  </a:extLst>
                </a:hlinkClick>
              </a:rPr>
              <a:t>interactive data dashboard</a:t>
            </a:r>
            <a:r>
              <a:rPr lang="en-US" sz="1600">
                <a:latin typeface="Ubuntu"/>
              </a:rPr>
              <a:t> is available which shows patterns of </a:t>
            </a:r>
            <a:r>
              <a:rPr lang="en-US" sz="1600">
                <a:latin typeface="Ubuntu"/>
                <a:cs typeface="Segoe UI"/>
              </a:rPr>
              <a:t> food and drink consumption and other health </a:t>
            </a:r>
            <a:r>
              <a:rPr lang="en-GB" sz="1600">
                <a:latin typeface="Ubuntu"/>
                <a:cs typeface="Segoe UI"/>
              </a:rPr>
              <a:t>behaviours</a:t>
            </a:r>
            <a:r>
              <a:rPr lang="en-US" sz="1600">
                <a:latin typeface="Ubuntu"/>
                <a:cs typeface="Segoe UI"/>
              </a:rPr>
              <a:t> relating to age, gender and family affluence at local authority, health board and All Wales level.</a:t>
            </a:r>
          </a:p>
          <a:p>
            <a:pPr marL="0" indent="0">
              <a:buNone/>
            </a:pPr>
            <a:r>
              <a:rPr lang="en-US" sz="1600">
                <a:latin typeface="Ubuntu"/>
                <a:cs typeface="Segoe UI"/>
              </a:rPr>
              <a:t>A </a:t>
            </a:r>
            <a:r>
              <a:rPr lang="en-US" sz="1600">
                <a:latin typeface="Ubuntu"/>
                <a:cs typeface="Segoe UI"/>
                <a:hlinkClick r:id="rId3">
                  <a:extLst>
                    <a:ext uri="{A12FA001-AC4F-418D-AE19-62706E023703}">
                      <ahyp:hlinkClr xmlns:ahyp="http://schemas.microsoft.com/office/drawing/2018/hyperlinkcolor" val="tx"/>
                    </a:ext>
                  </a:extLst>
                </a:hlinkClick>
              </a:rPr>
              <a:t>national report</a:t>
            </a:r>
            <a:r>
              <a:rPr lang="en-US" sz="1600">
                <a:latin typeface="Ubuntu"/>
                <a:cs typeface="Segoe UI"/>
              </a:rPr>
              <a:t> is also available.</a:t>
            </a:r>
          </a:p>
          <a:p>
            <a:pPr marL="0" indent="0">
              <a:buNone/>
            </a:pPr>
            <a:r>
              <a:rPr lang="en-US" sz="1600">
                <a:latin typeface="Ubuntu"/>
                <a:cs typeface="Segoe UI"/>
              </a:rPr>
              <a:t>Schools can currently access their SHRN data via a bespoke school report sent directly to participating schools. A school-level interactive dashboard is currently in development and will be active February 2025. </a:t>
            </a:r>
          </a:p>
          <a:p>
            <a:pPr marL="0" indent="0">
              <a:buNone/>
            </a:pPr>
            <a:r>
              <a:rPr lang="en-US" sz="1600">
                <a:latin typeface="Ubuntu"/>
                <a:cs typeface="Segoe UI"/>
              </a:rPr>
              <a:t>The </a:t>
            </a:r>
            <a:r>
              <a:rPr lang="en-US" sz="1600">
                <a:latin typeface="Ubuntu"/>
                <a:cs typeface="Segoe UI"/>
                <a:hlinkClick r:id="rId4">
                  <a:extLst>
                    <a:ext uri="{A12FA001-AC4F-418D-AE19-62706E023703}">
                      <ahyp:hlinkClr xmlns:ahyp="http://schemas.microsoft.com/office/drawing/2018/hyperlinkcolor" val="tx"/>
                    </a:ext>
                  </a:extLst>
                </a:hlinkClick>
              </a:rPr>
              <a:t>Child Measurement Programme</a:t>
            </a:r>
            <a:r>
              <a:rPr lang="en-US" sz="1600">
                <a:latin typeface="Ubuntu"/>
                <a:cs typeface="Segoe UI"/>
              </a:rPr>
              <a:t> for Wales measures the height and weight of children in Reception class. This data is reported to help us understand the proportion of children with a healthy weight relating to age and gender at local authority, health board and All Wales level.</a:t>
            </a:r>
          </a:p>
          <a:p>
            <a:pPr marL="0" indent="0">
              <a:buNone/>
            </a:pPr>
            <a:r>
              <a:rPr lang="en-US" sz="1600">
                <a:latin typeface="Ubuntu"/>
                <a:cs typeface="Segoe UI"/>
              </a:rPr>
              <a:t>The Welsh Government conducts a National Diet and Nutrition Survey that provides data on food and drink consumption </a:t>
            </a:r>
            <a:r>
              <a:rPr lang="en-GB" sz="1600" i="1" u="sng">
                <a:latin typeface="Ubuntu"/>
                <a:cs typeface="Calibri"/>
                <a:hlinkClick r:id="rId5">
                  <a:extLst>
                    <a:ext uri="{A12FA001-AC4F-418D-AE19-62706E023703}">
                      <ahyp:hlinkClr xmlns:ahyp="http://schemas.microsoft.com/office/drawing/2018/hyperlinkcolor" val="tx"/>
                    </a:ext>
                  </a:extLst>
                </a:hlinkClick>
              </a:rPr>
              <a:t>National Diet and Nutrition Survey: results for years 1 to 9 | GOV.WALES</a:t>
            </a:r>
            <a:endParaRPr lang="en-US" sz="1600">
              <a:latin typeface="Ubuntu"/>
              <a:cs typeface="Calibri"/>
            </a:endParaRPr>
          </a:p>
          <a:p>
            <a:pPr marL="0" indent="0">
              <a:buNone/>
            </a:pPr>
            <a:r>
              <a:rPr lang="en-GB" sz="1600" i="1" u="sng">
                <a:latin typeface="Ubuntu"/>
                <a:cs typeface="Calibri"/>
                <a:hlinkClick r:id="rId6">
                  <a:extLst>
                    <a:ext uri="{A12FA001-AC4F-418D-AE19-62706E023703}">
                      <ahyp:hlinkClr xmlns:ahyp="http://schemas.microsoft.com/office/drawing/2018/hyperlinkcolor" val="tx"/>
                    </a:ext>
                  </a:extLst>
                </a:hlinkClick>
              </a:rPr>
              <a:t>The Dental Epidemiological Inspection of school year one in Wales (2022/23)</a:t>
            </a:r>
            <a:r>
              <a:rPr lang="en-GB" sz="1600" i="1" u="sng">
                <a:latin typeface="Ubuntu"/>
                <a:cs typeface="Calibri"/>
              </a:rPr>
              <a:t> </a:t>
            </a:r>
            <a:r>
              <a:rPr lang="en-GB" sz="1600">
                <a:latin typeface="Ubuntu"/>
                <a:cs typeface="Calibri"/>
              </a:rPr>
              <a:t>by Cardiff University provides a picture of oral health in Wales</a:t>
            </a:r>
            <a:endParaRPr lang="en-GB" sz="1600">
              <a:cs typeface="Calibri"/>
            </a:endParaRPr>
          </a:p>
          <a:p>
            <a:endParaRPr lang="en-GB" sz="1700" i="1" u="sng">
              <a:solidFill>
                <a:srgbClr val="285087"/>
              </a:solidFill>
              <a:cs typeface="Calibri"/>
            </a:endParaRPr>
          </a:p>
          <a:p>
            <a:pPr algn="just"/>
            <a:endParaRPr lang="en-US" sz="2200">
              <a:solidFill>
                <a:schemeClr val="accent1">
                  <a:lumMod val="76000"/>
                </a:schemeClr>
              </a:solidFill>
            </a:endParaRPr>
          </a:p>
          <a:p>
            <a:endParaRPr lang="en-US"/>
          </a:p>
        </p:txBody>
      </p:sp>
    </p:spTree>
    <p:extLst>
      <p:ext uri="{BB962C8B-B14F-4D97-AF65-F5344CB8AC3E}">
        <p14:creationId xmlns:p14="http://schemas.microsoft.com/office/powerpoint/2010/main" val="3135766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792226"/>
            <a:ext cx="11982257" cy="584775"/>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600" b="1">
                <a:solidFill>
                  <a:schemeClr val="accent1"/>
                </a:solidFill>
                <a:latin typeface="Ubuntu"/>
                <a:ea typeface="+mn-lt"/>
                <a:cs typeface="+mn-lt"/>
              </a:rPr>
              <a:t>These activities have been developed for use with both primary and secondary aged learners. They should be used </a:t>
            </a:r>
            <a:endParaRPr lang="en-US" sz="1600" b="1" dirty="0">
              <a:solidFill>
                <a:schemeClr val="accent1"/>
              </a:solidFill>
              <a:latin typeface="Ubuntu"/>
              <a:ea typeface="+mn-lt"/>
              <a:cs typeface="+mn-lt"/>
            </a:endParaRPr>
          </a:p>
          <a:p>
            <a:pPr marL="228600" indent="-228600"/>
            <a:r>
              <a:rPr lang="en-US" sz="1600" b="1" dirty="0">
                <a:solidFill>
                  <a:schemeClr val="accent1"/>
                </a:solidFill>
                <a:latin typeface="Ubuntu"/>
                <a:ea typeface="+mn-lt"/>
                <a:cs typeface="+mn-lt"/>
              </a:rPr>
              <a:t>flexibly and can be adapted to meet the identified needs of your learners within the context of your school or setting. </a:t>
            </a:r>
            <a:endParaRPr lang="en-US" sz="1600" b="1" dirty="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107195" y="2334699"/>
            <a:ext cx="11982257" cy="158504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chemeClr val="accent1"/>
                </a:solidFill>
                <a:latin typeface="Ubuntu"/>
                <a:ea typeface="Calibri"/>
                <a:cs typeface="Calibri"/>
              </a:rPr>
              <a:t>Links to Statements of what matters </a:t>
            </a:r>
          </a:p>
          <a:p>
            <a:pPr marL="228600" indent="-228600"/>
            <a:r>
              <a:rPr lang="en-US" sz="1600" b="1" dirty="0">
                <a:solidFill>
                  <a:schemeClr val="accent1"/>
                </a:solidFill>
                <a:latin typeface="Ubuntu"/>
                <a:ea typeface="+mn-lt"/>
                <a:cs typeface="+mn-lt"/>
              </a:rPr>
              <a:t>Health and Wellbeing</a:t>
            </a:r>
            <a:r>
              <a:rPr lang="en-GB" sz="1600" dirty="0">
                <a:solidFill>
                  <a:srgbClr val="18518A"/>
                </a:solidFill>
                <a:latin typeface="Ubuntu"/>
                <a:ea typeface="+mn-lt"/>
                <a:cs typeface="+mn-lt"/>
              </a:rPr>
              <a:t>: Developing physical health has lifelong benefits (health-promoting and health-harming behaviours)</a:t>
            </a:r>
            <a:endParaRPr lang="en-US" sz="1600" dirty="0">
              <a:latin typeface="Ubuntu"/>
            </a:endParaRPr>
          </a:p>
          <a:p>
            <a:pPr marL="228600" indent="-228600"/>
            <a:r>
              <a:rPr lang="en-US" sz="1600" b="1" dirty="0">
                <a:solidFill>
                  <a:schemeClr val="accent1"/>
                </a:solidFill>
                <a:latin typeface="Ubuntu"/>
                <a:ea typeface="+mn-lt"/>
                <a:cs typeface="+mn-lt"/>
              </a:rPr>
              <a:t>Health and Wellbeing</a:t>
            </a:r>
            <a:r>
              <a:rPr lang="en-US" sz="1600" dirty="0">
                <a:solidFill>
                  <a:schemeClr val="accent1"/>
                </a:solidFill>
                <a:latin typeface="Ubuntu"/>
                <a:ea typeface="+mn-lt"/>
                <a:cs typeface="+mn-lt"/>
              </a:rPr>
              <a:t>: Our decision-making impacts on the quality of our lives and the lives of others (making informed </a:t>
            </a:r>
            <a:endParaRPr lang="en-US" sz="1600">
              <a:solidFill>
                <a:schemeClr val="accent1"/>
              </a:solidFill>
              <a:latin typeface="Ubuntu"/>
              <a:ea typeface="+mn-lt"/>
              <a:cs typeface="+mn-lt"/>
            </a:endParaRPr>
          </a:p>
          <a:p>
            <a:pPr marL="228600" indent="-228600"/>
            <a:r>
              <a:rPr lang="en-US" sz="1600" dirty="0">
                <a:solidFill>
                  <a:schemeClr val="accent1"/>
                </a:solidFill>
                <a:latin typeface="Ubuntu"/>
                <a:ea typeface="+mn-lt"/>
                <a:cs typeface="+mn-lt"/>
              </a:rPr>
              <a:t>decisions)</a:t>
            </a:r>
            <a:endParaRPr lang="en-US" sz="1600" dirty="0">
              <a:solidFill>
                <a:schemeClr val="accent1"/>
              </a:solidFill>
              <a:latin typeface="Ubuntu"/>
            </a:endParaRPr>
          </a:p>
          <a:p>
            <a:r>
              <a:rPr lang="en-GB" sz="1600" b="1" dirty="0">
                <a:solidFill>
                  <a:srgbClr val="18518A"/>
                </a:solidFill>
                <a:latin typeface="Ubuntu"/>
                <a:ea typeface="Calibri"/>
                <a:cs typeface="Calibri"/>
              </a:rPr>
              <a:t>Science and Technology</a:t>
            </a:r>
            <a:r>
              <a:rPr lang="en-GB" sz="1600" dirty="0">
                <a:solidFill>
                  <a:srgbClr val="18518A"/>
                </a:solidFill>
                <a:latin typeface="Ubuntu"/>
                <a:ea typeface="Calibri"/>
                <a:cs typeface="Calibri"/>
              </a:rPr>
              <a:t>: </a:t>
            </a:r>
            <a:r>
              <a:rPr lang="en-GB" sz="1600" dirty="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107195" y="3915502"/>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a:solidFill>
                <a:schemeClr val="accent1"/>
              </a:solidFill>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11063"/>
            <a:ext cx="11982257" cy="846386"/>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a:solidFill>
                  <a:srgbClr val="18518A"/>
                </a:solidFill>
                <a:latin typeface="Ubuntu"/>
                <a:ea typeface="Calibri"/>
                <a:cs typeface="Calibri"/>
              </a:rPr>
              <a:t>Data and Statistics: </a:t>
            </a:r>
            <a:r>
              <a:rPr lang="en-US" sz="1600">
                <a:solidFill>
                  <a:srgbClr val="18518A"/>
                </a:solidFill>
                <a:latin typeface="Ubuntu"/>
                <a:ea typeface="Calibri"/>
                <a:cs typeface="Calibri"/>
              </a:rPr>
              <a:t>What is a healthy balanced diet? Knowledge Bank</a:t>
            </a:r>
          </a:p>
          <a:p>
            <a:pPr marL="228600" indent="-228600"/>
            <a:r>
              <a:rPr lang="en-US" sz="1600">
                <a:solidFill>
                  <a:srgbClr val="18518A"/>
                </a:solidFill>
                <a:latin typeface="Ubuntu"/>
                <a:ea typeface="Calibri"/>
                <a:cs typeface="Calibri"/>
              </a:rPr>
              <a:t>These activities provide data sources to promote discussion, questioning and critical thinking</a:t>
            </a:r>
            <a:r>
              <a:rPr lang="en-GB" sz="1600">
                <a:solidFill>
                  <a:srgbClr val="18518A"/>
                </a:solidFill>
                <a:latin typeface="Ubuntu"/>
                <a:ea typeface="Calibri"/>
                <a:cs typeface="Calibri"/>
              </a:rPr>
              <a:t> regarding food and nutrition.</a:t>
            </a:r>
            <a:endParaRPr lang="en-GB" sz="1600">
              <a:solidFill>
                <a:srgbClr val="002060"/>
              </a:solidFill>
              <a:latin typeface="Ubuntu"/>
              <a:ea typeface="Calibri"/>
              <a:cs typeface="Calibri"/>
            </a:endParaRPr>
          </a:p>
          <a:p>
            <a:pPr marL="228600" indent="-228600"/>
            <a:r>
              <a:rPr lang="en-GB" sz="1600">
                <a:solidFill>
                  <a:srgbClr val="18518A"/>
                </a:solidFill>
                <a:latin typeface="Ubuntu"/>
                <a:ea typeface="Calibri"/>
                <a:cs typeface="Calibri"/>
              </a:rPr>
              <a:t>At the end of the activities are further possible learning suggestions.</a:t>
            </a: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nvGraphicFramePr>
        <p:xfrm>
          <a:off x="105756" y="4340629"/>
          <a:ext cx="11990861" cy="1584960"/>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370840">
                <a:tc>
                  <a:txBody>
                    <a:bodyPr/>
                    <a:lstStyle/>
                    <a:p>
                      <a:pPr lvl="0" algn="l">
                        <a:lnSpc>
                          <a:spcPct val="100000"/>
                        </a:lnSpc>
                        <a:spcBef>
                          <a:spcPts val="0"/>
                        </a:spcBef>
                        <a:spcAft>
                          <a:spcPts val="0"/>
                        </a:spcAft>
                        <a:buNone/>
                      </a:pPr>
                      <a:r>
                        <a:rPr lang="en-US" sz="1400" b="1" i="0" u="none" strike="noStrike" noProof="0">
                          <a:latin typeface="Ubuntu"/>
                        </a:rPr>
                        <a:t>Progression step 1</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have developed an awareness that my decisions can affect me and others.</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2</a:t>
                      </a:r>
                      <a:endParaRPr lang="en-US" sz="1400">
                        <a:latin typeface="Ubuntu"/>
                      </a:endParaRPr>
                    </a:p>
                    <a:p>
                      <a:pPr lvl="0" algn="l">
                        <a:lnSpc>
                          <a:spcPct val="100000"/>
                        </a:lnSpc>
                        <a:spcBef>
                          <a:spcPts val="0"/>
                        </a:spcBef>
                        <a:spcAft>
                          <a:spcPts val="0"/>
                        </a:spcAft>
                        <a:buNone/>
                      </a:pPr>
                      <a:r>
                        <a:rPr lang="en-US" sz="1400" b="0" i="0" u="none" strike="noStrike" noProof="0">
                          <a:latin typeface="Ubuntu"/>
                        </a:rPr>
                        <a:t>I can </a:t>
                      </a:r>
                      <a:r>
                        <a:rPr lang="en-US" sz="1400" b="0" i="0" u="none" strike="noStrike" noProof="0" err="1">
                          <a:latin typeface="Ubuntu"/>
                        </a:rPr>
                        <a:t>recognise</a:t>
                      </a:r>
                      <a:r>
                        <a:rPr lang="en-US" sz="1400" b="0" i="0" u="none" strike="noStrike" noProof="0">
                          <a:latin typeface="Ubuntu"/>
                        </a:rPr>
                        <a:t> that my decisions can impact on me and others, both now and in the future.</a:t>
                      </a:r>
                      <a:endParaRPr lang="en-US" sz="1400" b="0">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3</a:t>
                      </a:r>
                      <a:endParaRPr lang="en-US" sz="1400">
                        <a:latin typeface="Ubuntu"/>
                      </a:endParaRPr>
                    </a:p>
                    <a:p>
                      <a:pPr lvl="0" algn="l">
                        <a:lnSpc>
                          <a:spcPct val="100000"/>
                        </a:lnSpc>
                        <a:spcBef>
                          <a:spcPts val="0"/>
                        </a:spcBef>
                        <a:spcAft>
                          <a:spcPts val="0"/>
                        </a:spcAft>
                        <a:buNone/>
                      </a:pPr>
                      <a:r>
                        <a:rPr lang="en-US" sz="1400" b="0" i="0" u="none" strike="noStrike" noProof="0">
                          <a:latin typeface="Ubuntu"/>
                        </a:rPr>
                        <a:t>I can </a:t>
                      </a:r>
                      <a:r>
                        <a:rPr lang="en-US" sz="1400" b="0" i="0" u="none" strike="noStrike" noProof="0" err="1">
                          <a:latin typeface="Ubuntu"/>
                        </a:rPr>
                        <a:t>recognise</a:t>
                      </a:r>
                      <a:r>
                        <a:rPr lang="en-US" sz="1400" b="0" i="0" u="none" strike="noStrike" noProof="0">
                          <a:latin typeface="Ubuntu"/>
                        </a:rPr>
                        <a:t> that some decisions I make will have a long-term impact on my life and the lives of others.</a:t>
                      </a:r>
                      <a:endParaRPr lang="en-US" sz="1400" b="0">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4</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can consider relevant factors and implications when making decisions individually and collectively.</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5</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can critically evaluate factors and implications, including risks, when making decisions individually and collectively.</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9C9D29-B494-92BE-459B-86530FA5493D}"/>
              </a:ext>
            </a:extLst>
          </p:cNvPr>
          <p:cNvSpPr>
            <a:spLocks noGrp="1"/>
          </p:cNvSpPr>
          <p:nvPr>
            <p:ph type="body" sz="quarter" idx="14"/>
          </p:nvPr>
        </p:nvSpPr>
        <p:spPr>
          <a:xfrm>
            <a:off x="6092375" y="3033460"/>
            <a:ext cx="5020807" cy="2319337"/>
          </a:xfrm>
          <a:ln>
            <a:solidFill>
              <a:srgbClr val="4472C4"/>
            </a:solidFill>
          </a:ln>
        </p:spPr>
        <p:txBody>
          <a:bodyPr vert="horz" lIns="91440" tIns="45720" rIns="91440" bIns="45720" rtlCol="0" anchor="t">
            <a:normAutofit/>
          </a:bodyPr>
          <a:lstStyle/>
          <a:p>
            <a:r>
              <a:rPr lang="en-US" sz="1800" u="sng">
                <a:latin typeface="Ubuntu"/>
              </a:rPr>
              <a:t>Statistics</a:t>
            </a:r>
            <a:r>
              <a:rPr lang="en-US" sz="1800">
                <a:latin typeface="Ubuntu"/>
              </a:rPr>
              <a:t> are a way to </a:t>
            </a:r>
            <a:r>
              <a:rPr lang="en-US" sz="1800" err="1">
                <a:latin typeface="Ubuntu"/>
              </a:rPr>
              <a:t>summarise</a:t>
            </a:r>
            <a:r>
              <a:rPr lang="en-US" sz="1800">
                <a:latin typeface="Ubuntu"/>
              </a:rPr>
              <a:t> or describe the data we collect. For example, 'the average number of people who are a healthy weight' or 'the percentage of people who are vegetarian' are both statistics. </a:t>
            </a:r>
          </a:p>
          <a:p>
            <a:r>
              <a:rPr lang="en-US" sz="1800">
                <a:latin typeface="Ubuntu"/>
              </a:rPr>
              <a:t>Statistics help us to understand and compare different sets of information. </a:t>
            </a:r>
            <a:endParaRPr lang="en-US" sz="1800"/>
          </a:p>
        </p:txBody>
      </p:sp>
      <p:sp>
        <p:nvSpPr>
          <p:cNvPr id="4" name="Text Placeholder 3">
            <a:extLst>
              <a:ext uri="{FF2B5EF4-FFF2-40B4-BE49-F238E27FC236}">
                <a16:creationId xmlns:a16="http://schemas.microsoft.com/office/drawing/2014/main" id="{42CEFF5D-E254-21BF-894F-C6B8CAA3E2C4}"/>
              </a:ext>
            </a:extLst>
          </p:cNvPr>
          <p:cNvSpPr>
            <a:spLocks noGrp="1"/>
          </p:cNvSpPr>
          <p:nvPr>
            <p:ph type="body" sz="quarter" idx="11"/>
          </p:nvPr>
        </p:nvSpPr>
        <p:spPr>
          <a:xfrm>
            <a:off x="304879" y="1048434"/>
            <a:ext cx="4432300" cy="669925"/>
          </a:xfrm>
        </p:spPr>
        <p:txBody>
          <a:bodyPr/>
          <a:lstStyle/>
          <a:p>
            <a:r>
              <a:rPr lang="en-US">
                <a:latin typeface="Ubuntu"/>
              </a:rPr>
              <a:t>Data and Statistics </a:t>
            </a:r>
            <a:endParaRPr lang="en-US"/>
          </a:p>
        </p:txBody>
      </p:sp>
      <p:sp>
        <p:nvSpPr>
          <p:cNvPr id="5" name="Text Placeholder 4">
            <a:extLst>
              <a:ext uri="{FF2B5EF4-FFF2-40B4-BE49-F238E27FC236}">
                <a16:creationId xmlns:a16="http://schemas.microsoft.com/office/drawing/2014/main" id="{FC737820-D170-CBD1-6B6F-BE0B9CECC61A}"/>
              </a:ext>
            </a:extLst>
          </p:cNvPr>
          <p:cNvSpPr>
            <a:spLocks noGrp="1"/>
          </p:cNvSpPr>
          <p:nvPr>
            <p:ph type="body" sz="quarter" idx="12"/>
          </p:nvPr>
        </p:nvSpPr>
        <p:spPr>
          <a:xfrm>
            <a:off x="304879" y="1715566"/>
            <a:ext cx="6129920" cy="367618"/>
          </a:xfrm>
        </p:spPr>
        <p:txBody>
          <a:bodyPr>
            <a:normAutofit/>
          </a:bodyPr>
          <a:lstStyle/>
          <a:p>
            <a:r>
              <a:rPr lang="en-US">
                <a:latin typeface="Ubuntu"/>
              </a:rPr>
              <a:t>What are they? And what do we use them for? </a:t>
            </a:r>
            <a:endParaRPr lang="en-US"/>
          </a:p>
        </p:txBody>
      </p:sp>
      <p:sp>
        <p:nvSpPr>
          <p:cNvPr id="6" name="Text Placeholder 5">
            <a:extLst>
              <a:ext uri="{FF2B5EF4-FFF2-40B4-BE49-F238E27FC236}">
                <a16:creationId xmlns:a16="http://schemas.microsoft.com/office/drawing/2014/main" id="{6D382F48-027E-AE1A-3D3C-1E9FC543B354}"/>
              </a:ext>
            </a:extLst>
          </p:cNvPr>
          <p:cNvSpPr>
            <a:spLocks noGrp="1"/>
          </p:cNvSpPr>
          <p:nvPr>
            <p:ph type="body" sz="quarter" idx="13"/>
          </p:nvPr>
        </p:nvSpPr>
        <p:spPr>
          <a:xfrm>
            <a:off x="304879" y="2511264"/>
            <a:ext cx="5266653" cy="3110273"/>
          </a:xfrm>
          <a:ln>
            <a:solidFill>
              <a:srgbClr val="4472C4"/>
            </a:solidFill>
          </a:ln>
        </p:spPr>
        <p:txBody>
          <a:bodyPr vert="horz" lIns="91440" tIns="45720" rIns="91440" bIns="45720" rtlCol="0" anchor="t">
            <a:normAutofit/>
          </a:bodyPr>
          <a:lstStyle/>
          <a:p>
            <a:r>
              <a:rPr lang="en-US" sz="1800" u="sng">
                <a:latin typeface="Ubuntu"/>
              </a:rPr>
              <a:t>Data </a:t>
            </a:r>
            <a:r>
              <a:rPr lang="en-US" sz="1800">
                <a:latin typeface="Ubuntu"/>
              </a:rPr>
              <a:t>refers to the facts, figures or information that can be collected, stored and </a:t>
            </a:r>
            <a:r>
              <a:rPr lang="en-US" sz="1800" err="1">
                <a:latin typeface="Ubuntu"/>
              </a:rPr>
              <a:t>analysed</a:t>
            </a:r>
            <a:r>
              <a:rPr lang="en-US" sz="1800">
                <a:latin typeface="Ubuntu"/>
              </a:rPr>
              <a:t>. </a:t>
            </a:r>
            <a:br>
              <a:rPr lang="en-US" sz="1800">
                <a:latin typeface="Ubuntu"/>
              </a:rPr>
            </a:br>
            <a:br>
              <a:rPr lang="en-US" sz="1800">
                <a:latin typeface="Ubuntu"/>
              </a:rPr>
            </a:br>
            <a:r>
              <a:rPr lang="en-US" sz="1800">
                <a:latin typeface="Ubuntu"/>
              </a:rPr>
              <a:t>On its own, data may not have much meaning, but when </a:t>
            </a:r>
            <a:r>
              <a:rPr lang="en-US" sz="1800" err="1">
                <a:latin typeface="Ubuntu"/>
              </a:rPr>
              <a:t>organised</a:t>
            </a:r>
            <a:r>
              <a:rPr lang="en-US" sz="1800">
                <a:latin typeface="Ubuntu"/>
              </a:rPr>
              <a:t> or processed it can provide us with insights and support decision making. </a:t>
            </a:r>
          </a:p>
          <a:p>
            <a:r>
              <a:rPr lang="en-US" sz="1800">
                <a:latin typeface="Ubuntu"/>
              </a:rPr>
              <a:t>In health we can use data that is collected to predict trends and problem solve. This can help to improve services and plan health interventions. </a:t>
            </a:r>
          </a:p>
        </p:txBody>
      </p:sp>
      <p:sp>
        <p:nvSpPr>
          <p:cNvPr id="8" name="Speech Bubble: Rectangle with Corners Rounded 7">
            <a:extLst>
              <a:ext uri="{FF2B5EF4-FFF2-40B4-BE49-F238E27FC236}">
                <a16:creationId xmlns:a16="http://schemas.microsoft.com/office/drawing/2014/main" id="{16C23DCD-3F09-B735-304D-4EB386FCBEF0}"/>
              </a:ext>
            </a:extLst>
          </p:cNvPr>
          <p:cNvSpPr/>
          <p:nvPr/>
        </p:nvSpPr>
        <p:spPr>
          <a:xfrm rot="840000">
            <a:off x="8004444" y="627380"/>
            <a:ext cx="3873157" cy="1783901"/>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atin typeface="Ubuntu"/>
                <a:ea typeface="Calibri"/>
                <a:cs typeface="Calibri"/>
              </a:rPr>
              <a:t>Over the next couple of slides we will look at data and statistics around food and nutrition. See if you can predict the answer!</a:t>
            </a:r>
            <a:endParaRPr lang="en-US">
              <a:latin typeface="Ubuntu"/>
            </a:endParaRPr>
          </a:p>
        </p:txBody>
      </p:sp>
    </p:spTree>
    <p:extLst>
      <p:ext uri="{BB962C8B-B14F-4D97-AF65-F5344CB8AC3E}">
        <p14:creationId xmlns:p14="http://schemas.microsoft.com/office/powerpoint/2010/main" val="2051242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6ECA335-07E0-51BB-7616-F0C4EAE47CDF}"/>
              </a:ext>
            </a:extLst>
          </p:cNvPr>
          <p:cNvSpPr>
            <a:spLocks noGrp="1"/>
          </p:cNvSpPr>
          <p:nvPr>
            <p:ph type="body" sz="quarter" idx="13"/>
          </p:nvPr>
        </p:nvSpPr>
        <p:spPr>
          <a:xfrm>
            <a:off x="974103" y="2646938"/>
            <a:ext cx="1193096" cy="621718"/>
          </a:xfrm>
          <a:solidFill>
            <a:schemeClr val="accent1"/>
          </a:solidFill>
        </p:spPr>
        <p:txBody>
          <a:bodyPr vert="horz" lIns="91440" tIns="45720" rIns="91440" bIns="45720" rtlCol="0" anchor="t">
            <a:normAutofit/>
          </a:bodyPr>
          <a:lstStyle/>
          <a:p>
            <a:pPr algn="ctr"/>
            <a:r>
              <a:rPr lang="en-US" sz="3200">
                <a:solidFill>
                  <a:schemeClr val="bg1"/>
                </a:solidFill>
                <a:latin typeface="Ubuntu"/>
              </a:rPr>
              <a:t>2.7 </a:t>
            </a:r>
            <a:endParaRPr lang="en-US" sz="3200">
              <a:solidFill>
                <a:schemeClr val="bg1"/>
              </a:solidFill>
            </a:endParaRPr>
          </a:p>
        </p:txBody>
      </p:sp>
      <p:sp>
        <p:nvSpPr>
          <p:cNvPr id="9" name="Text Placeholder 2">
            <a:extLst>
              <a:ext uri="{FF2B5EF4-FFF2-40B4-BE49-F238E27FC236}">
                <a16:creationId xmlns:a16="http://schemas.microsoft.com/office/drawing/2014/main" id="{256FE5EF-E7D4-919B-9546-3B2588839391}"/>
              </a:ext>
            </a:extLst>
          </p:cNvPr>
          <p:cNvSpPr txBox="1">
            <a:spLocks/>
          </p:cNvSpPr>
          <p:nvPr/>
        </p:nvSpPr>
        <p:spPr>
          <a:xfrm>
            <a:off x="576520" y="1577575"/>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chemeClr val="tx2"/>
                </a:solidFill>
                <a:latin typeface="Ubuntu"/>
              </a:rPr>
              <a:t>For children aged 11-18, on average how many portions of fruit and vegetables do they consume? </a:t>
            </a:r>
            <a:endParaRPr lang="en-GB" sz="2000" b="0">
              <a:solidFill>
                <a:schemeClr val="tx2"/>
              </a:solidFill>
            </a:endParaRPr>
          </a:p>
        </p:txBody>
      </p:sp>
      <p:sp>
        <p:nvSpPr>
          <p:cNvPr id="13" name="Text Placeholder 4">
            <a:extLst>
              <a:ext uri="{FF2B5EF4-FFF2-40B4-BE49-F238E27FC236}">
                <a16:creationId xmlns:a16="http://schemas.microsoft.com/office/drawing/2014/main" id="{74044B66-07D6-E1AB-A00F-3221E499C5B0}"/>
              </a:ext>
            </a:extLst>
          </p:cNvPr>
          <p:cNvSpPr txBox="1">
            <a:spLocks/>
          </p:cNvSpPr>
          <p:nvPr/>
        </p:nvSpPr>
        <p:spPr>
          <a:xfrm>
            <a:off x="2804832" y="2645008"/>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4 </a:t>
            </a:r>
            <a:endParaRPr lang="en-US" sz="3200">
              <a:solidFill>
                <a:schemeClr val="bg1"/>
              </a:solidFill>
            </a:endParaRPr>
          </a:p>
        </p:txBody>
      </p:sp>
      <p:sp>
        <p:nvSpPr>
          <p:cNvPr id="15" name="Text Placeholder 4">
            <a:extLst>
              <a:ext uri="{FF2B5EF4-FFF2-40B4-BE49-F238E27FC236}">
                <a16:creationId xmlns:a16="http://schemas.microsoft.com/office/drawing/2014/main" id="{3435D790-8380-CC3C-62EB-39AD40AB4C60}"/>
              </a:ext>
            </a:extLst>
          </p:cNvPr>
          <p:cNvSpPr txBox="1">
            <a:spLocks/>
          </p:cNvSpPr>
          <p:nvPr/>
        </p:nvSpPr>
        <p:spPr>
          <a:xfrm>
            <a:off x="4733947" y="2645008"/>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2.7 </a:t>
            </a:r>
            <a:endParaRPr lang="en-US" sz="3200">
              <a:solidFill>
                <a:schemeClr val="bg1"/>
              </a:solidFill>
            </a:endParaRPr>
          </a:p>
        </p:txBody>
      </p:sp>
      <p:sp>
        <p:nvSpPr>
          <p:cNvPr id="18" name="Text Placeholder 2">
            <a:extLst>
              <a:ext uri="{FF2B5EF4-FFF2-40B4-BE49-F238E27FC236}">
                <a16:creationId xmlns:a16="http://schemas.microsoft.com/office/drawing/2014/main" id="{2FC83817-02A5-3864-1163-7E998D1F53D9}"/>
              </a:ext>
            </a:extLst>
          </p:cNvPr>
          <p:cNvSpPr txBox="1">
            <a:spLocks/>
          </p:cNvSpPr>
          <p:nvPr/>
        </p:nvSpPr>
        <p:spPr>
          <a:xfrm>
            <a:off x="578635" y="3609711"/>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chemeClr val="tx2"/>
                </a:solidFill>
                <a:latin typeface="Ubuntu"/>
              </a:rPr>
              <a:t>How many 11–18-year-olds meet the national fibre recommendations? </a:t>
            </a:r>
            <a:endParaRPr lang="en-GB" sz="2000" b="0">
              <a:solidFill>
                <a:schemeClr val="tx2"/>
              </a:solidFill>
            </a:endParaRPr>
          </a:p>
        </p:txBody>
      </p:sp>
      <p:sp>
        <p:nvSpPr>
          <p:cNvPr id="19" name="Text Placeholder 4">
            <a:extLst>
              <a:ext uri="{FF2B5EF4-FFF2-40B4-BE49-F238E27FC236}">
                <a16:creationId xmlns:a16="http://schemas.microsoft.com/office/drawing/2014/main" id="{C89F7920-70C5-7CF3-F691-81FA6F4E032D}"/>
              </a:ext>
            </a:extLst>
          </p:cNvPr>
          <p:cNvSpPr txBox="1">
            <a:spLocks/>
          </p:cNvSpPr>
          <p:nvPr/>
        </p:nvSpPr>
        <p:spPr>
          <a:xfrm>
            <a:off x="971614" y="4723361"/>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10% </a:t>
            </a:r>
            <a:endParaRPr lang="en-US" sz="3200">
              <a:solidFill>
                <a:schemeClr val="bg1"/>
              </a:solidFill>
            </a:endParaRPr>
          </a:p>
        </p:txBody>
      </p:sp>
      <p:sp>
        <p:nvSpPr>
          <p:cNvPr id="20" name="Text Placeholder 4">
            <a:extLst>
              <a:ext uri="{FF2B5EF4-FFF2-40B4-BE49-F238E27FC236}">
                <a16:creationId xmlns:a16="http://schemas.microsoft.com/office/drawing/2014/main" id="{FD18B545-A830-9BB3-6AD5-EFE19595CC47}"/>
              </a:ext>
            </a:extLst>
          </p:cNvPr>
          <p:cNvSpPr txBox="1">
            <a:spLocks/>
          </p:cNvSpPr>
          <p:nvPr/>
        </p:nvSpPr>
        <p:spPr>
          <a:xfrm>
            <a:off x="2804831" y="4723361"/>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50%</a:t>
            </a:r>
            <a:endParaRPr lang="en-US" sz="3200">
              <a:solidFill>
                <a:schemeClr val="bg1"/>
              </a:solidFill>
            </a:endParaRPr>
          </a:p>
        </p:txBody>
      </p:sp>
      <p:sp>
        <p:nvSpPr>
          <p:cNvPr id="21" name="Text Placeholder 4">
            <a:extLst>
              <a:ext uri="{FF2B5EF4-FFF2-40B4-BE49-F238E27FC236}">
                <a16:creationId xmlns:a16="http://schemas.microsoft.com/office/drawing/2014/main" id="{C338F586-55DF-A58E-A7BB-1833470BBE5C}"/>
              </a:ext>
            </a:extLst>
          </p:cNvPr>
          <p:cNvSpPr txBox="1">
            <a:spLocks/>
          </p:cNvSpPr>
          <p:nvPr/>
        </p:nvSpPr>
        <p:spPr>
          <a:xfrm>
            <a:off x="4737439" y="4723361"/>
            <a:ext cx="1203122" cy="571587"/>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70% </a:t>
            </a:r>
            <a:endParaRPr lang="en-US" sz="3200">
              <a:solidFill>
                <a:schemeClr val="bg1"/>
              </a:solidFill>
            </a:endParaRPr>
          </a:p>
        </p:txBody>
      </p:sp>
    </p:spTree>
    <p:extLst>
      <p:ext uri="{BB962C8B-B14F-4D97-AF65-F5344CB8AC3E}">
        <p14:creationId xmlns:p14="http://schemas.microsoft.com/office/powerpoint/2010/main" val="2900076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6ECA335-07E0-51BB-7616-F0C4EAE47CDF}"/>
              </a:ext>
            </a:extLst>
          </p:cNvPr>
          <p:cNvSpPr>
            <a:spLocks noGrp="1"/>
          </p:cNvSpPr>
          <p:nvPr>
            <p:ph type="body" sz="quarter" idx="13"/>
          </p:nvPr>
        </p:nvSpPr>
        <p:spPr>
          <a:xfrm>
            <a:off x="974103" y="2646938"/>
            <a:ext cx="1193096" cy="621718"/>
          </a:xfrm>
          <a:solidFill>
            <a:srgbClr val="00B050"/>
          </a:solidFill>
        </p:spPr>
        <p:txBody>
          <a:bodyPr vert="horz" lIns="91440" tIns="45720" rIns="91440" bIns="45720" rtlCol="0" anchor="t">
            <a:normAutofit/>
          </a:bodyPr>
          <a:lstStyle/>
          <a:p>
            <a:pPr algn="ctr"/>
            <a:r>
              <a:rPr lang="en-US" sz="3200">
                <a:solidFill>
                  <a:schemeClr val="bg1"/>
                </a:solidFill>
                <a:latin typeface="Ubuntu"/>
              </a:rPr>
              <a:t>2.7 </a:t>
            </a:r>
            <a:endParaRPr lang="en-US" sz="3200">
              <a:solidFill>
                <a:schemeClr val="bg1"/>
              </a:solidFill>
            </a:endParaRPr>
          </a:p>
        </p:txBody>
      </p:sp>
      <p:sp>
        <p:nvSpPr>
          <p:cNvPr id="9" name="Text Placeholder 2">
            <a:extLst>
              <a:ext uri="{FF2B5EF4-FFF2-40B4-BE49-F238E27FC236}">
                <a16:creationId xmlns:a16="http://schemas.microsoft.com/office/drawing/2014/main" id="{256FE5EF-E7D4-919B-9546-3B2588839391}"/>
              </a:ext>
            </a:extLst>
          </p:cNvPr>
          <p:cNvSpPr txBox="1">
            <a:spLocks/>
          </p:cNvSpPr>
          <p:nvPr/>
        </p:nvSpPr>
        <p:spPr>
          <a:xfrm>
            <a:off x="576520" y="1589298"/>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2000" b="0">
                <a:solidFill>
                  <a:schemeClr val="tx2"/>
                </a:solidFill>
                <a:latin typeface="Ubuntu"/>
              </a:rPr>
              <a:t>For children aged 11-18, on average how many portions of fruit and vegetables do they consume? </a:t>
            </a:r>
            <a:endParaRPr lang="en-GB" sz="2000" b="0">
              <a:solidFill>
                <a:schemeClr val="tx2"/>
              </a:solidFill>
            </a:endParaRPr>
          </a:p>
        </p:txBody>
      </p:sp>
      <p:sp>
        <p:nvSpPr>
          <p:cNvPr id="13" name="Text Placeholder 4">
            <a:extLst>
              <a:ext uri="{FF2B5EF4-FFF2-40B4-BE49-F238E27FC236}">
                <a16:creationId xmlns:a16="http://schemas.microsoft.com/office/drawing/2014/main" id="{74044B66-07D6-E1AB-A00F-3221E499C5B0}"/>
              </a:ext>
            </a:extLst>
          </p:cNvPr>
          <p:cNvSpPr txBox="1">
            <a:spLocks/>
          </p:cNvSpPr>
          <p:nvPr/>
        </p:nvSpPr>
        <p:spPr>
          <a:xfrm>
            <a:off x="2804832" y="2645008"/>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4 </a:t>
            </a:r>
            <a:endParaRPr lang="en-US" sz="3200">
              <a:solidFill>
                <a:schemeClr val="bg1"/>
              </a:solidFill>
            </a:endParaRPr>
          </a:p>
        </p:txBody>
      </p:sp>
      <p:sp>
        <p:nvSpPr>
          <p:cNvPr id="15" name="Text Placeholder 4">
            <a:extLst>
              <a:ext uri="{FF2B5EF4-FFF2-40B4-BE49-F238E27FC236}">
                <a16:creationId xmlns:a16="http://schemas.microsoft.com/office/drawing/2014/main" id="{3435D790-8380-CC3C-62EB-39AD40AB4C60}"/>
              </a:ext>
            </a:extLst>
          </p:cNvPr>
          <p:cNvSpPr txBox="1">
            <a:spLocks/>
          </p:cNvSpPr>
          <p:nvPr/>
        </p:nvSpPr>
        <p:spPr>
          <a:xfrm>
            <a:off x="4733947" y="2645008"/>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2.7 </a:t>
            </a:r>
            <a:endParaRPr lang="en-US" sz="3200">
              <a:solidFill>
                <a:schemeClr val="bg1"/>
              </a:solidFill>
            </a:endParaRPr>
          </a:p>
        </p:txBody>
      </p:sp>
      <p:sp>
        <p:nvSpPr>
          <p:cNvPr id="18" name="Text Placeholder 2">
            <a:extLst>
              <a:ext uri="{FF2B5EF4-FFF2-40B4-BE49-F238E27FC236}">
                <a16:creationId xmlns:a16="http://schemas.microsoft.com/office/drawing/2014/main" id="{2FC83817-02A5-3864-1163-7E998D1F53D9}"/>
              </a:ext>
            </a:extLst>
          </p:cNvPr>
          <p:cNvSpPr txBox="1">
            <a:spLocks/>
          </p:cNvSpPr>
          <p:nvPr/>
        </p:nvSpPr>
        <p:spPr>
          <a:xfrm>
            <a:off x="578635" y="3609711"/>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chemeClr val="tx2"/>
                </a:solidFill>
                <a:latin typeface="Ubuntu"/>
              </a:rPr>
              <a:t>How many 11–18-year-olds meet the national fibre recommendations? </a:t>
            </a:r>
            <a:endParaRPr lang="en-GB" sz="2000" b="0">
              <a:solidFill>
                <a:schemeClr val="tx2"/>
              </a:solidFill>
            </a:endParaRPr>
          </a:p>
        </p:txBody>
      </p:sp>
      <p:sp>
        <p:nvSpPr>
          <p:cNvPr id="19" name="Text Placeholder 4">
            <a:extLst>
              <a:ext uri="{FF2B5EF4-FFF2-40B4-BE49-F238E27FC236}">
                <a16:creationId xmlns:a16="http://schemas.microsoft.com/office/drawing/2014/main" id="{C89F7920-70C5-7CF3-F691-81FA6F4E032D}"/>
              </a:ext>
            </a:extLst>
          </p:cNvPr>
          <p:cNvSpPr txBox="1">
            <a:spLocks/>
          </p:cNvSpPr>
          <p:nvPr/>
        </p:nvSpPr>
        <p:spPr>
          <a:xfrm>
            <a:off x="971614" y="4723361"/>
            <a:ext cx="1193096" cy="621718"/>
          </a:xfrm>
          <a:prstGeom prst="rect">
            <a:avLst/>
          </a:prstGeom>
          <a:solidFill>
            <a:srgbClr val="00B050"/>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10% </a:t>
            </a:r>
            <a:endParaRPr lang="en-US" sz="3200">
              <a:solidFill>
                <a:schemeClr val="bg1"/>
              </a:solidFill>
            </a:endParaRPr>
          </a:p>
        </p:txBody>
      </p:sp>
      <p:sp>
        <p:nvSpPr>
          <p:cNvPr id="20" name="Text Placeholder 4">
            <a:extLst>
              <a:ext uri="{FF2B5EF4-FFF2-40B4-BE49-F238E27FC236}">
                <a16:creationId xmlns:a16="http://schemas.microsoft.com/office/drawing/2014/main" id="{FD18B545-A830-9BB3-6AD5-EFE19595CC47}"/>
              </a:ext>
            </a:extLst>
          </p:cNvPr>
          <p:cNvSpPr txBox="1">
            <a:spLocks/>
          </p:cNvSpPr>
          <p:nvPr/>
        </p:nvSpPr>
        <p:spPr>
          <a:xfrm>
            <a:off x="2804831" y="4723361"/>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50%</a:t>
            </a:r>
            <a:endParaRPr lang="en-US" sz="3200">
              <a:solidFill>
                <a:schemeClr val="bg1"/>
              </a:solidFill>
            </a:endParaRPr>
          </a:p>
        </p:txBody>
      </p:sp>
      <p:sp>
        <p:nvSpPr>
          <p:cNvPr id="21" name="Text Placeholder 4">
            <a:extLst>
              <a:ext uri="{FF2B5EF4-FFF2-40B4-BE49-F238E27FC236}">
                <a16:creationId xmlns:a16="http://schemas.microsoft.com/office/drawing/2014/main" id="{C338F586-55DF-A58E-A7BB-1833470BBE5C}"/>
              </a:ext>
            </a:extLst>
          </p:cNvPr>
          <p:cNvSpPr txBox="1">
            <a:spLocks/>
          </p:cNvSpPr>
          <p:nvPr/>
        </p:nvSpPr>
        <p:spPr>
          <a:xfrm>
            <a:off x="4737439" y="4723361"/>
            <a:ext cx="1203122" cy="571587"/>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70% </a:t>
            </a:r>
            <a:endParaRPr lang="en-US" sz="3200">
              <a:solidFill>
                <a:schemeClr val="bg1"/>
              </a:solidFill>
            </a:endParaRPr>
          </a:p>
        </p:txBody>
      </p:sp>
    </p:spTree>
    <p:extLst>
      <p:ext uri="{BB962C8B-B14F-4D97-AF65-F5344CB8AC3E}">
        <p14:creationId xmlns:p14="http://schemas.microsoft.com/office/powerpoint/2010/main" val="3735426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6ECA335-07E0-51BB-7616-F0C4EAE47CDF}"/>
              </a:ext>
            </a:extLst>
          </p:cNvPr>
          <p:cNvSpPr>
            <a:spLocks noGrp="1"/>
          </p:cNvSpPr>
          <p:nvPr>
            <p:ph type="body" sz="quarter" idx="13"/>
          </p:nvPr>
        </p:nvSpPr>
        <p:spPr>
          <a:xfrm>
            <a:off x="853787" y="2556701"/>
            <a:ext cx="1193096" cy="621718"/>
          </a:xfrm>
          <a:solidFill>
            <a:schemeClr val="accent1"/>
          </a:solidFill>
        </p:spPr>
        <p:txBody>
          <a:bodyPr vert="horz" lIns="91440" tIns="45720" rIns="91440" bIns="45720" rtlCol="0" anchor="t">
            <a:normAutofit/>
          </a:bodyPr>
          <a:lstStyle/>
          <a:p>
            <a:pPr algn="ctr"/>
            <a:r>
              <a:rPr lang="en-US" sz="3200">
                <a:solidFill>
                  <a:schemeClr val="bg1"/>
                </a:solidFill>
                <a:latin typeface="Ubuntu"/>
              </a:rPr>
              <a:t>3% </a:t>
            </a:r>
            <a:endParaRPr lang="en-US" sz="3200">
              <a:solidFill>
                <a:schemeClr val="bg1"/>
              </a:solidFill>
            </a:endParaRPr>
          </a:p>
        </p:txBody>
      </p:sp>
      <p:sp>
        <p:nvSpPr>
          <p:cNvPr id="9" name="Text Placeholder 2">
            <a:extLst>
              <a:ext uri="{FF2B5EF4-FFF2-40B4-BE49-F238E27FC236}">
                <a16:creationId xmlns:a16="http://schemas.microsoft.com/office/drawing/2014/main" id="{256FE5EF-E7D4-919B-9546-3B2588839391}"/>
              </a:ext>
            </a:extLst>
          </p:cNvPr>
          <p:cNvSpPr txBox="1">
            <a:spLocks/>
          </p:cNvSpPr>
          <p:nvPr/>
        </p:nvSpPr>
        <p:spPr>
          <a:xfrm>
            <a:off x="456204" y="1487338"/>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2000" b="0">
                <a:solidFill>
                  <a:schemeClr val="tx2"/>
                </a:solidFill>
                <a:latin typeface="Ubuntu"/>
              </a:rPr>
              <a:t>How many children meet the recommended guidelines for free sugars (Sugar added to food and drink)? </a:t>
            </a:r>
            <a:endParaRPr lang="en-GB" sz="2000" b="0">
              <a:solidFill>
                <a:schemeClr val="tx2"/>
              </a:solidFill>
            </a:endParaRPr>
          </a:p>
        </p:txBody>
      </p:sp>
      <p:sp>
        <p:nvSpPr>
          <p:cNvPr id="13" name="Text Placeholder 4">
            <a:extLst>
              <a:ext uri="{FF2B5EF4-FFF2-40B4-BE49-F238E27FC236}">
                <a16:creationId xmlns:a16="http://schemas.microsoft.com/office/drawing/2014/main" id="{74044B66-07D6-E1AB-A00F-3221E499C5B0}"/>
              </a:ext>
            </a:extLst>
          </p:cNvPr>
          <p:cNvSpPr txBox="1">
            <a:spLocks/>
          </p:cNvSpPr>
          <p:nvPr/>
        </p:nvSpPr>
        <p:spPr>
          <a:xfrm>
            <a:off x="2784779" y="2554772"/>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50% </a:t>
            </a:r>
            <a:endParaRPr lang="en-US" sz="3200">
              <a:solidFill>
                <a:schemeClr val="bg1"/>
              </a:solidFill>
            </a:endParaRPr>
          </a:p>
        </p:txBody>
      </p:sp>
      <p:sp>
        <p:nvSpPr>
          <p:cNvPr id="15" name="Text Placeholder 4">
            <a:extLst>
              <a:ext uri="{FF2B5EF4-FFF2-40B4-BE49-F238E27FC236}">
                <a16:creationId xmlns:a16="http://schemas.microsoft.com/office/drawing/2014/main" id="{3435D790-8380-CC3C-62EB-39AD40AB4C60}"/>
              </a:ext>
            </a:extLst>
          </p:cNvPr>
          <p:cNvSpPr txBox="1">
            <a:spLocks/>
          </p:cNvSpPr>
          <p:nvPr/>
        </p:nvSpPr>
        <p:spPr>
          <a:xfrm>
            <a:off x="4723920" y="2534719"/>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10% </a:t>
            </a:r>
            <a:endParaRPr lang="en-US" sz="3200">
              <a:solidFill>
                <a:schemeClr val="bg1"/>
              </a:solidFill>
            </a:endParaRPr>
          </a:p>
        </p:txBody>
      </p:sp>
      <p:sp>
        <p:nvSpPr>
          <p:cNvPr id="18" name="Text Placeholder 2">
            <a:extLst>
              <a:ext uri="{FF2B5EF4-FFF2-40B4-BE49-F238E27FC236}">
                <a16:creationId xmlns:a16="http://schemas.microsoft.com/office/drawing/2014/main" id="{2FC83817-02A5-3864-1163-7E998D1F53D9}"/>
              </a:ext>
            </a:extLst>
          </p:cNvPr>
          <p:cNvSpPr txBox="1">
            <a:spLocks/>
          </p:cNvSpPr>
          <p:nvPr/>
        </p:nvSpPr>
        <p:spPr>
          <a:xfrm>
            <a:off x="458319" y="3519475"/>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chemeClr val="tx2"/>
                </a:solidFill>
                <a:latin typeface="Ubuntu"/>
              </a:rPr>
              <a:t>On average, do you think there has been an increase or decrease in sodium intake?  </a:t>
            </a:r>
            <a:endParaRPr lang="en-GB" sz="2000" b="0">
              <a:solidFill>
                <a:schemeClr val="tx2"/>
              </a:solidFill>
            </a:endParaRPr>
          </a:p>
        </p:txBody>
      </p:sp>
      <p:sp>
        <p:nvSpPr>
          <p:cNvPr id="19" name="Text Placeholder 4">
            <a:extLst>
              <a:ext uri="{FF2B5EF4-FFF2-40B4-BE49-F238E27FC236}">
                <a16:creationId xmlns:a16="http://schemas.microsoft.com/office/drawing/2014/main" id="{C89F7920-70C5-7CF3-F691-81FA6F4E032D}"/>
              </a:ext>
            </a:extLst>
          </p:cNvPr>
          <p:cNvSpPr txBox="1">
            <a:spLocks/>
          </p:cNvSpPr>
          <p:nvPr/>
        </p:nvSpPr>
        <p:spPr>
          <a:xfrm>
            <a:off x="1240352" y="4565077"/>
            <a:ext cx="1811340"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000">
                <a:solidFill>
                  <a:schemeClr val="bg1"/>
                </a:solidFill>
                <a:latin typeface="Ubuntu"/>
              </a:rPr>
              <a:t>Increase</a:t>
            </a:r>
            <a:r>
              <a:rPr lang="en-US" sz="3200">
                <a:solidFill>
                  <a:schemeClr val="bg1"/>
                </a:solidFill>
                <a:latin typeface="Ubuntu"/>
              </a:rPr>
              <a:t>  </a:t>
            </a:r>
            <a:endParaRPr lang="en-US" sz="3200">
              <a:solidFill>
                <a:schemeClr val="bg1"/>
              </a:solidFill>
            </a:endParaRPr>
          </a:p>
        </p:txBody>
      </p:sp>
      <p:sp>
        <p:nvSpPr>
          <p:cNvPr id="20" name="Text Placeholder 4">
            <a:extLst>
              <a:ext uri="{FF2B5EF4-FFF2-40B4-BE49-F238E27FC236}">
                <a16:creationId xmlns:a16="http://schemas.microsoft.com/office/drawing/2014/main" id="{FD18B545-A830-9BB3-6AD5-EFE19595CC47}"/>
              </a:ext>
            </a:extLst>
          </p:cNvPr>
          <p:cNvSpPr txBox="1">
            <a:spLocks/>
          </p:cNvSpPr>
          <p:nvPr/>
        </p:nvSpPr>
        <p:spPr>
          <a:xfrm>
            <a:off x="3823242" y="4565077"/>
            <a:ext cx="1805193" cy="621718"/>
          </a:xfrm>
          <a:prstGeom prst="rect">
            <a:avLst/>
          </a:prstGeom>
          <a:solidFill>
            <a:schemeClr val="accent1"/>
          </a:solidFill>
          <a:ln>
            <a:noFill/>
          </a:ln>
        </p:spPr>
        <p:txBody>
          <a:bodyPr vert="horz" lIns="91440" tIns="45720" rIns="91440" bIns="45720" rtlCol="0" anchor="t">
            <a:normAutofit fontScale="925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Decrease </a:t>
            </a:r>
            <a:endParaRPr lang="en-US" sz="3200">
              <a:solidFill>
                <a:schemeClr val="bg1"/>
              </a:solidFill>
            </a:endParaRPr>
          </a:p>
        </p:txBody>
      </p:sp>
    </p:spTree>
    <p:extLst>
      <p:ext uri="{BB962C8B-B14F-4D97-AF65-F5344CB8AC3E}">
        <p14:creationId xmlns:p14="http://schemas.microsoft.com/office/powerpoint/2010/main" val="3520974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6ECA335-07E0-51BB-7616-F0C4EAE47CDF}"/>
              </a:ext>
            </a:extLst>
          </p:cNvPr>
          <p:cNvSpPr>
            <a:spLocks noGrp="1"/>
          </p:cNvSpPr>
          <p:nvPr>
            <p:ph type="body" sz="quarter" idx="13"/>
          </p:nvPr>
        </p:nvSpPr>
        <p:spPr>
          <a:xfrm>
            <a:off x="853787" y="2556701"/>
            <a:ext cx="1193096" cy="621718"/>
          </a:xfrm>
          <a:solidFill>
            <a:schemeClr val="accent1"/>
          </a:solidFill>
        </p:spPr>
        <p:txBody>
          <a:bodyPr vert="horz" lIns="91440" tIns="45720" rIns="91440" bIns="45720" rtlCol="0" anchor="t">
            <a:normAutofit/>
          </a:bodyPr>
          <a:lstStyle/>
          <a:p>
            <a:pPr algn="ctr"/>
            <a:r>
              <a:rPr lang="en-US" sz="3200">
                <a:solidFill>
                  <a:schemeClr val="bg1"/>
                </a:solidFill>
                <a:latin typeface="Ubuntu"/>
              </a:rPr>
              <a:t>3% </a:t>
            </a:r>
            <a:endParaRPr lang="en-US" sz="3200">
              <a:solidFill>
                <a:schemeClr val="bg1"/>
              </a:solidFill>
            </a:endParaRPr>
          </a:p>
        </p:txBody>
      </p:sp>
      <p:sp>
        <p:nvSpPr>
          <p:cNvPr id="9" name="Text Placeholder 2">
            <a:extLst>
              <a:ext uri="{FF2B5EF4-FFF2-40B4-BE49-F238E27FC236}">
                <a16:creationId xmlns:a16="http://schemas.microsoft.com/office/drawing/2014/main" id="{256FE5EF-E7D4-919B-9546-3B2588839391}"/>
              </a:ext>
            </a:extLst>
          </p:cNvPr>
          <p:cNvSpPr txBox="1">
            <a:spLocks/>
          </p:cNvSpPr>
          <p:nvPr/>
        </p:nvSpPr>
        <p:spPr>
          <a:xfrm>
            <a:off x="456204" y="1487338"/>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2000" b="0">
                <a:solidFill>
                  <a:schemeClr val="tx2"/>
                </a:solidFill>
                <a:latin typeface="Ubuntu"/>
              </a:rPr>
              <a:t>How many children meet the recommended guidelines for free sugars (Sugar added to food and drink)? </a:t>
            </a:r>
            <a:endParaRPr lang="en-GB" sz="2000" b="0">
              <a:solidFill>
                <a:schemeClr val="tx2"/>
              </a:solidFill>
            </a:endParaRPr>
          </a:p>
        </p:txBody>
      </p:sp>
      <p:sp>
        <p:nvSpPr>
          <p:cNvPr id="13" name="Text Placeholder 4">
            <a:extLst>
              <a:ext uri="{FF2B5EF4-FFF2-40B4-BE49-F238E27FC236}">
                <a16:creationId xmlns:a16="http://schemas.microsoft.com/office/drawing/2014/main" id="{74044B66-07D6-E1AB-A00F-3221E499C5B0}"/>
              </a:ext>
            </a:extLst>
          </p:cNvPr>
          <p:cNvSpPr txBox="1">
            <a:spLocks/>
          </p:cNvSpPr>
          <p:nvPr/>
        </p:nvSpPr>
        <p:spPr>
          <a:xfrm>
            <a:off x="2784779" y="2554772"/>
            <a:ext cx="1193096"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50% </a:t>
            </a:r>
            <a:endParaRPr lang="en-US" sz="3200">
              <a:solidFill>
                <a:schemeClr val="bg1"/>
              </a:solidFill>
            </a:endParaRPr>
          </a:p>
        </p:txBody>
      </p:sp>
      <p:sp>
        <p:nvSpPr>
          <p:cNvPr id="15" name="Text Placeholder 4">
            <a:extLst>
              <a:ext uri="{FF2B5EF4-FFF2-40B4-BE49-F238E27FC236}">
                <a16:creationId xmlns:a16="http://schemas.microsoft.com/office/drawing/2014/main" id="{3435D790-8380-CC3C-62EB-39AD40AB4C60}"/>
              </a:ext>
            </a:extLst>
          </p:cNvPr>
          <p:cNvSpPr txBox="1">
            <a:spLocks/>
          </p:cNvSpPr>
          <p:nvPr/>
        </p:nvSpPr>
        <p:spPr>
          <a:xfrm>
            <a:off x="4723920" y="2534719"/>
            <a:ext cx="1193096" cy="621718"/>
          </a:xfrm>
          <a:prstGeom prst="rect">
            <a:avLst/>
          </a:prstGeom>
          <a:solidFill>
            <a:srgbClr val="00B050"/>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10% </a:t>
            </a:r>
            <a:endParaRPr lang="en-US" sz="3200">
              <a:solidFill>
                <a:schemeClr val="bg1"/>
              </a:solidFill>
            </a:endParaRPr>
          </a:p>
        </p:txBody>
      </p:sp>
      <p:sp>
        <p:nvSpPr>
          <p:cNvPr id="18" name="Text Placeholder 2">
            <a:extLst>
              <a:ext uri="{FF2B5EF4-FFF2-40B4-BE49-F238E27FC236}">
                <a16:creationId xmlns:a16="http://schemas.microsoft.com/office/drawing/2014/main" id="{2FC83817-02A5-3864-1163-7E998D1F53D9}"/>
              </a:ext>
            </a:extLst>
          </p:cNvPr>
          <p:cNvSpPr txBox="1">
            <a:spLocks/>
          </p:cNvSpPr>
          <p:nvPr/>
        </p:nvSpPr>
        <p:spPr>
          <a:xfrm>
            <a:off x="458319" y="3519475"/>
            <a:ext cx="7494677" cy="741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chemeClr val="tx2"/>
                </a:solidFill>
                <a:latin typeface="Ubuntu"/>
              </a:rPr>
              <a:t>On average, do you think there has been an increase or decrease in sodium intake?  </a:t>
            </a:r>
            <a:endParaRPr lang="en-GB" sz="2000" b="0">
              <a:solidFill>
                <a:schemeClr val="tx2"/>
              </a:solidFill>
            </a:endParaRPr>
          </a:p>
        </p:txBody>
      </p:sp>
      <p:sp>
        <p:nvSpPr>
          <p:cNvPr id="19" name="Text Placeholder 4">
            <a:extLst>
              <a:ext uri="{FF2B5EF4-FFF2-40B4-BE49-F238E27FC236}">
                <a16:creationId xmlns:a16="http://schemas.microsoft.com/office/drawing/2014/main" id="{C89F7920-70C5-7CF3-F691-81FA6F4E032D}"/>
              </a:ext>
            </a:extLst>
          </p:cNvPr>
          <p:cNvSpPr txBox="1">
            <a:spLocks/>
          </p:cNvSpPr>
          <p:nvPr/>
        </p:nvSpPr>
        <p:spPr>
          <a:xfrm>
            <a:off x="1240352" y="4565077"/>
            <a:ext cx="1811340" cy="621718"/>
          </a:xfrm>
          <a:prstGeom prst="rect">
            <a:avLst/>
          </a:prstGeom>
          <a:solidFill>
            <a:schemeClr val="accent1"/>
          </a:solidFill>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000">
                <a:solidFill>
                  <a:schemeClr val="bg1"/>
                </a:solidFill>
                <a:latin typeface="Ubuntu"/>
              </a:rPr>
              <a:t>Increase</a:t>
            </a:r>
            <a:r>
              <a:rPr lang="en-US" sz="3200">
                <a:solidFill>
                  <a:schemeClr val="bg1"/>
                </a:solidFill>
                <a:latin typeface="Ubuntu"/>
              </a:rPr>
              <a:t>  </a:t>
            </a:r>
            <a:endParaRPr lang="en-US" sz="3200">
              <a:solidFill>
                <a:schemeClr val="bg1"/>
              </a:solidFill>
            </a:endParaRPr>
          </a:p>
        </p:txBody>
      </p:sp>
      <p:sp>
        <p:nvSpPr>
          <p:cNvPr id="20" name="Text Placeholder 4">
            <a:extLst>
              <a:ext uri="{FF2B5EF4-FFF2-40B4-BE49-F238E27FC236}">
                <a16:creationId xmlns:a16="http://schemas.microsoft.com/office/drawing/2014/main" id="{FD18B545-A830-9BB3-6AD5-EFE19595CC47}"/>
              </a:ext>
            </a:extLst>
          </p:cNvPr>
          <p:cNvSpPr txBox="1">
            <a:spLocks/>
          </p:cNvSpPr>
          <p:nvPr/>
        </p:nvSpPr>
        <p:spPr>
          <a:xfrm>
            <a:off x="3823242" y="4565077"/>
            <a:ext cx="1805193" cy="621718"/>
          </a:xfrm>
          <a:prstGeom prst="rect">
            <a:avLst/>
          </a:prstGeom>
          <a:solidFill>
            <a:srgbClr val="00B050"/>
          </a:solidFill>
          <a:ln>
            <a:noFill/>
          </a:ln>
        </p:spPr>
        <p:txBody>
          <a:bodyPr vert="horz" lIns="91440" tIns="45720" rIns="91440" bIns="45720" rtlCol="0" anchor="t">
            <a:normAutofit fontScale="925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3200">
                <a:solidFill>
                  <a:schemeClr val="bg1"/>
                </a:solidFill>
                <a:latin typeface="Ubuntu"/>
              </a:rPr>
              <a:t>Decrease </a:t>
            </a:r>
            <a:endParaRPr lang="en-US" sz="3200">
              <a:solidFill>
                <a:schemeClr val="bg1"/>
              </a:solidFill>
            </a:endParaRPr>
          </a:p>
        </p:txBody>
      </p:sp>
    </p:spTree>
    <p:extLst>
      <p:ext uri="{BB962C8B-B14F-4D97-AF65-F5344CB8AC3E}">
        <p14:creationId xmlns:p14="http://schemas.microsoft.com/office/powerpoint/2010/main" val="2833305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14D8E5E-B0F4-578F-CC02-AEAA21C7AFBF}"/>
              </a:ext>
            </a:extLst>
          </p:cNvPr>
          <p:cNvSpPr>
            <a:spLocks noGrp="1"/>
          </p:cNvSpPr>
          <p:nvPr>
            <p:ph type="body" sz="quarter" idx="13"/>
          </p:nvPr>
        </p:nvSpPr>
        <p:spPr>
          <a:xfrm>
            <a:off x="488544" y="1921986"/>
            <a:ext cx="6539660" cy="4128847"/>
          </a:xfrm>
        </p:spPr>
        <p:txBody>
          <a:bodyPr vert="horz" lIns="91440" tIns="45720" rIns="91440" bIns="45720" rtlCol="0" anchor="t">
            <a:noAutofit/>
          </a:bodyPr>
          <a:lstStyle/>
          <a:p>
            <a:br>
              <a:rPr lang="en-GB" sz="2000">
                <a:latin typeface="Ubuntu"/>
                <a:ea typeface="Calibri"/>
                <a:cs typeface="Calibri"/>
              </a:rPr>
            </a:br>
            <a:r>
              <a:rPr lang="en-GB" sz="2000">
                <a:solidFill>
                  <a:schemeClr val="tx2"/>
                </a:solidFill>
                <a:latin typeface="Ubuntu"/>
                <a:ea typeface="Calibri"/>
                <a:cs typeface="Calibri"/>
              </a:rPr>
              <a:t>By gaining data and forming statistics! </a:t>
            </a:r>
            <a:endParaRPr lang="en-US">
              <a:solidFill>
                <a:schemeClr val="tx2"/>
              </a:solidFill>
            </a:endParaRPr>
          </a:p>
          <a:p>
            <a:endParaRPr lang="en-GB" sz="2000">
              <a:solidFill>
                <a:schemeClr val="tx2"/>
              </a:solidFill>
              <a:latin typeface="Ubuntu"/>
              <a:ea typeface="Calibri"/>
              <a:cs typeface="Calibri"/>
            </a:endParaRPr>
          </a:p>
          <a:p>
            <a:r>
              <a:rPr lang="en-GB" sz="2000">
                <a:solidFill>
                  <a:schemeClr val="tx2"/>
                </a:solidFill>
                <a:latin typeface="Ubuntu"/>
                <a:ea typeface="Calibri"/>
                <a:cs typeface="Calibri"/>
              </a:rPr>
              <a:t>We know from studies such as the National Diet and Nutrition Survey that the majority of children and young people are not eating a healthy balanced diet. </a:t>
            </a:r>
            <a:br>
              <a:rPr lang="en-GB" sz="2000">
                <a:latin typeface="Ubuntu"/>
                <a:ea typeface="Calibri"/>
                <a:cs typeface="Calibri"/>
              </a:rPr>
            </a:br>
            <a:r>
              <a:rPr lang="en-GB" sz="2000">
                <a:solidFill>
                  <a:schemeClr val="tx2"/>
                </a:solidFill>
                <a:latin typeface="Ubuntu"/>
                <a:ea typeface="Calibri"/>
                <a:cs typeface="Calibri"/>
              </a:rPr>
              <a:t>(</a:t>
            </a:r>
            <a:r>
              <a:rPr lang="en-GB" sz="2000" i="1">
                <a:solidFill>
                  <a:srgbClr val="285087"/>
                </a:solidFill>
                <a:latin typeface="Ubuntu"/>
                <a:ea typeface="Calibri"/>
                <a:cs typeface="Calibri"/>
                <a:hlinkClick r:id="rId2">
                  <a:extLst>
                    <a:ext uri="{A12FA001-AC4F-418D-AE19-62706E023703}">
                      <ahyp:hlinkClr xmlns:ahyp="http://schemas.microsoft.com/office/drawing/2018/hyperlinkcolor" val="tx"/>
                    </a:ext>
                  </a:extLst>
                </a:hlinkClick>
              </a:rPr>
              <a:t>National Diet and Nutrition Survey: results for years 1 to 9 | GOV.WALES</a:t>
            </a:r>
            <a:r>
              <a:rPr lang="en-GB" sz="2000" i="1" u="sng">
                <a:solidFill>
                  <a:schemeClr val="tx2"/>
                </a:solidFill>
                <a:latin typeface="Ubuntu"/>
                <a:ea typeface="Calibri"/>
                <a:cs typeface="Calibri"/>
              </a:rPr>
              <a:t>)</a:t>
            </a:r>
            <a:endParaRPr lang="en-GB" sz="2000">
              <a:solidFill>
                <a:schemeClr val="tx2"/>
              </a:solidFill>
              <a:latin typeface="Ubuntu"/>
            </a:endParaRPr>
          </a:p>
          <a:p>
            <a:endParaRPr lang="en-GB" sz="2000" i="1" u="sng">
              <a:solidFill>
                <a:schemeClr val="tx2"/>
              </a:solidFill>
              <a:latin typeface="Ubuntu"/>
              <a:ea typeface="Calibri"/>
              <a:cs typeface="Calibri"/>
            </a:endParaRPr>
          </a:p>
          <a:p>
            <a:r>
              <a:rPr lang="en-US" sz="2000">
                <a:solidFill>
                  <a:schemeClr val="tx2"/>
                </a:solidFill>
                <a:latin typeface="Ubuntu"/>
                <a:cs typeface="Calibri"/>
              </a:rPr>
              <a:t>Now that we have the data, we can make decisions based on the statistics. For example: Educating children on the importance of fruit and vegetables. </a:t>
            </a:r>
          </a:p>
          <a:p>
            <a:endParaRPr lang="en-US" sz="2000">
              <a:solidFill>
                <a:schemeClr val="tx2"/>
              </a:solidFill>
              <a:latin typeface="Ubuntu"/>
              <a:cs typeface="Calibri"/>
            </a:endParaRPr>
          </a:p>
          <a:p>
            <a:endParaRPr lang="en-US" sz="2000">
              <a:solidFill>
                <a:schemeClr val="tx2"/>
              </a:solidFill>
              <a:latin typeface="Ubuntu"/>
              <a:cs typeface="Calibri"/>
            </a:endParaRPr>
          </a:p>
        </p:txBody>
      </p:sp>
      <p:sp>
        <p:nvSpPr>
          <p:cNvPr id="6" name="Text Placeholder 5">
            <a:extLst>
              <a:ext uri="{FF2B5EF4-FFF2-40B4-BE49-F238E27FC236}">
                <a16:creationId xmlns:a16="http://schemas.microsoft.com/office/drawing/2014/main" id="{2ECD9E80-63B5-35D5-D038-1C89E61FC0C7}"/>
              </a:ext>
            </a:extLst>
          </p:cNvPr>
          <p:cNvSpPr>
            <a:spLocks noGrp="1"/>
          </p:cNvSpPr>
          <p:nvPr>
            <p:ph type="body" sz="quarter" idx="11"/>
          </p:nvPr>
        </p:nvSpPr>
        <p:spPr>
          <a:xfrm>
            <a:off x="489083" y="952137"/>
            <a:ext cx="7277060" cy="766687"/>
          </a:xfrm>
        </p:spPr>
        <p:txBody>
          <a:bodyPr>
            <a:normAutofit/>
          </a:bodyPr>
          <a:lstStyle/>
          <a:p>
            <a:r>
              <a:rPr lang="en-US">
                <a:latin typeface="Ubuntu"/>
              </a:rPr>
              <a:t>Where Do We Find This Information? </a:t>
            </a:r>
            <a:endParaRPr lang="en-US"/>
          </a:p>
        </p:txBody>
      </p:sp>
      <p:sp>
        <p:nvSpPr>
          <p:cNvPr id="7" name="Speech Bubble: Rectangle with Corners Rounded 6">
            <a:extLst>
              <a:ext uri="{FF2B5EF4-FFF2-40B4-BE49-F238E27FC236}">
                <a16:creationId xmlns:a16="http://schemas.microsoft.com/office/drawing/2014/main" id="{E45EFAD9-2172-A8AC-7858-541B7DD14818}"/>
              </a:ext>
            </a:extLst>
          </p:cNvPr>
          <p:cNvSpPr/>
          <p:nvPr/>
        </p:nvSpPr>
        <p:spPr>
          <a:xfrm>
            <a:off x="7382655" y="1548983"/>
            <a:ext cx="4422098" cy="202367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a:latin typeface="Ubuntu"/>
                <a:ea typeface="Calibri"/>
                <a:cs typeface="Calibri"/>
              </a:rPr>
              <a:t>In the next slides we will look at  more sources of data and statistics. Think about how these might influence decisions for the future.</a:t>
            </a:r>
            <a:endParaRPr lang="en-US" sz="2000">
              <a:latin typeface="Ubuntu"/>
            </a:endParaRPr>
          </a:p>
        </p:txBody>
      </p:sp>
    </p:spTree>
    <p:extLst>
      <p:ext uri="{BB962C8B-B14F-4D97-AF65-F5344CB8AC3E}">
        <p14:creationId xmlns:p14="http://schemas.microsoft.com/office/powerpoint/2010/main" val="3015214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752E7EF-64BA-E00E-1E07-6B3F0A074843}"/>
              </a:ext>
            </a:extLst>
          </p:cNvPr>
          <p:cNvSpPr>
            <a:spLocks noGrp="1"/>
          </p:cNvSpPr>
          <p:nvPr>
            <p:ph type="body" sz="quarter" idx="11"/>
          </p:nvPr>
        </p:nvSpPr>
        <p:spPr>
          <a:xfrm>
            <a:off x="304879" y="1116803"/>
            <a:ext cx="6772783" cy="741811"/>
          </a:xfrm>
        </p:spPr>
        <p:txBody>
          <a:bodyPr>
            <a:normAutofit fontScale="92500" lnSpcReduction="20000"/>
          </a:bodyPr>
          <a:lstStyle/>
          <a:p>
            <a:r>
              <a:rPr lang="en-US">
                <a:latin typeface="Ubuntu"/>
              </a:rPr>
              <a:t>The School Health Research Network: SHRN </a:t>
            </a:r>
            <a:endParaRPr lang="en-US"/>
          </a:p>
        </p:txBody>
      </p:sp>
      <p:sp>
        <p:nvSpPr>
          <p:cNvPr id="5" name="Text Placeholder 4">
            <a:extLst>
              <a:ext uri="{FF2B5EF4-FFF2-40B4-BE49-F238E27FC236}">
                <a16:creationId xmlns:a16="http://schemas.microsoft.com/office/drawing/2014/main" id="{E14D8E5E-B0F4-578F-CC02-AEAA21C7AFBF}"/>
              </a:ext>
            </a:extLst>
          </p:cNvPr>
          <p:cNvSpPr>
            <a:spLocks noGrp="1"/>
          </p:cNvSpPr>
          <p:nvPr>
            <p:ph type="body" sz="quarter" idx="13"/>
          </p:nvPr>
        </p:nvSpPr>
        <p:spPr>
          <a:xfrm>
            <a:off x="304879" y="2034628"/>
            <a:ext cx="6302116" cy="4055697"/>
          </a:xfrm>
        </p:spPr>
        <p:txBody>
          <a:bodyPr vert="horz" lIns="91440" tIns="45720" rIns="91440" bIns="45720" rtlCol="0" anchor="t">
            <a:noAutofit/>
          </a:bodyPr>
          <a:lstStyle/>
          <a:p>
            <a:r>
              <a:rPr lang="en-GB" sz="2000">
                <a:solidFill>
                  <a:schemeClr val="tx2"/>
                </a:solidFill>
                <a:latin typeface="Ubuntu"/>
                <a:ea typeface="Calibri"/>
                <a:cs typeface="Calibri"/>
              </a:rPr>
              <a:t>The Student Health and Wellbeing Survey in Wales also suggests children and young people are not eating a healthy balanced diet. (</a:t>
            </a:r>
            <a:r>
              <a:rPr lang="en-GB" sz="2000">
                <a:solidFill>
                  <a:schemeClr val="tx2"/>
                </a:solidFill>
                <a:latin typeface="Ubuntu"/>
                <a:ea typeface="Calibri"/>
                <a:cs typeface="Calibri"/>
                <a:hlinkClick r:id="rId2">
                  <a:extLst>
                    <a:ext uri="{A12FA001-AC4F-418D-AE19-62706E023703}">
                      <ahyp:hlinkClr xmlns:ahyp="http://schemas.microsoft.com/office/drawing/2018/hyperlinkcolor" val="tx"/>
                    </a:ext>
                  </a:extLst>
                </a:hlinkClick>
              </a:rPr>
              <a:t>publichealthwales.shinyapps.io/SHRN_Dashboard/</a:t>
            </a:r>
            <a:r>
              <a:rPr lang="en-GB" sz="2000">
                <a:solidFill>
                  <a:schemeClr val="tx2"/>
                </a:solidFill>
                <a:latin typeface="Ubuntu"/>
                <a:ea typeface="Calibri"/>
                <a:cs typeface="Calibri"/>
              </a:rPr>
              <a:t>) </a:t>
            </a:r>
          </a:p>
          <a:p>
            <a:endParaRPr lang="en-US" sz="2000">
              <a:solidFill>
                <a:schemeClr val="tx2"/>
              </a:solidFill>
              <a:cs typeface="Calibri"/>
            </a:endParaRPr>
          </a:p>
          <a:p>
            <a:pPr marL="171450" indent="-171450">
              <a:buFont typeface="Calibri"/>
              <a:buChar char="-"/>
            </a:pPr>
            <a:r>
              <a:rPr lang="en-GB" sz="2000">
                <a:solidFill>
                  <a:schemeClr val="tx2"/>
                </a:solidFill>
                <a:latin typeface="Ubuntu"/>
                <a:ea typeface="Calibri"/>
                <a:cs typeface="Calibri"/>
              </a:rPr>
              <a:t>Less than half of school aged children say they eat at least one portion of fruit or vegetables per day</a:t>
            </a:r>
          </a:p>
          <a:p>
            <a:pPr marL="171450" indent="-171450">
              <a:buFont typeface="Calibri"/>
              <a:buChar char="-"/>
            </a:pPr>
            <a:r>
              <a:rPr lang="en-GB" sz="2000">
                <a:solidFill>
                  <a:schemeClr val="tx2"/>
                </a:solidFill>
                <a:latin typeface="Ubuntu"/>
                <a:ea typeface="Calibri"/>
                <a:cs typeface="Calibri"/>
              </a:rPr>
              <a:t>Less than half of secondary-aged learners eat breakfast every weekday</a:t>
            </a:r>
          </a:p>
          <a:p>
            <a:pPr marL="171450" indent="-171450">
              <a:buFont typeface="Calibri"/>
              <a:buChar char="-"/>
            </a:pPr>
            <a:r>
              <a:rPr lang="en-GB" sz="2000">
                <a:solidFill>
                  <a:schemeClr val="tx2"/>
                </a:solidFill>
                <a:latin typeface="Ubuntu"/>
                <a:ea typeface="Calibri"/>
                <a:cs typeface="Calibri"/>
              </a:rPr>
              <a:t>16% consume a sugary soft drink daily </a:t>
            </a:r>
          </a:p>
          <a:p>
            <a:r>
              <a:rPr lang="en-GB" sz="2000">
                <a:solidFill>
                  <a:schemeClr val="tx2"/>
                </a:solidFill>
                <a:latin typeface="Ubuntu"/>
                <a:ea typeface="Calibri"/>
                <a:cs typeface="Calibri"/>
              </a:rPr>
              <a:t> - 4% consume an energy drink daily</a:t>
            </a:r>
          </a:p>
          <a:p>
            <a:endParaRPr lang="en-GB">
              <a:solidFill>
                <a:schemeClr val="tx2"/>
              </a:solidFill>
              <a:ea typeface="Calibri"/>
              <a:cs typeface="Calibri"/>
            </a:endParaRPr>
          </a:p>
          <a:p>
            <a:endParaRPr lang="en-US">
              <a:solidFill>
                <a:schemeClr val="tx2"/>
              </a:solidFill>
              <a:latin typeface="Ubuntu"/>
              <a:ea typeface="Calibri"/>
              <a:cs typeface="Calibri"/>
            </a:endParaRPr>
          </a:p>
          <a:p>
            <a:endParaRPr lang="en-US" sz="1100">
              <a:solidFill>
                <a:schemeClr val="tx2"/>
              </a:solidFill>
              <a:cs typeface="Calibri"/>
            </a:endParaRPr>
          </a:p>
        </p:txBody>
      </p:sp>
      <p:sp>
        <p:nvSpPr>
          <p:cNvPr id="6" name="Speech Bubble: Rectangle with Corners Rounded 5">
            <a:extLst>
              <a:ext uri="{FF2B5EF4-FFF2-40B4-BE49-F238E27FC236}">
                <a16:creationId xmlns:a16="http://schemas.microsoft.com/office/drawing/2014/main" id="{7633A806-739E-3AD1-0B19-23EED83EE6E6}"/>
              </a:ext>
            </a:extLst>
          </p:cNvPr>
          <p:cNvSpPr/>
          <p:nvPr/>
        </p:nvSpPr>
        <p:spPr>
          <a:xfrm>
            <a:off x="7314126" y="3832436"/>
            <a:ext cx="3435245" cy="1524000"/>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a:solidFill>
                  <a:schemeClr val="bg1"/>
                </a:solidFill>
                <a:latin typeface="Ubuntu"/>
                <a:cs typeface="Calibri" panose="020F0502020204030204"/>
              </a:rPr>
              <a:t>What do you think of these statistics?</a:t>
            </a:r>
            <a:r>
              <a:rPr lang="en-US" sz="4800">
                <a:solidFill>
                  <a:schemeClr val="bg1"/>
                </a:solidFill>
                <a:latin typeface="Ubuntu"/>
                <a:cs typeface="Calibri" panose="020F0502020204030204"/>
              </a:rPr>
              <a:t> </a:t>
            </a:r>
          </a:p>
        </p:txBody>
      </p:sp>
      <p:pic>
        <p:nvPicPr>
          <p:cNvPr id="2" name="Picture 1" descr="Two women sitting on a swing&#10;&#10;AI-generated content may be incorrect.">
            <a:extLst>
              <a:ext uri="{FF2B5EF4-FFF2-40B4-BE49-F238E27FC236}">
                <a16:creationId xmlns:a16="http://schemas.microsoft.com/office/drawing/2014/main" id="{BFA0E1BC-26F5-8A8D-EB63-0339D2145D20}"/>
              </a:ext>
            </a:extLst>
          </p:cNvPr>
          <p:cNvPicPr>
            <a:picLocks noChangeAspect="1"/>
          </p:cNvPicPr>
          <p:nvPr/>
        </p:nvPicPr>
        <p:blipFill>
          <a:blip r:embed="rId3"/>
          <a:stretch>
            <a:fillRect/>
          </a:stretch>
        </p:blipFill>
        <p:spPr>
          <a:xfrm>
            <a:off x="6929997" y="544046"/>
            <a:ext cx="4562475" cy="2990850"/>
          </a:xfrm>
          <a:prstGeom prst="roundRect">
            <a:avLst/>
          </a:prstGeom>
        </p:spPr>
      </p:pic>
    </p:spTree>
    <p:extLst>
      <p:ext uri="{BB962C8B-B14F-4D97-AF65-F5344CB8AC3E}">
        <p14:creationId xmlns:p14="http://schemas.microsoft.com/office/powerpoint/2010/main" val="4163141204"/>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2.xml><?xml version="1.0" encoding="utf-8"?>
<ds:datastoreItem xmlns:ds="http://schemas.openxmlformats.org/officeDocument/2006/customXml" ds:itemID="{E784EC78-B515-444C-9171-BEA61E2FDB72}">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18</Slides>
  <Notes>4</Notes>
  <HiddenSlides>0</HiddenSlide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18</cp:revision>
  <dcterms:created xsi:type="dcterms:W3CDTF">2024-01-29T16:09:21Z</dcterms:created>
  <dcterms:modified xsi:type="dcterms:W3CDTF">2025-06-24T08:30:21Z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