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16"/>
  </p:notesMasterIdLst>
  <p:sldIdLst>
    <p:sldId id="256" r:id="rId5"/>
    <p:sldId id="305" r:id="rId6"/>
    <p:sldId id="257" r:id="rId7"/>
    <p:sldId id="259" r:id="rId8"/>
    <p:sldId id="263" r:id="rId9"/>
    <p:sldId id="260" r:id="rId10"/>
    <p:sldId id="262" r:id="rId11"/>
    <p:sldId id="261" r:id="rId12"/>
    <p:sldId id="264" r:id="rId13"/>
    <p:sldId id="304"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9CEF4D41-7E19-87B1-FCC0-3FB9C95F00ED}" name="Grace Lawson (Public Health Wales - No. 2 Capital Quarter)" initials="GQ" userId="S::grace.lawson@wales.nhs.uk::88c6baf7-06f7-4e16-85cb-71260126bd16" providerId="AD"/>
  <p188:author id="{519C988B-5CEE-D4DB-C133-21D4C2804E0E}" name="Lorna Bennett (Public Health Wales - No. 2 Capital Quarter)" initials="LQ" userId="S::lorna.bennett3@wales.nhs.uk::41cbff77-5434-42c9-8874-6f16723207f9"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D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FE7F71-17BD-C4F7-A7E3-EF8155F3C9E4}" v="16" dt="2025-06-23T09:38:00.330"/>
    <p1510:client id="{300999A6-2012-DDE4-6A0A-993A61F6C704}" v="50" dt="2025-06-24T08:18:28.9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maz Wong (Public Health Wales - No. 2 Capital Quarter)" userId="ea748972-8fa9-44ab-8b63-a8fb3618c257" providerId="ADAL" clId="{66FB4ED0-59E1-4364-BB9E-3459F12EC292}"/>
    <pc:docChg chg="custSel modSld">
      <pc:chgData name="Almaz Wong (Public Health Wales - No. 2 Capital Quarter)" userId="ea748972-8fa9-44ab-8b63-a8fb3618c257" providerId="ADAL" clId="{66FB4ED0-59E1-4364-BB9E-3459F12EC292}" dt="2024-12-16T14:03:52.297" v="51" actId="11530"/>
      <pc:docMkLst>
        <pc:docMk/>
      </pc:docMkLst>
      <pc:sldChg chg="addSp delSp modSp mod">
        <pc:chgData name="Almaz Wong (Public Health Wales - No. 2 Capital Quarter)" userId="ea748972-8fa9-44ab-8b63-a8fb3618c257" providerId="ADAL" clId="{66FB4ED0-59E1-4364-BB9E-3459F12EC292}" dt="2024-12-16T14:03:09.627" v="42" actId="11530"/>
        <pc:sldMkLst>
          <pc:docMk/>
          <pc:sldMk cId="2926879243" sldId="256"/>
        </pc:sldMkLst>
        <pc:picChg chg="del">
          <ac:chgData name="Almaz Wong (Public Health Wales - No. 2 Capital Quarter)" userId="ea748972-8fa9-44ab-8b63-a8fb3618c257" providerId="ADAL" clId="{66FB4ED0-59E1-4364-BB9E-3459F12EC292}" dt="2024-12-16T13:57:38.820" v="10" actId="478"/>
          <ac:picMkLst>
            <pc:docMk/>
            <pc:sldMk cId="2926879243" sldId="256"/>
            <ac:picMk id="2" creationId="{AC132042-583A-F90F-2196-C214A577F3C8}"/>
          </ac:picMkLst>
        </pc:picChg>
        <pc:picChg chg="add mod">
          <ac:chgData name="Almaz Wong (Public Health Wales - No. 2 Capital Quarter)" userId="ea748972-8fa9-44ab-8b63-a8fb3618c257" providerId="ADAL" clId="{66FB4ED0-59E1-4364-BB9E-3459F12EC292}" dt="2024-12-16T14:03:09.627" v="42" actId="11530"/>
          <ac:picMkLst>
            <pc:docMk/>
            <pc:sldMk cId="2926879243" sldId="256"/>
            <ac:picMk id="4" creationId="{59AE2B8A-CEF2-5F4D-EF88-1D5B6A5D74EA}"/>
          </ac:picMkLst>
        </pc:picChg>
      </pc:sldChg>
      <pc:sldChg chg="addSp delSp modSp mod">
        <pc:chgData name="Almaz Wong (Public Health Wales - No. 2 Capital Quarter)" userId="ea748972-8fa9-44ab-8b63-a8fb3618c257" providerId="ADAL" clId="{66FB4ED0-59E1-4364-BB9E-3459F12EC292}" dt="2024-12-16T14:03:02.471" v="41" actId="11530"/>
        <pc:sldMkLst>
          <pc:docMk/>
          <pc:sldMk cId="2167396426" sldId="257"/>
        </pc:sldMkLst>
        <pc:picChg chg="del">
          <ac:chgData name="Almaz Wong (Public Health Wales - No. 2 Capital Quarter)" userId="ea748972-8fa9-44ab-8b63-a8fb3618c257" providerId="ADAL" clId="{66FB4ED0-59E1-4364-BB9E-3459F12EC292}" dt="2024-12-16T14:00:33.716" v="18" actId="478"/>
          <ac:picMkLst>
            <pc:docMk/>
            <pc:sldMk cId="2167396426" sldId="257"/>
            <ac:picMk id="2" creationId="{1A7B621E-AE0B-2530-03AF-64DE0260C89F}"/>
          </ac:picMkLst>
        </pc:picChg>
        <pc:picChg chg="add mod">
          <ac:chgData name="Almaz Wong (Public Health Wales - No. 2 Capital Quarter)" userId="ea748972-8fa9-44ab-8b63-a8fb3618c257" providerId="ADAL" clId="{66FB4ED0-59E1-4364-BB9E-3459F12EC292}" dt="2024-12-16T14:03:02.471" v="41" actId="11530"/>
          <ac:picMkLst>
            <pc:docMk/>
            <pc:sldMk cId="2167396426" sldId="257"/>
            <ac:picMk id="5" creationId="{4B352021-C11E-9E0D-5176-0ED55A46959C}"/>
          </ac:picMkLst>
        </pc:picChg>
      </pc:sldChg>
      <pc:sldChg chg="addSp delSp modSp mod">
        <pc:chgData name="Almaz Wong (Public Health Wales - No. 2 Capital Quarter)" userId="ea748972-8fa9-44ab-8b63-a8fb3618c257" providerId="ADAL" clId="{66FB4ED0-59E1-4364-BB9E-3459F12EC292}" dt="2024-12-16T14:02:55.823" v="40" actId="11530"/>
        <pc:sldMkLst>
          <pc:docMk/>
          <pc:sldMk cId="4107502223" sldId="259"/>
        </pc:sldMkLst>
        <pc:spChg chg="mod">
          <ac:chgData name="Almaz Wong (Public Health Wales - No. 2 Capital Quarter)" userId="ea748972-8fa9-44ab-8b63-a8fb3618c257" providerId="ADAL" clId="{66FB4ED0-59E1-4364-BB9E-3459F12EC292}" dt="2024-12-16T13:57:30.430" v="1" actId="27636"/>
          <ac:spMkLst>
            <pc:docMk/>
            <pc:sldMk cId="4107502223" sldId="259"/>
            <ac:spMk id="5" creationId="{FA6F5F76-D996-64A2-0F88-FDC3758B4FB3}"/>
          </ac:spMkLst>
        </pc:spChg>
        <pc:picChg chg="del mod">
          <ac:chgData name="Almaz Wong (Public Health Wales - No. 2 Capital Quarter)" userId="ea748972-8fa9-44ab-8b63-a8fb3618c257" providerId="ADAL" clId="{66FB4ED0-59E1-4364-BB9E-3459F12EC292}" dt="2024-12-16T14:01:00.604" v="24" actId="478"/>
          <ac:picMkLst>
            <pc:docMk/>
            <pc:sldMk cId="4107502223" sldId="259"/>
            <ac:picMk id="2" creationId="{0546017B-0222-8B71-57F5-4F5BB4C2F909}"/>
          </ac:picMkLst>
        </pc:picChg>
        <pc:picChg chg="add mod">
          <ac:chgData name="Almaz Wong (Public Health Wales - No. 2 Capital Quarter)" userId="ea748972-8fa9-44ab-8b63-a8fb3618c257" providerId="ADAL" clId="{66FB4ED0-59E1-4364-BB9E-3459F12EC292}" dt="2024-12-16T14:02:55.823" v="40" actId="11530"/>
          <ac:picMkLst>
            <pc:docMk/>
            <pc:sldMk cId="4107502223" sldId="259"/>
            <ac:picMk id="8" creationId="{7F75BF98-BFBE-B182-2604-23C5F758305C}"/>
          </ac:picMkLst>
        </pc:picChg>
      </pc:sldChg>
      <pc:sldChg chg="addSp delSp modSp mod">
        <pc:chgData name="Almaz Wong (Public Health Wales - No. 2 Capital Quarter)" userId="ea748972-8fa9-44ab-8b63-a8fb3618c257" providerId="ADAL" clId="{66FB4ED0-59E1-4364-BB9E-3459F12EC292}" dt="2024-12-16T14:03:20.315" v="43" actId="1076"/>
        <pc:sldMkLst>
          <pc:docMk/>
          <pc:sldMk cId="3858275783" sldId="260"/>
        </pc:sldMkLst>
        <pc:spChg chg="mod">
          <ac:chgData name="Almaz Wong (Public Health Wales - No. 2 Capital Quarter)" userId="ea748972-8fa9-44ab-8b63-a8fb3618c257" providerId="ADAL" clId="{66FB4ED0-59E1-4364-BB9E-3459F12EC292}" dt="2024-12-16T13:57:30.460" v="3" actId="27636"/>
          <ac:spMkLst>
            <pc:docMk/>
            <pc:sldMk cId="3858275783" sldId="260"/>
            <ac:spMk id="5" creationId="{FA6F5F76-D996-64A2-0F88-FDC3758B4FB3}"/>
          </ac:spMkLst>
        </pc:spChg>
        <pc:picChg chg="del">
          <ac:chgData name="Almaz Wong (Public Health Wales - No. 2 Capital Quarter)" userId="ea748972-8fa9-44ab-8b63-a8fb3618c257" providerId="ADAL" clId="{66FB4ED0-59E1-4364-BB9E-3459F12EC292}" dt="2024-12-16T14:01:57.884" v="32" actId="478"/>
          <ac:picMkLst>
            <pc:docMk/>
            <pc:sldMk cId="3858275783" sldId="260"/>
            <ac:picMk id="2" creationId="{3CBE5452-2281-B878-F2B5-AA78215C2F8E}"/>
          </ac:picMkLst>
        </pc:picChg>
        <pc:picChg chg="add mod">
          <ac:chgData name="Almaz Wong (Public Health Wales - No. 2 Capital Quarter)" userId="ea748972-8fa9-44ab-8b63-a8fb3618c257" providerId="ADAL" clId="{66FB4ED0-59E1-4364-BB9E-3459F12EC292}" dt="2024-12-16T14:03:20.315" v="43" actId="1076"/>
          <ac:picMkLst>
            <pc:docMk/>
            <pc:sldMk cId="3858275783" sldId="260"/>
            <ac:picMk id="4" creationId="{830E216D-C4FF-191C-95FC-81E3972BEC10}"/>
          </ac:picMkLst>
        </pc:picChg>
      </pc:sldChg>
      <pc:sldChg chg="addSp delSp modSp mod">
        <pc:chgData name="Almaz Wong (Public Health Wales - No. 2 Capital Quarter)" userId="ea748972-8fa9-44ab-8b63-a8fb3618c257" providerId="ADAL" clId="{66FB4ED0-59E1-4364-BB9E-3459F12EC292}" dt="2024-12-16T14:03:52.297" v="51" actId="11530"/>
        <pc:sldMkLst>
          <pc:docMk/>
          <pc:sldMk cId="3087823423" sldId="261"/>
        </pc:sldMkLst>
        <pc:spChg chg="mod">
          <ac:chgData name="Almaz Wong (Public Health Wales - No. 2 Capital Quarter)" userId="ea748972-8fa9-44ab-8b63-a8fb3618c257" providerId="ADAL" clId="{66FB4ED0-59E1-4364-BB9E-3459F12EC292}" dt="2024-12-16T13:57:30.474" v="4" actId="27636"/>
          <ac:spMkLst>
            <pc:docMk/>
            <pc:sldMk cId="3087823423" sldId="261"/>
            <ac:spMk id="5" creationId="{FA6F5F76-D996-64A2-0F88-FDC3758B4FB3}"/>
          </ac:spMkLst>
        </pc:spChg>
        <pc:picChg chg="del">
          <ac:chgData name="Almaz Wong (Public Health Wales - No. 2 Capital Quarter)" userId="ea748972-8fa9-44ab-8b63-a8fb3618c257" providerId="ADAL" clId="{66FB4ED0-59E1-4364-BB9E-3459F12EC292}" dt="2024-12-16T14:03:41.782" v="49" actId="478"/>
          <ac:picMkLst>
            <pc:docMk/>
            <pc:sldMk cId="3087823423" sldId="261"/>
            <ac:picMk id="2" creationId="{CD6FC9D0-13D9-6B04-8380-E67E420A209C}"/>
          </ac:picMkLst>
        </pc:picChg>
        <pc:picChg chg="add mod">
          <ac:chgData name="Almaz Wong (Public Health Wales - No. 2 Capital Quarter)" userId="ea748972-8fa9-44ab-8b63-a8fb3618c257" providerId="ADAL" clId="{66FB4ED0-59E1-4364-BB9E-3459F12EC292}" dt="2024-12-16T14:03:52.297" v="51" actId="11530"/>
          <ac:picMkLst>
            <pc:docMk/>
            <pc:sldMk cId="3087823423" sldId="261"/>
            <ac:picMk id="4" creationId="{9402B1E8-CE22-630E-9A3C-402BF7D42EF6}"/>
          </ac:picMkLst>
        </pc:picChg>
      </pc:sldChg>
      <pc:sldChg chg="modSp mod">
        <pc:chgData name="Almaz Wong (Public Health Wales - No. 2 Capital Quarter)" userId="ea748972-8fa9-44ab-8b63-a8fb3618c257" providerId="ADAL" clId="{66FB4ED0-59E1-4364-BB9E-3459F12EC292}" dt="2024-12-16T13:57:30.451" v="2" actId="27636"/>
        <pc:sldMkLst>
          <pc:docMk/>
          <pc:sldMk cId="3298304593" sldId="263"/>
        </pc:sldMkLst>
        <pc:spChg chg="mod">
          <ac:chgData name="Almaz Wong (Public Health Wales - No. 2 Capital Quarter)" userId="ea748972-8fa9-44ab-8b63-a8fb3618c257" providerId="ADAL" clId="{66FB4ED0-59E1-4364-BB9E-3459F12EC292}" dt="2024-12-16T13:57:30.451" v="2" actId="27636"/>
          <ac:spMkLst>
            <pc:docMk/>
            <pc:sldMk cId="3298304593" sldId="263"/>
            <ac:spMk id="5" creationId="{FA6F5F76-D996-64A2-0F88-FDC3758B4FB3}"/>
          </ac:spMkLst>
        </pc:spChg>
      </pc:sldChg>
      <pc:sldChg chg="modSp mod">
        <pc:chgData name="Almaz Wong (Public Health Wales - No. 2 Capital Quarter)" userId="ea748972-8fa9-44ab-8b63-a8fb3618c257" providerId="ADAL" clId="{66FB4ED0-59E1-4364-BB9E-3459F12EC292}" dt="2024-12-16T13:57:30.486" v="5" actId="27636"/>
        <pc:sldMkLst>
          <pc:docMk/>
          <pc:sldMk cId="687702108" sldId="264"/>
        </pc:sldMkLst>
        <pc:spChg chg="mod">
          <ac:chgData name="Almaz Wong (Public Health Wales - No. 2 Capital Quarter)" userId="ea748972-8fa9-44ab-8b63-a8fb3618c257" providerId="ADAL" clId="{66FB4ED0-59E1-4364-BB9E-3459F12EC292}" dt="2024-12-16T13:57:30.486" v="5" actId="27636"/>
          <ac:spMkLst>
            <pc:docMk/>
            <pc:sldMk cId="687702108" sldId="264"/>
            <ac:spMk id="5" creationId="{FA6F5F76-D996-64A2-0F88-FDC3758B4FB3}"/>
          </ac:spMkLst>
        </pc:spChg>
      </pc:sldChg>
    </pc:docChg>
  </pc:docChgLst>
  <pc:docChgLst>
    <pc:chgData name="Leanne Small (Public Health Wales - No. 2 Capital Quarter)" userId="S::leanne.small@wales.nhs.uk::d76cf426-005f-434f-ac47-a5eb582e6007" providerId="AD" clId="Web-{DDEE7A8B-9E14-426A-BB2F-762255A8971D}"/>
    <pc:docChg chg="addSld delSld modSld">
      <pc:chgData name="Leanne Small (Public Health Wales - No. 2 Capital Quarter)" userId="S::leanne.small@wales.nhs.uk::d76cf426-005f-434f-ac47-a5eb582e6007" providerId="AD" clId="Web-{DDEE7A8B-9E14-426A-BB2F-762255A8971D}" dt="2024-06-24T13:35:40.940" v="400" actId="20577"/>
      <pc:docMkLst>
        <pc:docMk/>
      </pc:docMkLst>
      <pc:sldChg chg="modSp">
        <pc:chgData name="Leanne Small (Public Health Wales - No. 2 Capital Quarter)" userId="S::leanne.small@wales.nhs.uk::d76cf426-005f-434f-ac47-a5eb582e6007" providerId="AD" clId="Web-{DDEE7A8B-9E14-426A-BB2F-762255A8971D}" dt="2024-06-24T13:15:58.392" v="30" actId="20577"/>
        <pc:sldMkLst>
          <pc:docMk/>
          <pc:sldMk cId="4107502223" sldId="259"/>
        </pc:sldMkLst>
      </pc:sldChg>
      <pc:sldChg chg="modSp">
        <pc:chgData name="Leanne Small (Public Health Wales - No. 2 Capital Quarter)" userId="S::leanne.small@wales.nhs.uk::d76cf426-005f-434f-ac47-a5eb582e6007" providerId="AD" clId="Web-{DDEE7A8B-9E14-426A-BB2F-762255A8971D}" dt="2024-06-24T13:35:01.798" v="371" actId="20577"/>
        <pc:sldMkLst>
          <pc:docMk/>
          <pc:sldMk cId="3858275783" sldId="260"/>
        </pc:sldMkLst>
      </pc:sldChg>
      <pc:sldChg chg="modSp">
        <pc:chgData name="Leanne Small (Public Health Wales - No. 2 Capital Quarter)" userId="S::leanne.small@wales.nhs.uk::d76cf426-005f-434f-ac47-a5eb582e6007" providerId="AD" clId="Web-{DDEE7A8B-9E14-426A-BB2F-762255A8971D}" dt="2024-06-24T13:35:20.830" v="386" actId="14100"/>
        <pc:sldMkLst>
          <pc:docMk/>
          <pc:sldMk cId="3087823423" sldId="261"/>
        </pc:sldMkLst>
      </pc:sldChg>
      <pc:sldChg chg="modSp">
        <pc:chgData name="Leanne Small (Public Health Wales - No. 2 Capital Quarter)" userId="S::leanne.small@wales.nhs.uk::d76cf426-005f-434f-ac47-a5eb582e6007" providerId="AD" clId="Web-{DDEE7A8B-9E14-426A-BB2F-762255A8971D}" dt="2024-06-24T13:19:22.026" v="75" actId="14100"/>
        <pc:sldMkLst>
          <pc:docMk/>
          <pc:sldMk cId="3298304593" sldId="263"/>
        </pc:sldMkLst>
      </pc:sldChg>
      <pc:sldChg chg="modSp add replId">
        <pc:chgData name="Leanne Small (Public Health Wales - No. 2 Capital Quarter)" userId="S::leanne.small@wales.nhs.uk::d76cf426-005f-434f-ac47-a5eb582e6007" providerId="AD" clId="Web-{DDEE7A8B-9E14-426A-BB2F-762255A8971D}" dt="2024-06-24T13:35:40.940" v="400" actId="20577"/>
        <pc:sldMkLst>
          <pc:docMk/>
          <pc:sldMk cId="687702108" sldId="264"/>
        </pc:sldMkLst>
      </pc:sldChg>
      <pc:sldChg chg="add del replId">
        <pc:chgData name="Leanne Small (Public Health Wales - No. 2 Capital Quarter)" userId="S::leanne.small@wales.nhs.uk::d76cf426-005f-434f-ac47-a5eb582e6007" providerId="AD" clId="Web-{DDEE7A8B-9E14-426A-BB2F-762255A8971D}" dt="2024-06-24T13:29:44.566" v="175"/>
        <pc:sldMkLst>
          <pc:docMk/>
          <pc:sldMk cId="1115732410" sldId="264"/>
        </pc:sldMkLst>
      </pc:sldChg>
    </pc:docChg>
  </pc:docChgLst>
  <pc:docChgLst>
    <pc:chgData name="Anthony Priest (Public Health Wales - No. 2 Capital Quarter)" userId="S::anthony.priest2@wales.nhs.uk::46692481-554a-429c-bc03-d4cca9c03c2b" providerId="AD" clId="Web-{72326DD4-7E21-4571-6EDC-D5BA40DCDEF0}"/>
    <pc:docChg chg="delSld modSld">
      <pc:chgData name="Anthony Priest (Public Health Wales - No. 2 Capital Quarter)" userId="S::anthony.priest2@wales.nhs.uk::46692481-554a-429c-bc03-d4cca9c03c2b" providerId="AD" clId="Web-{72326DD4-7E21-4571-6EDC-D5BA40DCDEF0}" dt="2025-01-15T14:47:36.061" v="43"/>
      <pc:docMkLst>
        <pc:docMk/>
      </pc:docMkLst>
      <pc:sldChg chg="modSp del">
        <pc:chgData name="Anthony Priest (Public Health Wales - No. 2 Capital Quarter)" userId="S::anthony.priest2@wales.nhs.uk::46692481-554a-429c-bc03-d4cca9c03c2b" providerId="AD" clId="Web-{72326DD4-7E21-4571-6EDC-D5BA40DCDEF0}" dt="2025-01-15T14:47:36.061" v="43"/>
        <pc:sldMkLst>
          <pc:docMk/>
          <pc:sldMk cId="2837543079" sldId="304"/>
        </pc:sldMkLst>
        <pc:spChg chg="mod">
          <ac:chgData name="Anthony Priest (Public Health Wales - No. 2 Capital Quarter)" userId="S::anthony.priest2@wales.nhs.uk::46692481-554a-429c-bc03-d4cca9c03c2b" providerId="AD" clId="Web-{72326DD4-7E21-4571-6EDC-D5BA40DCDEF0}" dt="2025-01-15T14:45:31.880" v="42" actId="20577"/>
          <ac:spMkLst>
            <pc:docMk/>
            <pc:sldMk cId="2837543079" sldId="304"/>
            <ac:spMk id="3" creationId="{CF67C87D-D479-CDB1-4ED3-582FF7BABB23}"/>
          </ac:spMkLst>
        </pc:spChg>
      </pc:sldChg>
    </pc:docChg>
  </pc:docChgLst>
  <pc:docChgLst>
    <pc:chgData name="Lillie Price (Public Health Wales - No. 2 Capital Quarter)" userId="S::lillie.price@wales.nhs.uk::032d964d-be01-4d8a-8a44-d1d16ba64254" providerId="AD" clId="Web-{A1662DB5-97F9-05B8-254E-6E5CC07CAAE7}"/>
    <pc:docChg chg="delSld modSld">
      <pc:chgData name="Lillie Price (Public Health Wales - No. 2 Capital Quarter)" userId="S::lillie.price@wales.nhs.uk::032d964d-be01-4d8a-8a44-d1d16ba64254" providerId="AD" clId="Web-{A1662DB5-97F9-05B8-254E-6E5CC07CAAE7}" dt="2024-11-06T12:07:15.418" v="47" actId="1076"/>
      <pc:docMkLst>
        <pc:docMk/>
      </pc:docMkLst>
      <pc:sldChg chg="modSp">
        <pc:chgData name="Lillie Price (Public Health Wales - No. 2 Capital Quarter)" userId="S::lillie.price@wales.nhs.uk::032d964d-be01-4d8a-8a44-d1d16ba64254" providerId="AD" clId="Web-{A1662DB5-97F9-05B8-254E-6E5CC07CAAE7}" dt="2024-11-06T12:00:06.956" v="21" actId="20577"/>
        <pc:sldMkLst>
          <pc:docMk/>
          <pc:sldMk cId="2167396426" sldId="257"/>
        </pc:sldMkLst>
        <pc:spChg chg="mod">
          <ac:chgData name="Lillie Price (Public Health Wales - No. 2 Capital Quarter)" userId="S::lillie.price@wales.nhs.uk::032d964d-be01-4d8a-8a44-d1d16ba64254" providerId="AD" clId="Web-{A1662DB5-97F9-05B8-254E-6E5CC07CAAE7}" dt="2024-11-06T12:00:06.956" v="21" actId="20577"/>
          <ac:spMkLst>
            <pc:docMk/>
            <pc:sldMk cId="2167396426" sldId="257"/>
            <ac:spMk id="3" creationId="{D834DC58-4DC4-F26A-6ED1-44D6A5E6CA35}"/>
          </ac:spMkLst>
        </pc:spChg>
        <pc:picChg chg="mod">
          <ac:chgData name="Lillie Price (Public Health Wales - No. 2 Capital Quarter)" userId="S::lillie.price@wales.nhs.uk::032d964d-be01-4d8a-8a44-d1d16ba64254" providerId="AD" clId="Web-{A1662DB5-97F9-05B8-254E-6E5CC07CAAE7}" dt="2024-11-06T11:59:25.331" v="1" actId="1076"/>
          <ac:picMkLst>
            <pc:docMk/>
            <pc:sldMk cId="2167396426" sldId="257"/>
            <ac:picMk id="2" creationId="{1A7B621E-AE0B-2530-03AF-64DE0260C89F}"/>
          </ac:picMkLst>
        </pc:picChg>
      </pc:sldChg>
      <pc:sldChg chg="addSp modSp">
        <pc:chgData name="Lillie Price (Public Health Wales - No. 2 Capital Quarter)" userId="S::lillie.price@wales.nhs.uk::032d964d-be01-4d8a-8a44-d1d16ba64254" providerId="AD" clId="Web-{A1662DB5-97F9-05B8-254E-6E5CC07CAAE7}" dt="2024-11-06T12:06:17.745" v="41" actId="1076"/>
        <pc:sldMkLst>
          <pc:docMk/>
          <pc:sldMk cId="4107502223" sldId="259"/>
        </pc:sldMkLst>
        <pc:spChg chg="add mod">
          <ac:chgData name="Lillie Price (Public Health Wales - No. 2 Capital Quarter)" userId="S::lillie.price@wales.nhs.uk::032d964d-be01-4d8a-8a44-d1d16ba64254" providerId="AD" clId="Web-{A1662DB5-97F9-05B8-254E-6E5CC07CAAE7}" dt="2024-11-06T12:06:17.745" v="41" actId="1076"/>
          <ac:spMkLst>
            <pc:docMk/>
            <pc:sldMk cId="4107502223" sldId="259"/>
            <ac:spMk id="3" creationId="{9C7E2B99-9DD1-E311-74DF-CBA20D828138}"/>
          </ac:spMkLst>
        </pc:spChg>
        <pc:spChg chg="mod">
          <ac:chgData name="Lillie Price (Public Health Wales - No. 2 Capital Quarter)" userId="S::lillie.price@wales.nhs.uk::032d964d-be01-4d8a-8a44-d1d16ba64254" providerId="AD" clId="Web-{A1662DB5-97F9-05B8-254E-6E5CC07CAAE7}" dt="2024-11-06T12:06:08.432" v="35" actId="1076"/>
          <ac:spMkLst>
            <pc:docMk/>
            <pc:sldMk cId="4107502223" sldId="259"/>
            <ac:spMk id="6" creationId="{2936061B-CBEB-2332-16AA-51D15B155CE0}"/>
          </ac:spMkLst>
        </pc:spChg>
        <pc:picChg chg="mod">
          <ac:chgData name="Lillie Price (Public Health Wales - No. 2 Capital Quarter)" userId="S::lillie.price@wales.nhs.uk::032d964d-be01-4d8a-8a44-d1d16ba64254" providerId="AD" clId="Web-{A1662DB5-97F9-05B8-254E-6E5CC07CAAE7}" dt="2024-11-06T12:06:14.776" v="40" actId="1076"/>
          <ac:picMkLst>
            <pc:docMk/>
            <pc:sldMk cId="4107502223" sldId="259"/>
            <ac:picMk id="2" creationId="{0546017B-0222-8B71-57F5-4F5BB4C2F909}"/>
          </ac:picMkLst>
        </pc:picChg>
      </pc:sldChg>
      <pc:sldChg chg="addSp modSp">
        <pc:chgData name="Lillie Price (Public Health Wales - No. 2 Capital Quarter)" userId="S::lillie.price@wales.nhs.uk::032d964d-be01-4d8a-8a44-d1d16ba64254" providerId="AD" clId="Web-{A1662DB5-97F9-05B8-254E-6E5CC07CAAE7}" dt="2024-11-06T12:06:41.933" v="45" actId="1076"/>
        <pc:sldMkLst>
          <pc:docMk/>
          <pc:sldMk cId="3858275783" sldId="260"/>
        </pc:sldMkLst>
        <pc:spChg chg="mod">
          <ac:chgData name="Lillie Price (Public Health Wales - No. 2 Capital Quarter)" userId="S::lillie.price@wales.nhs.uk::032d964d-be01-4d8a-8a44-d1d16ba64254" providerId="AD" clId="Web-{A1662DB5-97F9-05B8-254E-6E5CC07CAAE7}" dt="2024-11-06T12:06:41.933" v="45" actId="1076"/>
          <ac:spMkLst>
            <pc:docMk/>
            <pc:sldMk cId="3858275783" sldId="260"/>
            <ac:spMk id="6" creationId="{2936061B-CBEB-2332-16AA-51D15B155CE0}"/>
          </ac:spMkLst>
        </pc:spChg>
        <pc:picChg chg="mod">
          <ac:chgData name="Lillie Price (Public Health Wales - No. 2 Capital Quarter)" userId="S::lillie.price@wales.nhs.uk::032d964d-be01-4d8a-8a44-d1d16ba64254" providerId="AD" clId="Web-{A1662DB5-97F9-05B8-254E-6E5CC07CAAE7}" dt="2024-11-06T12:06:39.730" v="44" actId="1076"/>
          <ac:picMkLst>
            <pc:docMk/>
            <pc:sldMk cId="3858275783" sldId="260"/>
            <ac:picMk id="2" creationId="{3CBE5452-2281-B878-F2B5-AA78215C2F8E}"/>
          </ac:picMkLst>
        </pc:picChg>
      </pc:sldChg>
      <pc:sldChg chg="addSp modSp">
        <pc:chgData name="Lillie Price (Public Health Wales - No. 2 Capital Quarter)" userId="S::lillie.price@wales.nhs.uk::032d964d-be01-4d8a-8a44-d1d16ba64254" providerId="AD" clId="Web-{A1662DB5-97F9-05B8-254E-6E5CC07CAAE7}" dt="2024-11-06T12:07:15.418" v="47" actId="1076"/>
        <pc:sldMkLst>
          <pc:docMk/>
          <pc:sldMk cId="3087823423" sldId="261"/>
        </pc:sldMkLst>
      </pc:sldChg>
      <pc:sldChg chg="del">
        <pc:chgData name="Lillie Price (Public Health Wales - No. 2 Capital Quarter)" userId="S::lillie.price@wales.nhs.uk::032d964d-be01-4d8a-8a44-d1d16ba64254" providerId="AD" clId="Web-{A1662DB5-97F9-05B8-254E-6E5CC07CAAE7}" dt="2024-11-06T11:59:18.393" v="0"/>
        <pc:sldMkLst>
          <pc:docMk/>
          <pc:sldMk cId="3990787115" sldId="265"/>
        </pc:sldMkLst>
      </pc:sldChg>
    </pc:docChg>
  </pc:docChgLst>
  <pc:docChgLst>
    <pc:chgData name="Lillie Price (Public Health Wales - No. 2 Capital Quarter)" userId="S::lillie.price@wales.nhs.uk::032d964d-be01-4d8a-8a44-d1d16ba64254" providerId="AD" clId="Web-{280248AB-0021-A16B-AAF0-8ECF48FABB58}"/>
    <pc:docChg chg="mod">
      <pc:chgData name="Lillie Price (Public Health Wales - No. 2 Capital Quarter)" userId="S::lillie.price@wales.nhs.uk::032d964d-be01-4d8a-8a44-d1d16ba64254" providerId="AD" clId="Web-{280248AB-0021-A16B-AAF0-8ECF48FABB58}" dt="2024-07-11T14:20:18.526" v="4"/>
      <pc:docMkLst>
        <pc:docMk/>
      </pc:docMkLst>
      <pc:sldChg chg="addCm">
        <pc:chgData name="Lillie Price (Public Health Wales - No. 2 Capital Quarter)" userId="S::lillie.price@wales.nhs.uk::032d964d-be01-4d8a-8a44-d1d16ba64254" providerId="AD" clId="Web-{280248AB-0021-A16B-AAF0-8ECF48FABB58}" dt="2024-07-11T14:07:12.522" v="1"/>
        <pc:sldMkLst>
          <pc:docMk/>
          <pc:sldMk cId="4107502223" sldId="259"/>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280248AB-0021-A16B-AAF0-8ECF48FABB58}" dt="2024-07-11T14:07:12.522" v="1"/>
              <pc2:cmMkLst xmlns:pc2="http://schemas.microsoft.com/office/powerpoint/2019/9/main/command">
                <pc:docMk/>
                <pc:sldMk cId="4107502223" sldId="259"/>
                <pc2:cmMk id="{9D8640CD-6D13-4928-9DA5-1BBAD7828A14}"/>
              </pc2:cmMkLst>
            </pc226:cmChg>
          </p:ext>
        </pc:extLst>
      </pc:sldChg>
      <pc:sldChg chg="addCm">
        <pc:chgData name="Lillie Price (Public Health Wales - No. 2 Capital Quarter)" userId="S::lillie.price@wales.nhs.uk::032d964d-be01-4d8a-8a44-d1d16ba64254" providerId="AD" clId="Web-{280248AB-0021-A16B-AAF0-8ECF48FABB58}" dt="2024-07-11T14:15:24.206" v="2"/>
        <pc:sldMkLst>
          <pc:docMk/>
          <pc:sldMk cId="3087823423" sldId="261"/>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280248AB-0021-A16B-AAF0-8ECF48FABB58}" dt="2024-07-11T14:15:24.206" v="2"/>
              <pc2:cmMkLst xmlns:pc2="http://schemas.microsoft.com/office/powerpoint/2019/9/main/command">
                <pc:docMk/>
                <pc:sldMk cId="3087823423" sldId="261"/>
                <pc2:cmMk id="{D8E40919-88E6-43EB-BBCD-F17A5316052F}"/>
              </pc2:cmMkLst>
            </pc226:cmChg>
          </p:ext>
        </pc:extLst>
      </pc:sldChg>
      <pc:sldChg chg="addCm modCm">
        <pc:chgData name="Lillie Price (Public Health Wales - No. 2 Capital Quarter)" userId="S::lillie.price@wales.nhs.uk::032d964d-be01-4d8a-8a44-d1d16ba64254" providerId="AD" clId="Web-{280248AB-0021-A16B-AAF0-8ECF48FABB58}" dt="2024-07-11T14:20:18.526" v="4"/>
        <pc:sldMkLst>
          <pc:docMk/>
          <pc:sldMk cId="687702108" sldId="264"/>
        </pc:sldMkLst>
        <pc:extLst>
          <p:ext xmlns:p="http://schemas.openxmlformats.org/presentationml/2006/main" uri="{D6D511B9-2390-475A-947B-AFAB55BFBCF1}">
            <pc226:cmChg xmlns:pc226="http://schemas.microsoft.com/office/powerpoint/2022/06/main/command" chg="add mod">
              <pc226:chgData name="Lillie Price (Public Health Wales - No. 2 Capital Quarter)" userId="S::lillie.price@wales.nhs.uk::032d964d-be01-4d8a-8a44-d1d16ba64254" providerId="AD" clId="Web-{280248AB-0021-A16B-AAF0-8ECF48FABB58}" dt="2024-07-11T14:20:18.526" v="4"/>
              <pc2:cmMkLst xmlns:pc2="http://schemas.microsoft.com/office/powerpoint/2019/9/main/command">
                <pc:docMk/>
                <pc:sldMk cId="687702108" sldId="264"/>
                <pc2:cmMk id="{C2F1D1E5-E552-49C0-A4B1-10C197BF485F}"/>
              </pc2:cmMkLst>
            </pc226:cmChg>
          </p:ext>
        </pc:extLst>
      </pc:sldChg>
    </pc:docChg>
  </pc:docChgLst>
  <pc:docChgLst>
    <pc:chgData name="Lillie Price (Public Health Wales - No. 2 Capital Quarter)" userId="S::lillie.price@wales.nhs.uk::032d964d-be01-4d8a-8a44-d1d16ba64254" providerId="AD" clId="Web-{10C8A7E9-8EAB-27FC-39CB-0ACAFE5B9D97}"/>
    <pc:docChg chg="modSld">
      <pc:chgData name="Lillie Price (Public Health Wales - No. 2 Capital Quarter)" userId="S::lillie.price@wales.nhs.uk::032d964d-be01-4d8a-8a44-d1d16ba64254" providerId="AD" clId="Web-{10C8A7E9-8EAB-27FC-39CB-0ACAFE5B9D97}" dt="2025-01-23T11:10:07.837" v="65" actId="20577"/>
      <pc:docMkLst>
        <pc:docMk/>
      </pc:docMkLst>
      <pc:sldChg chg="modSp">
        <pc:chgData name="Lillie Price (Public Health Wales - No. 2 Capital Quarter)" userId="S::lillie.price@wales.nhs.uk::032d964d-be01-4d8a-8a44-d1d16ba64254" providerId="AD" clId="Web-{10C8A7E9-8EAB-27FC-39CB-0ACAFE5B9D97}" dt="2025-01-23T11:01:18.510" v="2" actId="20577"/>
        <pc:sldMkLst>
          <pc:docMk/>
          <pc:sldMk cId="2167396426" sldId="257"/>
        </pc:sldMkLst>
        <pc:spChg chg="mod">
          <ac:chgData name="Lillie Price (Public Health Wales - No. 2 Capital Quarter)" userId="S::lillie.price@wales.nhs.uk::032d964d-be01-4d8a-8a44-d1d16ba64254" providerId="AD" clId="Web-{10C8A7E9-8EAB-27FC-39CB-0ACAFE5B9D97}" dt="2025-01-23T11:01:18.510" v="2" actId="20577"/>
          <ac:spMkLst>
            <pc:docMk/>
            <pc:sldMk cId="2167396426" sldId="257"/>
            <ac:spMk id="3" creationId="{D834DC58-4DC4-F26A-6ED1-44D6A5E6CA35}"/>
          </ac:spMkLst>
        </pc:spChg>
      </pc:sldChg>
      <pc:sldChg chg="modSp">
        <pc:chgData name="Lillie Price (Public Health Wales - No. 2 Capital Quarter)" userId="S::lillie.price@wales.nhs.uk::032d964d-be01-4d8a-8a44-d1d16ba64254" providerId="AD" clId="Web-{10C8A7E9-8EAB-27FC-39CB-0ACAFE5B9D97}" dt="2025-01-23T11:10:07.837" v="65" actId="20577"/>
        <pc:sldMkLst>
          <pc:docMk/>
          <pc:sldMk cId="689723152" sldId="267"/>
        </pc:sldMkLst>
        <pc:spChg chg="mod">
          <ac:chgData name="Lillie Price (Public Health Wales - No. 2 Capital Quarter)" userId="S::lillie.price@wales.nhs.uk::032d964d-be01-4d8a-8a44-d1d16ba64254" providerId="AD" clId="Web-{10C8A7E9-8EAB-27FC-39CB-0ACAFE5B9D97}" dt="2025-01-23T11:10:07.837" v="65" actId="20577"/>
          <ac:spMkLst>
            <pc:docMk/>
            <pc:sldMk cId="689723152" sldId="267"/>
            <ac:spMk id="2" creationId="{BF202BB1-9A49-8551-CA46-D128CC381A3A}"/>
          </ac:spMkLst>
        </pc:spChg>
      </pc:sldChg>
    </pc:docChg>
  </pc:docChgLst>
  <pc:docChgLst>
    <pc:chgData name="Leanne Small (Public Health Wales - No. 2 Capital Quarter)" userId="S::leanne.small@wales.nhs.uk::d76cf426-005f-434f-ac47-a5eb582e6007" providerId="AD" clId="Web-{C836054A-716D-4F45-8036-5A35B57705F9}"/>
    <pc:docChg chg="modSld">
      <pc:chgData name="Leanne Small (Public Health Wales - No. 2 Capital Quarter)" userId="S::leanne.small@wales.nhs.uk::d76cf426-005f-434f-ac47-a5eb582e6007" providerId="AD" clId="Web-{C836054A-716D-4F45-8036-5A35B57705F9}" dt="2024-07-15T06:40:43.304" v="1" actId="20577"/>
      <pc:docMkLst>
        <pc:docMk/>
      </pc:docMkLst>
      <pc:sldChg chg="modSp">
        <pc:chgData name="Leanne Small (Public Health Wales - No. 2 Capital Quarter)" userId="S::leanne.small@wales.nhs.uk::d76cf426-005f-434f-ac47-a5eb582e6007" providerId="AD" clId="Web-{C836054A-716D-4F45-8036-5A35B57705F9}" dt="2024-07-15T06:40:43.304" v="1" actId="20577"/>
        <pc:sldMkLst>
          <pc:docMk/>
          <pc:sldMk cId="687702108" sldId="264"/>
        </pc:sldMkLst>
      </pc:sldChg>
    </pc:docChg>
  </pc:docChgLst>
  <pc:docChgLst>
    <pc:chgData name="Sophie Flood (Public Health Wales - Matrix House)" userId="S::sophie.flood@wales.nhs.uk::f1b68508-ff1d-4a78-a875-f6aa95017de1" providerId="AD" clId="Web-{6F3FBA02-35B2-80AA-CA5A-7C69DCFD9D8C}"/>
    <pc:docChg chg="addSld delSld modSld">
      <pc:chgData name="Sophie Flood (Public Health Wales - Matrix House)" userId="S::sophie.flood@wales.nhs.uk::f1b68508-ff1d-4a78-a875-f6aa95017de1" providerId="AD" clId="Web-{6F3FBA02-35B2-80AA-CA5A-7C69DCFD9D8C}" dt="2025-01-23T12:11:22.880" v="419"/>
      <pc:docMkLst>
        <pc:docMk/>
      </pc:docMkLst>
      <pc:sldChg chg="modSp del modCm">
        <pc:chgData name="Sophie Flood (Public Health Wales - Matrix House)" userId="S::sophie.flood@wales.nhs.uk::f1b68508-ff1d-4a78-a875-f6aa95017de1" providerId="AD" clId="Web-{6F3FBA02-35B2-80AA-CA5A-7C69DCFD9D8C}" dt="2025-01-23T12:11:22.880" v="419"/>
        <pc:sldMkLst>
          <pc:docMk/>
          <pc:sldMk cId="689723152" sldId="267"/>
        </pc:sldMkLst>
        <pc:spChg chg="mod">
          <ac:chgData name="Sophie Flood (Public Health Wales - Matrix House)" userId="S::sophie.flood@wales.nhs.uk::f1b68508-ff1d-4a78-a875-f6aa95017de1" providerId="AD" clId="Web-{6F3FBA02-35B2-80AA-CA5A-7C69DCFD9D8C}" dt="2025-01-23T12:10:23.065" v="401" actId="20577"/>
          <ac:spMkLst>
            <pc:docMk/>
            <pc:sldMk cId="689723152" sldId="267"/>
            <ac:spMk id="2" creationId="{BF202BB1-9A49-8551-CA46-D128CC381A3A}"/>
          </ac:spMkLst>
        </pc:spChg>
        <pc:extLst>
          <p:ext xmlns:p="http://schemas.openxmlformats.org/presentationml/2006/main" uri="{D6D511B9-2390-475A-947B-AFAB55BFBCF1}">
            <pc226:cmChg xmlns:pc226="http://schemas.microsoft.com/office/powerpoint/2022/06/main/command" chg="mod">
              <pc226:chgData name="Sophie Flood (Public Health Wales - Matrix House)" userId="S::sophie.flood@wales.nhs.uk::f1b68508-ff1d-4a78-a875-f6aa95017de1" providerId="AD" clId="Web-{6F3FBA02-35B2-80AA-CA5A-7C69DCFD9D8C}" dt="2025-01-23T12:03:53.281" v="265" actId="20577"/>
              <pc2:cmMkLst xmlns:pc2="http://schemas.microsoft.com/office/powerpoint/2019/9/main/command">
                <pc:docMk/>
                <pc:sldMk cId="689723152" sldId="267"/>
                <pc2:cmMk id="{A97168A7-BAEC-433E-A725-C90F3F0802B2}"/>
              </pc2:cmMkLst>
            </pc226:cmChg>
          </p:ext>
        </pc:extLst>
      </pc:sldChg>
      <pc:sldChg chg="modSp add">
        <pc:chgData name="Sophie Flood (Public Health Wales - Matrix House)" userId="S::sophie.flood@wales.nhs.uk::f1b68508-ff1d-4a78-a875-f6aa95017de1" providerId="AD" clId="Web-{6F3FBA02-35B2-80AA-CA5A-7C69DCFD9D8C}" dt="2025-01-23T12:11:13.739" v="418" actId="20577"/>
        <pc:sldMkLst>
          <pc:docMk/>
          <pc:sldMk cId="2837543079" sldId="304"/>
        </pc:sldMkLst>
        <pc:spChg chg="mod">
          <ac:chgData name="Sophie Flood (Public Health Wales - Matrix House)" userId="S::sophie.flood@wales.nhs.uk::f1b68508-ff1d-4a78-a875-f6aa95017de1" providerId="AD" clId="Web-{6F3FBA02-35B2-80AA-CA5A-7C69DCFD9D8C}" dt="2025-01-23T12:11:13.739" v="418" actId="20577"/>
          <ac:spMkLst>
            <pc:docMk/>
            <pc:sldMk cId="2837543079" sldId="304"/>
            <ac:spMk id="3" creationId="{CF67C87D-D479-CDB1-4ED3-582FF7BABB23}"/>
          </ac:spMkLst>
        </pc:spChg>
      </pc:sldChg>
    </pc:docChg>
  </pc:docChgLst>
  <pc:docChgLst>
    <pc:chgData name="Sophie Flood (Public Health Wales - Matrix House)" userId="S::sophie.flood@wales.nhs.uk::f1b68508-ff1d-4a78-a875-f6aa95017de1" providerId="AD" clId="Web-{7F87E4EE-F592-2F37-5E28-CD60B2AE9001}"/>
    <pc:docChg chg="modSld">
      <pc:chgData name="Sophie Flood (Public Health Wales - Matrix House)" userId="S::sophie.flood@wales.nhs.uk::f1b68508-ff1d-4a78-a875-f6aa95017de1" providerId="AD" clId="Web-{7F87E4EE-F592-2F37-5E28-CD60B2AE9001}" dt="2025-06-03T11:48:41.037" v="11" actId="20577"/>
      <pc:docMkLst>
        <pc:docMk/>
      </pc:docMkLst>
      <pc:sldChg chg="modSp">
        <pc:chgData name="Sophie Flood (Public Health Wales - Matrix House)" userId="S::sophie.flood@wales.nhs.uk::f1b68508-ff1d-4a78-a875-f6aa95017de1" providerId="AD" clId="Web-{7F87E4EE-F592-2F37-5E28-CD60B2AE9001}" dt="2025-06-03T11:45:07.437" v="1" actId="20577"/>
        <pc:sldMkLst>
          <pc:docMk/>
          <pc:sldMk cId="2167396426" sldId="257"/>
        </pc:sldMkLst>
        <pc:spChg chg="mod">
          <ac:chgData name="Sophie Flood (Public Health Wales - Matrix House)" userId="S::sophie.flood@wales.nhs.uk::f1b68508-ff1d-4a78-a875-f6aa95017de1" providerId="AD" clId="Web-{7F87E4EE-F592-2F37-5E28-CD60B2AE9001}" dt="2025-06-03T11:45:07.437" v="1" actId="20577"/>
          <ac:spMkLst>
            <pc:docMk/>
            <pc:sldMk cId="2167396426" sldId="257"/>
            <ac:spMk id="3" creationId="{D834DC58-4DC4-F26A-6ED1-44D6A5E6CA35}"/>
          </ac:spMkLst>
        </pc:spChg>
      </pc:sldChg>
      <pc:sldChg chg="modSp">
        <pc:chgData name="Sophie Flood (Public Health Wales - Matrix House)" userId="S::sophie.flood@wales.nhs.uk::f1b68508-ff1d-4a78-a875-f6aa95017de1" providerId="AD" clId="Web-{7F87E4EE-F592-2F37-5E28-CD60B2AE9001}" dt="2025-06-03T11:47:46.910" v="4" actId="20577"/>
        <pc:sldMkLst>
          <pc:docMk/>
          <pc:sldMk cId="3858275783" sldId="260"/>
        </pc:sldMkLst>
        <pc:spChg chg="mod">
          <ac:chgData name="Sophie Flood (Public Health Wales - Matrix House)" userId="S::sophie.flood@wales.nhs.uk::f1b68508-ff1d-4a78-a875-f6aa95017de1" providerId="AD" clId="Web-{7F87E4EE-F592-2F37-5E28-CD60B2AE9001}" dt="2025-06-03T11:47:46.910" v="4" actId="20577"/>
          <ac:spMkLst>
            <pc:docMk/>
            <pc:sldMk cId="3858275783" sldId="260"/>
            <ac:spMk id="6" creationId="{2936061B-CBEB-2332-16AA-51D15B155CE0}"/>
          </ac:spMkLst>
        </pc:spChg>
      </pc:sldChg>
      <pc:sldChg chg="modSp">
        <pc:chgData name="Sophie Flood (Public Health Wales - Matrix House)" userId="S::sophie.flood@wales.nhs.uk::f1b68508-ff1d-4a78-a875-f6aa95017de1" providerId="AD" clId="Web-{7F87E4EE-F592-2F37-5E28-CD60B2AE9001}" dt="2025-06-03T11:48:17.255" v="9" actId="20577"/>
        <pc:sldMkLst>
          <pc:docMk/>
          <pc:sldMk cId="3087823423" sldId="261"/>
        </pc:sldMkLst>
        <pc:spChg chg="mod">
          <ac:chgData name="Sophie Flood (Public Health Wales - Matrix House)" userId="S::sophie.flood@wales.nhs.uk::f1b68508-ff1d-4a78-a875-f6aa95017de1" providerId="AD" clId="Web-{7F87E4EE-F592-2F37-5E28-CD60B2AE9001}" dt="2025-06-03T11:48:17.255" v="9" actId="20577"/>
          <ac:spMkLst>
            <pc:docMk/>
            <pc:sldMk cId="3087823423" sldId="261"/>
            <ac:spMk id="6" creationId="{2936061B-CBEB-2332-16AA-51D15B155CE0}"/>
          </ac:spMkLst>
        </pc:spChg>
        <pc:spChg chg="mod">
          <ac:chgData name="Sophie Flood (Public Health Wales - Matrix House)" userId="S::sophie.flood@wales.nhs.uk::f1b68508-ff1d-4a78-a875-f6aa95017de1" providerId="AD" clId="Web-{7F87E4EE-F592-2F37-5E28-CD60B2AE9001}" dt="2025-06-03T11:48:08.396" v="7" actId="20577"/>
          <ac:spMkLst>
            <pc:docMk/>
            <pc:sldMk cId="3087823423" sldId="261"/>
            <ac:spMk id="9" creationId="{2ECAEBC2-E8D5-D742-2AAF-7411F5D20EF2}"/>
          </ac:spMkLst>
        </pc:spChg>
      </pc:sldChg>
      <pc:sldChg chg="modSp">
        <pc:chgData name="Sophie Flood (Public Health Wales - Matrix House)" userId="S::sophie.flood@wales.nhs.uk::f1b68508-ff1d-4a78-a875-f6aa95017de1" providerId="AD" clId="Web-{7F87E4EE-F592-2F37-5E28-CD60B2AE9001}" dt="2025-06-03T11:47:58.270" v="6" actId="20577"/>
        <pc:sldMkLst>
          <pc:docMk/>
          <pc:sldMk cId="1740225333" sldId="262"/>
        </pc:sldMkLst>
        <pc:spChg chg="mod">
          <ac:chgData name="Sophie Flood (Public Health Wales - Matrix House)" userId="S::sophie.flood@wales.nhs.uk::f1b68508-ff1d-4a78-a875-f6aa95017de1" providerId="AD" clId="Web-{7F87E4EE-F592-2F37-5E28-CD60B2AE9001}" dt="2025-06-03T11:47:58.270" v="6" actId="20577"/>
          <ac:spMkLst>
            <pc:docMk/>
            <pc:sldMk cId="1740225333" sldId="262"/>
            <ac:spMk id="6" creationId="{2936061B-CBEB-2332-16AA-51D15B155CE0}"/>
          </ac:spMkLst>
        </pc:spChg>
      </pc:sldChg>
      <pc:sldChg chg="modSp">
        <pc:chgData name="Sophie Flood (Public Health Wales - Matrix House)" userId="S::sophie.flood@wales.nhs.uk::f1b68508-ff1d-4a78-a875-f6aa95017de1" providerId="AD" clId="Web-{7F87E4EE-F592-2F37-5E28-CD60B2AE9001}" dt="2025-06-03T11:47:30.394" v="3" actId="20577"/>
        <pc:sldMkLst>
          <pc:docMk/>
          <pc:sldMk cId="3298304593" sldId="263"/>
        </pc:sldMkLst>
        <pc:spChg chg="mod">
          <ac:chgData name="Sophie Flood (Public Health Wales - Matrix House)" userId="S::sophie.flood@wales.nhs.uk::f1b68508-ff1d-4a78-a875-f6aa95017de1" providerId="AD" clId="Web-{7F87E4EE-F592-2F37-5E28-CD60B2AE9001}" dt="2025-06-03T11:47:30.394" v="3" actId="20577"/>
          <ac:spMkLst>
            <pc:docMk/>
            <pc:sldMk cId="3298304593" sldId="263"/>
            <ac:spMk id="6" creationId="{2936061B-CBEB-2332-16AA-51D15B155CE0}"/>
          </ac:spMkLst>
        </pc:spChg>
      </pc:sldChg>
      <pc:sldChg chg="modSp">
        <pc:chgData name="Sophie Flood (Public Health Wales - Matrix House)" userId="S::sophie.flood@wales.nhs.uk::f1b68508-ff1d-4a78-a875-f6aa95017de1" providerId="AD" clId="Web-{7F87E4EE-F592-2F37-5E28-CD60B2AE9001}" dt="2025-06-03T11:48:41.037" v="11" actId="20577"/>
        <pc:sldMkLst>
          <pc:docMk/>
          <pc:sldMk cId="687702108" sldId="264"/>
        </pc:sldMkLst>
        <pc:spChg chg="mod">
          <ac:chgData name="Sophie Flood (Public Health Wales - Matrix House)" userId="S::sophie.flood@wales.nhs.uk::f1b68508-ff1d-4a78-a875-f6aa95017de1" providerId="AD" clId="Web-{7F87E4EE-F592-2F37-5E28-CD60B2AE9001}" dt="2025-06-03T11:48:41.037" v="11" actId="20577"/>
          <ac:spMkLst>
            <pc:docMk/>
            <pc:sldMk cId="687702108" sldId="264"/>
            <ac:spMk id="6" creationId="{2936061B-CBEB-2332-16AA-51D15B155CE0}"/>
          </ac:spMkLst>
        </pc:spChg>
      </pc:sldChg>
      <pc:sldChg chg="modSp">
        <pc:chgData name="Sophie Flood (Public Health Wales - Matrix House)" userId="S::sophie.flood@wales.nhs.uk::f1b68508-ff1d-4a78-a875-f6aa95017de1" providerId="AD" clId="Web-{7F87E4EE-F592-2F37-5E28-CD60B2AE9001}" dt="2025-06-03T10:58:13.561" v="0" actId="20577"/>
        <pc:sldMkLst>
          <pc:docMk/>
          <pc:sldMk cId="2629694126" sldId="305"/>
        </pc:sldMkLst>
        <pc:spChg chg="mod">
          <ac:chgData name="Sophie Flood (Public Health Wales - Matrix House)" userId="S::sophie.flood@wales.nhs.uk::f1b68508-ff1d-4a78-a875-f6aa95017de1" providerId="AD" clId="Web-{7F87E4EE-F592-2F37-5E28-CD60B2AE9001}" dt="2025-06-03T10:58:13.561" v="0" actId="20577"/>
          <ac:spMkLst>
            <pc:docMk/>
            <pc:sldMk cId="2629694126" sldId="305"/>
            <ac:spMk id="8" creationId="{12D83889-0442-1959-F86D-9314EE1CFC28}"/>
          </ac:spMkLst>
        </pc:spChg>
      </pc:sldChg>
    </pc:docChg>
  </pc:docChgLst>
  <pc:docChgLst>
    <pc:chgData name="Almaz Wong (Public Health Wales - No. 2 Capital Quarter)" userId="S::almaz.wong@wales.nhs.uk::ea748972-8fa9-44ab-8b63-a8fb3618c257" providerId="AD" clId="Web-{300999A6-2012-DDE4-6A0A-993A61F6C704}"/>
    <pc:docChg chg="modSld">
      <pc:chgData name="Almaz Wong (Public Health Wales - No. 2 Capital Quarter)" userId="S::almaz.wong@wales.nhs.uk::ea748972-8fa9-44ab-8b63-a8fb3618c257" providerId="AD" clId="Web-{300999A6-2012-DDE4-6A0A-993A61F6C704}" dt="2025-06-24T08:18:28.242" v="33" actId="20577"/>
      <pc:docMkLst>
        <pc:docMk/>
      </pc:docMkLst>
      <pc:sldChg chg="modSp">
        <pc:chgData name="Almaz Wong (Public Health Wales - No. 2 Capital Quarter)" userId="S::almaz.wong@wales.nhs.uk::ea748972-8fa9-44ab-8b63-a8fb3618c257" providerId="AD" clId="Web-{300999A6-2012-DDE4-6A0A-993A61F6C704}" dt="2025-06-24T08:18:28.242" v="33" actId="20577"/>
        <pc:sldMkLst>
          <pc:docMk/>
          <pc:sldMk cId="2629694126" sldId="305"/>
        </pc:sldMkLst>
        <pc:spChg chg="mod">
          <ac:chgData name="Almaz Wong (Public Health Wales - No. 2 Capital Quarter)" userId="S::almaz.wong@wales.nhs.uk::ea748972-8fa9-44ab-8b63-a8fb3618c257" providerId="AD" clId="Web-{300999A6-2012-DDE4-6A0A-993A61F6C704}" dt="2025-06-24T08:18:10.835" v="30" actId="20577"/>
          <ac:spMkLst>
            <pc:docMk/>
            <pc:sldMk cId="2629694126" sldId="305"/>
            <ac:spMk id="3" creationId="{CF67C87D-D479-CDB1-4ED3-582FF7BABB23}"/>
          </ac:spMkLst>
        </pc:spChg>
        <pc:spChg chg="mod">
          <ac:chgData name="Almaz Wong (Public Health Wales - No. 2 Capital Quarter)" userId="S::almaz.wong@wales.nhs.uk::ea748972-8fa9-44ab-8b63-a8fb3618c257" providerId="AD" clId="Web-{300999A6-2012-DDE4-6A0A-993A61F6C704}" dt="2025-06-24T08:18:28.242" v="33" actId="20577"/>
          <ac:spMkLst>
            <pc:docMk/>
            <pc:sldMk cId="2629694126" sldId="305"/>
            <ac:spMk id="4" creationId="{7281CADA-E834-5793-61B6-C5FC6EC16E69}"/>
          </ac:spMkLst>
        </pc:spChg>
        <pc:spChg chg="mod">
          <ac:chgData name="Almaz Wong (Public Health Wales - No. 2 Capital Quarter)" userId="S::almaz.wong@wales.nhs.uk::ea748972-8fa9-44ab-8b63-a8fb3618c257" providerId="AD" clId="Web-{300999A6-2012-DDE4-6A0A-993A61F6C704}" dt="2025-06-24T08:17:12.115" v="5" actId="1076"/>
          <ac:spMkLst>
            <pc:docMk/>
            <pc:sldMk cId="2629694126" sldId="305"/>
            <ac:spMk id="8" creationId="{12D83889-0442-1959-F86D-9314EE1CFC28}"/>
          </ac:spMkLst>
        </pc:spChg>
      </pc:sldChg>
    </pc:docChg>
  </pc:docChgLst>
  <pc:docChgLst>
    <pc:chgData name="Sophie Flood (Public Health Wales - Matrix House)" userId="S::sophie.flood@wales.nhs.uk::f1b68508-ff1d-4a78-a875-f6aa95017de1" providerId="AD" clId="Web-{CD468479-7160-9A5E-4097-D49E0ABF6E07}"/>
    <pc:docChg chg="addSld modSld">
      <pc:chgData name="Sophie Flood (Public Health Wales - Matrix House)" userId="S::sophie.flood@wales.nhs.uk::f1b68508-ff1d-4a78-a875-f6aa95017de1" providerId="AD" clId="Web-{CD468479-7160-9A5E-4097-D49E0ABF6E07}" dt="2025-01-21T15:56:09.183" v="116" actId="20577"/>
      <pc:docMkLst>
        <pc:docMk/>
      </pc:docMkLst>
      <pc:sldChg chg="modSp add">
        <pc:chgData name="Sophie Flood (Public Health Wales - Matrix House)" userId="S::sophie.flood@wales.nhs.uk::f1b68508-ff1d-4a78-a875-f6aa95017de1" providerId="AD" clId="Web-{CD468479-7160-9A5E-4097-D49E0ABF6E07}" dt="2025-01-21T15:56:09.183" v="116" actId="20577"/>
        <pc:sldMkLst>
          <pc:docMk/>
          <pc:sldMk cId="2629694126" sldId="305"/>
        </pc:sldMkLst>
        <pc:spChg chg="mod">
          <ac:chgData name="Sophie Flood (Public Health Wales - Matrix House)" userId="S::sophie.flood@wales.nhs.uk::f1b68508-ff1d-4a78-a875-f6aa95017de1" providerId="AD" clId="Web-{CD468479-7160-9A5E-4097-D49E0ABF6E07}" dt="2025-01-21T13:42:01.710" v="74" actId="20577"/>
          <ac:spMkLst>
            <pc:docMk/>
            <pc:sldMk cId="2629694126" sldId="305"/>
            <ac:spMk id="4" creationId="{7281CADA-E834-5793-61B6-C5FC6EC16E69}"/>
          </ac:spMkLst>
        </pc:spChg>
        <pc:spChg chg="mod">
          <ac:chgData name="Sophie Flood (Public Health Wales - Matrix House)" userId="S::sophie.flood@wales.nhs.uk::f1b68508-ff1d-4a78-a875-f6aa95017de1" providerId="AD" clId="Web-{CD468479-7160-9A5E-4097-D49E0ABF6E07}" dt="2025-01-21T13:42:03.757" v="75" actId="1076"/>
          <ac:spMkLst>
            <pc:docMk/>
            <pc:sldMk cId="2629694126" sldId="305"/>
            <ac:spMk id="5" creationId="{9D16C461-1705-953C-AA71-3B5B6C0B4ECB}"/>
          </ac:spMkLst>
        </pc:spChg>
        <pc:spChg chg="mod">
          <ac:chgData name="Sophie Flood (Public Health Wales - Matrix House)" userId="S::sophie.flood@wales.nhs.uk::f1b68508-ff1d-4a78-a875-f6aa95017de1" providerId="AD" clId="Web-{CD468479-7160-9A5E-4097-D49E0ABF6E07}" dt="2025-01-21T15:56:09.183" v="116" actId="20577"/>
          <ac:spMkLst>
            <pc:docMk/>
            <pc:sldMk cId="2629694126" sldId="305"/>
            <ac:spMk id="8" creationId="{12D83889-0442-1959-F86D-9314EE1CFC28}"/>
          </ac:spMkLst>
        </pc:spChg>
        <pc:graphicFrameChg chg="mod modGraphic">
          <ac:chgData name="Sophie Flood (Public Health Wales - Matrix House)" userId="S::sophie.flood@wales.nhs.uk::f1b68508-ff1d-4a78-a875-f6aa95017de1" providerId="AD" clId="Web-{CD468479-7160-9A5E-4097-D49E0ABF6E07}" dt="2025-01-21T13:42:12.960" v="78"/>
          <ac:graphicFrameMkLst>
            <pc:docMk/>
            <pc:sldMk cId="2629694126" sldId="305"/>
            <ac:graphicFrameMk id="9" creationId="{C44939F1-56C1-C2BB-4B4A-460F01D5AD8C}"/>
          </ac:graphicFrameMkLst>
        </pc:graphicFrameChg>
      </pc:sldChg>
    </pc:docChg>
  </pc:docChgLst>
  <pc:docChgLst>
    <pc:chgData name="Sophie Flood (Public Health Wales - Matrix House)" userId="S::sophie.flood@wales.nhs.uk::f1b68508-ff1d-4a78-a875-f6aa95017de1" providerId="AD" clId="Web-{36C8E7CF-3163-6F37-CBB0-7E66650738F0}"/>
    <pc:docChg chg="modSld">
      <pc:chgData name="Sophie Flood (Public Health Wales - Matrix House)" userId="S::sophie.flood@wales.nhs.uk::f1b68508-ff1d-4a78-a875-f6aa95017de1" providerId="AD" clId="Web-{36C8E7CF-3163-6F37-CBB0-7E66650738F0}" dt="2025-02-06T12:08:16.865" v="9" actId="20577"/>
      <pc:docMkLst>
        <pc:docMk/>
      </pc:docMkLst>
      <pc:sldChg chg="modSp">
        <pc:chgData name="Sophie Flood (Public Health Wales - Matrix House)" userId="S::sophie.flood@wales.nhs.uk::f1b68508-ff1d-4a78-a875-f6aa95017de1" providerId="AD" clId="Web-{36C8E7CF-3163-6F37-CBB0-7E66650738F0}" dt="2025-02-06T12:03:58.343" v="1" actId="20577"/>
        <pc:sldMkLst>
          <pc:docMk/>
          <pc:sldMk cId="2167396426" sldId="257"/>
        </pc:sldMkLst>
        <pc:spChg chg="mod">
          <ac:chgData name="Sophie Flood (Public Health Wales - Matrix House)" userId="S::sophie.flood@wales.nhs.uk::f1b68508-ff1d-4a78-a875-f6aa95017de1" providerId="AD" clId="Web-{36C8E7CF-3163-6F37-CBB0-7E66650738F0}" dt="2025-02-06T12:03:58.343" v="1" actId="20577"/>
          <ac:spMkLst>
            <pc:docMk/>
            <pc:sldMk cId="2167396426" sldId="257"/>
            <ac:spMk id="3" creationId="{D834DC58-4DC4-F26A-6ED1-44D6A5E6CA35}"/>
          </ac:spMkLst>
        </pc:spChg>
      </pc:sldChg>
      <pc:sldChg chg="modSp">
        <pc:chgData name="Sophie Flood (Public Health Wales - Matrix House)" userId="S::sophie.flood@wales.nhs.uk::f1b68508-ff1d-4a78-a875-f6aa95017de1" providerId="AD" clId="Web-{36C8E7CF-3163-6F37-CBB0-7E66650738F0}" dt="2025-02-06T12:06:15.331" v="4" actId="20577"/>
        <pc:sldMkLst>
          <pc:docMk/>
          <pc:sldMk cId="3858275783" sldId="260"/>
        </pc:sldMkLst>
        <pc:spChg chg="mod">
          <ac:chgData name="Sophie Flood (Public Health Wales - Matrix House)" userId="S::sophie.flood@wales.nhs.uk::f1b68508-ff1d-4a78-a875-f6aa95017de1" providerId="AD" clId="Web-{36C8E7CF-3163-6F37-CBB0-7E66650738F0}" dt="2025-02-06T12:06:15.331" v="4" actId="20577"/>
          <ac:spMkLst>
            <pc:docMk/>
            <pc:sldMk cId="3858275783" sldId="260"/>
            <ac:spMk id="6" creationId="{2936061B-CBEB-2332-16AA-51D15B155CE0}"/>
          </ac:spMkLst>
        </pc:spChg>
      </pc:sldChg>
      <pc:sldChg chg="modSp">
        <pc:chgData name="Sophie Flood (Public Health Wales - Matrix House)" userId="S::sophie.flood@wales.nhs.uk::f1b68508-ff1d-4a78-a875-f6aa95017de1" providerId="AD" clId="Web-{36C8E7CF-3163-6F37-CBB0-7E66650738F0}" dt="2025-02-06T12:08:16.865" v="9" actId="20577"/>
        <pc:sldMkLst>
          <pc:docMk/>
          <pc:sldMk cId="687702108" sldId="264"/>
        </pc:sldMkLst>
        <pc:spChg chg="mod">
          <ac:chgData name="Sophie Flood (Public Health Wales - Matrix House)" userId="S::sophie.flood@wales.nhs.uk::f1b68508-ff1d-4a78-a875-f6aa95017de1" providerId="AD" clId="Web-{36C8E7CF-3163-6F37-CBB0-7E66650738F0}" dt="2025-02-06T12:08:16.865" v="9" actId="20577"/>
          <ac:spMkLst>
            <pc:docMk/>
            <pc:sldMk cId="687702108" sldId="264"/>
            <ac:spMk id="6" creationId="{2936061B-CBEB-2332-16AA-51D15B155CE0}"/>
          </ac:spMkLst>
        </pc:spChg>
      </pc:sldChg>
    </pc:docChg>
  </pc:docChgLst>
  <pc:docChgLst>
    <pc:chgData name="Lorna Bennett (Public Health Wales - No. 2 Capital Quarter)" userId="S::lorna.bennett3@wales.nhs.uk::41cbff77-5434-42c9-8874-6f16723207f9" providerId="AD" clId="Web-{47C7D951-5052-3DC1-043F-C75C8CD835BC}"/>
    <pc:docChg chg="mod">
      <pc:chgData name="Lorna Bennett (Public Health Wales - No. 2 Capital Quarter)" userId="S::lorna.bennett3@wales.nhs.uk::41cbff77-5434-42c9-8874-6f16723207f9" providerId="AD" clId="Web-{47C7D951-5052-3DC1-043F-C75C8CD835BC}" dt="2025-01-30T17:35:54.927" v="0"/>
      <pc:docMkLst>
        <pc:docMk/>
      </pc:docMkLst>
    </pc:docChg>
  </pc:docChgLst>
  <pc:docChgLst>
    <pc:chgData name="Leanne Small (Public Health Wales - No. 2 Capital Quarter)" userId="S::leanne.small@wales.nhs.uk::d76cf426-005f-434f-ac47-a5eb582e6007" providerId="AD" clId="Web-{07EE311D-A5D3-48E2-AA90-39F110F8AE14}"/>
    <pc:docChg chg="modSld">
      <pc:chgData name="Leanne Small (Public Health Wales - No. 2 Capital Quarter)" userId="S::leanne.small@wales.nhs.uk::d76cf426-005f-434f-ac47-a5eb582e6007" providerId="AD" clId="Web-{07EE311D-A5D3-48E2-AA90-39F110F8AE14}" dt="2024-07-15T08:29:31.015" v="30"/>
      <pc:docMkLst>
        <pc:docMk/>
      </pc:docMkLst>
      <pc:sldChg chg="modSp modCm">
        <pc:chgData name="Leanne Small (Public Health Wales - No. 2 Capital Quarter)" userId="S::leanne.small@wales.nhs.uk::d76cf426-005f-434f-ac47-a5eb582e6007" providerId="AD" clId="Web-{07EE311D-A5D3-48E2-AA90-39F110F8AE14}" dt="2024-07-15T08:29:31.015" v="30"/>
        <pc:sldMkLst>
          <pc:docMk/>
          <pc:sldMk cId="4107502223" sldId="259"/>
        </pc:sldMkLst>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07EE311D-A5D3-48E2-AA90-39F110F8AE14}" dt="2024-07-15T08:29:31.015" v="30"/>
              <pc2:cmMkLst xmlns:pc2="http://schemas.microsoft.com/office/powerpoint/2019/9/main/command">
                <pc:docMk/>
                <pc:sldMk cId="4107502223" sldId="259"/>
                <pc2:cmMk id="{9D8640CD-6D13-4928-9DA5-1BBAD7828A14}"/>
              </pc2:cmMkLst>
            </pc226:cmChg>
          </p:ext>
        </pc:extLst>
      </pc:sldChg>
    </pc:docChg>
  </pc:docChgLst>
  <pc:docChgLst>
    <pc:chgData name="Grace Lawson (Public Health Wales - No. 2 Capital Quarter)" userId="S::grace.lawson@wales.nhs.uk::88c6baf7-06f7-4e16-85cb-71260126bd16" providerId="AD" clId="Web-{C16D0B58-0ACD-C214-E282-722EE2148B1B}"/>
    <pc:docChg chg="modSld">
      <pc:chgData name="Grace Lawson (Public Health Wales - No. 2 Capital Quarter)" userId="S::grace.lawson@wales.nhs.uk::88c6baf7-06f7-4e16-85cb-71260126bd16" providerId="AD" clId="Web-{C16D0B58-0ACD-C214-E282-722EE2148B1B}" dt="2024-08-07T11:56:24.061" v="46" actId="20577"/>
      <pc:docMkLst>
        <pc:docMk/>
      </pc:docMkLst>
      <pc:sldChg chg="modSp">
        <pc:chgData name="Grace Lawson (Public Health Wales - No. 2 Capital Quarter)" userId="S::grace.lawson@wales.nhs.uk::88c6baf7-06f7-4e16-85cb-71260126bd16" providerId="AD" clId="Web-{C16D0B58-0ACD-C214-E282-722EE2148B1B}" dt="2024-08-07T11:55:59.029" v="42" actId="20577"/>
        <pc:sldMkLst>
          <pc:docMk/>
          <pc:sldMk cId="3298304593" sldId="263"/>
        </pc:sldMkLst>
      </pc:sldChg>
      <pc:sldChg chg="modSp">
        <pc:chgData name="Grace Lawson (Public Health Wales - No. 2 Capital Quarter)" userId="S::grace.lawson@wales.nhs.uk::88c6baf7-06f7-4e16-85cb-71260126bd16" providerId="AD" clId="Web-{C16D0B58-0ACD-C214-E282-722EE2148B1B}" dt="2024-08-07T11:56:24.061" v="46" actId="20577"/>
        <pc:sldMkLst>
          <pc:docMk/>
          <pc:sldMk cId="687702108" sldId="264"/>
        </pc:sldMkLst>
      </pc:sldChg>
      <pc:sldChg chg="modSp">
        <pc:chgData name="Grace Lawson (Public Health Wales - No. 2 Capital Quarter)" userId="S::grace.lawson@wales.nhs.uk::88c6baf7-06f7-4e16-85cb-71260126bd16" providerId="AD" clId="Web-{C16D0B58-0ACD-C214-E282-722EE2148B1B}" dt="2024-08-07T11:50:36.861" v="5" actId="1076"/>
        <pc:sldMkLst>
          <pc:docMk/>
          <pc:sldMk cId="3990787115" sldId="265"/>
        </pc:sldMkLst>
      </pc:sldChg>
    </pc:docChg>
  </pc:docChgLst>
  <pc:docChgLst>
    <pc:chgData name="Grace Lawson (Public Health Wales - No. 2 Capital Quarter)" userId="S::grace.lawson@wales.nhs.uk::88c6baf7-06f7-4e16-85cb-71260126bd16" providerId="AD" clId="Web-{09EDBA7F-A650-3089-1912-04DAE6C3F3B8}"/>
    <pc:docChg chg="modSld">
      <pc:chgData name="Grace Lawson (Public Health Wales - No. 2 Capital Quarter)" userId="S::grace.lawson@wales.nhs.uk::88c6baf7-06f7-4e16-85cb-71260126bd16" providerId="AD" clId="Web-{09EDBA7F-A650-3089-1912-04DAE6C3F3B8}" dt="2024-07-31T10:33:31.826" v="1" actId="20577"/>
      <pc:docMkLst>
        <pc:docMk/>
      </pc:docMkLst>
      <pc:sldChg chg="modSp">
        <pc:chgData name="Grace Lawson (Public Health Wales - No. 2 Capital Quarter)" userId="S::grace.lawson@wales.nhs.uk::88c6baf7-06f7-4e16-85cb-71260126bd16" providerId="AD" clId="Web-{09EDBA7F-A650-3089-1912-04DAE6C3F3B8}" dt="2024-07-31T10:33:31.826" v="1" actId="20577"/>
        <pc:sldMkLst>
          <pc:docMk/>
          <pc:sldMk cId="3087823423" sldId="261"/>
        </pc:sldMkLst>
      </pc:sldChg>
    </pc:docChg>
  </pc:docChgLst>
  <pc:docChgLst>
    <pc:chgData name="Grace Lawson (Public Health Wales - No. 2 Capital Quarter)" userId="S::grace.lawson@wales.nhs.uk::88c6baf7-06f7-4e16-85cb-71260126bd16" providerId="AD" clId="Web-{5A45351F-BDEC-B8EF-555C-2703A09A0694}"/>
    <pc:docChg chg="modSld">
      <pc:chgData name="Grace Lawson (Public Health Wales - No. 2 Capital Quarter)" userId="S::grace.lawson@wales.nhs.uk::88c6baf7-06f7-4e16-85cb-71260126bd16" providerId="AD" clId="Web-{5A45351F-BDEC-B8EF-555C-2703A09A0694}" dt="2024-07-23T15:49:59.870" v="205"/>
      <pc:docMkLst>
        <pc:docMk/>
      </pc:docMkLst>
      <pc:sldChg chg="modSp modCm">
        <pc:chgData name="Grace Lawson (Public Health Wales - No. 2 Capital Quarter)" userId="S::grace.lawson@wales.nhs.uk::88c6baf7-06f7-4e16-85cb-71260126bd16" providerId="AD" clId="Web-{5A45351F-BDEC-B8EF-555C-2703A09A0694}" dt="2024-07-23T15:34:26.834" v="97" actId="20577"/>
        <pc:sldMkLst>
          <pc:docMk/>
          <pc:sldMk cId="4107502223" sldId="259"/>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5A45351F-BDEC-B8EF-555C-2703A09A0694}" dt="2024-07-23T15:33:44.659" v="89"/>
              <pc2:cmMkLst xmlns:pc2="http://schemas.microsoft.com/office/powerpoint/2019/9/main/command">
                <pc:docMk/>
                <pc:sldMk cId="4107502223" sldId="259"/>
                <pc2:cmMk id="{9D8640CD-6D13-4928-9DA5-1BBAD7828A14}"/>
              </pc2:cmMkLst>
            </pc226:cmChg>
          </p:ext>
        </pc:extLst>
      </pc:sldChg>
      <pc:sldChg chg="modSp modCm">
        <pc:chgData name="Grace Lawson (Public Health Wales - No. 2 Capital Quarter)" userId="S::grace.lawson@wales.nhs.uk::88c6baf7-06f7-4e16-85cb-71260126bd16" providerId="AD" clId="Web-{5A45351F-BDEC-B8EF-555C-2703A09A0694}" dt="2024-07-23T15:48:43.240" v="173"/>
        <pc:sldMkLst>
          <pc:docMk/>
          <pc:sldMk cId="3087823423" sldId="261"/>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5A45351F-BDEC-B8EF-555C-2703A09A0694}" dt="2024-07-23T15:48:43.240" v="173"/>
              <pc2:cmMkLst xmlns:pc2="http://schemas.microsoft.com/office/powerpoint/2019/9/main/command">
                <pc:docMk/>
                <pc:sldMk cId="3087823423" sldId="261"/>
                <pc2:cmMk id="{D8E40919-88E6-43EB-BBCD-F17A5316052F}"/>
              </pc2:cmMkLst>
            </pc226:cmChg>
          </p:ext>
        </pc:extLst>
      </pc:sldChg>
      <pc:sldChg chg="modSp">
        <pc:chgData name="Grace Lawson (Public Health Wales - No. 2 Capital Quarter)" userId="S::grace.lawson@wales.nhs.uk::88c6baf7-06f7-4e16-85cb-71260126bd16" providerId="AD" clId="Web-{5A45351F-BDEC-B8EF-555C-2703A09A0694}" dt="2024-07-23T15:45:15.444" v="137" actId="20577"/>
        <pc:sldMkLst>
          <pc:docMk/>
          <pc:sldMk cId="1740225333" sldId="262"/>
        </pc:sldMkLst>
      </pc:sldChg>
      <pc:sldChg chg="modSp">
        <pc:chgData name="Grace Lawson (Public Health Wales - No. 2 Capital Quarter)" userId="S::grace.lawson@wales.nhs.uk::88c6baf7-06f7-4e16-85cb-71260126bd16" providerId="AD" clId="Web-{5A45351F-BDEC-B8EF-555C-2703A09A0694}" dt="2024-07-23T15:33:40.815" v="88" actId="20577"/>
        <pc:sldMkLst>
          <pc:docMk/>
          <pc:sldMk cId="3298304593" sldId="263"/>
        </pc:sldMkLst>
      </pc:sldChg>
      <pc:sldChg chg="modSp addCm modCm">
        <pc:chgData name="Grace Lawson (Public Health Wales - No. 2 Capital Quarter)" userId="S::grace.lawson@wales.nhs.uk::88c6baf7-06f7-4e16-85cb-71260126bd16" providerId="AD" clId="Web-{5A45351F-BDEC-B8EF-555C-2703A09A0694}" dt="2024-07-23T15:49:43.057" v="175"/>
        <pc:sldMkLst>
          <pc:docMk/>
          <pc:sldMk cId="687702108" sldId="264"/>
        </pc:sldMkLst>
        <pc:extLst>
          <p:ext xmlns:p="http://schemas.openxmlformats.org/presentationml/2006/main" uri="{D6D511B9-2390-475A-947B-AFAB55BFBCF1}">
            <pc226:cmChg xmlns:pc226="http://schemas.microsoft.com/office/powerpoint/2022/06/main/command" chg="add">
              <pc226:chgData name="Grace Lawson (Public Health Wales - No. 2 Capital Quarter)" userId="S::grace.lawson@wales.nhs.uk::88c6baf7-06f7-4e16-85cb-71260126bd16" providerId="AD" clId="Web-{5A45351F-BDEC-B8EF-555C-2703A09A0694}" dt="2024-07-23T15:49:43.057" v="175"/>
              <pc2:cmMkLst xmlns:pc2="http://schemas.microsoft.com/office/powerpoint/2019/9/main/command">
                <pc:docMk/>
                <pc:sldMk cId="687702108" sldId="264"/>
                <pc2:cmMk id="{6D06D2C3-478D-4AE6-96F3-A2B651237DBB}"/>
              </pc2:cmMkLst>
            </pc226:cmChg>
            <pc226:cmChg xmlns:pc226="http://schemas.microsoft.com/office/powerpoint/2022/06/main/command" chg="mod">
              <pc226:chgData name="Grace Lawson (Public Health Wales - No. 2 Capital Quarter)" userId="S::grace.lawson@wales.nhs.uk::88c6baf7-06f7-4e16-85cb-71260126bd16" providerId="AD" clId="Web-{5A45351F-BDEC-B8EF-555C-2703A09A0694}" dt="2024-07-23T15:48:48.225" v="174"/>
              <pc2:cmMkLst xmlns:pc2="http://schemas.microsoft.com/office/powerpoint/2019/9/main/command">
                <pc:docMk/>
                <pc:sldMk cId="687702108" sldId="264"/>
                <pc2:cmMk id="{C2F1D1E5-E552-49C0-A4B1-10C197BF485F}"/>
              </pc2:cmMkLst>
            </pc226:cmChg>
          </p:ext>
        </pc:extLst>
      </pc:sldChg>
      <pc:sldChg chg="modSp">
        <pc:chgData name="Grace Lawson (Public Health Wales - No. 2 Capital Quarter)" userId="S::grace.lawson@wales.nhs.uk::88c6baf7-06f7-4e16-85cb-71260126bd16" providerId="AD" clId="Web-{5A45351F-BDEC-B8EF-555C-2703A09A0694}" dt="2024-07-23T15:49:59.870" v="205"/>
        <pc:sldMkLst>
          <pc:docMk/>
          <pc:sldMk cId="3990787115" sldId="265"/>
        </pc:sldMkLst>
      </pc:sldChg>
    </pc:docChg>
  </pc:docChgLst>
  <pc:docChgLst>
    <pc:chgData name="Anthony Priest (Public Health Wales - No. 2 Capital Quarter)" userId="S::anthony.priest2@wales.nhs.uk::46692481-554a-429c-bc03-d4cca9c03c2b" providerId="AD" clId="Web-{C1F050B8-538F-1A92-E2DA-C805DDB25E5A}"/>
    <pc:docChg chg="modSld">
      <pc:chgData name="Anthony Priest (Public Health Wales - No. 2 Capital Quarter)" userId="S::anthony.priest2@wales.nhs.uk::46692481-554a-429c-bc03-d4cca9c03c2b" providerId="AD" clId="Web-{C1F050B8-538F-1A92-E2DA-C805DDB25E5A}" dt="2024-11-14T14:05:58.187" v="5" actId="1076"/>
      <pc:docMkLst>
        <pc:docMk/>
      </pc:docMkLst>
      <pc:sldChg chg="addSp delSp modSp">
        <pc:chgData name="Anthony Priest (Public Health Wales - No. 2 Capital Quarter)" userId="S::anthony.priest2@wales.nhs.uk::46692481-554a-429c-bc03-d4cca9c03c2b" providerId="AD" clId="Web-{C1F050B8-538F-1A92-E2DA-C805DDB25E5A}" dt="2024-11-14T14:05:58.187" v="5" actId="1076"/>
        <pc:sldMkLst>
          <pc:docMk/>
          <pc:sldMk cId="2926879243" sldId="256"/>
        </pc:sldMkLst>
        <pc:spChg chg="mod">
          <ac:chgData name="Anthony Priest (Public Health Wales - No. 2 Capital Quarter)" userId="S::anthony.priest2@wales.nhs.uk::46692481-554a-429c-bc03-d4cca9c03c2b" providerId="AD" clId="Web-{C1F050B8-538F-1A92-E2DA-C805DDB25E5A}" dt="2024-11-14T14:05:58.187" v="5" actId="1076"/>
          <ac:spMkLst>
            <pc:docMk/>
            <pc:sldMk cId="2926879243" sldId="256"/>
            <ac:spMk id="5" creationId="{3CE1152D-6BB6-3080-954C-28D9314E6AD5}"/>
          </ac:spMkLst>
        </pc:spChg>
        <pc:spChg chg="mod">
          <ac:chgData name="Anthony Priest (Public Health Wales - No. 2 Capital Quarter)" userId="S::anthony.priest2@wales.nhs.uk::46692481-554a-429c-bc03-d4cca9c03c2b" providerId="AD" clId="Web-{C1F050B8-538F-1A92-E2DA-C805DDB25E5A}" dt="2024-11-14T14:05:54.249" v="4" actId="1076"/>
          <ac:spMkLst>
            <pc:docMk/>
            <pc:sldMk cId="2926879243" sldId="256"/>
            <ac:spMk id="6" creationId="{49561BF0-1EE0-F350-32FC-16AB73C6A3DB}"/>
          </ac:spMkLst>
        </pc:spChg>
        <pc:picChg chg="del">
          <ac:chgData name="Anthony Priest (Public Health Wales - No. 2 Capital Quarter)" userId="S::anthony.priest2@wales.nhs.uk::46692481-554a-429c-bc03-d4cca9c03c2b" providerId="AD" clId="Web-{C1F050B8-538F-1A92-E2DA-C805DDB25E5A}" dt="2024-11-14T14:05:43.296" v="0"/>
          <ac:picMkLst>
            <pc:docMk/>
            <pc:sldMk cId="2926879243" sldId="256"/>
            <ac:picMk id="2" creationId="{FAEEF4F4-28D2-FACB-935C-7887A28584E3}"/>
          </ac:picMkLst>
        </pc:picChg>
        <pc:picChg chg="add mod">
          <ac:chgData name="Anthony Priest (Public Health Wales - No. 2 Capital Quarter)" userId="S::anthony.priest2@wales.nhs.uk::46692481-554a-429c-bc03-d4cca9c03c2b" providerId="AD" clId="Web-{C1F050B8-538F-1A92-E2DA-C805DDB25E5A}" dt="2024-11-14T14:05:48.374" v="2" actId="1076"/>
          <ac:picMkLst>
            <pc:docMk/>
            <pc:sldMk cId="2926879243" sldId="256"/>
            <ac:picMk id="4" creationId="{EA276E09-26C6-4FDE-62D8-F512FE8383CF}"/>
          </ac:picMkLst>
        </pc:picChg>
      </pc:sldChg>
    </pc:docChg>
  </pc:docChgLst>
  <pc:docChgLst>
    <pc:chgData name="Rachel Bath (Public Health Wales - No. 2 Capital Quarter)" userId="S::rachel.bath@wales.nhs.uk::81ca686b-55de-4eef-b901-aed88d92b93a" providerId="AD" clId="Web-{BEDEF175-5A19-0885-BBB6-1EF5EECE5249}"/>
    <pc:docChg chg="modSld">
      <pc:chgData name="Rachel Bath (Public Health Wales - No. 2 Capital Quarter)" userId="S::rachel.bath@wales.nhs.uk::81ca686b-55de-4eef-b901-aed88d92b93a" providerId="AD" clId="Web-{BEDEF175-5A19-0885-BBB6-1EF5EECE5249}" dt="2024-11-06T16:10:30.149" v="5" actId="20577"/>
      <pc:docMkLst>
        <pc:docMk/>
      </pc:docMkLst>
      <pc:sldChg chg="modSp">
        <pc:chgData name="Rachel Bath (Public Health Wales - No. 2 Capital Quarter)" userId="S::rachel.bath@wales.nhs.uk::81ca686b-55de-4eef-b901-aed88d92b93a" providerId="AD" clId="Web-{BEDEF175-5A19-0885-BBB6-1EF5EECE5249}" dt="2024-11-06T16:08:54.677" v="1" actId="20577"/>
        <pc:sldMkLst>
          <pc:docMk/>
          <pc:sldMk cId="2167396426" sldId="257"/>
        </pc:sldMkLst>
        <pc:spChg chg="mod">
          <ac:chgData name="Rachel Bath (Public Health Wales - No. 2 Capital Quarter)" userId="S::rachel.bath@wales.nhs.uk::81ca686b-55de-4eef-b901-aed88d92b93a" providerId="AD" clId="Web-{BEDEF175-5A19-0885-BBB6-1EF5EECE5249}" dt="2024-11-06T16:08:54.677" v="1" actId="20577"/>
          <ac:spMkLst>
            <pc:docMk/>
            <pc:sldMk cId="2167396426" sldId="257"/>
            <ac:spMk id="3" creationId="{D834DC58-4DC4-F26A-6ED1-44D6A5E6CA35}"/>
          </ac:spMkLst>
        </pc:spChg>
      </pc:sldChg>
      <pc:sldChg chg="modSp">
        <pc:chgData name="Rachel Bath (Public Health Wales - No. 2 Capital Quarter)" userId="S::rachel.bath@wales.nhs.uk::81ca686b-55de-4eef-b901-aed88d92b93a" providerId="AD" clId="Web-{BEDEF175-5A19-0885-BBB6-1EF5EECE5249}" dt="2024-11-06T16:10:30.149" v="5" actId="20577"/>
        <pc:sldMkLst>
          <pc:docMk/>
          <pc:sldMk cId="687702108" sldId="264"/>
        </pc:sldMkLst>
        <pc:spChg chg="mod">
          <ac:chgData name="Rachel Bath (Public Health Wales - No. 2 Capital Quarter)" userId="S::rachel.bath@wales.nhs.uk::81ca686b-55de-4eef-b901-aed88d92b93a" providerId="AD" clId="Web-{BEDEF175-5A19-0885-BBB6-1EF5EECE5249}" dt="2024-11-06T16:10:30.149" v="5" actId="20577"/>
          <ac:spMkLst>
            <pc:docMk/>
            <pc:sldMk cId="687702108" sldId="264"/>
            <ac:spMk id="6" creationId="{2936061B-CBEB-2332-16AA-51D15B155CE0}"/>
          </ac:spMkLst>
        </pc:spChg>
      </pc:sldChg>
    </pc:docChg>
  </pc:docChgLst>
  <pc:docChgLst>
    <pc:chgData name="Sophie Flood (Public Health Wales - Matrix House)" userId="S::sophie.flood@wales.nhs.uk::f1b68508-ff1d-4a78-a875-f6aa95017de1" providerId="AD" clId="Web-{856B7979-0C80-99D7-230C-19392FA9D731}"/>
    <pc:docChg chg="modSld">
      <pc:chgData name="Sophie Flood (Public Health Wales - Matrix House)" userId="S::sophie.flood@wales.nhs.uk::f1b68508-ff1d-4a78-a875-f6aa95017de1" providerId="AD" clId="Web-{856B7979-0C80-99D7-230C-19392FA9D731}" dt="2025-01-28T16:52:18.460" v="0"/>
      <pc:docMkLst>
        <pc:docMk/>
      </pc:docMkLst>
      <pc:sldChg chg="modSp">
        <pc:chgData name="Sophie Flood (Public Health Wales - Matrix House)" userId="S::sophie.flood@wales.nhs.uk::f1b68508-ff1d-4a78-a875-f6aa95017de1" providerId="AD" clId="Web-{856B7979-0C80-99D7-230C-19392FA9D731}" dt="2025-01-28T16:52:18.460" v="0"/>
        <pc:sldMkLst>
          <pc:docMk/>
          <pc:sldMk cId="2837543079" sldId="304"/>
        </pc:sldMkLst>
        <pc:spChg chg="mod">
          <ac:chgData name="Sophie Flood (Public Health Wales - Matrix House)" userId="S::sophie.flood@wales.nhs.uk::f1b68508-ff1d-4a78-a875-f6aa95017de1" providerId="AD" clId="Web-{856B7979-0C80-99D7-230C-19392FA9D731}" dt="2025-01-28T16:52:18.460" v="0"/>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D45C8380-862C-47D4-AC33-AF0EA6B4DD5D}"/>
    <pc:docChg chg="modSld">
      <pc:chgData name="Leanne Small (Public Health Wales - No. 2 Capital Quarter)" userId="S::leanne.small@wales.nhs.uk::d76cf426-005f-434f-ac47-a5eb582e6007" providerId="AD" clId="Web-{D45C8380-862C-47D4-AC33-AF0EA6B4DD5D}" dt="2024-07-09T11:21:31.203" v="1" actId="20577"/>
      <pc:docMkLst>
        <pc:docMk/>
      </pc:docMkLst>
      <pc:sldChg chg="modSp">
        <pc:chgData name="Leanne Small (Public Health Wales - No. 2 Capital Quarter)" userId="S::leanne.small@wales.nhs.uk::d76cf426-005f-434f-ac47-a5eb582e6007" providerId="AD" clId="Web-{D45C8380-862C-47D4-AC33-AF0EA6B4DD5D}" dt="2024-07-09T11:21:31.203" v="1" actId="20577"/>
        <pc:sldMkLst>
          <pc:docMk/>
          <pc:sldMk cId="2167396426" sldId="257"/>
        </pc:sldMkLst>
      </pc:sldChg>
    </pc:docChg>
  </pc:docChgLst>
  <pc:docChgLst>
    <pc:chgData name="Grace Lawson (Public Health Wales - No. 2 Capital Quarter)" userId="S::grace.lawson@wales.nhs.uk::88c6baf7-06f7-4e16-85cb-71260126bd16" providerId="AD" clId="Web-{16EC66EB-7EC9-535C-442F-3E8EB2D24006}"/>
    <pc:docChg chg="addSld modSld">
      <pc:chgData name="Grace Lawson (Public Health Wales - No. 2 Capital Quarter)" userId="S::grace.lawson@wales.nhs.uk::88c6baf7-06f7-4e16-85cb-71260126bd16" providerId="AD" clId="Web-{16EC66EB-7EC9-535C-442F-3E8EB2D24006}" dt="2024-06-26T13:13:59.967" v="8"/>
      <pc:docMkLst>
        <pc:docMk/>
      </pc:docMkLst>
      <pc:sldChg chg="modSp add">
        <pc:chgData name="Grace Lawson (Public Health Wales - No. 2 Capital Quarter)" userId="S::grace.lawson@wales.nhs.uk::88c6baf7-06f7-4e16-85cb-71260126bd16" providerId="AD" clId="Web-{16EC66EB-7EC9-535C-442F-3E8EB2D24006}" dt="2024-06-26T13:13:59.967" v="8"/>
        <pc:sldMkLst>
          <pc:docMk/>
          <pc:sldMk cId="3990787115" sldId="265"/>
        </pc:sldMkLst>
      </pc:sldChg>
    </pc:docChg>
  </pc:docChgLst>
  <pc:docChgLst>
    <pc:chgData name="Anthony Priest (Public Health Wales - No. 2 Capital Quarter)" userId="S::anthony.priest2@wales.nhs.uk::46692481-554a-429c-bc03-d4cca9c03c2b" providerId="AD" clId="Web-{3B472ADA-7F4B-76E2-BCFB-093AAB9B084C}"/>
    <pc:docChg chg="addSld modSld">
      <pc:chgData name="Anthony Priest (Public Health Wales - No. 2 Capital Quarter)" userId="S::anthony.priest2@wales.nhs.uk::46692481-554a-429c-bc03-d4cca9c03c2b" providerId="AD" clId="Web-{3B472ADA-7F4B-76E2-BCFB-093AAB9B084C}" dt="2024-11-11T13:55:23.886" v="105" actId="1076"/>
      <pc:docMkLst>
        <pc:docMk/>
      </pc:docMkLst>
      <pc:sldChg chg="modSp">
        <pc:chgData name="Anthony Priest (Public Health Wales - No. 2 Capital Quarter)" userId="S::anthony.priest2@wales.nhs.uk::46692481-554a-429c-bc03-d4cca9c03c2b" providerId="AD" clId="Web-{3B472ADA-7F4B-76E2-BCFB-093AAB9B084C}" dt="2024-11-11T13:55:23.886" v="105" actId="1076"/>
        <pc:sldMkLst>
          <pc:docMk/>
          <pc:sldMk cId="2926879243" sldId="256"/>
        </pc:sldMkLst>
        <pc:spChg chg="mod">
          <ac:chgData name="Anthony Priest (Public Health Wales - No. 2 Capital Quarter)" userId="S::anthony.priest2@wales.nhs.uk::46692481-554a-429c-bc03-d4cca9c03c2b" providerId="AD" clId="Web-{3B472ADA-7F4B-76E2-BCFB-093AAB9B084C}" dt="2024-11-11T13:55:20.495" v="104" actId="1076"/>
          <ac:spMkLst>
            <pc:docMk/>
            <pc:sldMk cId="2926879243" sldId="256"/>
            <ac:spMk id="5" creationId="{3CE1152D-6BB6-3080-954C-28D9314E6AD5}"/>
          </ac:spMkLst>
        </pc:spChg>
        <pc:spChg chg="mod">
          <ac:chgData name="Anthony Priest (Public Health Wales - No. 2 Capital Quarter)" userId="S::anthony.priest2@wales.nhs.uk::46692481-554a-429c-bc03-d4cca9c03c2b" providerId="AD" clId="Web-{3B472ADA-7F4B-76E2-BCFB-093AAB9B084C}" dt="2024-11-11T13:55:23.886" v="105" actId="1076"/>
          <ac:spMkLst>
            <pc:docMk/>
            <pc:sldMk cId="2926879243" sldId="256"/>
            <ac:spMk id="6" creationId="{49561BF0-1EE0-F350-32FC-16AB73C6A3DB}"/>
          </ac:spMkLst>
        </pc:spChg>
        <pc:picChg chg="mod">
          <ac:chgData name="Anthony Priest (Public Health Wales - No. 2 Capital Quarter)" userId="S::anthony.priest2@wales.nhs.uk::46692481-554a-429c-bc03-d4cca9c03c2b" providerId="AD" clId="Web-{3B472ADA-7F4B-76E2-BCFB-093AAB9B084C}" dt="2024-11-11T13:55:17.135" v="103" actId="1076"/>
          <ac:picMkLst>
            <pc:docMk/>
            <pc:sldMk cId="2926879243" sldId="256"/>
            <ac:picMk id="2" creationId="{FAEEF4F4-28D2-FACB-935C-7887A28584E3}"/>
          </ac:picMkLst>
        </pc:picChg>
      </pc:sldChg>
      <pc:sldChg chg="addSp delSp modSp mod modClrScheme chgLayout">
        <pc:chgData name="Anthony Priest (Public Health Wales - No. 2 Capital Quarter)" userId="S::anthony.priest2@wales.nhs.uk::46692481-554a-429c-bc03-d4cca9c03c2b" providerId="AD" clId="Web-{3B472ADA-7F4B-76E2-BCFB-093AAB9B084C}" dt="2024-11-11T13:44:30.982" v="7"/>
        <pc:sldMkLst>
          <pc:docMk/>
          <pc:sldMk cId="2167396426" sldId="257"/>
        </pc:sldMkLst>
        <pc:spChg chg="mod">
          <ac:chgData name="Anthony Priest (Public Health Wales - No. 2 Capital Quarter)" userId="S::anthony.priest2@wales.nhs.uk::46692481-554a-429c-bc03-d4cca9c03c2b" providerId="AD" clId="Web-{3B472ADA-7F4B-76E2-BCFB-093AAB9B084C}" dt="2024-11-11T13:44:30.982" v="7"/>
          <ac:spMkLst>
            <pc:docMk/>
            <pc:sldMk cId="2167396426" sldId="257"/>
            <ac:spMk id="3" creationId="{D834DC58-4DC4-F26A-6ED1-44D6A5E6CA35}"/>
          </ac:spMkLst>
        </pc:spChg>
        <pc:spChg chg="add mod ord">
          <ac:chgData name="Anthony Priest (Public Health Wales - No. 2 Capital Quarter)" userId="S::anthony.priest2@wales.nhs.uk::46692481-554a-429c-bc03-d4cca9c03c2b" providerId="AD" clId="Web-{3B472ADA-7F4B-76E2-BCFB-093AAB9B084C}" dt="2024-11-11T13:43:57.574" v="1"/>
          <ac:spMkLst>
            <pc:docMk/>
            <pc:sldMk cId="2167396426" sldId="257"/>
            <ac:spMk id="4" creationId="{D1C44FA3-E6B0-219A-90F0-7BE609798906}"/>
          </ac:spMkLst>
        </pc:spChg>
        <pc:spChg chg="add del mod ord">
          <ac:chgData name="Anthony Priest (Public Health Wales - No. 2 Capital Quarter)" userId="S::anthony.priest2@wales.nhs.uk::46692481-554a-429c-bc03-d4cca9c03c2b" providerId="AD" clId="Web-{3B472ADA-7F4B-76E2-BCFB-093AAB9B084C}" dt="2024-11-11T13:44:08.371" v="4"/>
          <ac:spMkLst>
            <pc:docMk/>
            <pc:sldMk cId="2167396426" sldId="257"/>
            <ac:spMk id="5" creationId="{A0D066ED-E7CC-7901-E519-3B831C8E8644}"/>
          </ac:spMkLst>
        </pc:spChg>
        <pc:spChg chg="add del mod ord">
          <ac:chgData name="Anthony Priest (Public Health Wales - No. 2 Capital Quarter)" userId="S::anthony.priest2@wales.nhs.uk::46692481-554a-429c-bc03-d4cca9c03c2b" providerId="AD" clId="Web-{3B472ADA-7F4B-76E2-BCFB-093AAB9B084C}" dt="2024-11-11T13:44:11.168" v="5"/>
          <ac:spMkLst>
            <pc:docMk/>
            <pc:sldMk cId="2167396426" sldId="257"/>
            <ac:spMk id="6" creationId="{B70F85A5-9788-C180-C463-FB11FC3B6124}"/>
          </ac:spMkLst>
        </pc:spChg>
        <pc:spChg chg="add del mod ord">
          <ac:chgData name="Anthony Priest (Public Health Wales - No. 2 Capital Quarter)" userId="S::anthony.priest2@wales.nhs.uk::46692481-554a-429c-bc03-d4cca9c03c2b" providerId="AD" clId="Web-{3B472ADA-7F4B-76E2-BCFB-093AAB9B084C}" dt="2024-11-11T13:44:05.293" v="2"/>
          <ac:spMkLst>
            <pc:docMk/>
            <pc:sldMk cId="2167396426" sldId="257"/>
            <ac:spMk id="7" creationId="{B01C47AD-46FE-F538-A586-DBF37550740D}"/>
          </ac:spMkLst>
        </pc:spChg>
        <pc:spChg chg="add del mod ord">
          <ac:chgData name="Anthony Priest (Public Health Wales - No. 2 Capital Quarter)" userId="S::anthony.priest2@wales.nhs.uk::46692481-554a-429c-bc03-d4cca9c03c2b" providerId="AD" clId="Web-{3B472ADA-7F4B-76E2-BCFB-093AAB9B084C}" dt="2024-11-11T13:44:06.559" v="3"/>
          <ac:spMkLst>
            <pc:docMk/>
            <pc:sldMk cId="2167396426" sldId="257"/>
            <ac:spMk id="8" creationId="{47CE2C2E-3C3D-250F-9A08-60A99A5831D7}"/>
          </ac:spMkLst>
        </pc:spChg>
      </pc:sldChg>
      <pc:sldChg chg="addSp modSp">
        <pc:chgData name="Anthony Priest (Public Health Wales - No. 2 Capital Quarter)" userId="S::anthony.priest2@wales.nhs.uk::46692481-554a-429c-bc03-d4cca9c03c2b" providerId="AD" clId="Web-{3B472ADA-7F4B-76E2-BCFB-093AAB9B084C}" dt="2024-11-11T13:47:19.775" v="32" actId="1076"/>
        <pc:sldMkLst>
          <pc:docMk/>
          <pc:sldMk cId="4107502223" sldId="259"/>
        </pc:sldMkLst>
        <pc:spChg chg="mod">
          <ac:chgData name="Anthony Priest (Public Health Wales - No. 2 Capital Quarter)" userId="S::anthony.priest2@wales.nhs.uk::46692481-554a-429c-bc03-d4cca9c03c2b" providerId="AD" clId="Web-{3B472ADA-7F4B-76E2-BCFB-093AAB9B084C}" dt="2024-11-11T13:46:45.585" v="28" actId="1076"/>
          <ac:spMkLst>
            <pc:docMk/>
            <pc:sldMk cId="4107502223" sldId="259"/>
            <ac:spMk id="3" creationId="{9C7E2B99-9DD1-E311-74DF-CBA20D828138}"/>
          </ac:spMkLst>
        </pc:spChg>
        <pc:spChg chg="mod">
          <ac:chgData name="Anthony Priest (Public Health Wales - No. 2 Capital Quarter)" userId="S::anthony.priest2@wales.nhs.uk::46692481-554a-429c-bc03-d4cca9c03c2b" providerId="AD" clId="Web-{3B472ADA-7F4B-76E2-BCFB-093AAB9B084C}" dt="2024-11-11T13:46:59.898" v="31" actId="1076"/>
          <ac:spMkLst>
            <pc:docMk/>
            <pc:sldMk cId="4107502223" sldId="259"/>
            <ac:spMk id="6" creationId="{2936061B-CBEB-2332-16AA-51D15B155CE0}"/>
          </ac:spMkLst>
        </pc:spChg>
        <pc:picChg chg="mod">
          <ac:chgData name="Anthony Priest (Public Health Wales - No. 2 Capital Quarter)" userId="S::anthony.priest2@wales.nhs.uk::46692481-554a-429c-bc03-d4cca9c03c2b" providerId="AD" clId="Web-{3B472ADA-7F4B-76E2-BCFB-093AAB9B084C}" dt="2024-11-11T13:47:19.775" v="32" actId="1076"/>
          <ac:picMkLst>
            <pc:docMk/>
            <pc:sldMk cId="4107502223" sldId="259"/>
            <ac:picMk id="2" creationId="{0546017B-0222-8B71-57F5-4F5BB4C2F909}"/>
          </ac:picMkLst>
        </pc:picChg>
        <pc:picChg chg="add mod ord">
          <ac:chgData name="Anthony Priest (Public Health Wales - No. 2 Capital Quarter)" userId="S::anthony.priest2@wales.nhs.uk::46692481-554a-429c-bc03-d4cca9c03c2b" providerId="AD" clId="Web-{3B472ADA-7F4B-76E2-BCFB-093AAB9B084C}" dt="2024-11-11T13:46:49.617" v="29" actId="14100"/>
          <ac:picMkLst>
            <pc:docMk/>
            <pc:sldMk cId="4107502223" sldId="259"/>
            <ac:picMk id="4" creationId="{F3213359-4C8E-902D-7F69-DD919E235B52}"/>
          </ac:picMkLst>
        </pc:picChg>
      </pc:sldChg>
      <pc:sldChg chg="addSp delSp modSp">
        <pc:chgData name="Anthony Priest (Public Health Wales - No. 2 Capital Quarter)" userId="S::anthony.priest2@wales.nhs.uk::46692481-554a-429c-bc03-d4cca9c03c2b" providerId="AD" clId="Web-{3B472ADA-7F4B-76E2-BCFB-093AAB9B084C}" dt="2024-11-11T13:50:28.522" v="65" actId="14100"/>
        <pc:sldMkLst>
          <pc:docMk/>
          <pc:sldMk cId="3858275783" sldId="260"/>
        </pc:sldMkLst>
        <pc:spChg chg="del">
          <ac:chgData name="Anthony Priest (Public Health Wales - No. 2 Capital Quarter)" userId="S::anthony.priest2@wales.nhs.uk::46692481-554a-429c-bc03-d4cca9c03c2b" providerId="AD" clId="Web-{3B472ADA-7F4B-76E2-BCFB-093AAB9B084C}" dt="2024-11-11T13:50:10.130" v="61"/>
          <ac:spMkLst>
            <pc:docMk/>
            <pc:sldMk cId="3858275783" sldId="260"/>
            <ac:spMk id="4" creationId="{F63D8CB1-A076-8116-6166-67B18DA757C4}"/>
          </ac:spMkLst>
        </pc:spChg>
        <pc:spChg chg="mod">
          <ac:chgData name="Anthony Priest (Public Health Wales - No. 2 Capital Quarter)" userId="S::anthony.priest2@wales.nhs.uk::46692481-554a-429c-bc03-d4cca9c03c2b" providerId="AD" clId="Web-{3B472ADA-7F4B-76E2-BCFB-093AAB9B084C}" dt="2024-11-11T13:50:28.522" v="65" actId="14100"/>
          <ac:spMkLst>
            <pc:docMk/>
            <pc:sldMk cId="3858275783" sldId="260"/>
            <ac:spMk id="6" creationId="{2936061B-CBEB-2332-16AA-51D15B155CE0}"/>
          </ac:spMkLst>
        </pc:spChg>
        <pc:spChg chg="add">
          <ac:chgData name="Anthony Priest (Public Health Wales - No. 2 Capital Quarter)" userId="S::anthony.priest2@wales.nhs.uk::46692481-554a-429c-bc03-d4cca9c03c2b" providerId="AD" clId="Web-{3B472ADA-7F4B-76E2-BCFB-093AAB9B084C}" dt="2024-11-11T13:50:11.865" v="63"/>
          <ac:spMkLst>
            <pc:docMk/>
            <pc:sldMk cId="3858275783" sldId="260"/>
            <ac:spMk id="9" creationId="{DBFF0B87-5431-D2C5-4342-6DAD84DC7A2E}"/>
          </ac:spMkLst>
        </pc:spChg>
        <pc:picChg chg="mod">
          <ac:chgData name="Anthony Priest (Public Health Wales - No. 2 Capital Quarter)" userId="S::anthony.priest2@wales.nhs.uk::46692481-554a-429c-bc03-d4cca9c03c2b" providerId="AD" clId="Web-{3B472ADA-7F4B-76E2-BCFB-093AAB9B084C}" dt="2024-11-11T13:49:53.817" v="60" actId="1076"/>
          <ac:picMkLst>
            <pc:docMk/>
            <pc:sldMk cId="3858275783" sldId="260"/>
            <ac:picMk id="2" creationId="{3CBE5452-2281-B878-F2B5-AA78215C2F8E}"/>
          </ac:picMkLst>
        </pc:picChg>
        <pc:picChg chg="add">
          <ac:chgData name="Anthony Priest (Public Health Wales - No. 2 Capital Quarter)" userId="S::anthony.priest2@wales.nhs.uk::46692481-554a-429c-bc03-d4cca9c03c2b" providerId="AD" clId="Web-{3B472ADA-7F4B-76E2-BCFB-093AAB9B084C}" dt="2024-11-11T13:50:11.849" v="62"/>
          <ac:picMkLst>
            <pc:docMk/>
            <pc:sldMk cId="3858275783" sldId="260"/>
            <ac:picMk id="7" creationId="{22666876-D1ED-3AC2-A15C-A240BC8E9038}"/>
          </ac:picMkLst>
        </pc:picChg>
      </pc:sldChg>
      <pc:sldChg chg="addSp delSp modSp">
        <pc:chgData name="Anthony Priest (Public Health Wales - No. 2 Capital Quarter)" userId="S::anthony.priest2@wales.nhs.uk::46692481-554a-429c-bc03-d4cca9c03c2b" providerId="AD" clId="Web-{3B472ADA-7F4B-76E2-BCFB-093AAB9B084C}" dt="2024-11-11T13:52:57.657" v="89" actId="1076"/>
        <pc:sldMkLst>
          <pc:docMk/>
          <pc:sldMk cId="3087823423" sldId="261"/>
        </pc:sldMkLst>
        <pc:spChg chg="del">
          <ac:chgData name="Anthony Priest (Public Health Wales - No. 2 Capital Quarter)" userId="S::anthony.priest2@wales.nhs.uk::46692481-554a-429c-bc03-d4cca9c03c2b" providerId="AD" clId="Web-{3B472ADA-7F4B-76E2-BCFB-093AAB9B084C}" dt="2024-11-11T13:52:33.499" v="83"/>
          <ac:spMkLst>
            <pc:docMk/>
            <pc:sldMk cId="3087823423" sldId="261"/>
            <ac:spMk id="4" creationId="{2FCB20B1-350E-7443-0E0B-9CFA8181B318}"/>
          </ac:spMkLst>
        </pc:spChg>
        <pc:spChg chg="mod">
          <ac:chgData name="Anthony Priest (Public Health Wales - No. 2 Capital Quarter)" userId="S::anthony.priest2@wales.nhs.uk::46692481-554a-429c-bc03-d4cca9c03c2b" providerId="AD" clId="Web-{3B472ADA-7F4B-76E2-BCFB-093AAB9B084C}" dt="2024-11-11T13:52:57.657" v="89" actId="1076"/>
          <ac:spMkLst>
            <pc:docMk/>
            <pc:sldMk cId="3087823423" sldId="261"/>
            <ac:spMk id="6" creationId="{2936061B-CBEB-2332-16AA-51D15B155CE0}"/>
          </ac:spMkLst>
        </pc:spChg>
        <pc:spChg chg="add mod">
          <ac:chgData name="Anthony Priest (Public Health Wales - No. 2 Capital Quarter)" userId="S::anthony.priest2@wales.nhs.uk::46692481-554a-429c-bc03-d4cca9c03c2b" providerId="AD" clId="Web-{3B472ADA-7F4B-76E2-BCFB-093AAB9B084C}" dt="2024-11-11T13:52:48.063" v="87" actId="1076"/>
          <ac:spMkLst>
            <pc:docMk/>
            <pc:sldMk cId="3087823423" sldId="261"/>
            <ac:spMk id="9" creationId="{2ECAEBC2-E8D5-D742-2AAF-7411F5D20EF2}"/>
          </ac:spMkLst>
        </pc:spChg>
        <pc:picChg chg="mod">
          <ac:chgData name="Anthony Priest (Public Health Wales - No. 2 Capital Quarter)" userId="S::anthony.priest2@wales.nhs.uk::46692481-554a-429c-bc03-d4cca9c03c2b" providerId="AD" clId="Web-{3B472ADA-7F4B-76E2-BCFB-093AAB9B084C}" dt="2024-11-11T13:52:31.077" v="82" actId="1076"/>
          <ac:picMkLst>
            <pc:docMk/>
            <pc:sldMk cId="3087823423" sldId="261"/>
            <ac:picMk id="2" creationId="{CD6FC9D0-13D9-6B04-8380-E67E420A209C}"/>
          </ac:picMkLst>
        </pc:picChg>
        <pc:picChg chg="add mod">
          <ac:chgData name="Anthony Priest (Public Health Wales - No. 2 Capital Quarter)" userId="S::anthony.priest2@wales.nhs.uk::46692481-554a-429c-bc03-d4cca9c03c2b" providerId="AD" clId="Web-{3B472ADA-7F4B-76E2-BCFB-093AAB9B084C}" dt="2024-11-11T13:52:48.047" v="86" actId="1076"/>
          <ac:picMkLst>
            <pc:docMk/>
            <pc:sldMk cId="3087823423" sldId="261"/>
            <ac:picMk id="7" creationId="{B4474BC7-C0BD-7429-0B0E-C64FE34BFA29}"/>
          </ac:picMkLst>
        </pc:picChg>
      </pc:sldChg>
      <pc:sldChg chg="delSp modSp mod modClrScheme modCm chgLayout">
        <pc:chgData name="Anthony Priest (Public Health Wales - No. 2 Capital Quarter)" userId="S::anthony.priest2@wales.nhs.uk::46692481-554a-429c-bc03-d4cca9c03c2b" providerId="AD" clId="Web-{3B472ADA-7F4B-76E2-BCFB-093AAB9B084C}" dt="2024-11-11T13:52:17.108" v="80" actId="1076"/>
        <pc:sldMkLst>
          <pc:docMk/>
          <pc:sldMk cId="1740225333" sldId="262"/>
        </pc:sldMkLst>
        <pc:spChg chg="mod">
          <ac:chgData name="Anthony Priest (Public Health Wales - No. 2 Capital Quarter)" userId="S::anthony.priest2@wales.nhs.uk::46692481-554a-429c-bc03-d4cca9c03c2b" providerId="AD" clId="Web-{3B472ADA-7F4B-76E2-BCFB-093AAB9B084C}" dt="2024-11-11T13:52:17.108" v="80" actId="1076"/>
          <ac:spMkLst>
            <pc:docMk/>
            <pc:sldMk cId="1740225333" sldId="262"/>
            <ac:spMk id="6" creationId="{2936061B-CBEB-2332-16AA-51D15B155CE0}"/>
          </ac:spMkLst>
        </pc:spChg>
        <pc:picChg chg="del">
          <ac:chgData name="Anthony Priest (Public Health Wales - No. 2 Capital Quarter)" userId="S::anthony.priest2@wales.nhs.uk::46692481-554a-429c-bc03-d4cca9c03c2b" providerId="AD" clId="Web-{3B472ADA-7F4B-76E2-BCFB-093AAB9B084C}" dt="2024-11-11T13:52:03.029" v="76"/>
          <ac:picMkLst>
            <pc:docMk/>
            <pc:sldMk cId="1740225333" sldId="262"/>
            <ac:picMk id="2" creationId="{0939478E-E896-65CD-D242-68A7C492C448}"/>
          </ac:picMkLst>
        </pc:picChg>
        <pc:extLst>
          <p:ext xmlns:p="http://schemas.openxmlformats.org/presentationml/2006/main" uri="{D6D511B9-2390-475A-947B-AFAB55BFBCF1}">
            <pc226:cmChg xmlns:pc226="http://schemas.microsoft.com/office/powerpoint/2022/06/main/command" chg="mod">
              <pc226:chgData name="Anthony Priest (Public Health Wales - No. 2 Capital Quarter)" userId="S::anthony.priest2@wales.nhs.uk::46692481-554a-429c-bc03-d4cca9c03c2b" providerId="AD" clId="Web-{3B472ADA-7F4B-76E2-BCFB-093AAB9B084C}" dt="2024-11-11T13:52:11.654" v="78" actId="20577"/>
              <pc2:cmMkLst xmlns:pc2="http://schemas.microsoft.com/office/powerpoint/2019/9/main/command">
                <pc:docMk/>
                <pc:sldMk cId="1740225333" sldId="262"/>
                <pc2:cmMk id="{EF43279F-A344-4D9A-AFDD-74131534804D}"/>
              </pc2:cmMkLst>
            </pc226:cmChg>
          </p:ext>
        </pc:extLst>
      </pc:sldChg>
      <pc:sldChg chg="addSp delSp modSp mod modClrScheme chgLayout">
        <pc:chgData name="Anthony Priest (Public Health Wales - No. 2 Capital Quarter)" userId="S::anthony.priest2@wales.nhs.uk::46692481-554a-429c-bc03-d4cca9c03c2b" providerId="AD" clId="Web-{3B472ADA-7F4B-76E2-BCFB-093AAB9B084C}" dt="2024-11-11T13:54:35.898" v="98" actId="20577"/>
        <pc:sldMkLst>
          <pc:docMk/>
          <pc:sldMk cId="3298304593" sldId="263"/>
        </pc:sldMkLst>
        <pc:spChg chg="add del mod ord">
          <ac:chgData name="Anthony Priest (Public Health Wales - No. 2 Capital Quarter)" userId="S::anthony.priest2@wales.nhs.uk::46692481-554a-429c-bc03-d4cca9c03c2b" providerId="AD" clId="Web-{3B472ADA-7F4B-76E2-BCFB-093AAB9B084C}" dt="2024-11-11T13:51:44.246" v="74"/>
          <ac:spMkLst>
            <pc:docMk/>
            <pc:sldMk cId="3298304593" sldId="263"/>
            <ac:spMk id="3" creationId="{CA54BE0C-A47D-94E0-97B3-123741753AC3}"/>
          </ac:spMkLst>
        </pc:spChg>
        <pc:spChg chg="add del mod ord">
          <ac:chgData name="Anthony Priest (Public Health Wales - No. 2 Capital Quarter)" userId="S::anthony.priest2@wales.nhs.uk::46692481-554a-429c-bc03-d4cca9c03c2b" providerId="AD" clId="Web-{3B472ADA-7F4B-76E2-BCFB-093AAB9B084C}" dt="2024-11-11T13:51:44.246" v="74"/>
          <ac:spMkLst>
            <pc:docMk/>
            <pc:sldMk cId="3298304593" sldId="263"/>
            <ac:spMk id="4" creationId="{973039E5-DCC0-3EBE-9B77-78F76CF65183}"/>
          </ac:spMkLst>
        </pc:spChg>
        <pc:spChg chg="mod ord">
          <ac:chgData name="Anthony Priest (Public Health Wales - No. 2 Capital Quarter)" userId="S::anthony.priest2@wales.nhs.uk::46692481-554a-429c-bc03-d4cca9c03c2b" providerId="AD" clId="Web-{3B472ADA-7F4B-76E2-BCFB-093AAB9B084C}" dt="2024-11-11T13:51:44.246" v="74"/>
          <ac:spMkLst>
            <pc:docMk/>
            <pc:sldMk cId="3298304593" sldId="263"/>
            <ac:spMk id="5" creationId="{FA6F5F76-D996-64A2-0F88-FDC3758B4FB3}"/>
          </ac:spMkLst>
        </pc:spChg>
        <pc:spChg chg="mod">
          <ac:chgData name="Anthony Priest (Public Health Wales - No. 2 Capital Quarter)" userId="S::anthony.priest2@wales.nhs.uk::46692481-554a-429c-bc03-d4cca9c03c2b" providerId="AD" clId="Web-{3B472ADA-7F4B-76E2-BCFB-093AAB9B084C}" dt="2024-11-11T13:54:35.898" v="98" actId="20577"/>
          <ac:spMkLst>
            <pc:docMk/>
            <pc:sldMk cId="3298304593" sldId="263"/>
            <ac:spMk id="6" creationId="{2936061B-CBEB-2332-16AA-51D15B155CE0}"/>
          </ac:spMkLst>
        </pc:spChg>
        <pc:spChg chg="add del mod ord">
          <ac:chgData name="Anthony Priest (Public Health Wales - No. 2 Capital Quarter)" userId="S::anthony.priest2@wales.nhs.uk::46692481-554a-429c-bc03-d4cca9c03c2b" providerId="AD" clId="Web-{3B472ADA-7F4B-76E2-BCFB-093AAB9B084C}" dt="2024-11-11T13:51:44.246" v="74"/>
          <ac:spMkLst>
            <pc:docMk/>
            <pc:sldMk cId="3298304593" sldId="263"/>
            <ac:spMk id="7" creationId="{2514CAFE-F42F-DAEA-0117-1E618ACDB46D}"/>
          </ac:spMkLst>
        </pc:spChg>
        <pc:spChg chg="add del mod ord">
          <ac:chgData name="Anthony Priest (Public Health Wales - No. 2 Capital Quarter)" userId="S::anthony.priest2@wales.nhs.uk::46692481-554a-429c-bc03-d4cca9c03c2b" providerId="AD" clId="Web-{3B472ADA-7F4B-76E2-BCFB-093AAB9B084C}" dt="2024-11-11T13:51:44.246" v="74"/>
          <ac:spMkLst>
            <pc:docMk/>
            <pc:sldMk cId="3298304593" sldId="263"/>
            <ac:spMk id="8" creationId="{DEB5A9A2-3BDA-7B68-3419-F5EC1132B246}"/>
          </ac:spMkLst>
        </pc:spChg>
        <pc:picChg chg="del mod">
          <ac:chgData name="Anthony Priest (Public Health Wales - No. 2 Capital Quarter)" userId="S::anthony.priest2@wales.nhs.uk::46692481-554a-429c-bc03-d4cca9c03c2b" providerId="AD" clId="Web-{3B472ADA-7F4B-76E2-BCFB-093AAB9B084C}" dt="2024-11-11T13:48:51.578" v="47"/>
          <ac:picMkLst>
            <pc:docMk/>
            <pc:sldMk cId="3298304593" sldId="263"/>
            <ac:picMk id="2" creationId="{0289C6EE-CA2C-BB31-CECF-E6E7470D9306}"/>
          </ac:picMkLst>
        </pc:picChg>
      </pc:sldChg>
      <pc:sldChg chg="delSp modSp mod modClrScheme modCm chgLayout">
        <pc:chgData name="Anthony Priest (Public Health Wales - No. 2 Capital Quarter)" userId="S::anthony.priest2@wales.nhs.uk::46692481-554a-429c-bc03-d4cca9c03c2b" providerId="AD" clId="Web-{3B472ADA-7F4B-76E2-BCFB-093AAB9B084C}" dt="2024-11-11T13:54:53.321" v="99" actId="1076"/>
        <pc:sldMkLst>
          <pc:docMk/>
          <pc:sldMk cId="687702108" sldId="264"/>
        </pc:sldMkLst>
        <pc:spChg chg="mod ord">
          <ac:chgData name="Anthony Priest (Public Health Wales - No. 2 Capital Quarter)" userId="S::anthony.priest2@wales.nhs.uk::46692481-554a-429c-bc03-d4cca9c03c2b" providerId="AD" clId="Web-{3B472ADA-7F4B-76E2-BCFB-093AAB9B084C}" dt="2024-11-11T13:53:11.861" v="90"/>
          <ac:spMkLst>
            <pc:docMk/>
            <pc:sldMk cId="687702108" sldId="264"/>
            <ac:spMk id="5" creationId="{FA6F5F76-D996-64A2-0F88-FDC3758B4FB3}"/>
          </ac:spMkLst>
        </pc:spChg>
        <pc:spChg chg="mod">
          <ac:chgData name="Anthony Priest (Public Health Wales - No. 2 Capital Quarter)" userId="S::anthony.priest2@wales.nhs.uk::46692481-554a-429c-bc03-d4cca9c03c2b" providerId="AD" clId="Web-{3B472ADA-7F4B-76E2-BCFB-093AAB9B084C}" dt="2024-11-11T13:54:53.321" v="99" actId="1076"/>
          <ac:spMkLst>
            <pc:docMk/>
            <pc:sldMk cId="687702108" sldId="264"/>
            <ac:spMk id="6" creationId="{2936061B-CBEB-2332-16AA-51D15B155CE0}"/>
          </ac:spMkLst>
        </pc:spChg>
        <pc:picChg chg="del">
          <ac:chgData name="Anthony Priest (Public Health Wales - No. 2 Capital Quarter)" userId="S::anthony.priest2@wales.nhs.uk::46692481-554a-429c-bc03-d4cca9c03c2b" providerId="AD" clId="Web-{3B472ADA-7F4B-76E2-BCFB-093AAB9B084C}" dt="2024-11-11T13:53:21.003" v="91"/>
          <ac:picMkLst>
            <pc:docMk/>
            <pc:sldMk cId="687702108" sldId="264"/>
            <ac:picMk id="2" creationId="{581AB7FD-88B5-5CC0-CB47-F25002F297B0}"/>
          </ac:picMkLst>
        </pc:picChg>
        <pc:extLst>
          <p:ext xmlns:p="http://schemas.openxmlformats.org/presentationml/2006/main" uri="{D6D511B9-2390-475A-947B-AFAB55BFBCF1}">
            <pc226:cmChg xmlns:pc226="http://schemas.microsoft.com/office/powerpoint/2022/06/main/command" chg="mod">
              <pc226:chgData name="Anthony Priest (Public Health Wales - No. 2 Capital Quarter)" userId="S::anthony.priest2@wales.nhs.uk::46692481-554a-429c-bc03-d4cca9c03c2b" providerId="AD" clId="Web-{3B472ADA-7F4B-76E2-BCFB-093AAB9B084C}" dt="2024-11-11T13:53:47.301" v="93" actId="20577"/>
              <pc2:cmMkLst xmlns:pc2="http://schemas.microsoft.com/office/powerpoint/2019/9/main/command">
                <pc:docMk/>
                <pc:sldMk cId="687702108" sldId="264"/>
                <pc2:cmMk id="{6D06D2C3-478D-4AE6-96F3-A2B651237DBB}"/>
              </pc2:cmMkLst>
            </pc226:cmChg>
            <pc226:cmChg xmlns:pc226="http://schemas.microsoft.com/office/powerpoint/2022/06/main/command" chg="mod">
              <pc226:chgData name="Anthony Priest (Public Health Wales - No. 2 Capital Quarter)" userId="S::anthony.priest2@wales.nhs.uk::46692481-554a-429c-bc03-d4cca9c03c2b" providerId="AD" clId="Web-{3B472ADA-7F4B-76E2-BCFB-093AAB9B084C}" dt="2024-11-11T13:53:47.301" v="93" actId="20577"/>
              <pc2:cmMkLst xmlns:pc2="http://schemas.microsoft.com/office/powerpoint/2019/9/main/command">
                <pc:docMk/>
                <pc:sldMk cId="687702108" sldId="264"/>
                <pc2:cmMk id="{C2F1D1E5-E552-49C0-A4B1-10C197BF485F}"/>
              </pc2:cmMkLst>
            </pc226:cmChg>
          </p:ext>
        </pc:extLst>
      </pc:sldChg>
      <pc:sldChg chg="addSp modSp new mod modClrScheme chgLayout">
        <pc:chgData name="Anthony Priest (Public Health Wales - No. 2 Capital Quarter)" userId="S::anthony.priest2@wales.nhs.uk::46692481-554a-429c-bc03-d4cca9c03c2b" providerId="AD" clId="Web-{3B472ADA-7F4B-76E2-BCFB-093AAB9B084C}" dt="2024-11-11T13:55:01.416" v="101"/>
        <pc:sldMkLst>
          <pc:docMk/>
          <pc:sldMk cId="58894469" sldId="265"/>
        </pc:sldMkLst>
        <pc:spChg chg="add mod">
          <ac:chgData name="Anthony Priest (Public Health Wales - No. 2 Capital Quarter)" userId="S::anthony.priest2@wales.nhs.uk::46692481-554a-429c-bc03-d4cca9c03c2b" providerId="AD" clId="Web-{3B472ADA-7F4B-76E2-BCFB-093AAB9B084C}" dt="2024-11-11T13:55:01.416" v="101"/>
          <ac:spMkLst>
            <pc:docMk/>
            <pc:sldMk cId="58894469" sldId="265"/>
            <ac:spMk id="2" creationId="{5E5760A2-0F2C-C4BB-0936-1CFCDA6110AC}"/>
          </ac:spMkLst>
        </pc:spChg>
        <pc:spChg chg="add mod">
          <ac:chgData name="Anthony Priest (Public Health Wales - No. 2 Capital Quarter)" userId="S::anthony.priest2@wales.nhs.uk::46692481-554a-429c-bc03-d4cca9c03c2b" providerId="AD" clId="Web-{3B472ADA-7F4B-76E2-BCFB-093AAB9B084C}" dt="2024-11-11T13:55:01.416" v="101"/>
          <ac:spMkLst>
            <pc:docMk/>
            <pc:sldMk cId="58894469" sldId="265"/>
            <ac:spMk id="3" creationId="{2EC6B2C2-0BBC-71F7-E749-E1E069363BF1}"/>
          </ac:spMkLst>
        </pc:spChg>
      </pc:sldChg>
    </pc:docChg>
  </pc:docChgLst>
  <pc:docChgLst>
    <pc:chgData name="Sophie Flood (Public Health Wales - Matrix House)" userId="S::sophie.flood@wales.nhs.uk::f1b68508-ff1d-4a78-a875-f6aa95017de1" providerId="AD" clId="Web-{E1BB007D-91B6-DF45-2833-64A84E18EF9E}"/>
    <pc:docChg chg="modSld">
      <pc:chgData name="Sophie Flood (Public Health Wales - Matrix House)" userId="S::sophie.flood@wales.nhs.uk::f1b68508-ff1d-4a78-a875-f6aa95017de1" providerId="AD" clId="Web-{E1BB007D-91B6-DF45-2833-64A84E18EF9E}" dt="2025-01-27T12:00:59.614" v="3" actId="20577"/>
      <pc:docMkLst>
        <pc:docMk/>
      </pc:docMkLst>
      <pc:sldChg chg="modSp">
        <pc:chgData name="Sophie Flood (Public Health Wales - Matrix House)" userId="S::sophie.flood@wales.nhs.uk::f1b68508-ff1d-4a78-a875-f6aa95017de1" providerId="AD" clId="Web-{E1BB007D-91B6-DF45-2833-64A84E18EF9E}" dt="2025-01-27T12:00:59.614" v="3" actId="20577"/>
        <pc:sldMkLst>
          <pc:docMk/>
          <pc:sldMk cId="2837543079" sldId="304"/>
        </pc:sldMkLst>
        <pc:spChg chg="mod">
          <ac:chgData name="Sophie Flood (Public Health Wales - Matrix House)" userId="S::sophie.flood@wales.nhs.uk::f1b68508-ff1d-4a78-a875-f6aa95017de1" providerId="AD" clId="Web-{E1BB007D-91B6-DF45-2833-64A84E18EF9E}" dt="2025-01-27T12:00:59.614" v="3" actId="20577"/>
          <ac:spMkLst>
            <pc:docMk/>
            <pc:sldMk cId="2837543079" sldId="304"/>
            <ac:spMk id="3" creationId="{CF67C87D-D479-CDB1-4ED3-582FF7BABB23}"/>
          </ac:spMkLst>
        </pc:spChg>
      </pc:sldChg>
    </pc:docChg>
  </pc:docChgLst>
  <pc:docChgLst>
    <pc:chgData name="Lillie Price (Public Health Wales - No. 2 Capital Quarter)" userId="S::lillie.price@wales.nhs.uk::032d964d-be01-4d8a-8a44-d1d16ba64254" providerId="AD" clId="Web-{676FACB3-7FCE-401E-8930-0BBF0A285C61}"/>
    <pc:docChg chg="modSld">
      <pc:chgData name="Lillie Price (Public Health Wales - No. 2 Capital Quarter)" userId="S::lillie.price@wales.nhs.uk::032d964d-be01-4d8a-8a44-d1d16ba64254" providerId="AD" clId="Web-{676FACB3-7FCE-401E-8930-0BBF0A285C61}" dt="2025-03-24T14:04:54.320" v="0" actId="1076"/>
      <pc:docMkLst>
        <pc:docMk/>
      </pc:docMkLst>
      <pc:sldChg chg="modSp">
        <pc:chgData name="Lillie Price (Public Health Wales - No. 2 Capital Quarter)" userId="S::lillie.price@wales.nhs.uk::032d964d-be01-4d8a-8a44-d1d16ba64254" providerId="AD" clId="Web-{676FACB3-7FCE-401E-8930-0BBF0A285C61}" dt="2025-03-24T14:04:54.320" v="0" actId="1076"/>
        <pc:sldMkLst>
          <pc:docMk/>
          <pc:sldMk cId="3858275783" sldId="260"/>
        </pc:sldMkLst>
        <pc:picChg chg="mod">
          <ac:chgData name="Lillie Price (Public Health Wales - No. 2 Capital Quarter)" userId="S::lillie.price@wales.nhs.uk::032d964d-be01-4d8a-8a44-d1d16ba64254" providerId="AD" clId="Web-{676FACB3-7FCE-401E-8930-0BBF0A285C61}" dt="2025-03-24T14:04:54.320" v="0" actId="1076"/>
          <ac:picMkLst>
            <pc:docMk/>
            <pc:sldMk cId="3858275783" sldId="260"/>
            <ac:picMk id="4" creationId="{830E216D-C4FF-191C-95FC-81E3972BEC10}"/>
          </ac:picMkLst>
        </pc:picChg>
      </pc:sldChg>
    </pc:docChg>
  </pc:docChgLst>
  <pc:docChgLst>
    <pc:chgData name="Almaz Wong (Public Health Wales - No. 2 Capital Quarter)" userId="S::almaz.wong@wales.nhs.uk::ea748972-8fa9-44ab-8b63-a8fb3618c257" providerId="AD" clId="Web-{E25A3FB9-8133-1437-9920-92FB5FE86D11}"/>
    <pc:docChg chg="modSld">
      <pc:chgData name="Almaz Wong (Public Health Wales - No. 2 Capital Quarter)" userId="S::almaz.wong@wales.nhs.uk::ea748972-8fa9-44ab-8b63-a8fb3618c257" providerId="AD" clId="Web-{E25A3FB9-8133-1437-9920-92FB5FE86D11}" dt="2024-11-05T16:04:19.767" v="46" actId="1076"/>
      <pc:docMkLst>
        <pc:docMk/>
      </pc:docMkLst>
      <pc:sldChg chg="addSp modSp">
        <pc:chgData name="Almaz Wong (Public Health Wales - No. 2 Capital Quarter)" userId="S::almaz.wong@wales.nhs.uk::ea748972-8fa9-44ab-8b63-a8fb3618c257" providerId="AD" clId="Web-{E25A3FB9-8133-1437-9920-92FB5FE86D11}" dt="2024-11-05T15:45:40.471" v="4" actId="1076"/>
        <pc:sldMkLst>
          <pc:docMk/>
          <pc:sldMk cId="2926879243" sldId="256"/>
        </pc:sldMkLst>
        <pc:spChg chg="mod">
          <ac:chgData name="Almaz Wong (Public Health Wales - No. 2 Capital Quarter)" userId="S::almaz.wong@wales.nhs.uk::ea748972-8fa9-44ab-8b63-a8fb3618c257" providerId="AD" clId="Web-{E25A3FB9-8133-1437-9920-92FB5FE86D11}" dt="2024-11-05T15:45:36.331" v="2" actId="1076"/>
          <ac:spMkLst>
            <pc:docMk/>
            <pc:sldMk cId="2926879243" sldId="256"/>
            <ac:spMk id="5" creationId="{3CE1152D-6BB6-3080-954C-28D9314E6AD5}"/>
          </ac:spMkLst>
        </pc:spChg>
        <pc:spChg chg="mod">
          <ac:chgData name="Almaz Wong (Public Health Wales - No. 2 Capital Quarter)" userId="S::almaz.wong@wales.nhs.uk::ea748972-8fa9-44ab-8b63-a8fb3618c257" providerId="AD" clId="Web-{E25A3FB9-8133-1437-9920-92FB5FE86D11}" dt="2024-11-05T15:45:38.378" v="3" actId="1076"/>
          <ac:spMkLst>
            <pc:docMk/>
            <pc:sldMk cId="2926879243" sldId="256"/>
            <ac:spMk id="6" creationId="{49561BF0-1EE0-F350-32FC-16AB73C6A3DB}"/>
          </ac:spMkLst>
        </pc:spChg>
        <pc:picChg chg="add mod">
          <ac:chgData name="Almaz Wong (Public Health Wales - No. 2 Capital Quarter)" userId="S::almaz.wong@wales.nhs.uk::ea748972-8fa9-44ab-8b63-a8fb3618c257" providerId="AD" clId="Web-{E25A3FB9-8133-1437-9920-92FB5FE86D11}" dt="2024-11-05T15:45:40.471" v="4" actId="1076"/>
          <ac:picMkLst>
            <pc:docMk/>
            <pc:sldMk cId="2926879243" sldId="256"/>
            <ac:picMk id="2" creationId="{FAEEF4F4-28D2-FACB-935C-7887A28584E3}"/>
          </ac:picMkLst>
        </pc:picChg>
      </pc:sldChg>
      <pc:sldChg chg="addSp modSp">
        <pc:chgData name="Almaz Wong (Public Health Wales - No. 2 Capital Quarter)" userId="S::almaz.wong@wales.nhs.uk::ea748972-8fa9-44ab-8b63-a8fb3618c257" providerId="AD" clId="Web-{E25A3FB9-8133-1437-9920-92FB5FE86D11}" dt="2024-11-05T15:46:17.472" v="9" actId="1076"/>
        <pc:sldMkLst>
          <pc:docMk/>
          <pc:sldMk cId="2167396426" sldId="257"/>
        </pc:sldMkLst>
        <pc:picChg chg="add mod">
          <ac:chgData name="Almaz Wong (Public Health Wales - No. 2 Capital Quarter)" userId="S::almaz.wong@wales.nhs.uk::ea748972-8fa9-44ab-8b63-a8fb3618c257" providerId="AD" clId="Web-{E25A3FB9-8133-1437-9920-92FB5FE86D11}" dt="2024-11-05T15:46:17.472" v="9" actId="1076"/>
          <ac:picMkLst>
            <pc:docMk/>
            <pc:sldMk cId="2167396426" sldId="257"/>
            <ac:picMk id="2" creationId="{1A7B621E-AE0B-2530-03AF-64DE0260C89F}"/>
          </ac:picMkLst>
        </pc:picChg>
      </pc:sldChg>
      <pc:sldChg chg="addSp modSp">
        <pc:chgData name="Almaz Wong (Public Health Wales - No. 2 Capital Quarter)" userId="S::almaz.wong@wales.nhs.uk::ea748972-8fa9-44ab-8b63-a8fb3618c257" providerId="AD" clId="Web-{E25A3FB9-8133-1437-9920-92FB5FE86D11}" dt="2024-11-05T15:47:08.271" v="16" actId="1076"/>
        <pc:sldMkLst>
          <pc:docMk/>
          <pc:sldMk cId="4107502223" sldId="259"/>
        </pc:sldMkLst>
        <pc:picChg chg="add mod">
          <ac:chgData name="Almaz Wong (Public Health Wales - No. 2 Capital Quarter)" userId="S::almaz.wong@wales.nhs.uk::ea748972-8fa9-44ab-8b63-a8fb3618c257" providerId="AD" clId="Web-{E25A3FB9-8133-1437-9920-92FB5FE86D11}" dt="2024-11-05T15:47:08.271" v="16" actId="1076"/>
          <ac:picMkLst>
            <pc:docMk/>
            <pc:sldMk cId="4107502223" sldId="259"/>
            <ac:picMk id="2" creationId="{0546017B-0222-8B71-57F5-4F5BB4C2F909}"/>
          </ac:picMkLst>
        </pc:picChg>
      </pc:sldChg>
      <pc:sldChg chg="addSp modSp">
        <pc:chgData name="Almaz Wong (Public Health Wales - No. 2 Capital Quarter)" userId="S::almaz.wong@wales.nhs.uk::ea748972-8fa9-44ab-8b63-a8fb3618c257" providerId="AD" clId="Web-{E25A3FB9-8133-1437-9920-92FB5FE86D11}" dt="2024-11-05T16:01:23.528" v="29" actId="1076"/>
        <pc:sldMkLst>
          <pc:docMk/>
          <pc:sldMk cId="3858275783" sldId="260"/>
        </pc:sldMkLst>
        <pc:spChg chg="mod">
          <ac:chgData name="Almaz Wong (Public Health Wales - No. 2 Capital Quarter)" userId="S::almaz.wong@wales.nhs.uk::ea748972-8fa9-44ab-8b63-a8fb3618c257" providerId="AD" clId="Web-{E25A3FB9-8133-1437-9920-92FB5FE86D11}" dt="2024-11-05T16:01:18.793" v="27" actId="1076"/>
          <ac:spMkLst>
            <pc:docMk/>
            <pc:sldMk cId="3858275783" sldId="260"/>
            <ac:spMk id="6" creationId="{2936061B-CBEB-2332-16AA-51D15B155CE0}"/>
          </ac:spMkLst>
        </pc:spChg>
        <pc:picChg chg="add mod">
          <ac:chgData name="Almaz Wong (Public Health Wales - No. 2 Capital Quarter)" userId="S::almaz.wong@wales.nhs.uk::ea748972-8fa9-44ab-8b63-a8fb3618c257" providerId="AD" clId="Web-{E25A3FB9-8133-1437-9920-92FB5FE86D11}" dt="2024-11-05T16:01:23.528" v="29" actId="1076"/>
          <ac:picMkLst>
            <pc:docMk/>
            <pc:sldMk cId="3858275783" sldId="260"/>
            <ac:picMk id="2" creationId="{3CBE5452-2281-B878-F2B5-AA78215C2F8E}"/>
          </ac:picMkLst>
        </pc:picChg>
      </pc:sldChg>
      <pc:sldChg chg="addSp modSp">
        <pc:chgData name="Almaz Wong (Public Health Wales - No. 2 Capital Quarter)" userId="S::almaz.wong@wales.nhs.uk::ea748972-8fa9-44ab-8b63-a8fb3618c257" providerId="AD" clId="Web-{E25A3FB9-8133-1437-9920-92FB5FE86D11}" dt="2024-11-05T16:03:36.531" v="41" actId="14100"/>
        <pc:sldMkLst>
          <pc:docMk/>
          <pc:sldMk cId="3087823423" sldId="261"/>
        </pc:sldMkLst>
        <pc:picChg chg="add mod">
          <ac:chgData name="Almaz Wong (Public Health Wales - No. 2 Capital Quarter)" userId="S::almaz.wong@wales.nhs.uk::ea748972-8fa9-44ab-8b63-a8fb3618c257" providerId="AD" clId="Web-{E25A3FB9-8133-1437-9920-92FB5FE86D11}" dt="2024-11-05T16:03:36.531" v="41" actId="14100"/>
          <ac:picMkLst>
            <pc:docMk/>
            <pc:sldMk cId="3087823423" sldId="261"/>
            <ac:picMk id="2" creationId="{CD6FC9D0-13D9-6B04-8380-E67E420A209C}"/>
          </ac:picMkLst>
        </pc:picChg>
      </pc:sldChg>
      <pc:sldChg chg="addSp modSp">
        <pc:chgData name="Almaz Wong (Public Health Wales - No. 2 Capital Quarter)" userId="S::almaz.wong@wales.nhs.uk::ea748972-8fa9-44ab-8b63-a8fb3618c257" providerId="AD" clId="Web-{E25A3FB9-8133-1437-9920-92FB5FE86D11}" dt="2024-11-05T16:02:09.967" v="37" actId="1076"/>
        <pc:sldMkLst>
          <pc:docMk/>
          <pc:sldMk cId="1740225333" sldId="262"/>
        </pc:sldMkLst>
      </pc:sldChg>
      <pc:sldChg chg="addSp modSp">
        <pc:chgData name="Almaz Wong (Public Health Wales - No. 2 Capital Quarter)" userId="S::almaz.wong@wales.nhs.uk::ea748972-8fa9-44ab-8b63-a8fb3618c257" providerId="AD" clId="Web-{E25A3FB9-8133-1437-9920-92FB5FE86D11}" dt="2024-11-05T15:48:28.116" v="23" actId="1076"/>
        <pc:sldMkLst>
          <pc:docMk/>
          <pc:sldMk cId="3298304593" sldId="263"/>
        </pc:sldMkLst>
      </pc:sldChg>
      <pc:sldChg chg="addSp modSp">
        <pc:chgData name="Almaz Wong (Public Health Wales - No. 2 Capital Quarter)" userId="S::almaz.wong@wales.nhs.uk::ea748972-8fa9-44ab-8b63-a8fb3618c257" providerId="AD" clId="Web-{E25A3FB9-8133-1437-9920-92FB5FE86D11}" dt="2024-11-05T16:04:19.767" v="46" actId="1076"/>
        <pc:sldMkLst>
          <pc:docMk/>
          <pc:sldMk cId="687702108" sldId="264"/>
        </pc:sldMkLst>
      </pc:sldChg>
    </pc:docChg>
  </pc:docChgLst>
  <pc:docChgLst>
    <pc:chgData clId="Web-{D45C8380-862C-47D4-AC33-AF0EA6B4DD5D}"/>
    <pc:docChg chg="modSld">
      <pc:chgData name="" userId="" providerId="" clId="Web-{D45C8380-862C-47D4-AC33-AF0EA6B4DD5D}" dt="2024-07-09T11:21:26.374" v="0" actId="14100"/>
      <pc:docMkLst>
        <pc:docMk/>
      </pc:docMkLst>
      <pc:sldChg chg="modSp">
        <pc:chgData name="" userId="" providerId="" clId="Web-{D45C8380-862C-47D4-AC33-AF0EA6B4DD5D}" dt="2024-07-09T11:21:26.374" v="0" actId="14100"/>
        <pc:sldMkLst>
          <pc:docMk/>
          <pc:sldMk cId="2926879243" sldId="256"/>
        </pc:sldMkLst>
      </pc:sldChg>
    </pc:docChg>
  </pc:docChgLst>
  <pc:docChgLst>
    <pc:chgData name="Sophie Flood (Public Health Wales - Matrix House)" userId="S::sophie.flood@wales.nhs.uk::f1b68508-ff1d-4a78-a875-f6aa95017de1" providerId="AD" clId="Web-{68587A50-8438-1FF5-50C1-446299515C89}"/>
    <pc:docChg chg="modSld">
      <pc:chgData name="Sophie Flood (Public Health Wales - Matrix House)" userId="S::sophie.flood@wales.nhs.uk::f1b68508-ff1d-4a78-a875-f6aa95017de1" providerId="AD" clId="Web-{68587A50-8438-1FF5-50C1-446299515C89}" dt="2025-01-22T14:20:17.694" v="3" actId="20577"/>
      <pc:docMkLst>
        <pc:docMk/>
      </pc:docMkLst>
      <pc:sldChg chg="modSp">
        <pc:chgData name="Sophie Flood (Public Health Wales - Matrix House)" userId="S::sophie.flood@wales.nhs.uk::f1b68508-ff1d-4a78-a875-f6aa95017de1" providerId="AD" clId="Web-{68587A50-8438-1FF5-50C1-446299515C89}" dt="2025-01-22T14:20:17.694" v="3" actId="20577"/>
        <pc:sldMkLst>
          <pc:docMk/>
          <pc:sldMk cId="2629694126" sldId="305"/>
        </pc:sldMkLst>
        <pc:spChg chg="mod">
          <ac:chgData name="Sophie Flood (Public Health Wales - Matrix House)" userId="S::sophie.flood@wales.nhs.uk::f1b68508-ff1d-4a78-a875-f6aa95017de1" providerId="AD" clId="Web-{68587A50-8438-1FF5-50C1-446299515C89}" dt="2025-01-22T14:20:17.694" v="3" actId="20577"/>
          <ac:spMkLst>
            <pc:docMk/>
            <pc:sldMk cId="2629694126" sldId="305"/>
            <ac:spMk id="5" creationId="{9D16C461-1705-953C-AA71-3B5B6C0B4ECB}"/>
          </ac:spMkLst>
        </pc:spChg>
      </pc:sldChg>
    </pc:docChg>
  </pc:docChgLst>
  <pc:docChgLst>
    <pc:chgData name="Gareth Thomas (Public Health Wales, No. 2 Capital Quarter)" userId="S::gareth.thomas17@wales.nhs.uk::74ed2807-8d61-45c7-a3b0-de76cb24c3dd" providerId="AD" clId="Web-{1497B9D9-F0CB-9F3E-55D5-0981C6D0331C}"/>
    <pc:docChg chg="addSld modSld">
      <pc:chgData name="Gareth Thomas (Public Health Wales, No. 2 Capital Quarter)" userId="S::gareth.thomas17@wales.nhs.uk::74ed2807-8d61-45c7-a3b0-de76cb24c3dd" providerId="AD" clId="Web-{1497B9D9-F0CB-9F3E-55D5-0981C6D0331C}" dt="2025-01-20T15:02:50.565" v="54" actId="20577"/>
      <pc:docMkLst>
        <pc:docMk/>
      </pc:docMkLst>
      <pc:sldChg chg="addSp modSp new">
        <pc:chgData name="Gareth Thomas (Public Health Wales, No. 2 Capital Quarter)" userId="S::gareth.thomas17@wales.nhs.uk::74ed2807-8d61-45c7-a3b0-de76cb24c3dd" providerId="AD" clId="Web-{1497B9D9-F0CB-9F3E-55D5-0981C6D0331C}" dt="2025-01-20T15:02:50.565" v="54" actId="20577"/>
        <pc:sldMkLst>
          <pc:docMk/>
          <pc:sldMk cId="689723152" sldId="267"/>
        </pc:sldMkLst>
        <pc:spChg chg="add mod">
          <ac:chgData name="Gareth Thomas (Public Health Wales, No. 2 Capital Quarter)" userId="S::gareth.thomas17@wales.nhs.uk::74ed2807-8d61-45c7-a3b0-de76cb24c3dd" providerId="AD" clId="Web-{1497B9D9-F0CB-9F3E-55D5-0981C6D0331C}" dt="2025-01-20T15:02:50.565" v="54" actId="20577"/>
          <ac:spMkLst>
            <pc:docMk/>
            <pc:sldMk cId="689723152" sldId="267"/>
            <ac:spMk id="2" creationId="{BF202BB1-9A49-8551-CA46-D128CC381A3A}"/>
          </ac:spMkLst>
        </pc:spChg>
      </pc:sldChg>
    </pc:docChg>
  </pc:docChgLst>
  <pc:docChgLst>
    <pc:chgData clId="Web-{72326DD4-7E21-4571-6EDC-D5BA40DCDEF0}"/>
    <pc:docChg chg="addSld">
      <pc:chgData name="" userId="" providerId="" clId="Web-{72326DD4-7E21-4571-6EDC-D5BA40DCDEF0}" dt="2025-01-15T14:44:40.783" v="0"/>
      <pc:docMkLst>
        <pc:docMk/>
      </pc:docMkLst>
      <pc:sldChg chg="add">
        <pc:chgData name="" userId="" providerId="" clId="Web-{72326DD4-7E21-4571-6EDC-D5BA40DCDEF0}" dt="2025-01-15T14:44:40.783" v="0"/>
        <pc:sldMkLst>
          <pc:docMk/>
          <pc:sldMk cId="2837543079" sldId="304"/>
        </pc:sldMkLst>
      </pc:sldChg>
    </pc:docChg>
  </pc:docChgLst>
  <pc:docChgLst>
    <pc:chgData name="Grace Lawson (Public Health Wales - No. 2 Capital Quarter)" userId="S::grace.lawson@wales.nhs.uk::88c6baf7-06f7-4e16-85cb-71260126bd16" providerId="AD" clId="Web-{AF13B2E4-50BF-006B-4BEB-E3971CD2D956}"/>
    <pc:docChg chg="modSld">
      <pc:chgData name="Grace Lawson (Public Health Wales - No. 2 Capital Quarter)" userId="S::grace.lawson@wales.nhs.uk::88c6baf7-06f7-4e16-85cb-71260126bd16" providerId="AD" clId="Web-{AF13B2E4-50BF-006B-4BEB-E3971CD2D956}" dt="2024-08-02T11:07:28.563" v="120"/>
      <pc:docMkLst>
        <pc:docMk/>
      </pc:docMkLst>
      <pc:sldChg chg="modSp modCm">
        <pc:chgData name="Grace Lawson (Public Health Wales - No. 2 Capital Quarter)" userId="S::grace.lawson@wales.nhs.uk::88c6baf7-06f7-4e16-85cb-71260126bd16" providerId="AD" clId="Web-{AF13B2E4-50BF-006B-4BEB-E3971CD2D956}" dt="2024-08-02T10:31:20.338" v="18" actId="20577"/>
        <pc:sldMkLst>
          <pc:docMk/>
          <pc:sldMk cId="1740225333" sldId="262"/>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AF13B2E4-50BF-006B-4BEB-E3971CD2D956}" dt="2024-08-02T10:31:00.510" v="17" actId="20577"/>
              <pc2:cmMkLst xmlns:pc2="http://schemas.microsoft.com/office/powerpoint/2019/9/main/command">
                <pc:docMk/>
                <pc:sldMk cId="1740225333" sldId="262"/>
                <pc2:cmMk id="{EF43279F-A344-4D9A-AFDD-74131534804D}"/>
              </pc2:cmMkLst>
            </pc226:cmChg>
          </p:ext>
        </pc:extLst>
      </pc:sldChg>
      <pc:sldChg chg="modSp">
        <pc:chgData name="Grace Lawson (Public Health Wales - No. 2 Capital Quarter)" userId="S::grace.lawson@wales.nhs.uk::88c6baf7-06f7-4e16-85cb-71260126bd16" providerId="AD" clId="Web-{AF13B2E4-50BF-006B-4BEB-E3971CD2D956}" dt="2024-08-02T10:25:33.812" v="3" actId="20577"/>
        <pc:sldMkLst>
          <pc:docMk/>
          <pc:sldMk cId="3298304593" sldId="263"/>
        </pc:sldMkLst>
      </pc:sldChg>
      <pc:sldChg chg="modSp modCm">
        <pc:chgData name="Grace Lawson (Public Health Wales - No. 2 Capital Quarter)" userId="S::grace.lawson@wales.nhs.uk::88c6baf7-06f7-4e16-85cb-71260126bd16" providerId="AD" clId="Web-{AF13B2E4-50BF-006B-4BEB-E3971CD2D956}" dt="2024-08-02T11:02:54.285" v="26" actId="20577"/>
        <pc:sldMkLst>
          <pc:docMk/>
          <pc:sldMk cId="687702108" sldId="264"/>
        </pc:sldMkLst>
        <pc:extLst>
          <p:ext xmlns:p="http://schemas.openxmlformats.org/presentationml/2006/main" uri="{D6D511B9-2390-475A-947B-AFAB55BFBCF1}">
            <pc226:cmChg xmlns:pc226="http://schemas.microsoft.com/office/powerpoint/2022/06/main/command" chg="mod">
              <pc226:chgData name="Grace Lawson (Public Health Wales - No. 2 Capital Quarter)" userId="S::grace.lawson@wales.nhs.uk::88c6baf7-06f7-4e16-85cb-71260126bd16" providerId="AD" clId="Web-{AF13B2E4-50BF-006B-4BEB-E3971CD2D956}" dt="2024-08-02T11:01:02.983" v="19" actId="20577"/>
              <pc2:cmMkLst xmlns:pc2="http://schemas.microsoft.com/office/powerpoint/2019/9/main/command">
                <pc:docMk/>
                <pc:sldMk cId="687702108" sldId="264"/>
                <pc2:cmMk id="{6D06D2C3-478D-4AE6-96F3-A2B651237DBB}"/>
              </pc2:cmMkLst>
            </pc226:cmChg>
            <pc226:cmChg xmlns:pc226="http://schemas.microsoft.com/office/powerpoint/2022/06/main/command" chg="mod">
              <pc226:chgData name="Grace Lawson (Public Health Wales - No. 2 Capital Quarter)" userId="S::grace.lawson@wales.nhs.uk::88c6baf7-06f7-4e16-85cb-71260126bd16" providerId="AD" clId="Web-{AF13B2E4-50BF-006B-4BEB-E3971CD2D956}" dt="2024-08-02T11:01:02.983" v="19" actId="20577"/>
              <pc2:cmMkLst xmlns:pc2="http://schemas.microsoft.com/office/powerpoint/2019/9/main/command">
                <pc:docMk/>
                <pc:sldMk cId="687702108" sldId="264"/>
                <pc2:cmMk id="{C2F1D1E5-E552-49C0-A4B1-10C197BF485F}"/>
              </pc2:cmMkLst>
            </pc226:cmChg>
          </p:ext>
        </pc:extLst>
      </pc:sldChg>
      <pc:sldChg chg="modSp">
        <pc:chgData name="Grace Lawson (Public Health Wales - No. 2 Capital Quarter)" userId="S::grace.lawson@wales.nhs.uk::88c6baf7-06f7-4e16-85cb-71260126bd16" providerId="AD" clId="Web-{AF13B2E4-50BF-006B-4BEB-E3971CD2D956}" dt="2024-08-02T11:07:28.563" v="120"/>
        <pc:sldMkLst>
          <pc:docMk/>
          <pc:sldMk cId="3990787115" sldId="265"/>
        </pc:sldMkLst>
      </pc:sldChg>
    </pc:docChg>
  </pc:docChgLst>
  <pc:docChgLst>
    <pc:chgData name="Sophie Flood (Public Health Wales - Matrix House)" userId="S::sophie.flood@wales.nhs.uk::f1b68508-ff1d-4a78-a875-f6aa95017de1" providerId="AD" clId="Web-{F7A664B2-6EE8-38F3-D423-7B3CD807A4C5}"/>
    <pc:docChg chg="modSld">
      <pc:chgData name="Sophie Flood (Public Health Wales - Matrix House)" userId="S::sophie.flood@wales.nhs.uk::f1b68508-ff1d-4a78-a875-f6aa95017de1" providerId="AD" clId="Web-{F7A664B2-6EE8-38F3-D423-7B3CD807A4C5}" dt="2024-11-18T14:19:27.994" v="5" actId="20577"/>
      <pc:docMkLst>
        <pc:docMk/>
      </pc:docMkLst>
      <pc:sldChg chg="modSp">
        <pc:chgData name="Sophie Flood (Public Health Wales - Matrix House)" userId="S::sophie.flood@wales.nhs.uk::f1b68508-ff1d-4a78-a875-f6aa95017de1" providerId="AD" clId="Web-{F7A664B2-6EE8-38F3-D423-7B3CD807A4C5}" dt="2024-11-18T14:17:33.788" v="2" actId="20577"/>
        <pc:sldMkLst>
          <pc:docMk/>
          <pc:sldMk cId="4107502223" sldId="259"/>
        </pc:sldMkLst>
        <pc:spChg chg="mod">
          <ac:chgData name="Sophie Flood (Public Health Wales - Matrix House)" userId="S::sophie.flood@wales.nhs.uk::f1b68508-ff1d-4a78-a875-f6aa95017de1" providerId="AD" clId="Web-{F7A664B2-6EE8-38F3-D423-7B3CD807A4C5}" dt="2024-11-18T14:17:33.788" v="2" actId="20577"/>
          <ac:spMkLst>
            <pc:docMk/>
            <pc:sldMk cId="4107502223" sldId="259"/>
            <ac:spMk id="3" creationId="{9C7E2B99-9DD1-E311-74DF-CBA20D828138}"/>
          </ac:spMkLst>
        </pc:spChg>
      </pc:sldChg>
      <pc:sldChg chg="modSp">
        <pc:chgData name="Sophie Flood (Public Health Wales - Matrix House)" userId="S::sophie.flood@wales.nhs.uk::f1b68508-ff1d-4a78-a875-f6aa95017de1" providerId="AD" clId="Web-{F7A664B2-6EE8-38F3-D423-7B3CD807A4C5}" dt="2024-11-18T14:18:49.212" v="4" actId="20577"/>
        <pc:sldMkLst>
          <pc:docMk/>
          <pc:sldMk cId="3858275783" sldId="260"/>
        </pc:sldMkLst>
        <pc:spChg chg="mod">
          <ac:chgData name="Sophie Flood (Public Health Wales - Matrix House)" userId="S::sophie.flood@wales.nhs.uk::f1b68508-ff1d-4a78-a875-f6aa95017de1" providerId="AD" clId="Web-{F7A664B2-6EE8-38F3-D423-7B3CD807A4C5}" dt="2024-11-18T14:18:49.212" v="4" actId="20577"/>
          <ac:spMkLst>
            <pc:docMk/>
            <pc:sldMk cId="3858275783" sldId="260"/>
            <ac:spMk id="9" creationId="{DBFF0B87-5431-D2C5-4342-6DAD84DC7A2E}"/>
          </ac:spMkLst>
        </pc:spChg>
      </pc:sldChg>
      <pc:sldChg chg="modSp">
        <pc:chgData name="Sophie Flood (Public Health Wales - Matrix House)" userId="S::sophie.flood@wales.nhs.uk::f1b68508-ff1d-4a78-a875-f6aa95017de1" providerId="AD" clId="Web-{F7A664B2-6EE8-38F3-D423-7B3CD807A4C5}" dt="2024-11-18T14:19:27.994" v="5" actId="20577"/>
        <pc:sldMkLst>
          <pc:docMk/>
          <pc:sldMk cId="3087823423" sldId="261"/>
        </pc:sldMkLst>
        <pc:spChg chg="mod">
          <ac:chgData name="Sophie Flood (Public Health Wales - Matrix House)" userId="S::sophie.flood@wales.nhs.uk::f1b68508-ff1d-4a78-a875-f6aa95017de1" providerId="AD" clId="Web-{F7A664B2-6EE8-38F3-D423-7B3CD807A4C5}" dt="2024-11-18T14:19:27.994" v="5" actId="20577"/>
          <ac:spMkLst>
            <pc:docMk/>
            <pc:sldMk cId="3087823423" sldId="261"/>
            <ac:spMk id="9" creationId="{2ECAEBC2-E8D5-D742-2AAF-7411F5D20EF2}"/>
          </ac:spMkLst>
        </pc:spChg>
      </pc:sldChg>
    </pc:docChg>
  </pc:docChgLst>
  <pc:docChgLst>
    <pc:chgData name="Almaz Wong (Public Health Wales - No. 2 Capital Quarter)" userId="S::almaz.wong@wales.nhs.uk::ea748972-8fa9-44ab-8b63-a8fb3618c257" providerId="AD" clId="Web-{0D20A376-AF01-82ED-8229-6E8F5A77E13F}"/>
    <pc:docChg chg="addSld delSld modSld">
      <pc:chgData name="Almaz Wong (Public Health Wales - No. 2 Capital Quarter)" userId="S::almaz.wong@wales.nhs.uk::ea748972-8fa9-44ab-8b63-a8fb3618c257" providerId="AD" clId="Web-{0D20A376-AF01-82ED-8229-6E8F5A77E13F}" dt="2024-11-18T10:06:07.893" v="114"/>
      <pc:docMkLst>
        <pc:docMk/>
      </pc:docMkLst>
      <pc:sldChg chg="addSp delSp modSp">
        <pc:chgData name="Almaz Wong (Public Health Wales - No. 2 Capital Quarter)" userId="S::almaz.wong@wales.nhs.uk::ea748972-8fa9-44ab-8b63-a8fb3618c257" providerId="AD" clId="Web-{0D20A376-AF01-82ED-8229-6E8F5A77E13F}" dt="2024-11-18T09:59:25.853" v="54" actId="1076"/>
        <pc:sldMkLst>
          <pc:docMk/>
          <pc:sldMk cId="2926879243" sldId="256"/>
        </pc:sldMkLst>
        <pc:spChg chg="mod">
          <ac:chgData name="Almaz Wong (Public Health Wales - No. 2 Capital Quarter)" userId="S::almaz.wong@wales.nhs.uk::ea748972-8fa9-44ab-8b63-a8fb3618c257" providerId="AD" clId="Web-{0D20A376-AF01-82ED-8229-6E8F5A77E13F}" dt="2024-11-18T09:53:37.220" v="4" actId="1076"/>
          <ac:spMkLst>
            <pc:docMk/>
            <pc:sldMk cId="2926879243" sldId="256"/>
            <ac:spMk id="5" creationId="{3CE1152D-6BB6-3080-954C-28D9314E6AD5}"/>
          </ac:spMkLst>
        </pc:spChg>
        <pc:spChg chg="mod">
          <ac:chgData name="Almaz Wong (Public Health Wales - No. 2 Capital Quarter)" userId="S::almaz.wong@wales.nhs.uk::ea748972-8fa9-44ab-8b63-a8fb3618c257" providerId="AD" clId="Web-{0D20A376-AF01-82ED-8229-6E8F5A77E13F}" dt="2024-11-18T09:53:39.845" v="5" actId="1076"/>
          <ac:spMkLst>
            <pc:docMk/>
            <pc:sldMk cId="2926879243" sldId="256"/>
            <ac:spMk id="6" creationId="{49561BF0-1EE0-F350-32FC-16AB73C6A3DB}"/>
          </ac:spMkLst>
        </pc:spChg>
        <pc:picChg chg="add mod">
          <ac:chgData name="Almaz Wong (Public Health Wales - No. 2 Capital Quarter)" userId="S::almaz.wong@wales.nhs.uk::ea748972-8fa9-44ab-8b63-a8fb3618c257" providerId="AD" clId="Web-{0D20A376-AF01-82ED-8229-6E8F5A77E13F}" dt="2024-11-18T09:59:25.853" v="54" actId="1076"/>
          <ac:picMkLst>
            <pc:docMk/>
            <pc:sldMk cId="2926879243" sldId="256"/>
            <ac:picMk id="2" creationId="{AC132042-583A-F90F-2196-C214A577F3C8}"/>
          </ac:picMkLst>
        </pc:picChg>
        <pc:picChg chg="del mod">
          <ac:chgData name="Almaz Wong (Public Health Wales - No. 2 Capital Quarter)" userId="S::almaz.wong@wales.nhs.uk::ea748972-8fa9-44ab-8b63-a8fb3618c257" providerId="AD" clId="Web-{0D20A376-AF01-82ED-8229-6E8F5A77E13F}" dt="2024-11-18T09:59:06.102" v="46"/>
          <ac:picMkLst>
            <pc:docMk/>
            <pc:sldMk cId="2926879243" sldId="256"/>
            <ac:picMk id="4" creationId="{EA276E09-26C6-4FDE-62D8-F512FE8383CF}"/>
          </ac:picMkLst>
        </pc:picChg>
      </pc:sldChg>
      <pc:sldChg chg="delSp modSp">
        <pc:chgData name="Almaz Wong (Public Health Wales - No. 2 Capital Quarter)" userId="S::almaz.wong@wales.nhs.uk::ea748972-8fa9-44ab-8b63-a8fb3618c257" providerId="AD" clId="Web-{0D20A376-AF01-82ED-8229-6E8F5A77E13F}" dt="2024-11-18T09:55:13.847" v="30" actId="20577"/>
        <pc:sldMkLst>
          <pc:docMk/>
          <pc:sldMk cId="2167396426" sldId="257"/>
        </pc:sldMkLst>
        <pc:spChg chg="mod">
          <ac:chgData name="Almaz Wong (Public Health Wales - No. 2 Capital Quarter)" userId="S::almaz.wong@wales.nhs.uk::ea748972-8fa9-44ab-8b63-a8fb3618c257" providerId="AD" clId="Web-{0D20A376-AF01-82ED-8229-6E8F5A77E13F}" dt="2024-11-18T09:55:13.847" v="30" actId="20577"/>
          <ac:spMkLst>
            <pc:docMk/>
            <pc:sldMk cId="2167396426" sldId="257"/>
            <ac:spMk id="3" creationId="{D834DC58-4DC4-F26A-6ED1-44D6A5E6CA35}"/>
          </ac:spMkLst>
        </pc:spChg>
        <pc:spChg chg="del">
          <ac:chgData name="Almaz Wong (Public Health Wales - No. 2 Capital Quarter)" userId="S::almaz.wong@wales.nhs.uk::ea748972-8fa9-44ab-8b63-a8fb3618c257" providerId="AD" clId="Web-{0D20A376-AF01-82ED-8229-6E8F5A77E13F}" dt="2024-11-18T09:54:54.456" v="25"/>
          <ac:spMkLst>
            <pc:docMk/>
            <pc:sldMk cId="2167396426" sldId="257"/>
            <ac:spMk id="4" creationId="{D1C44FA3-E6B0-219A-90F0-7BE609798906}"/>
          </ac:spMkLst>
        </pc:spChg>
        <pc:picChg chg="mod">
          <ac:chgData name="Almaz Wong (Public Health Wales - No. 2 Capital Quarter)" userId="S::almaz.wong@wales.nhs.uk::ea748972-8fa9-44ab-8b63-a8fb3618c257" providerId="AD" clId="Web-{0D20A376-AF01-82ED-8229-6E8F5A77E13F}" dt="2024-11-18T09:55:05.644" v="29"/>
          <ac:picMkLst>
            <pc:docMk/>
            <pc:sldMk cId="2167396426" sldId="257"/>
            <ac:picMk id="2" creationId="{1A7B621E-AE0B-2530-03AF-64DE0260C89F}"/>
          </ac:picMkLst>
        </pc:picChg>
      </pc:sldChg>
      <pc:sldChg chg="modSp">
        <pc:chgData name="Almaz Wong (Public Health Wales - No. 2 Capital Quarter)" userId="S::almaz.wong@wales.nhs.uk::ea748972-8fa9-44ab-8b63-a8fb3618c257" providerId="AD" clId="Web-{0D20A376-AF01-82ED-8229-6E8F5A77E13F}" dt="2024-11-18T10:01:15.387" v="60" actId="20577"/>
        <pc:sldMkLst>
          <pc:docMk/>
          <pc:sldMk cId="4107502223" sldId="259"/>
        </pc:sldMkLst>
        <pc:spChg chg="mod">
          <ac:chgData name="Almaz Wong (Public Health Wales - No. 2 Capital Quarter)" userId="S::almaz.wong@wales.nhs.uk::ea748972-8fa9-44ab-8b63-a8fb3618c257" providerId="AD" clId="Web-{0D20A376-AF01-82ED-8229-6E8F5A77E13F}" dt="2024-11-18T09:56:16.036" v="43" actId="1076"/>
          <ac:spMkLst>
            <pc:docMk/>
            <pc:sldMk cId="4107502223" sldId="259"/>
            <ac:spMk id="3" creationId="{9C7E2B99-9DD1-E311-74DF-CBA20D828138}"/>
          </ac:spMkLst>
        </pc:spChg>
        <pc:spChg chg="mod">
          <ac:chgData name="Almaz Wong (Public Health Wales - No. 2 Capital Quarter)" userId="S::almaz.wong@wales.nhs.uk::ea748972-8fa9-44ab-8b63-a8fb3618c257" providerId="AD" clId="Web-{0D20A376-AF01-82ED-8229-6E8F5A77E13F}" dt="2024-11-18T10:01:15.387" v="60" actId="20577"/>
          <ac:spMkLst>
            <pc:docMk/>
            <pc:sldMk cId="4107502223" sldId="259"/>
            <ac:spMk id="6" creationId="{2936061B-CBEB-2332-16AA-51D15B155CE0}"/>
          </ac:spMkLst>
        </pc:spChg>
        <pc:picChg chg="mod">
          <ac:chgData name="Almaz Wong (Public Health Wales - No. 2 Capital Quarter)" userId="S::almaz.wong@wales.nhs.uk::ea748972-8fa9-44ab-8b63-a8fb3618c257" providerId="AD" clId="Web-{0D20A376-AF01-82ED-8229-6E8F5A77E13F}" dt="2024-11-18T09:56:35.630" v="45"/>
          <ac:picMkLst>
            <pc:docMk/>
            <pc:sldMk cId="4107502223" sldId="259"/>
            <ac:picMk id="2" creationId="{0546017B-0222-8B71-57F5-4F5BB4C2F909}"/>
          </ac:picMkLst>
        </pc:picChg>
      </pc:sldChg>
      <pc:sldChg chg="modSp">
        <pc:chgData name="Almaz Wong (Public Health Wales - No. 2 Capital Quarter)" userId="S::almaz.wong@wales.nhs.uk::ea748972-8fa9-44ab-8b63-a8fb3618c257" providerId="AD" clId="Web-{0D20A376-AF01-82ED-8229-6E8F5A77E13F}" dt="2024-11-18T10:03:16.936" v="80"/>
        <pc:sldMkLst>
          <pc:docMk/>
          <pc:sldMk cId="3858275783" sldId="260"/>
        </pc:sldMkLst>
        <pc:spChg chg="mod">
          <ac:chgData name="Almaz Wong (Public Health Wales - No. 2 Capital Quarter)" userId="S::almaz.wong@wales.nhs.uk::ea748972-8fa9-44ab-8b63-a8fb3618c257" providerId="AD" clId="Web-{0D20A376-AF01-82ED-8229-6E8F5A77E13F}" dt="2024-11-18T10:02:34.670" v="78" actId="20577"/>
          <ac:spMkLst>
            <pc:docMk/>
            <pc:sldMk cId="3858275783" sldId="260"/>
            <ac:spMk id="6" creationId="{2936061B-CBEB-2332-16AA-51D15B155CE0}"/>
          </ac:spMkLst>
        </pc:spChg>
        <pc:spChg chg="mod">
          <ac:chgData name="Almaz Wong (Public Health Wales - No. 2 Capital Quarter)" userId="S::almaz.wong@wales.nhs.uk::ea748972-8fa9-44ab-8b63-a8fb3618c257" providerId="AD" clId="Web-{0D20A376-AF01-82ED-8229-6E8F5A77E13F}" dt="2024-11-18T10:02:15.247" v="74" actId="1076"/>
          <ac:spMkLst>
            <pc:docMk/>
            <pc:sldMk cId="3858275783" sldId="260"/>
            <ac:spMk id="9" creationId="{DBFF0B87-5431-D2C5-4342-6DAD84DC7A2E}"/>
          </ac:spMkLst>
        </pc:spChg>
        <pc:picChg chg="mod">
          <ac:chgData name="Almaz Wong (Public Health Wales - No. 2 Capital Quarter)" userId="S::almaz.wong@wales.nhs.uk::ea748972-8fa9-44ab-8b63-a8fb3618c257" providerId="AD" clId="Web-{0D20A376-AF01-82ED-8229-6E8F5A77E13F}" dt="2024-11-18T10:03:16.936" v="80"/>
          <ac:picMkLst>
            <pc:docMk/>
            <pc:sldMk cId="3858275783" sldId="260"/>
            <ac:picMk id="2" creationId="{3CBE5452-2281-B878-F2B5-AA78215C2F8E}"/>
          </ac:picMkLst>
        </pc:picChg>
      </pc:sldChg>
      <pc:sldChg chg="modSp">
        <pc:chgData name="Almaz Wong (Public Health Wales - No. 2 Capital Quarter)" userId="S::almaz.wong@wales.nhs.uk::ea748972-8fa9-44ab-8b63-a8fb3618c257" providerId="AD" clId="Web-{0D20A376-AF01-82ED-8229-6E8F5A77E13F}" dt="2024-11-18T10:04:40.595" v="102" actId="14100"/>
        <pc:sldMkLst>
          <pc:docMk/>
          <pc:sldMk cId="3087823423" sldId="261"/>
        </pc:sldMkLst>
        <pc:spChg chg="mod">
          <ac:chgData name="Almaz Wong (Public Health Wales - No. 2 Capital Quarter)" userId="S::almaz.wong@wales.nhs.uk::ea748972-8fa9-44ab-8b63-a8fb3618c257" providerId="AD" clId="Web-{0D20A376-AF01-82ED-8229-6E8F5A77E13F}" dt="2024-11-18T10:04:40.595" v="102" actId="14100"/>
          <ac:spMkLst>
            <pc:docMk/>
            <pc:sldMk cId="3087823423" sldId="261"/>
            <ac:spMk id="6" creationId="{2936061B-CBEB-2332-16AA-51D15B155CE0}"/>
          </ac:spMkLst>
        </pc:spChg>
        <pc:spChg chg="mod">
          <ac:chgData name="Almaz Wong (Public Health Wales - No. 2 Capital Quarter)" userId="S::almaz.wong@wales.nhs.uk::ea748972-8fa9-44ab-8b63-a8fb3618c257" providerId="AD" clId="Web-{0D20A376-AF01-82ED-8229-6E8F5A77E13F}" dt="2024-11-18T10:04:25.094" v="97" actId="1076"/>
          <ac:spMkLst>
            <pc:docMk/>
            <pc:sldMk cId="3087823423" sldId="261"/>
            <ac:spMk id="9" creationId="{2ECAEBC2-E8D5-D742-2AAF-7411F5D20EF2}"/>
          </ac:spMkLst>
        </pc:spChg>
      </pc:sldChg>
      <pc:sldChg chg="modSp">
        <pc:chgData name="Almaz Wong (Public Health Wales - No. 2 Capital Quarter)" userId="S::almaz.wong@wales.nhs.uk::ea748972-8fa9-44ab-8b63-a8fb3618c257" providerId="AD" clId="Web-{0D20A376-AF01-82ED-8229-6E8F5A77E13F}" dt="2024-11-18T10:04:07.859" v="93" actId="20577"/>
        <pc:sldMkLst>
          <pc:docMk/>
          <pc:sldMk cId="1740225333" sldId="262"/>
        </pc:sldMkLst>
        <pc:spChg chg="mod">
          <ac:chgData name="Almaz Wong (Public Health Wales - No. 2 Capital Quarter)" userId="S::almaz.wong@wales.nhs.uk::ea748972-8fa9-44ab-8b63-a8fb3618c257" providerId="AD" clId="Web-{0D20A376-AF01-82ED-8229-6E8F5A77E13F}" dt="2024-11-18T10:04:07.859" v="93" actId="20577"/>
          <ac:spMkLst>
            <pc:docMk/>
            <pc:sldMk cId="1740225333" sldId="262"/>
            <ac:spMk id="6" creationId="{2936061B-CBEB-2332-16AA-51D15B155CE0}"/>
          </ac:spMkLst>
        </pc:spChg>
      </pc:sldChg>
      <pc:sldChg chg="modSp">
        <pc:chgData name="Almaz Wong (Public Health Wales - No. 2 Capital Quarter)" userId="S::almaz.wong@wales.nhs.uk::ea748972-8fa9-44ab-8b63-a8fb3618c257" providerId="AD" clId="Web-{0D20A376-AF01-82ED-8229-6E8F5A77E13F}" dt="2024-11-18T10:01:54.559" v="71" actId="20577"/>
        <pc:sldMkLst>
          <pc:docMk/>
          <pc:sldMk cId="3298304593" sldId="263"/>
        </pc:sldMkLst>
        <pc:spChg chg="mod">
          <ac:chgData name="Almaz Wong (Public Health Wales - No. 2 Capital Quarter)" userId="S::almaz.wong@wales.nhs.uk::ea748972-8fa9-44ab-8b63-a8fb3618c257" providerId="AD" clId="Web-{0D20A376-AF01-82ED-8229-6E8F5A77E13F}" dt="2024-11-18T10:01:54.559" v="71" actId="20577"/>
          <ac:spMkLst>
            <pc:docMk/>
            <pc:sldMk cId="3298304593" sldId="263"/>
            <ac:spMk id="6" creationId="{2936061B-CBEB-2332-16AA-51D15B155CE0}"/>
          </ac:spMkLst>
        </pc:spChg>
      </pc:sldChg>
      <pc:sldChg chg="modSp">
        <pc:chgData name="Almaz Wong (Public Health Wales - No. 2 Capital Quarter)" userId="S::almaz.wong@wales.nhs.uk::ea748972-8fa9-44ab-8b63-a8fb3618c257" providerId="AD" clId="Web-{0D20A376-AF01-82ED-8229-6E8F5A77E13F}" dt="2024-11-18T10:05:51.284" v="112" actId="20577"/>
        <pc:sldMkLst>
          <pc:docMk/>
          <pc:sldMk cId="687702108" sldId="264"/>
        </pc:sldMkLst>
        <pc:spChg chg="mod">
          <ac:chgData name="Almaz Wong (Public Health Wales - No. 2 Capital Quarter)" userId="S::almaz.wong@wales.nhs.uk::ea748972-8fa9-44ab-8b63-a8fb3618c257" providerId="AD" clId="Web-{0D20A376-AF01-82ED-8229-6E8F5A77E13F}" dt="2024-11-18T10:05:51.284" v="112" actId="20577"/>
          <ac:spMkLst>
            <pc:docMk/>
            <pc:sldMk cId="687702108" sldId="264"/>
            <ac:spMk id="6" creationId="{2936061B-CBEB-2332-16AA-51D15B155CE0}"/>
          </ac:spMkLst>
        </pc:spChg>
      </pc:sldChg>
      <pc:sldChg chg="del">
        <pc:chgData name="Almaz Wong (Public Health Wales - No. 2 Capital Quarter)" userId="S::almaz.wong@wales.nhs.uk::ea748972-8fa9-44ab-8b63-a8fb3618c257" providerId="AD" clId="Web-{0D20A376-AF01-82ED-8229-6E8F5A77E13F}" dt="2024-11-18T10:06:07.893" v="114"/>
        <pc:sldMkLst>
          <pc:docMk/>
          <pc:sldMk cId="58894469" sldId="265"/>
        </pc:sldMkLst>
      </pc:sldChg>
      <pc:sldChg chg="add">
        <pc:chgData name="Almaz Wong (Public Health Wales - No. 2 Capital Quarter)" userId="S::almaz.wong@wales.nhs.uk::ea748972-8fa9-44ab-8b63-a8fb3618c257" providerId="AD" clId="Web-{0D20A376-AF01-82ED-8229-6E8F5A77E13F}" dt="2024-11-18T10:06:04.534" v="113"/>
        <pc:sldMkLst>
          <pc:docMk/>
          <pc:sldMk cId="3982800032" sldId="266"/>
        </pc:sldMkLst>
      </pc:sldChg>
    </pc:docChg>
  </pc:docChgLst>
  <pc:docChgLst>
    <pc:chgData name="Sophie Flood (Public Health Wales - Matrix House)" userId="S::sophie.flood@wales.nhs.uk::f1b68508-ff1d-4a78-a875-f6aa95017de1" providerId="AD" clId="Web-{F5E56049-46A9-440B-C8DA-6304E0556546}"/>
    <pc:docChg chg="modSld">
      <pc:chgData name="Sophie Flood (Public Health Wales - Matrix House)" userId="S::sophie.flood@wales.nhs.uk::f1b68508-ff1d-4a78-a875-f6aa95017de1" providerId="AD" clId="Web-{F5E56049-46A9-440B-C8DA-6304E0556546}" dt="2025-02-03T12:01:24.278" v="43" actId="20577"/>
      <pc:docMkLst>
        <pc:docMk/>
      </pc:docMkLst>
      <pc:sldChg chg="modSp">
        <pc:chgData name="Sophie Flood (Public Health Wales - Matrix House)" userId="S::sophie.flood@wales.nhs.uk::f1b68508-ff1d-4a78-a875-f6aa95017de1" providerId="AD" clId="Web-{F5E56049-46A9-440B-C8DA-6304E0556546}" dt="2025-02-03T12:01:24.278" v="43" actId="20577"/>
        <pc:sldMkLst>
          <pc:docMk/>
          <pc:sldMk cId="2629694126" sldId="305"/>
        </pc:sldMkLst>
        <pc:spChg chg="mod">
          <ac:chgData name="Sophie Flood (Public Health Wales - Matrix House)" userId="S::sophie.flood@wales.nhs.uk::f1b68508-ff1d-4a78-a875-f6aa95017de1" providerId="AD" clId="Web-{F5E56049-46A9-440B-C8DA-6304E0556546}" dt="2025-02-03T12:01:24.278" v="43" actId="20577"/>
          <ac:spMkLst>
            <pc:docMk/>
            <pc:sldMk cId="2629694126" sldId="305"/>
            <ac:spMk id="8" creationId="{12D83889-0442-1959-F86D-9314EE1CFC28}"/>
          </ac:spMkLst>
        </pc:spChg>
      </pc:sldChg>
    </pc:docChg>
  </pc:docChgLst>
  <pc:docChgLst>
    <pc:chgData name="Leanne Small (Public Health Wales - No. 2 Capital Quarter)" userId="S::leanne.small@wales.nhs.uk::d76cf426-005f-434f-ac47-a5eb582e6007" providerId="AD" clId="Web-{154555C6-73CD-402D-A6FB-102D71E9532B}"/>
    <pc:docChg chg="addSld delSld modSld">
      <pc:chgData name="Leanne Small (Public Health Wales - No. 2 Capital Quarter)" userId="S::leanne.small@wales.nhs.uk::d76cf426-005f-434f-ac47-a5eb582e6007" providerId="AD" clId="Web-{154555C6-73CD-402D-A6FB-102D71E9532B}" dt="2024-06-24T12:37:01.146" v="287" actId="20577"/>
      <pc:docMkLst>
        <pc:docMk/>
      </pc:docMkLst>
      <pc:sldChg chg="modSp">
        <pc:chgData name="Leanne Small (Public Health Wales - No. 2 Capital Quarter)" userId="S::leanne.small@wales.nhs.uk::d76cf426-005f-434f-ac47-a5eb582e6007" providerId="AD" clId="Web-{154555C6-73CD-402D-A6FB-102D71E9532B}" dt="2024-06-24T10:29:10.452" v="7" actId="20577"/>
        <pc:sldMkLst>
          <pc:docMk/>
          <pc:sldMk cId="2926879243" sldId="256"/>
        </pc:sldMkLst>
      </pc:sldChg>
      <pc:sldChg chg="addSp delSp modSp">
        <pc:chgData name="Leanne Small (Public Health Wales - No. 2 Capital Quarter)" userId="S::leanne.small@wales.nhs.uk::d76cf426-005f-434f-ac47-a5eb582e6007" providerId="AD" clId="Web-{154555C6-73CD-402D-A6FB-102D71E9532B}" dt="2024-06-24T10:30:36.848" v="82" actId="20577"/>
        <pc:sldMkLst>
          <pc:docMk/>
          <pc:sldMk cId="2167396426" sldId="257"/>
        </pc:sldMkLst>
      </pc:sldChg>
      <pc:sldChg chg="del">
        <pc:chgData name="Leanne Small (Public Health Wales - No. 2 Capital Quarter)" userId="S::leanne.small@wales.nhs.uk::d76cf426-005f-434f-ac47-a5eb582e6007" providerId="AD" clId="Web-{154555C6-73CD-402D-A6FB-102D71E9532B}" dt="2024-06-24T10:30:48.192" v="86"/>
        <pc:sldMkLst>
          <pc:docMk/>
          <pc:sldMk cId="1096698909" sldId="258"/>
        </pc:sldMkLst>
      </pc:sldChg>
      <pc:sldChg chg="addSp delSp modSp mod modClrScheme chgLayout">
        <pc:chgData name="Leanne Small (Public Health Wales - No. 2 Capital Quarter)" userId="S::leanne.small@wales.nhs.uk::d76cf426-005f-434f-ac47-a5eb582e6007" providerId="AD" clId="Web-{154555C6-73CD-402D-A6FB-102D71E9532B}" dt="2024-06-24T10:39:05.157" v="148" actId="20577"/>
        <pc:sldMkLst>
          <pc:docMk/>
          <pc:sldMk cId="4107502223" sldId="259"/>
        </pc:sldMkLst>
      </pc:sldChg>
      <pc:sldChg chg="del">
        <pc:chgData name="Leanne Small (Public Health Wales - No. 2 Capital Quarter)" userId="S::leanne.small@wales.nhs.uk::d76cf426-005f-434f-ac47-a5eb582e6007" providerId="AD" clId="Web-{154555C6-73CD-402D-A6FB-102D71E9532B}" dt="2024-06-24T10:30:48.864" v="87"/>
        <pc:sldMkLst>
          <pc:docMk/>
          <pc:sldMk cId="3082546045" sldId="260"/>
        </pc:sldMkLst>
      </pc:sldChg>
      <pc:sldChg chg="modSp add del replId">
        <pc:chgData name="Leanne Small (Public Health Wales - No. 2 Capital Quarter)" userId="S::leanne.small@wales.nhs.uk::d76cf426-005f-434f-ac47-a5eb582e6007" providerId="AD" clId="Web-{154555C6-73CD-402D-A6FB-102D71E9532B}" dt="2024-06-24T12:36:33.785" v="260"/>
        <pc:sldMkLst>
          <pc:docMk/>
          <pc:sldMk cId="3858275783" sldId="260"/>
        </pc:sldMkLst>
      </pc:sldChg>
      <pc:sldChg chg="del">
        <pc:chgData name="Leanne Small (Public Health Wales - No. 2 Capital Quarter)" userId="S::leanne.small@wales.nhs.uk::d76cf426-005f-434f-ac47-a5eb582e6007" providerId="AD" clId="Web-{154555C6-73CD-402D-A6FB-102D71E9532B}" dt="2024-06-24T10:30:50.255" v="90"/>
        <pc:sldMkLst>
          <pc:docMk/>
          <pc:sldMk cId="915121716" sldId="261"/>
        </pc:sldMkLst>
      </pc:sldChg>
      <pc:sldChg chg="modSp add replId">
        <pc:chgData name="Leanne Small (Public Health Wales - No. 2 Capital Quarter)" userId="S::leanne.small@wales.nhs.uk::d76cf426-005f-434f-ac47-a5eb582e6007" providerId="AD" clId="Web-{154555C6-73CD-402D-A6FB-102D71E9532B}" dt="2024-06-24T12:37:01.146" v="287" actId="20577"/>
        <pc:sldMkLst>
          <pc:docMk/>
          <pc:sldMk cId="3087823423" sldId="261"/>
        </pc:sldMkLst>
      </pc:sldChg>
      <pc:sldChg chg="del">
        <pc:chgData name="Leanne Small (Public Health Wales - No. 2 Capital Quarter)" userId="S::leanne.small@wales.nhs.uk::d76cf426-005f-434f-ac47-a5eb582e6007" providerId="AD" clId="Web-{154555C6-73CD-402D-A6FB-102D71E9532B}" dt="2024-06-24T10:30:49.286" v="88"/>
        <pc:sldMkLst>
          <pc:docMk/>
          <pc:sldMk cId="640337454" sldId="262"/>
        </pc:sldMkLst>
      </pc:sldChg>
      <pc:sldChg chg="del">
        <pc:chgData name="Leanne Small (Public Health Wales - No. 2 Capital Quarter)" userId="S::leanne.small@wales.nhs.uk::d76cf426-005f-434f-ac47-a5eb582e6007" providerId="AD" clId="Web-{154555C6-73CD-402D-A6FB-102D71E9532B}" dt="2024-06-24T10:30:49.661" v="89"/>
        <pc:sldMkLst>
          <pc:docMk/>
          <pc:sldMk cId="383478240" sldId="263"/>
        </pc:sldMkLst>
      </pc:sldChg>
    </pc:docChg>
  </pc:docChgLst>
  <pc:docChgLst>
    <pc:chgData name="Grace Lawson (Public Health Wales - No. 2 Capital Quarter)" userId="S::grace.lawson@wales.nhs.uk::88c6baf7-06f7-4e16-85cb-71260126bd16" providerId="AD" clId="Web-{11BF82F5-615F-DB4E-8D7C-927095AF61A9}"/>
    <pc:docChg chg="addSld delSld modSld">
      <pc:chgData name="Grace Lawson (Public Health Wales - No. 2 Capital Quarter)" userId="S::grace.lawson@wales.nhs.uk::88c6baf7-06f7-4e16-85cb-71260126bd16" providerId="AD" clId="Web-{11BF82F5-615F-DB4E-8D7C-927095AF61A9}" dt="2024-07-23T13:41:01.593" v="87"/>
      <pc:docMkLst>
        <pc:docMk/>
      </pc:docMkLst>
      <pc:sldChg chg="modSp">
        <pc:chgData name="Grace Lawson (Public Health Wales - No. 2 Capital Quarter)" userId="S::grace.lawson@wales.nhs.uk::88c6baf7-06f7-4e16-85cb-71260126bd16" providerId="AD" clId="Web-{11BF82F5-615F-DB4E-8D7C-927095AF61A9}" dt="2024-07-23T13:38:23.334" v="43" actId="20577"/>
        <pc:sldMkLst>
          <pc:docMk/>
          <pc:sldMk cId="3087823423" sldId="261"/>
        </pc:sldMkLst>
      </pc:sldChg>
      <pc:sldChg chg="modSp">
        <pc:chgData name="Grace Lawson (Public Health Wales - No. 2 Capital Quarter)" userId="S::grace.lawson@wales.nhs.uk::88c6baf7-06f7-4e16-85cb-71260126bd16" providerId="AD" clId="Web-{11BF82F5-615F-DB4E-8D7C-927095AF61A9}" dt="2024-07-23T13:35:21.308" v="41" actId="20577"/>
        <pc:sldMkLst>
          <pc:docMk/>
          <pc:sldMk cId="3298304593" sldId="263"/>
        </pc:sldMkLst>
      </pc:sldChg>
      <pc:sldChg chg="add del replId">
        <pc:chgData name="Grace Lawson (Public Health Wales - No. 2 Capital Quarter)" userId="S::grace.lawson@wales.nhs.uk::88c6baf7-06f7-4e16-85cb-71260126bd16" providerId="AD" clId="Web-{11BF82F5-615F-DB4E-8D7C-927095AF61A9}" dt="2024-07-23T13:38:54.164" v="46"/>
        <pc:sldMkLst>
          <pc:docMk/>
          <pc:sldMk cId="3563274129" sldId="266"/>
        </pc:sldMkLst>
      </pc:sldChg>
      <pc:sldChg chg="modSp add del replId">
        <pc:chgData name="Grace Lawson (Public Health Wales - No. 2 Capital Quarter)" userId="S::grace.lawson@wales.nhs.uk::88c6baf7-06f7-4e16-85cb-71260126bd16" providerId="AD" clId="Web-{11BF82F5-615F-DB4E-8D7C-927095AF61A9}" dt="2024-07-23T13:41:01.593" v="87"/>
        <pc:sldMkLst>
          <pc:docMk/>
          <pc:sldMk cId="3283477508" sldId="267"/>
        </pc:sldMkLst>
      </pc:sldChg>
    </pc:docChg>
  </pc:docChgLst>
  <pc:docChgLst>
    <pc:chgData name="Leanne Small (Public Health Wales - No. 2 Capital Quarter)" userId="S::leanne.small@wales.nhs.uk::d76cf426-005f-434f-ac47-a5eb582e6007" providerId="AD" clId="Web-{98AF5C33-C3A7-4055-8061-E7E7E1779687}"/>
    <pc:docChg chg="mod addSld modSld">
      <pc:chgData name="Leanne Small (Public Health Wales - No. 2 Capital Quarter)" userId="S::leanne.small@wales.nhs.uk::d76cf426-005f-434f-ac47-a5eb582e6007" providerId="AD" clId="Web-{98AF5C33-C3A7-4055-8061-E7E7E1779687}" dt="2024-06-24T13:12:50.612" v="202" actId="14100"/>
      <pc:docMkLst>
        <pc:docMk/>
      </pc:docMkLst>
      <pc:sldChg chg="modSp">
        <pc:chgData name="Leanne Small (Public Health Wales - No. 2 Capital Quarter)" userId="S::leanne.small@wales.nhs.uk::d76cf426-005f-434f-ac47-a5eb582e6007" providerId="AD" clId="Web-{98AF5C33-C3A7-4055-8061-E7E7E1779687}" dt="2024-06-24T13:01:14.800" v="0" actId="20577"/>
        <pc:sldMkLst>
          <pc:docMk/>
          <pc:sldMk cId="2926879243" sldId="256"/>
        </pc:sldMkLst>
      </pc:sldChg>
      <pc:sldChg chg="modSp">
        <pc:chgData name="Leanne Small (Public Health Wales - No. 2 Capital Quarter)" userId="S::leanne.small@wales.nhs.uk::d76cf426-005f-434f-ac47-a5eb582e6007" providerId="AD" clId="Web-{98AF5C33-C3A7-4055-8061-E7E7E1779687}" dt="2024-06-24T13:11:26.470" v="174" actId="20577"/>
        <pc:sldMkLst>
          <pc:docMk/>
          <pc:sldMk cId="3858275783" sldId="260"/>
        </pc:sldMkLst>
      </pc:sldChg>
      <pc:sldChg chg="addSp delSp modSp add replId addCm">
        <pc:chgData name="Leanne Small (Public Health Wales - No. 2 Capital Quarter)" userId="S::leanne.small@wales.nhs.uk::d76cf426-005f-434f-ac47-a5eb582e6007" providerId="AD" clId="Web-{98AF5C33-C3A7-4055-8061-E7E7E1779687}" dt="2024-06-24T13:11:33.220" v="177" actId="20577"/>
        <pc:sldMkLst>
          <pc:docMk/>
          <pc:sldMk cId="1740225333" sldId="262"/>
        </pc:sldMkLst>
        <pc:extLst>
          <p:ext xmlns:p="http://schemas.openxmlformats.org/presentationml/2006/main" uri="{D6D511B9-2390-475A-947B-AFAB55BFBCF1}">
            <pc226:cmChg xmlns:pc226="http://schemas.microsoft.com/office/powerpoint/2022/06/main/command" chg="add">
              <pc226:chgData name="Leanne Small (Public Health Wales - No. 2 Capital Quarter)" userId="S::leanne.small@wales.nhs.uk::d76cf426-005f-434f-ac47-a5eb582e6007" providerId="AD" clId="Web-{98AF5C33-C3A7-4055-8061-E7E7E1779687}" dt="2024-06-24T13:06:11.963" v="98"/>
              <pc2:cmMkLst xmlns:pc2="http://schemas.microsoft.com/office/powerpoint/2019/9/main/command">
                <pc:docMk/>
                <pc:sldMk cId="1740225333" sldId="262"/>
                <pc2:cmMk id="{CB9815BE-E3A0-4A2A-BD0D-848A2737D926}"/>
              </pc2:cmMkLst>
            </pc226:cmChg>
          </p:ext>
        </pc:extLst>
      </pc:sldChg>
      <pc:sldChg chg="modSp add replId">
        <pc:chgData name="Leanne Small (Public Health Wales - No. 2 Capital Quarter)" userId="S::leanne.small@wales.nhs.uk::d76cf426-005f-434f-ac47-a5eb582e6007" providerId="AD" clId="Web-{98AF5C33-C3A7-4055-8061-E7E7E1779687}" dt="2024-06-24T13:12:50.612" v="202" actId="14100"/>
        <pc:sldMkLst>
          <pc:docMk/>
          <pc:sldMk cId="3298304593" sldId="263"/>
        </pc:sldMkLst>
      </pc:sldChg>
    </pc:docChg>
  </pc:docChgLst>
  <pc:docChgLst>
    <pc:chgData name="Anthony Priest (Public Health Wales - No. 2 Capital Quarter)" userId="S::anthony.priest2@wales.nhs.uk::46692481-554a-429c-bc03-d4cca9c03c2b" providerId="AD" clId="Web-{BAEA151C-BF7F-99E5-1A13-CF24B82E14D3}"/>
    <pc:docChg chg="modSld">
      <pc:chgData name="Anthony Priest (Public Health Wales - No. 2 Capital Quarter)" userId="S::anthony.priest2@wales.nhs.uk::46692481-554a-429c-bc03-d4cca9c03c2b" providerId="AD" clId="Web-{BAEA151C-BF7F-99E5-1A13-CF24B82E14D3}" dt="2024-11-14T10:02:03.885" v="1" actId="1076"/>
      <pc:docMkLst>
        <pc:docMk/>
      </pc:docMkLst>
      <pc:sldChg chg="modSp">
        <pc:chgData name="Anthony Priest (Public Health Wales - No. 2 Capital Quarter)" userId="S::anthony.priest2@wales.nhs.uk::46692481-554a-429c-bc03-d4cca9c03c2b" providerId="AD" clId="Web-{BAEA151C-BF7F-99E5-1A13-CF24B82E14D3}" dt="2024-11-14T10:02:03.885" v="1" actId="1076"/>
        <pc:sldMkLst>
          <pc:docMk/>
          <pc:sldMk cId="2926879243" sldId="256"/>
        </pc:sldMkLst>
        <pc:picChg chg="mod">
          <ac:chgData name="Anthony Priest (Public Health Wales - No. 2 Capital Quarter)" userId="S::anthony.priest2@wales.nhs.uk::46692481-554a-429c-bc03-d4cca9c03c2b" providerId="AD" clId="Web-{BAEA151C-BF7F-99E5-1A13-CF24B82E14D3}" dt="2024-11-14T10:02:03.885" v="1" actId="1076"/>
          <ac:picMkLst>
            <pc:docMk/>
            <pc:sldMk cId="2926879243" sldId="256"/>
            <ac:picMk id="2" creationId="{FAEEF4F4-28D2-FACB-935C-7887A28584E3}"/>
          </ac:picMkLst>
        </pc:picChg>
      </pc:sldChg>
    </pc:docChg>
  </pc:docChgLst>
  <pc:docChgLst>
    <pc:chgData name="Grace Lawson (Public Health Wales - No. 2 Capital Quarter)" userId="S::grace.lawson@wales.nhs.uk::88c6baf7-06f7-4e16-85cb-71260126bd16" providerId="AD" clId="Web-{32FCB30F-8377-6990-A051-EC0D80F6AA89}"/>
    <pc:docChg chg="mod modSld">
      <pc:chgData name="Grace Lawson (Public Health Wales - No. 2 Capital Quarter)" userId="S::grace.lawson@wales.nhs.uk::88c6baf7-06f7-4e16-85cb-71260126bd16" providerId="AD" clId="Web-{32FCB30F-8377-6990-A051-EC0D80F6AA89}" dt="2024-07-22T11:19:56.555" v="121"/>
      <pc:docMkLst>
        <pc:docMk/>
      </pc:docMkLst>
      <pc:sldChg chg="modCm">
        <pc:chgData name="Grace Lawson (Public Health Wales - No. 2 Capital Quarter)" userId="S::grace.lawson@wales.nhs.uk::88c6baf7-06f7-4e16-85cb-71260126bd16" providerId="AD" clId="Web-{32FCB30F-8377-6990-A051-EC0D80F6AA89}" dt="2024-07-22T11:05:34.369" v="1"/>
        <pc:sldMkLst>
          <pc:docMk/>
          <pc:sldMk cId="4107502223" sldId="259"/>
        </pc:sldMkLst>
        <pc:extLst>
          <p:ext xmlns:p="http://schemas.openxmlformats.org/presentationml/2006/main" uri="{D6D511B9-2390-475A-947B-AFAB55BFBCF1}">
            <pc226:cmChg xmlns:pc226="http://schemas.microsoft.com/office/powerpoint/2022/06/main/command" chg="">
              <pc226:chgData name="Grace Lawson (Public Health Wales - No. 2 Capital Quarter)" userId="S::grace.lawson@wales.nhs.uk::88c6baf7-06f7-4e16-85cb-71260126bd16" providerId="AD" clId="Web-{32FCB30F-8377-6990-A051-EC0D80F6AA89}" dt="2024-07-22T11:05:34.369" v="1"/>
              <pc2:cmMkLst xmlns:pc2="http://schemas.microsoft.com/office/powerpoint/2019/9/main/command">
                <pc:docMk/>
                <pc:sldMk cId="4107502223" sldId="259"/>
                <pc2:cmMk id="{9D8640CD-6D13-4928-9DA5-1BBAD7828A14}"/>
              </pc2:cmMkLst>
              <pc226:cmRplyChg chg="add">
                <pc226:chgData name="Grace Lawson (Public Health Wales - No. 2 Capital Quarter)" userId="S::grace.lawson@wales.nhs.uk::88c6baf7-06f7-4e16-85cb-71260126bd16" providerId="AD" clId="Web-{32FCB30F-8377-6990-A051-EC0D80F6AA89}" dt="2024-07-22T11:05:34.369" v="1"/>
                <pc2:cmRplyMkLst xmlns:pc2="http://schemas.microsoft.com/office/powerpoint/2019/9/main/command">
                  <pc:docMk/>
                  <pc:sldMk cId="4107502223" sldId="259"/>
                  <pc2:cmMk id="{9D8640CD-6D13-4928-9DA5-1BBAD7828A14}"/>
                  <pc2:cmRplyMk id="{0C32C4E9-3741-447E-90F6-B390843A7E57}"/>
                </pc2:cmRplyMkLst>
              </pc226:cmRplyChg>
            </pc226:cmChg>
          </p:ext>
        </pc:extLst>
      </pc:sldChg>
      <pc:sldChg chg="modCm">
        <pc:chgData name="Grace Lawson (Public Health Wales - No. 2 Capital Quarter)" userId="S::grace.lawson@wales.nhs.uk::88c6baf7-06f7-4e16-85cb-71260126bd16" providerId="AD" clId="Web-{32FCB30F-8377-6990-A051-EC0D80F6AA89}" dt="2024-07-22T11:19:36.945" v="120"/>
        <pc:sldMkLst>
          <pc:docMk/>
          <pc:sldMk cId="3087823423" sldId="261"/>
        </pc:sldMkLst>
        <pc:extLst>
          <p:ext xmlns:p="http://schemas.openxmlformats.org/presentationml/2006/main" uri="{D6D511B9-2390-475A-947B-AFAB55BFBCF1}">
            <pc226:cmChg xmlns:pc226="http://schemas.microsoft.com/office/powerpoint/2022/06/main/command" chg="mod modRxn">
              <pc226:chgData name="Grace Lawson (Public Health Wales - No. 2 Capital Quarter)" userId="S::grace.lawson@wales.nhs.uk::88c6baf7-06f7-4e16-85cb-71260126bd16" providerId="AD" clId="Web-{32FCB30F-8377-6990-A051-EC0D80F6AA89}" dt="2024-07-22T11:19:36.945" v="120"/>
              <pc2:cmMkLst xmlns:pc2="http://schemas.microsoft.com/office/powerpoint/2019/9/main/command">
                <pc:docMk/>
                <pc:sldMk cId="3087823423" sldId="261"/>
                <pc2:cmMk id="{D8E40919-88E6-43EB-BBCD-F17A5316052F}"/>
              </pc2:cmMkLst>
            </pc226:cmChg>
          </p:ext>
        </pc:extLst>
      </pc:sldChg>
      <pc:sldChg chg="modCm">
        <pc:chgData name="Grace Lawson (Public Health Wales - No. 2 Capital Quarter)" userId="S::grace.lawson@wales.nhs.uk::88c6baf7-06f7-4e16-85cb-71260126bd16" providerId="AD" clId="Web-{32FCB30F-8377-6990-A051-EC0D80F6AA89}" dt="2024-07-22T11:19:56.555" v="121"/>
        <pc:sldMkLst>
          <pc:docMk/>
          <pc:sldMk cId="687702108" sldId="264"/>
        </pc:sldMkLst>
        <pc:extLst>
          <p:ext xmlns:p="http://schemas.openxmlformats.org/presentationml/2006/main" uri="{D6D511B9-2390-475A-947B-AFAB55BFBCF1}">
            <pc226:cmChg xmlns:pc226="http://schemas.microsoft.com/office/powerpoint/2022/06/main/command" chg="mod modRxn">
              <pc226:chgData name="Grace Lawson (Public Health Wales - No. 2 Capital Quarter)" userId="S::grace.lawson@wales.nhs.uk::88c6baf7-06f7-4e16-85cb-71260126bd16" providerId="AD" clId="Web-{32FCB30F-8377-6990-A051-EC0D80F6AA89}" dt="2024-07-22T11:19:56.555" v="121"/>
              <pc2:cmMkLst xmlns:pc2="http://schemas.microsoft.com/office/powerpoint/2019/9/main/command">
                <pc:docMk/>
                <pc:sldMk cId="687702108" sldId="264"/>
                <pc2:cmMk id="{C2F1D1E5-E552-49C0-A4B1-10C197BF485F}"/>
              </pc2:cmMkLst>
            </pc226:cmChg>
          </p:ext>
        </pc:extLst>
      </pc:sldChg>
      <pc:sldChg chg="modSp">
        <pc:chgData name="Grace Lawson (Public Health Wales - No. 2 Capital Quarter)" userId="S::grace.lawson@wales.nhs.uk::88c6baf7-06f7-4e16-85cb-71260126bd16" providerId="AD" clId="Web-{32FCB30F-8377-6990-A051-EC0D80F6AA89}" dt="2024-07-22T11:10:36.755" v="119"/>
        <pc:sldMkLst>
          <pc:docMk/>
          <pc:sldMk cId="3990787115" sldId="265"/>
        </pc:sldMkLst>
      </pc:sldChg>
    </pc:docChg>
  </pc:docChgLst>
  <pc:docChgLst>
    <pc:chgData name="Lillie Price (Public Health Wales - No. 2 Capital Quarter)" userId="S::lillie.price@wales.nhs.uk::032d964d-be01-4d8a-8a44-d1d16ba64254" providerId="AD" clId="Web-{5E3BBEA0-0FA3-D127-7211-2C7D963FB4B5}"/>
    <pc:docChg chg="">
      <pc:chgData name="Lillie Price (Public Health Wales - No. 2 Capital Quarter)" userId="S::lillie.price@wales.nhs.uk::032d964d-be01-4d8a-8a44-d1d16ba64254" providerId="AD" clId="Web-{5E3BBEA0-0FA3-D127-7211-2C7D963FB4B5}" dt="2024-07-30T14:27:02.823" v="0"/>
      <pc:docMkLst>
        <pc:docMk/>
      </pc:docMkLst>
      <pc:sldChg chg="addCm">
        <pc:chgData name="Lillie Price (Public Health Wales - No. 2 Capital Quarter)" userId="S::lillie.price@wales.nhs.uk::032d964d-be01-4d8a-8a44-d1d16ba64254" providerId="AD" clId="Web-{5E3BBEA0-0FA3-D127-7211-2C7D963FB4B5}" dt="2024-07-30T14:27:02.823" v="0"/>
        <pc:sldMkLst>
          <pc:docMk/>
          <pc:sldMk cId="1740225333" sldId="262"/>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5E3BBEA0-0FA3-D127-7211-2C7D963FB4B5}" dt="2024-07-30T14:27:02.823" v="0"/>
              <pc2:cmMkLst xmlns:pc2="http://schemas.microsoft.com/office/powerpoint/2019/9/main/command">
                <pc:docMk/>
                <pc:sldMk cId="1740225333" sldId="262"/>
                <pc2:cmMk id="{EF43279F-A344-4D9A-AFDD-74131534804D}"/>
              </pc2:cmMkLst>
            </pc226:cmChg>
          </p:ext>
        </pc:extLst>
      </pc:sldChg>
    </pc:docChg>
  </pc:docChgLst>
  <pc:docChgLst>
    <pc:chgData name="Gareth Thomas (Public Health Wales, No. 2 Capital Quarter)" userId="S::gareth.thomas17@wales.nhs.uk::74ed2807-8d61-45c7-a3b0-de76cb24c3dd" providerId="AD" clId="Web-{916CB1A9-0C2E-5F30-D2EF-0F094B59D0E8}"/>
    <pc:docChg chg="modSld">
      <pc:chgData name="Gareth Thomas (Public Health Wales, No. 2 Capital Quarter)" userId="S::gareth.thomas17@wales.nhs.uk::74ed2807-8d61-45c7-a3b0-de76cb24c3dd" providerId="AD" clId="Web-{916CB1A9-0C2E-5F30-D2EF-0F094B59D0E8}" dt="2025-01-20T15:17:03.974" v="8" actId="20577"/>
      <pc:docMkLst>
        <pc:docMk/>
      </pc:docMkLst>
      <pc:sldChg chg="modSp">
        <pc:chgData name="Gareth Thomas (Public Health Wales, No. 2 Capital Quarter)" userId="S::gareth.thomas17@wales.nhs.uk::74ed2807-8d61-45c7-a3b0-de76cb24c3dd" providerId="AD" clId="Web-{916CB1A9-0C2E-5F30-D2EF-0F094B59D0E8}" dt="2025-01-20T15:17:03.974" v="8" actId="20577"/>
        <pc:sldMkLst>
          <pc:docMk/>
          <pc:sldMk cId="689723152" sldId="267"/>
        </pc:sldMkLst>
        <pc:spChg chg="mod">
          <ac:chgData name="Gareth Thomas (Public Health Wales, No. 2 Capital Quarter)" userId="S::gareth.thomas17@wales.nhs.uk::74ed2807-8d61-45c7-a3b0-de76cb24c3dd" providerId="AD" clId="Web-{916CB1A9-0C2E-5F30-D2EF-0F094B59D0E8}" dt="2025-01-20T15:17:03.974" v="8" actId="20577"/>
          <ac:spMkLst>
            <pc:docMk/>
            <pc:sldMk cId="689723152" sldId="267"/>
            <ac:spMk id="2" creationId="{BF202BB1-9A49-8551-CA46-D128CC381A3A}"/>
          </ac:spMkLst>
        </pc:spChg>
      </pc:sldChg>
    </pc:docChg>
  </pc:docChgLst>
  <pc:docChgLst>
    <pc:chgData name="Lucy Jayne (Public Health Wales - No. 2 Capital Quarter)" userId="S::lucy.jayne@wales.nhs.uk::7eb58db9-16aa-42b3-9796-7f97c022edec" providerId="AD" clId="Web-{2B87FA95-D067-0F57-9232-7F6A5867529B}"/>
    <pc:docChg chg="mod">
      <pc:chgData name="Lucy Jayne (Public Health Wales - No. 2 Capital Quarter)" userId="S::lucy.jayne@wales.nhs.uk::7eb58db9-16aa-42b3-9796-7f97c022edec" providerId="AD" clId="Web-{2B87FA95-D067-0F57-9232-7F6A5867529B}" dt="2024-07-12T14:19:57.378" v="1"/>
      <pc:docMkLst>
        <pc:docMk/>
      </pc:docMkLst>
      <pc:sldChg chg="modCm">
        <pc:chgData name="Lucy Jayne (Public Health Wales - No. 2 Capital Quarter)" userId="S::lucy.jayne@wales.nhs.uk::7eb58db9-16aa-42b3-9796-7f97c022edec" providerId="AD" clId="Web-{2B87FA95-D067-0F57-9232-7F6A5867529B}" dt="2024-07-12T14:19:57.378" v="1"/>
        <pc:sldMkLst>
          <pc:docMk/>
          <pc:sldMk cId="4107502223" sldId="259"/>
        </pc:sldMkLst>
        <pc:extLst>
          <p:ext xmlns:p="http://schemas.openxmlformats.org/presentationml/2006/main" uri="{D6D511B9-2390-475A-947B-AFAB55BFBCF1}">
            <pc226:cmChg xmlns:pc226="http://schemas.microsoft.com/office/powerpoint/2022/06/main/command" chg="mod modRxn">
              <pc226:chgData name="Lucy Jayne (Public Health Wales - No. 2 Capital Quarter)" userId="S::lucy.jayne@wales.nhs.uk::7eb58db9-16aa-42b3-9796-7f97c022edec" providerId="AD" clId="Web-{2B87FA95-D067-0F57-9232-7F6A5867529B}" dt="2024-07-12T14:19:57.378" v="1"/>
              <pc2:cmMkLst xmlns:pc2="http://schemas.microsoft.com/office/powerpoint/2019/9/main/command">
                <pc:docMk/>
                <pc:sldMk cId="4107502223" sldId="259"/>
                <pc2:cmMk id="{9D8640CD-6D13-4928-9DA5-1BBAD7828A14}"/>
              </pc2:cmMkLst>
            </pc226:cmChg>
          </p:ext>
        </pc:extLst>
      </pc:sldChg>
    </pc:docChg>
  </pc:docChgLst>
  <pc:docChgLst>
    <pc:chgData name="Sophie Flood (Public Health Wales - Matrix House)" userId="S::sophie.flood@wales.nhs.uk::f1b68508-ff1d-4a78-a875-f6aa95017de1" providerId="AD" clId="Web-{BB0CDF02-BEAC-6B69-BD69-3C9111EC0B4A}"/>
    <pc:docChg chg="modSld">
      <pc:chgData name="Sophie Flood (Public Health Wales - Matrix House)" userId="S::sophie.flood@wales.nhs.uk::f1b68508-ff1d-4a78-a875-f6aa95017de1" providerId="AD" clId="Web-{BB0CDF02-BEAC-6B69-BD69-3C9111EC0B4A}" dt="2024-11-12T13:57:58.684" v="6" actId="20577"/>
      <pc:docMkLst>
        <pc:docMk/>
      </pc:docMkLst>
      <pc:sldChg chg="modSp">
        <pc:chgData name="Sophie Flood (Public Health Wales - Matrix House)" userId="S::sophie.flood@wales.nhs.uk::f1b68508-ff1d-4a78-a875-f6aa95017de1" providerId="AD" clId="Web-{BB0CDF02-BEAC-6B69-BD69-3C9111EC0B4A}" dt="2024-11-12T13:56:38.150" v="4" actId="20577"/>
        <pc:sldMkLst>
          <pc:docMk/>
          <pc:sldMk cId="3858275783" sldId="260"/>
        </pc:sldMkLst>
        <pc:spChg chg="mod">
          <ac:chgData name="Sophie Flood (Public Health Wales - Matrix House)" userId="S::sophie.flood@wales.nhs.uk::f1b68508-ff1d-4a78-a875-f6aa95017de1" providerId="AD" clId="Web-{BB0CDF02-BEAC-6B69-BD69-3C9111EC0B4A}" dt="2024-11-12T13:56:38.150" v="4" actId="20577"/>
          <ac:spMkLst>
            <pc:docMk/>
            <pc:sldMk cId="3858275783" sldId="260"/>
            <ac:spMk id="6" creationId="{2936061B-CBEB-2332-16AA-51D15B155CE0}"/>
          </ac:spMkLst>
        </pc:spChg>
      </pc:sldChg>
      <pc:sldChg chg="modSp">
        <pc:chgData name="Sophie Flood (Public Health Wales - Matrix House)" userId="S::sophie.flood@wales.nhs.uk::f1b68508-ff1d-4a78-a875-f6aa95017de1" providerId="AD" clId="Web-{BB0CDF02-BEAC-6B69-BD69-3C9111EC0B4A}" dt="2024-11-12T13:57:58.684" v="6" actId="20577"/>
        <pc:sldMkLst>
          <pc:docMk/>
          <pc:sldMk cId="3087823423" sldId="261"/>
        </pc:sldMkLst>
        <pc:spChg chg="mod">
          <ac:chgData name="Sophie Flood (Public Health Wales - Matrix House)" userId="S::sophie.flood@wales.nhs.uk::f1b68508-ff1d-4a78-a875-f6aa95017de1" providerId="AD" clId="Web-{BB0CDF02-BEAC-6B69-BD69-3C9111EC0B4A}" dt="2024-11-12T13:57:58.684" v="6" actId="20577"/>
          <ac:spMkLst>
            <pc:docMk/>
            <pc:sldMk cId="3087823423" sldId="261"/>
            <ac:spMk id="6" creationId="{2936061B-CBEB-2332-16AA-51D15B155CE0}"/>
          </ac:spMkLst>
        </pc:spChg>
      </pc:sldChg>
      <pc:sldChg chg="modSp">
        <pc:chgData name="Sophie Flood (Public Health Wales - Matrix House)" userId="S::sophie.flood@wales.nhs.uk::f1b68508-ff1d-4a78-a875-f6aa95017de1" providerId="AD" clId="Web-{BB0CDF02-BEAC-6B69-BD69-3C9111EC0B4A}" dt="2024-11-12T13:55:57.071" v="2" actId="20577"/>
        <pc:sldMkLst>
          <pc:docMk/>
          <pc:sldMk cId="3298304593" sldId="263"/>
        </pc:sldMkLst>
        <pc:spChg chg="mod">
          <ac:chgData name="Sophie Flood (Public Health Wales - Matrix House)" userId="S::sophie.flood@wales.nhs.uk::f1b68508-ff1d-4a78-a875-f6aa95017de1" providerId="AD" clId="Web-{BB0CDF02-BEAC-6B69-BD69-3C9111EC0B4A}" dt="2024-11-12T13:55:57.071" v="2" actId="20577"/>
          <ac:spMkLst>
            <pc:docMk/>
            <pc:sldMk cId="3298304593" sldId="263"/>
            <ac:spMk id="6" creationId="{2936061B-CBEB-2332-16AA-51D15B155CE0}"/>
          </ac:spMkLst>
        </pc:spChg>
      </pc:sldChg>
    </pc:docChg>
  </pc:docChgLst>
  <pc:docChgLst>
    <pc:chgData name="Leanne Small (Public Health Wales - No. 2 Capital Quarter)" userId="S::leanne.small@wales.nhs.uk::d76cf426-005f-434f-ac47-a5eb582e6007" providerId="AD" clId="Web-{C152C02F-5AFE-4124-B747-40F40742C7ED}"/>
    <pc:docChg chg="modSld">
      <pc:chgData name="Leanne Small (Public Health Wales - No. 2 Capital Quarter)" userId="S::leanne.small@wales.nhs.uk::d76cf426-005f-434f-ac47-a5eb582e6007" providerId="AD" clId="Web-{C152C02F-5AFE-4124-B747-40F40742C7ED}" dt="2024-09-02T14:00:17.056" v="54"/>
      <pc:docMkLst>
        <pc:docMk/>
      </pc:docMkLst>
      <pc:sldChg chg="modSp modCm">
        <pc:chgData name="Leanne Small (Public Health Wales - No. 2 Capital Quarter)" userId="S::leanne.small@wales.nhs.uk::d76cf426-005f-434f-ac47-a5eb582e6007" providerId="AD" clId="Web-{C152C02F-5AFE-4124-B747-40F40742C7ED}" dt="2024-09-02T13:59:58.415" v="6" actId="20577"/>
        <pc:sldMkLst>
          <pc:docMk/>
          <pc:sldMk cId="1740225333" sldId="262"/>
        </pc:sldMkLst>
        <pc:spChg chg="mod">
          <ac:chgData name="Leanne Small (Public Health Wales - No. 2 Capital Quarter)" userId="S::leanne.small@wales.nhs.uk::d76cf426-005f-434f-ac47-a5eb582e6007" providerId="AD" clId="Web-{C152C02F-5AFE-4124-B747-40F40742C7ED}" dt="2024-09-02T13:59:58.415" v="6" actId="20577"/>
          <ac:spMkLst>
            <pc:docMk/>
            <pc:sldMk cId="1740225333" sldId="262"/>
            <ac:spMk id="6" creationId="{2936061B-CBEB-2332-16AA-51D15B155CE0}"/>
          </ac:spMkLst>
        </pc:spChg>
        <pc:extLst>
          <p:ext xmlns:p="http://schemas.openxmlformats.org/presentationml/2006/main" uri="{D6D511B9-2390-475A-947B-AFAB55BFBCF1}">
            <pc226:cmChg xmlns:pc226="http://schemas.microsoft.com/office/powerpoint/2022/06/main/command" chg="mod">
              <pc226:chgData name="Leanne Small (Public Health Wales - No. 2 Capital Quarter)" userId="S::leanne.small@wales.nhs.uk::d76cf426-005f-434f-ac47-a5eb582e6007" providerId="AD" clId="Web-{C152C02F-5AFE-4124-B747-40F40742C7ED}" dt="2024-09-02T13:59:56.415" v="4" actId="20577"/>
              <pc2:cmMkLst xmlns:pc2="http://schemas.microsoft.com/office/powerpoint/2019/9/main/command">
                <pc:docMk/>
                <pc:sldMk cId="1740225333" sldId="262"/>
                <pc2:cmMk id="{EF43279F-A344-4D9A-AFDD-74131534804D}"/>
              </pc2:cmMkLst>
            </pc226:cmChg>
          </p:ext>
        </pc:extLst>
      </pc:sldChg>
      <pc:sldChg chg="modSp">
        <pc:chgData name="Leanne Small (Public Health Wales - No. 2 Capital Quarter)" userId="S::leanne.small@wales.nhs.uk::d76cf426-005f-434f-ac47-a5eb582e6007" providerId="AD" clId="Web-{C152C02F-5AFE-4124-B747-40F40742C7ED}" dt="2024-09-02T13:59:20.507" v="2" actId="20577"/>
        <pc:sldMkLst>
          <pc:docMk/>
          <pc:sldMk cId="3298304593" sldId="263"/>
        </pc:sldMkLst>
        <pc:spChg chg="mod">
          <ac:chgData name="Leanne Small (Public Health Wales - No. 2 Capital Quarter)" userId="S::leanne.small@wales.nhs.uk::d76cf426-005f-434f-ac47-a5eb582e6007" providerId="AD" clId="Web-{C152C02F-5AFE-4124-B747-40F40742C7ED}" dt="2024-09-02T13:59:20.507" v="2" actId="20577"/>
          <ac:spMkLst>
            <pc:docMk/>
            <pc:sldMk cId="3298304593" sldId="263"/>
            <ac:spMk id="6" creationId="{2936061B-CBEB-2332-16AA-51D15B155CE0}"/>
          </ac:spMkLst>
        </pc:spChg>
      </pc:sldChg>
      <pc:sldChg chg="modSp">
        <pc:chgData name="Leanne Small (Public Health Wales - No. 2 Capital Quarter)" userId="S::leanne.small@wales.nhs.uk::d76cf426-005f-434f-ac47-a5eb582e6007" providerId="AD" clId="Web-{C152C02F-5AFE-4124-B747-40F40742C7ED}" dt="2024-09-02T14:00:17.056" v="54"/>
        <pc:sldMkLst>
          <pc:docMk/>
          <pc:sldMk cId="3990787115" sldId="265"/>
        </pc:sldMkLst>
      </pc:sldChg>
    </pc:docChg>
  </pc:docChgLst>
  <pc:docChgLst>
    <pc:chgData name="Leanne Small (Public Health Wales - No. 2 Capital Quarter)" userId="S::leanne.small@wales.nhs.uk::d76cf426-005f-434f-ac47-a5eb582e6007" providerId="AD" clId="Web-{4C2BAE33-320B-4284-BE4F-E63DE628C525}"/>
    <pc:docChg chg="modSld">
      <pc:chgData name="Leanne Small (Public Health Wales - No. 2 Capital Quarter)" userId="S::leanne.small@wales.nhs.uk::d76cf426-005f-434f-ac47-a5eb582e6007" providerId="AD" clId="Web-{4C2BAE33-320B-4284-BE4F-E63DE628C525}" dt="2024-07-01T08:12:53.194" v="0"/>
      <pc:docMkLst>
        <pc:docMk/>
      </pc:docMkLst>
      <pc:sldChg chg="delSp">
        <pc:chgData name="Leanne Small (Public Health Wales - No. 2 Capital Quarter)" userId="S::leanne.small@wales.nhs.uk::d76cf426-005f-434f-ac47-a5eb582e6007" providerId="AD" clId="Web-{4C2BAE33-320B-4284-BE4F-E63DE628C525}" dt="2024-07-01T08:12:53.194" v="0"/>
        <pc:sldMkLst>
          <pc:docMk/>
          <pc:sldMk cId="3990787115" sldId="265"/>
        </pc:sldMkLst>
      </pc:sldChg>
    </pc:docChg>
  </pc:docChgLst>
  <pc:docChgLst>
    <pc:chgData name="Almaz Wong (Public Health Wales - No. 2 Capital Quarter)" userId="S::almaz.wong@wales.nhs.uk::ea748972-8fa9-44ab-8b63-a8fb3618c257" providerId="AD" clId="Web-{00FE7F71-17BD-C4F7-A7E3-EF8155F3C9E4}"/>
    <pc:docChg chg="modSld">
      <pc:chgData name="Almaz Wong (Public Health Wales - No. 2 Capital Quarter)" userId="S::almaz.wong@wales.nhs.uk::ea748972-8fa9-44ab-8b63-a8fb3618c257" providerId="AD" clId="Web-{00FE7F71-17BD-C4F7-A7E3-EF8155F3C9E4}" dt="2025-06-23T09:38:00.330" v="15" actId="14100"/>
      <pc:docMkLst>
        <pc:docMk/>
      </pc:docMkLst>
      <pc:sldChg chg="addSp delSp modSp">
        <pc:chgData name="Almaz Wong (Public Health Wales - No. 2 Capital Quarter)" userId="S::almaz.wong@wales.nhs.uk::ea748972-8fa9-44ab-8b63-a8fb3618c257" providerId="AD" clId="Web-{00FE7F71-17BD-C4F7-A7E3-EF8155F3C9E4}" dt="2025-06-23T09:36:48.438" v="2" actId="1076"/>
        <pc:sldMkLst>
          <pc:docMk/>
          <pc:sldMk cId="2926879243" sldId="256"/>
        </pc:sldMkLst>
        <pc:picChg chg="add mod">
          <ac:chgData name="Almaz Wong (Public Health Wales - No. 2 Capital Quarter)" userId="S::almaz.wong@wales.nhs.uk::ea748972-8fa9-44ab-8b63-a8fb3618c257" providerId="AD" clId="Web-{00FE7F71-17BD-C4F7-A7E3-EF8155F3C9E4}" dt="2025-06-23T09:36:48.438" v="2" actId="1076"/>
          <ac:picMkLst>
            <pc:docMk/>
            <pc:sldMk cId="2926879243" sldId="256"/>
            <ac:picMk id="2" creationId="{C76DBFD7-D2F8-DE7F-3761-30033BEB02EB}"/>
          </ac:picMkLst>
        </pc:picChg>
        <pc:picChg chg="del">
          <ac:chgData name="Almaz Wong (Public Health Wales - No. 2 Capital Quarter)" userId="S::almaz.wong@wales.nhs.uk::ea748972-8fa9-44ab-8b63-a8fb3618c257" providerId="AD" clId="Web-{00FE7F71-17BD-C4F7-A7E3-EF8155F3C9E4}" dt="2025-06-23T09:36:44.500" v="0"/>
          <ac:picMkLst>
            <pc:docMk/>
            <pc:sldMk cId="2926879243" sldId="256"/>
            <ac:picMk id="4" creationId="{59AE2B8A-CEF2-5F4D-EF88-1D5B6A5D74EA}"/>
          </ac:picMkLst>
        </pc:picChg>
      </pc:sldChg>
      <pc:sldChg chg="addSp delSp modSp">
        <pc:chgData name="Almaz Wong (Public Health Wales - No. 2 Capital Quarter)" userId="S::almaz.wong@wales.nhs.uk::ea748972-8fa9-44ab-8b63-a8fb3618c257" providerId="AD" clId="Web-{00FE7F71-17BD-C4F7-A7E3-EF8155F3C9E4}" dt="2025-06-23T09:37:00.251" v="5" actId="1076"/>
        <pc:sldMkLst>
          <pc:docMk/>
          <pc:sldMk cId="2167396426" sldId="257"/>
        </pc:sldMkLst>
        <pc:picChg chg="add mod">
          <ac:chgData name="Almaz Wong (Public Health Wales - No. 2 Capital Quarter)" userId="S::almaz.wong@wales.nhs.uk::ea748972-8fa9-44ab-8b63-a8fb3618c257" providerId="AD" clId="Web-{00FE7F71-17BD-C4F7-A7E3-EF8155F3C9E4}" dt="2025-06-23T09:37:00.251" v="5" actId="1076"/>
          <ac:picMkLst>
            <pc:docMk/>
            <pc:sldMk cId="2167396426" sldId="257"/>
            <ac:picMk id="2" creationId="{B9FE5408-CF5D-3227-9C7C-2DEBBE01FB60}"/>
          </ac:picMkLst>
        </pc:picChg>
        <pc:picChg chg="del">
          <ac:chgData name="Almaz Wong (Public Health Wales - No. 2 Capital Quarter)" userId="S::almaz.wong@wales.nhs.uk::ea748972-8fa9-44ab-8b63-a8fb3618c257" providerId="AD" clId="Web-{00FE7F71-17BD-C4F7-A7E3-EF8155F3C9E4}" dt="2025-06-23T09:36:55.329" v="3"/>
          <ac:picMkLst>
            <pc:docMk/>
            <pc:sldMk cId="2167396426" sldId="257"/>
            <ac:picMk id="5" creationId="{4B352021-C11E-9E0D-5176-0ED55A46959C}"/>
          </ac:picMkLst>
        </pc:picChg>
      </pc:sldChg>
      <pc:sldChg chg="addSp delSp modSp">
        <pc:chgData name="Almaz Wong (Public Health Wales - No. 2 Capital Quarter)" userId="S::almaz.wong@wales.nhs.uk::ea748972-8fa9-44ab-8b63-a8fb3618c257" providerId="AD" clId="Web-{00FE7F71-17BD-C4F7-A7E3-EF8155F3C9E4}" dt="2025-06-23T09:37:12.657" v="8" actId="1076"/>
        <pc:sldMkLst>
          <pc:docMk/>
          <pc:sldMk cId="4107502223" sldId="259"/>
        </pc:sldMkLst>
        <pc:picChg chg="add mod">
          <ac:chgData name="Almaz Wong (Public Health Wales - No. 2 Capital Quarter)" userId="S::almaz.wong@wales.nhs.uk::ea748972-8fa9-44ab-8b63-a8fb3618c257" providerId="AD" clId="Web-{00FE7F71-17BD-C4F7-A7E3-EF8155F3C9E4}" dt="2025-06-23T09:37:12.657" v="8" actId="1076"/>
          <ac:picMkLst>
            <pc:docMk/>
            <pc:sldMk cId="4107502223" sldId="259"/>
            <ac:picMk id="2" creationId="{A9DDC87B-86F2-DF76-D57F-B73A5D49D3F7}"/>
          </ac:picMkLst>
        </pc:picChg>
        <pc:picChg chg="del">
          <ac:chgData name="Almaz Wong (Public Health Wales - No. 2 Capital Quarter)" userId="S::almaz.wong@wales.nhs.uk::ea748972-8fa9-44ab-8b63-a8fb3618c257" providerId="AD" clId="Web-{00FE7F71-17BD-C4F7-A7E3-EF8155F3C9E4}" dt="2025-06-23T09:37:07.688" v="6"/>
          <ac:picMkLst>
            <pc:docMk/>
            <pc:sldMk cId="4107502223" sldId="259"/>
            <ac:picMk id="8" creationId="{7F75BF98-BFBE-B182-2604-23C5F758305C}"/>
          </ac:picMkLst>
        </pc:picChg>
      </pc:sldChg>
      <pc:sldChg chg="addSp delSp modSp">
        <pc:chgData name="Almaz Wong (Public Health Wales - No. 2 Capital Quarter)" userId="S::almaz.wong@wales.nhs.uk::ea748972-8fa9-44ab-8b63-a8fb3618c257" providerId="AD" clId="Web-{00FE7F71-17BD-C4F7-A7E3-EF8155F3C9E4}" dt="2025-06-23T09:37:27.376" v="11" actId="1076"/>
        <pc:sldMkLst>
          <pc:docMk/>
          <pc:sldMk cId="3858275783" sldId="260"/>
        </pc:sldMkLst>
        <pc:picChg chg="add mod">
          <ac:chgData name="Almaz Wong (Public Health Wales - No. 2 Capital Quarter)" userId="S::almaz.wong@wales.nhs.uk::ea748972-8fa9-44ab-8b63-a8fb3618c257" providerId="AD" clId="Web-{00FE7F71-17BD-C4F7-A7E3-EF8155F3C9E4}" dt="2025-06-23T09:37:27.376" v="11" actId="1076"/>
          <ac:picMkLst>
            <pc:docMk/>
            <pc:sldMk cId="3858275783" sldId="260"/>
            <ac:picMk id="2" creationId="{428419CB-B04B-D239-BC77-ABF2485CF89C}"/>
          </ac:picMkLst>
        </pc:picChg>
        <pc:picChg chg="del">
          <ac:chgData name="Almaz Wong (Public Health Wales - No. 2 Capital Quarter)" userId="S::almaz.wong@wales.nhs.uk::ea748972-8fa9-44ab-8b63-a8fb3618c257" providerId="AD" clId="Web-{00FE7F71-17BD-C4F7-A7E3-EF8155F3C9E4}" dt="2025-06-23T09:37:21.611" v="9"/>
          <ac:picMkLst>
            <pc:docMk/>
            <pc:sldMk cId="3858275783" sldId="260"/>
            <ac:picMk id="4" creationId="{830E216D-C4FF-191C-95FC-81E3972BEC10}"/>
          </ac:picMkLst>
        </pc:picChg>
      </pc:sldChg>
      <pc:sldChg chg="addSp delSp modSp">
        <pc:chgData name="Almaz Wong (Public Health Wales - No. 2 Capital Quarter)" userId="S::almaz.wong@wales.nhs.uk::ea748972-8fa9-44ab-8b63-a8fb3618c257" providerId="AD" clId="Web-{00FE7F71-17BD-C4F7-A7E3-EF8155F3C9E4}" dt="2025-06-23T09:37:45.408" v="14" actId="1076"/>
        <pc:sldMkLst>
          <pc:docMk/>
          <pc:sldMk cId="3087823423" sldId="261"/>
        </pc:sldMkLst>
        <pc:picChg chg="add mod">
          <ac:chgData name="Almaz Wong (Public Health Wales - No. 2 Capital Quarter)" userId="S::almaz.wong@wales.nhs.uk::ea748972-8fa9-44ab-8b63-a8fb3618c257" providerId="AD" clId="Web-{00FE7F71-17BD-C4F7-A7E3-EF8155F3C9E4}" dt="2025-06-23T09:37:45.408" v="14" actId="1076"/>
          <ac:picMkLst>
            <pc:docMk/>
            <pc:sldMk cId="3087823423" sldId="261"/>
            <ac:picMk id="2" creationId="{451D807A-653E-AF87-05FE-3898F3508DB1}"/>
          </ac:picMkLst>
        </pc:picChg>
        <pc:picChg chg="del">
          <ac:chgData name="Almaz Wong (Public Health Wales - No. 2 Capital Quarter)" userId="S::almaz.wong@wales.nhs.uk::ea748972-8fa9-44ab-8b63-a8fb3618c257" providerId="AD" clId="Web-{00FE7F71-17BD-C4F7-A7E3-EF8155F3C9E4}" dt="2025-06-23T09:37:36.580" v="12"/>
          <ac:picMkLst>
            <pc:docMk/>
            <pc:sldMk cId="3087823423" sldId="261"/>
            <ac:picMk id="4" creationId="{9402B1E8-CE22-630E-9A3C-402BF7D42EF6}"/>
          </ac:picMkLst>
        </pc:picChg>
      </pc:sldChg>
      <pc:sldChg chg="modSp">
        <pc:chgData name="Almaz Wong (Public Health Wales - No. 2 Capital Quarter)" userId="S::almaz.wong@wales.nhs.uk::ea748972-8fa9-44ab-8b63-a8fb3618c257" providerId="AD" clId="Web-{00FE7F71-17BD-C4F7-A7E3-EF8155F3C9E4}" dt="2025-06-23T09:38:00.330" v="15" actId="14100"/>
        <pc:sldMkLst>
          <pc:docMk/>
          <pc:sldMk cId="2837543079" sldId="304"/>
        </pc:sldMkLst>
        <pc:spChg chg="mod">
          <ac:chgData name="Almaz Wong (Public Health Wales - No. 2 Capital Quarter)" userId="S::almaz.wong@wales.nhs.uk::ea748972-8fa9-44ab-8b63-a8fb3618c257" providerId="AD" clId="Web-{00FE7F71-17BD-C4F7-A7E3-EF8155F3C9E4}" dt="2025-06-23T09:38:00.330" v="15" actId="14100"/>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0AE52C85-FA4D-41A2-AF08-BE117BA7C595}"/>
    <pc:docChg chg="modSld">
      <pc:chgData name="Leanne Small (Public Health Wales - No. 2 Capital Quarter)" userId="S::leanne.small@wales.nhs.uk::d76cf426-005f-434f-ac47-a5eb582e6007" providerId="AD" clId="Web-{0AE52C85-FA4D-41A2-AF08-BE117BA7C595}" dt="2024-09-02T08:27:23.401" v="1" actId="20577"/>
      <pc:docMkLst>
        <pc:docMk/>
      </pc:docMkLst>
      <pc:sldChg chg="modSp">
        <pc:chgData name="Leanne Small (Public Health Wales - No. 2 Capital Quarter)" userId="S::leanne.small@wales.nhs.uk::d76cf426-005f-434f-ac47-a5eb582e6007" providerId="AD" clId="Web-{0AE52C85-FA4D-41A2-AF08-BE117BA7C595}" dt="2024-09-02T08:27:23.401" v="1" actId="20577"/>
        <pc:sldMkLst>
          <pc:docMk/>
          <pc:sldMk cId="2167396426" sldId="257"/>
        </pc:sldMkLst>
        <pc:spChg chg="mod">
          <ac:chgData name="Leanne Small (Public Health Wales - No. 2 Capital Quarter)" userId="S::leanne.small@wales.nhs.uk::d76cf426-005f-434f-ac47-a5eb582e6007" providerId="AD" clId="Web-{0AE52C85-FA4D-41A2-AF08-BE117BA7C595}" dt="2024-09-02T08:27:23.401" v="1" actId="20577"/>
          <ac:spMkLst>
            <pc:docMk/>
            <pc:sldMk cId="2167396426" sldId="257"/>
            <ac:spMk id="3" creationId="{D834DC58-4DC4-F26A-6ED1-44D6A5E6CA35}"/>
          </ac:spMkLst>
        </pc:spChg>
      </pc:sldChg>
    </pc:docChg>
  </pc:docChgLst>
  <pc:docChgLst>
    <pc:chgData name="Lillie Price (Public Health Wales - No. 2 Capital Quarter)" userId="S::lillie.price@wales.nhs.uk::032d964d-be01-4d8a-8a44-d1d16ba64254" providerId="AD" clId="Web-{CD4F5716-6C23-8397-6C03-5CC2885B9009}"/>
    <pc:docChg chg="modSld">
      <pc:chgData name="Lillie Price (Public Health Wales - No. 2 Capital Quarter)" userId="S::lillie.price@wales.nhs.uk::032d964d-be01-4d8a-8a44-d1d16ba64254" providerId="AD" clId="Web-{CD4F5716-6C23-8397-6C03-5CC2885B9009}" dt="2024-11-22T10:36:15.561" v="0"/>
      <pc:docMkLst>
        <pc:docMk/>
      </pc:docMkLst>
      <pc:sldChg chg="delSp">
        <pc:chgData name="Lillie Price (Public Health Wales - No. 2 Capital Quarter)" userId="S::lillie.price@wales.nhs.uk::032d964d-be01-4d8a-8a44-d1d16ba64254" providerId="AD" clId="Web-{CD4F5716-6C23-8397-6C03-5CC2885B9009}" dt="2024-11-22T10:36:15.561" v="0"/>
        <pc:sldMkLst>
          <pc:docMk/>
          <pc:sldMk cId="3982800032" sldId="266"/>
        </pc:sldMkLst>
        <pc:spChg chg="del">
          <ac:chgData name="Lillie Price (Public Health Wales - No. 2 Capital Quarter)" userId="S::lillie.price@wales.nhs.uk::032d964d-be01-4d8a-8a44-d1d16ba64254" providerId="AD" clId="Web-{CD4F5716-6C23-8397-6C03-5CC2885B9009}" dt="2024-11-22T10:36:15.561" v="0"/>
          <ac:spMkLst>
            <pc:docMk/>
            <pc:sldMk cId="3982800032" sldId="266"/>
            <ac:spMk id="3" creationId="{6708EDB1-C00D-36D0-87E5-712A6B64F948}"/>
          </ac:spMkLst>
        </pc:spChg>
      </pc:sldChg>
    </pc:docChg>
  </pc:docChgLst>
  <pc:docChgLst>
    <pc:chgData name="Anthony Priest (Public Health Wales - No. 2 Capital Quarter)" userId="S::anthony.priest2@wales.nhs.uk::46692481-554a-429c-bc03-d4cca9c03c2b" providerId="AD" clId="Web-{75720670-B787-0DA2-CDCC-6A72F5A4C2A8}"/>
    <pc:docChg chg="modSld">
      <pc:chgData name="Anthony Priest (Public Health Wales - No. 2 Capital Quarter)" userId="S::anthony.priest2@wales.nhs.uk::46692481-554a-429c-bc03-d4cca9c03c2b" providerId="AD" clId="Web-{75720670-B787-0DA2-CDCC-6A72F5A4C2A8}" dt="2024-11-12T10:15:01.033" v="33" actId="20577"/>
      <pc:docMkLst>
        <pc:docMk/>
      </pc:docMkLst>
      <pc:sldChg chg="modSp modCm">
        <pc:chgData name="Anthony Priest (Public Health Wales - No. 2 Capital Quarter)" userId="S::anthony.priest2@wales.nhs.uk::46692481-554a-429c-bc03-d4cca9c03c2b" providerId="AD" clId="Web-{75720670-B787-0DA2-CDCC-6A72F5A4C2A8}" dt="2024-11-12T10:13:33.844" v="21" actId="20577"/>
        <pc:sldMkLst>
          <pc:docMk/>
          <pc:sldMk cId="1740225333" sldId="262"/>
        </pc:sldMkLst>
        <pc:spChg chg="mod">
          <ac:chgData name="Anthony Priest (Public Health Wales - No. 2 Capital Quarter)" userId="S::anthony.priest2@wales.nhs.uk::46692481-554a-429c-bc03-d4cca9c03c2b" providerId="AD" clId="Web-{75720670-B787-0DA2-CDCC-6A72F5A4C2A8}" dt="2024-11-12T10:13:33.844" v="21" actId="20577"/>
          <ac:spMkLst>
            <pc:docMk/>
            <pc:sldMk cId="1740225333" sldId="262"/>
            <ac:spMk id="6" creationId="{2936061B-CBEB-2332-16AA-51D15B155CE0}"/>
          </ac:spMkLst>
        </pc:spChg>
        <pc:extLst>
          <p:ext xmlns:p="http://schemas.openxmlformats.org/presentationml/2006/main" uri="{D6D511B9-2390-475A-947B-AFAB55BFBCF1}">
            <pc226:cmChg xmlns:pc226="http://schemas.microsoft.com/office/powerpoint/2022/06/main/command" chg="mod">
              <pc226:chgData name="Anthony Priest (Public Health Wales - No. 2 Capital Quarter)" userId="S::anthony.priest2@wales.nhs.uk::46692481-554a-429c-bc03-d4cca9c03c2b" providerId="AD" clId="Web-{75720670-B787-0DA2-CDCC-6A72F5A4C2A8}" dt="2024-11-12T09:55:27.133" v="6" actId="20577"/>
              <pc2:cmMkLst xmlns:pc2="http://schemas.microsoft.com/office/powerpoint/2019/9/main/command">
                <pc:docMk/>
                <pc:sldMk cId="1740225333" sldId="262"/>
                <pc2:cmMk id="{EF43279F-A344-4D9A-AFDD-74131534804D}"/>
              </pc2:cmMkLst>
            </pc226:cmChg>
          </p:ext>
        </pc:extLst>
      </pc:sldChg>
      <pc:sldChg chg="modSp">
        <pc:chgData name="Anthony Priest (Public Health Wales - No. 2 Capital Quarter)" userId="S::anthony.priest2@wales.nhs.uk::46692481-554a-429c-bc03-d4cca9c03c2b" providerId="AD" clId="Web-{75720670-B787-0DA2-CDCC-6A72F5A4C2A8}" dt="2024-11-12T09:56:07.884" v="14" actId="20577"/>
        <pc:sldMkLst>
          <pc:docMk/>
          <pc:sldMk cId="3298304593" sldId="263"/>
        </pc:sldMkLst>
        <pc:spChg chg="mod">
          <ac:chgData name="Anthony Priest (Public Health Wales - No. 2 Capital Quarter)" userId="S::anthony.priest2@wales.nhs.uk::46692481-554a-429c-bc03-d4cca9c03c2b" providerId="AD" clId="Web-{75720670-B787-0DA2-CDCC-6A72F5A4C2A8}" dt="2024-11-12T09:56:07.884" v="14" actId="20577"/>
          <ac:spMkLst>
            <pc:docMk/>
            <pc:sldMk cId="3298304593" sldId="263"/>
            <ac:spMk id="6" creationId="{2936061B-CBEB-2332-16AA-51D15B155CE0}"/>
          </ac:spMkLst>
        </pc:spChg>
      </pc:sldChg>
      <pc:sldChg chg="modSp">
        <pc:chgData name="Anthony Priest (Public Health Wales - No. 2 Capital Quarter)" userId="S::anthony.priest2@wales.nhs.uk::46692481-554a-429c-bc03-d4cca9c03c2b" providerId="AD" clId="Web-{75720670-B787-0DA2-CDCC-6A72F5A4C2A8}" dt="2024-11-12T10:15:01.033" v="33" actId="20577"/>
        <pc:sldMkLst>
          <pc:docMk/>
          <pc:sldMk cId="687702108" sldId="264"/>
        </pc:sldMkLst>
        <pc:spChg chg="mod">
          <ac:chgData name="Anthony Priest (Public Health Wales - No. 2 Capital Quarter)" userId="S::anthony.priest2@wales.nhs.uk::46692481-554a-429c-bc03-d4cca9c03c2b" providerId="AD" clId="Web-{75720670-B787-0DA2-CDCC-6A72F5A4C2A8}" dt="2024-11-12T10:15:01.033" v="33" actId="20577"/>
          <ac:spMkLst>
            <pc:docMk/>
            <pc:sldMk cId="687702108" sldId="264"/>
            <ac:spMk id="6" creationId="{2936061B-CBEB-2332-16AA-51D15B155CE0}"/>
          </ac:spMkLst>
        </pc:spChg>
      </pc:sldChg>
    </pc:docChg>
  </pc:docChgLst>
  <pc:docChgLst>
    <pc:chgData name="Lillie Price (Public Health Wales - No. 2 Capital Quarter)" userId="S::lillie.price@wales.nhs.uk::032d964d-be01-4d8a-8a44-d1d16ba64254" providerId="AD" clId="Web-{8A3F5A0D-3132-00DC-BC34-FAB4EA3768E1}"/>
    <pc:docChg chg="modSld">
      <pc:chgData name="Lillie Price (Public Health Wales - No. 2 Capital Quarter)" userId="S::lillie.price@wales.nhs.uk::032d964d-be01-4d8a-8a44-d1d16ba64254" providerId="AD" clId="Web-{8A3F5A0D-3132-00DC-BC34-FAB4EA3768E1}" dt="2024-08-06T08:42:43.958" v="20" actId="20577"/>
      <pc:docMkLst>
        <pc:docMk/>
      </pc:docMkLst>
      <pc:sldChg chg="modSp">
        <pc:chgData name="Lillie Price (Public Health Wales - No. 2 Capital Quarter)" userId="S::lillie.price@wales.nhs.uk::032d964d-be01-4d8a-8a44-d1d16ba64254" providerId="AD" clId="Web-{8A3F5A0D-3132-00DC-BC34-FAB4EA3768E1}" dt="2024-08-06T08:42:43.958" v="20" actId="20577"/>
        <pc:sldMkLst>
          <pc:docMk/>
          <pc:sldMk cId="3298304593" sldId="263"/>
        </pc:sldMkLst>
      </pc:sldChg>
    </pc:docChg>
  </pc:docChgLst>
  <pc:docChgLst>
    <pc:chgData name="Anthony Priest (Public Health Wales - No. 2 Capital Quarter)" userId="S::anthony.priest2@wales.nhs.uk::46692481-554a-429c-bc03-d4cca9c03c2b" providerId="AD" clId="Web-{DDC0F510-BC19-8700-3F10-8945E9A5360F}"/>
    <pc:docChg chg="modSld">
      <pc:chgData name="Anthony Priest (Public Health Wales - No. 2 Capital Quarter)" userId="S::anthony.priest2@wales.nhs.uk::46692481-554a-429c-bc03-d4cca9c03c2b" providerId="AD" clId="Web-{DDC0F510-BC19-8700-3F10-8945E9A5360F}" dt="2024-11-14T10:20:39.004" v="0" actId="14100"/>
      <pc:docMkLst>
        <pc:docMk/>
      </pc:docMkLst>
      <pc:sldChg chg="modSp">
        <pc:chgData name="Anthony Priest (Public Health Wales - No. 2 Capital Quarter)" userId="S::anthony.priest2@wales.nhs.uk::46692481-554a-429c-bc03-d4cca9c03c2b" providerId="AD" clId="Web-{DDC0F510-BC19-8700-3F10-8945E9A5360F}" dt="2024-11-14T10:20:39.004" v="0" actId="14100"/>
        <pc:sldMkLst>
          <pc:docMk/>
          <pc:sldMk cId="3858275783" sldId="260"/>
        </pc:sldMkLst>
        <pc:picChg chg="mod">
          <ac:chgData name="Anthony Priest (Public Health Wales - No. 2 Capital Quarter)" userId="S::anthony.priest2@wales.nhs.uk::46692481-554a-429c-bc03-d4cca9c03c2b" providerId="AD" clId="Web-{DDC0F510-BC19-8700-3F10-8945E9A5360F}" dt="2024-11-14T10:20:39.004" v="0" actId="14100"/>
          <ac:picMkLst>
            <pc:docMk/>
            <pc:sldMk cId="3858275783" sldId="260"/>
            <ac:picMk id="2" creationId="{3CBE5452-2281-B878-F2B5-AA78215C2F8E}"/>
          </ac:picMkLst>
        </pc:picChg>
      </pc:sldChg>
    </pc:docChg>
  </pc:docChgLst>
  <pc:docChgLst>
    <pc:chgData name="Anthony Priest (Public Health Wales - No. 2 Capital Quarter)" userId="S::anthony.priest2@wales.nhs.uk::46692481-554a-429c-bc03-d4cca9c03c2b" providerId="AD" clId="Web-{EFCC98C3-5BCF-6EB0-40BB-9A37810357F5}"/>
    <pc:docChg chg="modSld">
      <pc:chgData name="Anthony Priest (Public Health Wales - No. 2 Capital Quarter)" userId="S::anthony.priest2@wales.nhs.uk::46692481-554a-429c-bc03-d4cca9c03c2b" providerId="AD" clId="Web-{EFCC98C3-5BCF-6EB0-40BB-9A37810357F5}" dt="2025-03-03T15:09:30.331" v="4" actId="1076"/>
      <pc:docMkLst>
        <pc:docMk/>
      </pc:docMkLst>
      <pc:sldChg chg="modSp">
        <pc:chgData name="Anthony Priest (Public Health Wales - No. 2 Capital Quarter)" userId="S::anthony.priest2@wales.nhs.uk::46692481-554a-429c-bc03-d4cca9c03c2b" providerId="AD" clId="Web-{EFCC98C3-5BCF-6EB0-40BB-9A37810357F5}" dt="2025-03-03T15:09:03.487" v="1" actId="1076"/>
        <pc:sldMkLst>
          <pc:docMk/>
          <pc:sldMk cId="3858275783" sldId="260"/>
        </pc:sldMkLst>
        <pc:picChg chg="mod">
          <ac:chgData name="Anthony Priest (Public Health Wales - No. 2 Capital Quarter)" userId="S::anthony.priest2@wales.nhs.uk::46692481-554a-429c-bc03-d4cca9c03c2b" providerId="AD" clId="Web-{EFCC98C3-5BCF-6EB0-40BB-9A37810357F5}" dt="2025-03-03T15:09:03.487" v="1" actId="1076"/>
          <ac:picMkLst>
            <pc:docMk/>
            <pc:sldMk cId="3858275783" sldId="260"/>
            <ac:picMk id="4" creationId="{830E216D-C4FF-191C-95FC-81E3972BEC10}"/>
          </ac:picMkLst>
        </pc:picChg>
      </pc:sldChg>
      <pc:sldChg chg="modSp">
        <pc:chgData name="Anthony Priest (Public Health Wales - No. 2 Capital Quarter)" userId="S::anthony.priest2@wales.nhs.uk::46692481-554a-429c-bc03-d4cca9c03c2b" providerId="AD" clId="Web-{EFCC98C3-5BCF-6EB0-40BB-9A37810357F5}" dt="2025-03-03T15:09:11.643" v="3" actId="1076"/>
        <pc:sldMkLst>
          <pc:docMk/>
          <pc:sldMk cId="3087823423" sldId="261"/>
        </pc:sldMkLst>
        <pc:picChg chg="mod">
          <ac:chgData name="Anthony Priest (Public Health Wales - No. 2 Capital Quarter)" userId="S::anthony.priest2@wales.nhs.uk::46692481-554a-429c-bc03-d4cca9c03c2b" providerId="AD" clId="Web-{EFCC98C3-5BCF-6EB0-40BB-9A37810357F5}" dt="2025-03-03T15:09:11.643" v="3" actId="1076"/>
          <ac:picMkLst>
            <pc:docMk/>
            <pc:sldMk cId="3087823423" sldId="261"/>
            <ac:picMk id="4" creationId="{9402B1E8-CE22-630E-9A3C-402BF7D42EF6}"/>
          </ac:picMkLst>
        </pc:picChg>
      </pc:sldChg>
      <pc:sldChg chg="modSp">
        <pc:chgData name="Anthony Priest (Public Health Wales - No. 2 Capital Quarter)" userId="S::anthony.priest2@wales.nhs.uk::46692481-554a-429c-bc03-d4cca9c03c2b" providerId="AD" clId="Web-{EFCC98C3-5BCF-6EB0-40BB-9A37810357F5}" dt="2025-03-03T15:09:30.331" v="4" actId="1076"/>
        <pc:sldMkLst>
          <pc:docMk/>
          <pc:sldMk cId="2837543079" sldId="304"/>
        </pc:sldMkLst>
        <pc:spChg chg="mod">
          <ac:chgData name="Anthony Priest (Public Health Wales - No. 2 Capital Quarter)" userId="S::anthony.priest2@wales.nhs.uk::46692481-554a-429c-bc03-d4cca9c03c2b" providerId="AD" clId="Web-{EFCC98C3-5BCF-6EB0-40BB-9A37810357F5}" dt="2025-03-03T15:09:30.331" v="4" actId="1076"/>
          <ac:spMkLst>
            <pc:docMk/>
            <pc:sldMk cId="2837543079" sldId="304"/>
            <ac:spMk id="3" creationId="{CF67C87D-D479-CDB1-4ED3-582FF7BABB23}"/>
          </ac:spMkLst>
        </pc:spChg>
      </pc:sldChg>
    </pc:docChg>
  </pc:docChgLst>
  <pc:docChgLst>
    <pc:chgData name="Grace Lawson (Public Health Wales - No. 2 Capital Quarter)" userId="S::grace.lawson@wales.nhs.uk::88c6baf7-06f7-4e16-85cb-71260126bd16" providerId="AD" clId="Web-{B5D16692-FAFD-090A-09B4-EF5F78885783}"/>
    <pc:docChg chg="modSld">
      <pc:chgData name="Grace Lawson (Public Health Wales - No. 2 Capital Quarter)" userId="S::grace.lawson@wales.nhs.uk::88c6baf7-06f7-4e16-85cb-71260126bd16" providerId="AD" clId="Web-{B5D16692-FAFD-090A-09B4-EF5F78885783}" dt="2024-08-30T14:07:51.372" v="91"/>
      <pc:docMkLst>
        <pc:docMk/>
      </pc:docMkLst>
      <pc:sldChg chg="modSp">
        <pc:chgData name="Grace Lawson (Public Health Wales - No. 2 Capital Quarter)" userId="S::grace.lawson@wales.nhs.uk::88c6baf7-06f7-4e16-85cb-71260126bd16" providerId="AD" clId="Web-{B5D16692-FAFD-090A-09B4-EF5F78885783}" dt="2024-08-30T14:07:51.372" v="91"/>
        <pc:sldMkLst>
          <pc:docMk/>
          <pc:sldMk cId="3990787115"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6/24/2025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412443" y="2918039"/>
            <a:ext cx="6318344" cy="739794"/>
          </a:xfrm>
        </p:spPr>
        <p:txBody>
          <a:bodyPr/>
          <a:lstStyle/>
          <a:p>
            <a:r>
              <a:rPr lang="en-US" sz="4000">
                <a:latin typeface="Ubuntu"/>
                <a:ea typeface="Verdana"/>
              </a:rPr>
              <a:t>Always, Sometimes, Never</a:t>
            </a:r>
            <a:endParaRPr lang="en-US" sz="40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412443" y="3655578"/>
            <a:ext cx="6327775" cy="453119"/>
          </a:xfrm>
        </p:spPr>
        <p:txBody>
          <a:bodyPr/>
          <a:lstStyle/>
          <a:p>
            <a:r>
              <a:rPr lang="en-US"/>
              <a:t>Food and Nutrition</a:t>
            </a:r>
          </a:p>
        </p:txBody>
      </p:sp>
      <p:pic>
        <p:nvPicPr>
          <p:cNvPr id="2" name="Picture 1" descr="A person looking at a product in a store&#10;&#10;AI-generated content may be incorrect.">
            <a:extLst>
              <a:ext uri="{FF2B5EF4-FFF2-40B4-BE49-F238E27FC236}">
                <a16:creationId xmlns:a16="http://schemas.microsoft.com/office/drawing/2014/main" id="{C76DBFD7-D2F8-DE7F-3761-30033BEB02EB}"/>
              </a:ext>
            </a:extLst>
          </p:cNvPr>
          <p:cNvPicPr>
            <a:picLocks noChangeAspect="1"/>
          </p:cNvPicPr>
          <p:nvPr/>
        </p:nvPicPr>
        <p:blipFill>
          <a:blip r:embed="rId2"/>
          <a:stretch>
            <a:fillRect/>
          </a:stretch>
        </p:blipFill>
        <p:spPr>
          <a:xfrm>
            <a:off x="6091604" y="1866900"/>
            <a:ext cx="5143500" cy="3124200"/>
          </a:xfrm>
          <a:prstGeom prst="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159725" y="746394"/>
            <a:ext cx="11590569" cy="567847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dirty="0">
                <a:solidFill>
                  <a:srgbClr val="285087"/>
                </a:solidFill>
                <a:latin typeface="Ubuntu"/>
                <a:cs typeface="Calibri"/>
              </a:rPr>
              <a:t>Further possible learning suggestions</a:t>
            </a:r>
          </a:p>
          <a:p>
            <a:pPr marL="228600" indent="-228600"/>
            <a:endParaRPr lang="en-US" sz="2000" b="1" dirty="0">
              <a:solidFill>
                <a:srgbClr val="285087"/>
              </a:solidFill>
              <a:latin typeface="Ubuntu"/>
              <a:ea typeface="Calibri"/>
              <a:cs typeface="Calibri"/>
            </a:endParaRPr>
          </a:p>
          <a:p>
            <a:r>
              <a:rPr lang="en-US" sz="1700" b="1" dirty="0">
                <a:solidFill>
                  <a:srgbClr val="285087"/>
                </a:solidFill>
                <a:latin typeface="Ubuntu"/>
                <a:ea typeface="Calibri"/>
                <a:cs typeface="Calibri"/>
              </a:rPr>
              <a:t>Healthy Food Choices and Habits</a:t>
            </a:r>
            <a:endParaRPr lang="en-US" sz="1700" dirty="0">
              <a:solidFill>
                <a:srgbClr val="285087"/>
              </a:solidFill>
              <a:latin typeface="Ubuntu"/>
              <a:ea typeface="Calibri"/>
              <a:cs typeface="Calibri"/>
            </a:endParaRPr>
          </a:p>
          <a:p>
            <a:r>
              <a:rPr lang="en-US" sz="1700">
                <a:solidFill>
                  <a:srgbClr val="285087"/>
                </a:solidFill>
                <a:latin typeface="Ubuntu"/>
                <a:ea typeface="Calibri"/>
                <a:cs typeface="Calibri"/>
              </a:rPr>
              <a:t>List several food-related </a:t>
            </a:r>
            <a:r>
              <a:rPr lang="en-US" sz="1700" dirty="0" err="1">
                <a:solidFill>
                  <a:srgbClr val="285087"/>
                </a:solidFill>
                <a:latin typeface="Ubuntu"/>
                <a:ea typeface="Calibri"/>
                <a:cs typeface="Calibri"/>
              </a:rPr>
              <a:t>behaviours</a:t>
            </a:r>
            <a:r>
              <a:rPr lang="en-US" sz="1700" dirty="0">
                <a:solidFill>
                  <a:srgbClr val="285087"/>
                </a:solidFill>
                <a:latin typeface="Ubuntu"/>
                <a:ea typeface="Calibri"/>
                <a:cs typeface="Calibri"/>
              </a:rPr>
              <a:t> (e.g., "Eating vegetables every day," "Copying a diet you've seen by an online influencer," "Choosing snacks with added sugar"). Learners are to </a:t>
            </a:r>
            <a:r>
              <a:rPr lang="en-US" sz="1700" dirty="0" err="1">
                <a:solidFill>
                  <a:srgbClr val="285087"/>
                </a:solidFill>
                <a:latin typeface="Ubuntu"/>
                <a:ea typeface="Calibri"/>
                <a:cs typeface="Calibri"/>
              </a:rPr>
              <a:t>categorise</a:t>
            </a:r>
            <a:r>
              <a:rPr lang="en-US" sz="1700" dirty="0">
                <a:solidFill>
                  <a:srgbClr val="285087"/>
                </a:solidFill>
                <a:latin typeface="Ubuntu"/>
                <a:ea typeface="Calibri"/>
                <a:cs typeface="Calibri"/>
              </a:rPr>
              <a:t> each behavior as </a:t>
            </a:r>
            <a:r>
              <a:rPr lang="en-US" sz="1700" b="1" dirty="0">
                <a:solidFill>
                  <a:srgbClr val="285087"/>
                </a:solidFill>
                <a:latin typeface="Ubuntu"/>
                <a:ea typeface="Calibri"/>
                <a:cs typeface="Calibri"/>
              </a:rPr>
              <a:t>Always, Sometimes, or Never</a:t>
            </a:r>
            <a:r>
              <a:rPr lang="en-US" sz="1700" dirty="0">
                <a:solidFill>
                  <a:srgbClr val="285087"/>
                </a:solidFill>
                <a:latin typeface="Ubuntu"/>
                <a:ea typeface="Calibri"/>
                <a:cs typeface="Calibri"/>
              </a:rPr>
              <a:t>:</a:t>
            </a:r>
          </a:p>
          <a:p>
            <a:r>
              <a:rPr lang="en-US" sz="1700" b="1" dirty="0">
                <a:solidFill>
                  <a:srgbClr val="285087"/>
                </a:solidFill>
                <a:latin typeface="Ubuntu"/>
                <a:ea typeface="Calibri"/>
                <a:cs typeface="Calibri"/>
              </a:rPr>
              <a:t>Examples:</a:t>
            </a:r>
            <a:endParaRPr lang="en-US" sz="1700" dirty="0">
              <a:solidFill>
                <a:srgbClr val="285087"/>
              </a:solidFill>
              <a:latin typeface="Ubuntu"/>
              <a:ea typeface="Calibri"/>
              <a:cs typeface="Calibri"/>
            </a:endParaRPr>
          </a:p>
          <a:p>
            <a:r>
              <a:rPr lang="en-US" sz="1700" b="1" dirty="0">
                <a:solidFill>
                  <a:srgbClr val="285087"/>
                </a:solidFill>
                <a:latin typeface="Ubuntu"/>
                <a:ea typeface="Calibri"/>
                <a:cs typeface="Calibri"/>
              </a:rPr>
              <a:t>"Eating vegetables every day"</a:t>
            </a:r>
            <a:r>
              <a:rPr lang="en-US" sz="1700" dirty="0">
                <a:solidFill>
                  <a:srgbClr val="285087"/>
                </a:solidFill>
                <a:latin typeface="Ubuntu"/>
                <a:ea typeface="Calibri"/>
                <a:cs typeface="Calibri"/>
              </a:rPr>
              <a:t>:</a:t>
            </a:r>
          </a:p>
          <a:p>
            <a:pPr marL="742950" lvl="1" indent="-285750">
              <a:buFont typeface="Arial,Sans-Serif"/>
              <a:buChar char="•"/>
            </a:pPr>
            <a:r>
              <a:rPr lang="en-US" sz="1700" b="1" dirty="0">
                <a:solidFill>
                  <a:srgbClr val="285087"/>
                </a:solidFill>
                <a:latin typeface="Ubuntu"/>
                <a:ea typeface="Calibri"/>
                <a:cs typeface="Calibri"/>
              </a:rPr>
              <a:t>Always:</a:t>
            </a:r>
            <a:r>
              <a:rPr lang="en-US" sz="1700" dirty="0">
                <a:solidFill>
                  <a:srgbClr val="285087"/>
                </a:solidFill>
                <a:latin typeface="Ubuntu"/>
                <a:ea typeface="Calibri"/>
                <a:cs typeface="Calibri"/>
              </a:rPr>
              <a:t> Vegetables provide essential nutrients and are key to a healthy diet.</a:t>
            </a:r>
          </a:p>
          <a:p>
            <a:pPr marL="742950" lvl="1" indent="-285750">
              <a:buFont typeface="Arial,Sans-Serif"/>
              <a:buChar char="•"/>
            </a:pPr>
            <a:r>
              <a:rPr lang="en-US" sz="1700" b="1" dirty="0">
                <a:solidFill>
                  <a:srgbClr val="285087"/>
                </a:solidFill>
                <a:latin typeface="Ubuntu"/>
                <a:ea typeface="Calibri"/>
                <a:cs typeface="Calibri"/>
              </a:rPr>
              <a:t>Sometimes:</a:t>
            </a:r>
            <a:r>
              <a:rPr lang="en-US" sz="1700" dirty="0">
                <a:solidFill>
                  <a:srgbClr val="285087"/>
                </a:solidFill>
                <a:latin typeface="Ubuntu"/>
                <a:ea typeface="Calibri"/>
                <a:cs typeface="Calibri"/>
              </a:rPr>
              <a:t> For some individuals, dietary restrictions or preferences might limit daily vegetable intake, but alternatives can be considered.</a:t>
            </a:r>
          </a:p>
          <a:p>
            <a:pPr marL="742950" lvl="1" indent="-285750">
              <a:buFont typeface="Arial,Sans-Serif"/>
              <a:buChar char="•"/>
            </a:pPr>
            <a:r>
              <a:rPr lang="en-US" sz="1700" b="1" dirty="0">
                <a:solidFill>
                  <a:srgbClr val="285087"/>
                </a:solidFill>
                <a:latin typeface="Ubuntu"/>
                <a:ea typeface="Calibri"/>
                <a:cs typeface="Calibri"/>
              </a:rPr>
              <a:t>Never:</a:t>
            </a:r>
            <a:r>
              <a:rPr lang="en-US" sz="1700" dirty="0">
                <a:solidFill>
                  <a:srgbClr val="285087"/>
                </a:solidFill>
                <a:latin typeface="Ubuntu"/>
                <a:ea typeface="Calibri"/>
                <a:cs typeface="Calibri"/>
              </a:rPr>
              <a:t> Not eating vegetables every day isn’t ideal and we should try to include fruit, vegetables and other nutrient dense foods daily. </a:t>
            </a:r>
          </a:p>
          <a:p>
            <a:pPr lvl="1"/>
            <a:endParaRPr lang="en-US" sz="1700" dirty="0">
              <a:solidFill>
                <a:srgbClr val="285087"/>
              </a:solidFill>
              <a:latin typeface="Ubuntu"/>
              <a:ea typeface="Calibri"/>
              <a:cs typeface="Calibri"/>
            </a:endParaRPr>
          </a:p>
          <a:p>
            <a:pPr lvl="1"/>
            <a:r>
              <a:rPr lang="en-US" sz="1700" b="1" dirty="0">
                <a:solidFill>
                  <a:srgbClr val="285087"/>
                </a:solidFill>
                <a:latin typeface="Ubuntu"/>
                <a:ea typeface="Calibri"/>
                <a:cs typeface="Calibri"/>
              </a:rPr>
              <a:t>"Skipping meals to lose weight"</a:t>
            </a:r>
            <a:r>
              <a:rPr lang="en-US" sz="1700" dirty="0">
                <a:solidFill>
                  <a:srgbClr val="285087"/>
                </a:solidFill>
                <a:latin typeface="Ubuntu"/>
                <a:ea typeface="Calibri"/>
                <a:cs typeface="Calibri"/>
              </a:rPr>
              <a:t>:</a:t>
            </a:r>
          </a:p>
          <a:p>
            <a:pPr marL="742950" lvl="1" indent="-285750">
              <a:buFont typeface="Arial,Sans-Serif"/>
              <a:buChar char="•"/>
            </a:pPr>
            <a:r>
              <a:rPr lang="en-US" sz="1700" b="1" dirty="0">
                <a:solidFill>
                  <a:srgbClr val="285087"/>
                </a:solidFill>
                <a:latin typeface="Ubuntu"/>
                <a:ea typeface="Calibri"/>
                <a:cs typeface="Calibri"/>
              </a:rPr>
              <a:t>Always:</a:t>
            </a:r>
            <a:r>
              <a:rPr lang="en-US" sz="1700" dirty="0">
                <a:solidFill>
                  <a:srgbClr val="285087"/>
                </a:solidFill>
                <a:latin typeface="Ubuntu"/>
                <a:ea typeface="Calibri"/>
                <a:cs typeface="Calibri"/>
              </a:rPr>
              <a:t> Check that the diet is balanced, science led and is right for you. </a:t>
            </a:r>
          </a:p>
          <a:p>
            <a:pPr marL="742950" lvl="1" indent="-285750">
              <a:buFont typeface="Arial,Sans-Serif"/>
              <a:buChar char="•"/>
            </a:pPr>
            <a:r>
              <a:rPr lang="en-US" sz="1700" b="1" dirty="0">
                <a:solidFill>
                  <a:srgbClr val="285087"/>
                </a:solidFill>
                <a:latin typeface="Ubuntu"/>
                <a:ea typeface="Calibri"/>
                <a:cs typeface="Calibri"/>
              </a:rPr>
              <a:t>Sometimes:</a:t>
            </a:r>
            <a:r>
              <a:rPr lang="en-US" sz="1700" dirty="0">
                <a:solidFill>
                  <a:srgbClr val="285087"/>
                </a:solidFill>
                <a:latin typeface="Ubuntu"/>
                <a:ea typeface="Calibri"/>
                <a:cs typeface="Calibri"/>
              </a:rPr>
              <a:t> Some health and wellbeing influencers have great ideas for recipes and daily snacks, so they can provide us with inspiration.</a:t>
            </a:r>
          </a:p>
          <a:p>
            <a:pPr marL="742950" lvl="1" indent="-285750">
              <a:buFont typeface="Arial,Sans-Serif"/>
              <a:buChar char="•"/>
            </a:pPr>
            <a:r>
              <a:rPr lang="en-US" sz="1700" b="1" dirty="0">
                <a:solidFill>
                  <a:srgbClr val="285087"/>
                </a:solidFill>
                <a:latin typeface="Ubuntu"/>
                <a:ea typeface="Calibri"/>
                <a:cs typeface="Calibri"/>
              </a:rPr>
              <a:t>Never:</a:t>
            </a:r>
            <a:r>
              <a:rPr lang="en-US" sz="1700" dirty="0">
                <a:solidFill>
                  <a:srgbClr val="285087"/>
                </a:solidFill>
                <a:latin typeface="Ubuntu"/>
                <a:ea typeface="Calibri"/>
                <a:cs typeface="Calibri"/>
              </a:rPr>
              <a:t> Don't follow a restrictive diet because you think it will make you be or look a certain way or because you want somebody's lifestyle. This could be damaging to your health and wellbeing and may not be suitable for your daily needs. Skipping meals regularly can lead to nutrient deficiencies and poor metabolism.</a:t>
            </a:r>
            <a:endParaRPr lang="en-US" dirty="0">
              <a:solidFill>
                <a:srgbClr val="285087"/>
              </a:solidFill>
            </a:endParaRPr>
          </a:p>
        </p:txBody>
      </p:sp>
    </p:spTree>
    <p:extLst>
      <p:ext uri="{BB962C8B-B14F-4D97-AF65-F5344CB8AC3E}">
        <p14:creationId xmlns:p14="http://schemas.microsoft.com/office/powerpoint/2010/main" val="2837543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107196" y="814638"/>
            <a:ext cx="11982258" cy="887697"/>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650" b="1" dirty="0">
                <a:solidFill>
                  <a:schemeClr val="accent1"/>
                </a:solidFill>
                <a:latin typeface="Ubuntu"/>
                <a:ea typeface="+mn-lt"/>
                <a:cs typeface="+mn-lt"/>
              </a:rPr>
              <a:t>These activities have been developed for use with both primary and secondary aged learners. They should be used</a:t>
            </a:r>
          </a:p>
          <a:p>
            <a:pPr marL="228600" indent="-228600"/>
            <a:r>
              <a:rPr lang="en-US" sz="1650" b="1" dirty="0">
                <a:solidFill>
                  <a:schemeClr val="accent1"/>
                </a:solidFill>
                <a:latin typeface="Ubuntu"/>
                <a:ea typeface="+mn-lt"/>
                <a:cs typeface="+mn-lt"/>
              </a:rPr>
              <a:t> flexibly and can be adapted to meet the identified needs of your learners within the context of your school or setting. </a:t>
            </a:r>
            <a:endParaRPr lang="en-US" sz="1650" b="1" dirty="0">
              <a:solidFill>
                <a:schemeClr val="accent1"/>
              </a:solidFill>
              <a:latin typeface="Ubuntu"/>
              <a:ea typeface="Calibri" panose="020F0502020204030204"/>
              <a:cs typeface="Calibri" panose="020F0502020204030204"/>
            </a:endParaRPr>
          </a:p>
        </p:txBody>
      </p:sp>
      <p:sp>
        <p:nvSpPr>
          <p:cNvPr id="4" name="TextBox 3">
            <a:extLst>
              <a:ext uri="{FF2B5EF4-FFF2-40B4-BE49-F238E27FC236}">
                <a16:creationId xmlns:a16="http://schemas.microsoft.com/office/drawing/2014/main" id="{7281CADA-E834-5793-61B6-C5FC6EC16E69}"/>
              </a:ext>
            </a:extLst>
          </p:cNvPr>
          <p:cNvSpPr txBox="1"/>
          <p:nvPr/>
        </p:nvSpPr>
        <p:spPr>
          <a:xfrm>
            <a:off x="107195" y="2334699"/>
            <a:ext cx="11982257" cy="1585049"/>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chemeClr val="accent1"/>
                </a:solidFill>
                <a:latin typeface="Ubuntu"/>
                <a:ea typeface="Calibri"/>
                <a:cs typeface="Calibri"/>
              </a:rPr>
              <a:t>Links to Statements of what matters </a:t>
            </a:r>
          </a:p>
          <a:p>
            <a:pPr marL="228600" indent="-228600"/>
            <a:r>
              <a:rPr lang="en-US" sz="1600" b="1" dirty="0">
                <a:solidFill>
                  <a:schemeClr val="accent1"/>
                </a:solidFill>
                <a:latin typeface="Ubuntu"/>
                <a:ea typeface="+mn-lt"/>
                <a:cs typeface="+mn-lt"/>
              </a:rPr>
              <a:t>Health and Wellbeing</a:t>
            </a:r>
            <a:r>
              <a:rPr lang="en-GB" sz="1600" dirty="0">
                <a:solidFill>
                  <a:srgbClr val="18518A"/>
                </a:solidFill>
                <a:latin typeface="Ubuntu"/>
                <a:ea typeface="+mn-lt"/>
                <a:cs typeface="+mn-lt"/>
              </a:rPr>
              <a:t>: Developing physical health has lifelong benefits (health-promoting and health-harming behaviours)</a:t>
            </a:r>
            <a:endParaRPr lang="en-US" sz="1600" dirty="0">
              <a:latin typeface="Ubuntu"/>
            </a:endParaRPr>
          </a:p>
          <a:p>
            <a:pPr marL="228600" indent="-228600"/>
            <a:r>
              <a:rPr lang="en-US" sz="1600" b="1" dirty="0">
                <a:solidFill>
                  <a:schemeClr val="accent1"/>
                </a:solidFill>
                <a:latin typeface="Ubuntu"/>
                <a:ea typeface="+mn-lt"/>
                <a:cs typeface="+mn-lt"/>
              </a:rPr>
              <a:t>Health and Wellbeing</a:t>
            </a:r>
            <a:r>
              <a:rPr lang="en-US" sz="1600" dirty="0">
                <a:solidFill>
                  <a:schemeClr val="accent1"/>
                </a:solidFill>
                <a:latin typeface="Ubuntu"/>
                <a:ea typeface="+mn-lt"/>
                <a:cs typeface="+mn-lt"/>
              </a:rPr>
              <a:t>: Our decision-making impacts on the quality of our lives and the lives of others (making informed </a:t>
            </a:r>
          </a:p>
          <a:p>
            <a:pPr marL="228600" indent="-228600"/>
            <a:r>
              <a:rPr lang="en-US" sz="1600" dirty="0">
                <a:solidFill>
                  <a:schemeClr val="accent1"/>
                </a:solidFill>
                <a:latin typeface="Ubuntu"/>
                <a:ea typeface="+mn-lt"/>
                <a:cs typeface="+mn-lt"/>
              </a:rPr>
              <a:t>decisions)</a:t>
            </a:r>
            <a:endParaRPr lang="en-US" sz="1600" dirty="0">
              <a:solidFill>
                <a:schemeClr val="accent1"/>
              </a:solidFill>
              <a:latin typeface="Ubuntu"/>
            </a:endParaRPr>
          </a:p>
          <a:p>
            <a:r>
              <a:rPr lang="en-GB" sz="1600" b="1" dirty="0">
                <a:solidFill>
                  <a:srgbClr val="18518A"/>
                </a:solidFill>
                <a:latin typeface="Ubuntu"/>
                <a:ea typeface="Calibri"/>
                <a:cs typeface="Calibri"/>
              </a:rPr>
              <a:t>Science and Technology</a:t>
            </a:r>
            <a:r>
              <a:rPr lang="en-GB" sz="1600" dirty="0">
                <a:solidFill>
                  <a:srgbClr val="18518A"/>
                </a:solidFill>
                <a:latin typeface="Ubuntu"/>
                <a:ea typeface="Calibri"/>
                <a:cs typeface="Calibri"/>
              </a:rPr>
              <a:t>: </a:t>
            </a:r>
            <a:r>
              <a:rPr lang="en-GB" sz="1600" dirty="0">
                <a:solidFill>
                  <a:srgbClr val="18518A"/>
                </a:solidFill>
                <a:latin typeface="Ubuntu"/>
                <a:ea typeface="+mn-lt"/>
                <a:cs typeface="+mn-lt"/>
              </a:rPr>
              <a:t>The world around us is full of living things which depend on each other for survival (an understanding of the factors which affect our health allows us to make informed decisions about our physical health)</a:t>
            </a:r>
          </a:p>
        </p:txBody>
      </p:sp>
      <p:sp>
        <p:nvSpPr>
          <p:cNvPr id="5" name="TextBox 4">
            <a:extLst>
              <a:ext uri="{FF2B5EF4-FFF2-40B4-BE49-F238E27FC236}">
                <a16:creationId xmlns:a16="http://schemas.microsoft.com/office/drawing/2014/main" id="{9D16C461-1705-953C-AA71-3B5B6C0B4ECB}"/>
              </a:ext>
            </a:extLst>
          </p:cNvPr>
          <p:cNvSpPr txBox="1"/>
          <p:nvPr/>
        </p:nvSpPr>
        <p:spPr>
          <a:xfrm>
            <a:off x="95650" y="3927048"/>
            <a:ext cx="11982257" cy="160043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b="1">
                <a:solidFill>
                  <a:schemeClr val="accent1"/>
                </a:solidFill>
                <a:latin typeface="Ubuntu"/>
                <a:ea typeface="Calibri"/>
                <a:cs typeface="Calibri"/>
              </a:rPr>
              <a:t>Descriptions of learning </a:t>
            </a:r>
            <a:r>
              <a:rPr lang="en-US">
                <a:solidFill>
                  <a:schemeClr val="accent1"/>
                </a:solidFill>
                <a:latin typeface="Ubuntu"/>
                <a:ea typeface="Calibri"/>
                <a:cs typeface="Calibri"/>
              </a:rPr>
              <a:t>(possible)</a:t>
            </a:r>
            <a:endParaRPr lang="en-US" dirty="0">
              <a:solidFill>
                <a:schemeClr val="accent1"/>
              </a:solidFill>
            </a:endParaRPr>
          </a:p>
          <a:p>
            <a:pPr marL="228600" indent="-228600"/>
            <a:endParaRPr lang="en-US" sz="2000" b="1" dirty="0">
              <a:solidFill>
                <a:schemeClr val="accent1"/>
              </a:solidFill>
              <a:latin typeface="Ubuntu"/>
              <a:ea typeface="Calibri"/>
              <a:cs typeface="Calibri"/>
            </a:endParaRPr>
          </a:p>
          <a:p>
            <a:pPr marL="228600" indent="-228600"/>
            <a:endParaRPr lang="en-US" sz="2000" b="1" dirty="0">
              <a:solidFill>
                <a:schemeClr val="accent1"/>
              </a:solidFill>
              <a:latin typeface="Ubuntu"/>
              <a:ea typeface="Calibri"/>
              <a:cs typeface="Calibri"/>
            </a:endParaRPr>
          </a:p>
          <a:p>
            <a:pPr marL="228600" indent="-228600"/>
            <a:endParaRPr lang="en-US" sz="2000" b="1" dirty="0">
              <a:solidFill>
                <a:schemeClr val="accent1"/>
              </a:solidFill>
              <a:latin typeface="Ubuntu"/>
              <a:ea typeface="Calibri"/>
              <a:cs typeface="Calibri"/>
            </a:endParaRPr>
          </a:p>
          <a:p>
            <a:pPr marL="228600" indent="-228600"/>
            <a:endParaRPr lang="en-US" sz="2000" b="1" dirty="0">
              <a:solidFill>
                <a:schemeClr val="accent1"/>
              </a:solidFill>
              <a:latin typeface="Ubuntu"/>
              <a:ea typeface="Calibri"/>
              <a:cs typeface="Calibri"/>
            </a:endParaRPr>
          </a:p>
        </p:txBody>
      </p:sp>
      <p:sp>
        <p:nvSpPr>
          <p:cNvPr id="8" name="TextBox 7">
            <a:extLst>
              <a:ext uri="{FF2B5EF4-FFF2-40B4-BE49-F238E27FC236}">
                <a16:creationId xmlns:a16="http://schemas.microsoft.com/office/drawing/2014/main" id="{12D83889-0442-1959-F86D-9314EE1CFC28}"/>
              </a:ext>
            </a:extLst>
          </p:cNvPr>
          <p:cNvSpPr txBox="1"/>
          <p:nvPr/>
        </p:nvSpPr>
        <p:spPr>
          <a:xfrm>
            <a:off x="107195" y="1411063"/>
            <a:ext cx="11982257" cy="846386"/>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rgbClr val="18518A"/>
                </a:solidFill>
                <a:latin typeface="Ubuntu"/>
                <a:ea typeface="Calibri"/>
                <a:cs typeface="Calibri"/>
              </a:rPr>
              <a:t>Always, Sometimes, Never</a:t>
            </a:r>
            <a:r>
              <a:rPr lang="en-US" sz="1700" dirty="0">
                <a:solidFill>
                  <a:srgbClr val="18518A"/>
                </a:solidFill>
                <a:latin typeface="Ubuntu"/>
                <a:ea typeface="Calibri"/>
                <a:cs typeface="Calibri"/>
              </a:rPr>
              <a:t>: </a:t>
            </a:r>
            <a:r>
              <a:rPr lang="en-US" sz="1600" dirty="0">
                <a:solidFill>
                  <a:srgbClr val="18518A"/>
                </a:solidFill>
                <a:latin typeface="Ubuntu"/>
                <a:ea typeface="Calibri"/>
                <a:cs typeface="Calibri"/>
              </a:rPr>
              <a:t>What is a healthy balanced diet? and Industry, Marketing and Advertising Knowledge Banks</a:t>
            </a:r>
            <a:endParaRPr lang="en-US" sz="1600">
              <a:solidFill>
                <a:srgbClr val="000000"/>
              </a:solidFill>
              <a:latin typeface="Ubuntu"/>
              <a:ea typeface="Calibri"/>
              <a:cs typeface="Calibri"/>
            </a:endParaRPr>
          </a:p>
          <a:p>
            <a:pPr marL="228600" indent="-228600"/>
            <a:r>
              <a:rPr lang="en-US" sz="1600" dirty="0">
                <a:solidFill>
                  <a:srgbClr val="18518A"/>
                </a:solidFill>
                <a:latin typeface="Ubuntu"/>
                <a:ea typeface="Calibri"/>
                <a:cs typeface="Calibri"/>
              </a:rPr>
              <a:t>These activities provide statements to promote discussion and debate</a:t>
            </a:r>
            <a:r>
              <a:rPr lang="en-GB" sz="1600" dirty="0">
                <a:solidFill>
                  <a:srgbClr val="18518A"/>
                </a:solidFill>
                <a:latin typeface="Ubuntu"/>
                <a:ea typeface="Calibri"/>
                <a:cs typeface="Calibri"/>
              </a:rPr>
              <a:t>. They are related to food preparation and food choices. </a:t>
            </a:r>
            <a:endParaRPr lang="en-GB" sz="1600">
              <a:solidFill>
                <a:srgbClr val="18518A"/>
              </a:solidFill>
              <a:latin typeface="Ubuntu"/>
              <a:ea typeface="Calibri"/>
              <a:cs typeface="Calibri"/>
            </a:endParaRPr>
          </a:p>
          <a:p>
            <a:pPr marL="228600" indent="-228600"/>
            <a:r>
              <a:rPr lang="en-GB" sz="1600" dirty="0">
                <a:solidFill>
                  <a:srgbClr val="18518A"/>
                </a:solidFill>
                <a:latin typeface="Ubuntu"/>
                <a:ea typeface="Calibri"/>
                <a:cs typeface="Calibri"/>
              </a:rPr>
              <a:t>At the end of the activities are further possible learning suggestions.</a:t>
            </a:r>
            <a:endParaRPr lang="en-GB" sz="1600">
              <a:solidFill>
                <a:srgbClr val="18518A"/>
              </a:solidFill>
              <a:latin typeface="Ubuntu"/>
              <a:ea typeface="Calibri"/>
              <a:cs typeface="Calibri"/>
            </a:endParaRPr>
          </a:p>
        </p:txBody>
      </p:sp>
      <p:graphicFrame>
        <p:nvGraphicFramePr>
          <p:cNvPr id="9" name="Table 8">
            <a:extLst>
              <a:ext uri="{FF2B5EF4-FFF2-40B4-BE49-F238E27FC236}">
                <a16:creationId xmlns:a16="http://schemas.microsoft.com/office/drawing/2014/main" id="{C44939F1-56C1-C2BB-4B4A-460F01D5AD8C}"/>
              </a:ext>
            </a:extLst>
          </p:cNvPr>
          <p:cNvGraphicFramePr>
            <a:graphicFrameLocks noGrp="1"/>
          </p:cNvGraphicFramePr>
          <p:nvPr>
            <p:extLst>
              <p:ext uri="{D42A27DB-BD31-4B8C-83A1-F6EECF244321}">
                <p14:modId xmlns:p14="http://schemas.microsoft.com/office/powerpoint/2010/main" val="1545272241"/>
              </p:ext>
            </p:extLst>
          </p:nvPr>
        </p:nvGraphicFramePr>
        <p:xfrm>
          <a:off x="82666" y="4317538"/>
          <a:ext cx="11990861" cy="2438400"/>
        </p:xfrm>
        <a:graphic>
          <a:graphicData uri="http://schemas.openxmlformats.org/drawingml/2006/table">
            <a:tbl>
              <a:tblPr firstRow="1" bandRow="1">
                <a:tableStyleId>{5C22544A-7EE6-4342-B048-85BDC9FD1C3A}</a:tableStyleId>
              </a:tblPr>
              <a:tblGrid>
                <a:gridCol w="2283813">
                  <a:extLst>
                    <a:ext uri="{9D8B030D-6E8A-4147-A177-3AD203B41FA5}">
                      <a16:colId xmlns:a16="http://schemas.microsoft.com/office/drawing/2014/main" val="3210821305"/>
                    </a:ext>
                  </a:extLst>
                </a:gridCol>
                <a:gridCol w="2497410">
                  <a:extLst>
                    <a:ext uri="{9D8B030D-6E8A-4147-A177-3AD203B41FA5}">
                      <a16:colId xmlns:a16="http://schemas.microsoft.com/office/drawing/2014/main" val="2888362595"/>
                    </a:ext>
                  </a:extLst>
                </a:gridCol>
                <a:gridCol w="2349537">
                  <a:extLst>
                    <a:ext uri="{9D8B030D-6E8A-4147-A177-3AD203B41FA5}">
                      <a16:colId xmlns:a16="http://schemas.microsoft.com/office/drawing/2014/main" val="611408488"/>
                    </a:ext>
                  </a:extLst>
                </a:gridCol>
                <a:gridCol w="2415258">
                  <a:extLst>
                    <a:ext uri="{9D8B030D-6E8A-4147-A177-3AD203B41FA5}">
                      <a16:colId xmlns:a16="http://schemas.microsoft.com/office/drawing/2014/main" val="1227960004"/>
                    </a:ext>
                  </a:extLst>
                </a:gridCol>
                <a:gridCol w="2444843">
                  <a:extLst>
                    <a:ext uri="{9D8B030D-6E8A-4147-A177-3AD203B41FA5}">
                      <a16:colId xmlns:a16="http://schemas.microsoft.com/office/drawing/2014/main" val="2646896511"/>
                    </a:ext>
                  </a:extLst>
                </a:gridCol>
              </a:tblGrid>
              <a:tr h="370840">
                <a:tc>
                  <a:txBody>
                    <a:bodyPr/>
                    <a:lstStyle/>
                    <a:p>
                      <a:pPr lvl="0" algn="l">
                        <a:lnSpc>
                          <a:spcPct val="100000"/>
                        </a:lnSpc>
                        <a:spcBef>
                          <a:spcPts val="0"/>
                        </a:spcBef>
                        <a:spcAft>
                          <a:spcPts val="0"/>
                        </a:spcAft>
                        <a:buNone/>
                      </a:pPr>
                      <a:r>
                        <a:rPr lang="en-US" sz="1400" b="1" i="0" u="none" strike="noStrike" noProof="0" dirty="0">
                          <a:latin typeface="Ubuntu"/>
                        </a:rPr>
                        <a:t>Progression step 1</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am beginning to make connections between my diet and my physical health and well-being.</a:t>
                      </a:r>
                      <a:endParaRPr lang="en-US" dirty="0">
                        <a:solidFill>
                          <a:srgbClr val="FFFFFF"/>
                        </a:solidFill>
                      </a:endParaRPr>
                    </a:p>
                    <a:p>
                      <a:pPr lvl="0">
                        <a:buNone/>
                      </a:pPr>
                      <a:endParaRPr lang="en-US" sz="1400" dirty="0"/>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2</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have developed an understanding that I need a balanced diet and I can make informed choices about the food I eat and prepare to support my physical health and well-being.</a:t>
                      </a:r>
                      <a:endParaRPr lang="en-US" sz="1400" b="1" i="0" u="none" strike="noStrike" noProof="0" dirty="0">
                        <a:solidFill>
                          <a:srgbClr val="FFFFFF"/>
                        </a:solidFill>
                        <a:latin typeface="Ubuntu"/>
                      </a:endParaRPr>
                    </a:p>
                    <a:p>
                      <a:pPr lvl="0" algn="l">
                        <a:lnSpc>
                          <a:spcPct val="100000"/>
                        </a:lnSpc>
                        <a:spcBef>
                          <a:spcPts val="0"/>
                        </a:spcBef>
                        <a:spcAft>
                          <a:spcPts val="0"/>
                        </a:spcAft>
                        <a:buNone/>
                      </a:pPr>
                      <a:endParaRPr lang="en-US" sz="1400" b="0" i="0" u="none" strike="noStrike" noProof="0" dirty="0">
                        <a:solidFill>
                          <a:srgbClr val="FFFFFF"/>
                        </a:solidFill>
                        <a:latin typeface="Ubuntu"/>
                      </a:endParaRPr>
                    </a:p>
                    <a:p>
                      <a:pPr lvl="0">
                        <a:buNone/>
                      </a:pPr>
                      <a:endParaRPr lang="en-US" sz="1400" dirty="0"/>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3</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can explain the importance of a balanced diet and nutrition and the impact my choices have on my physical health and well-being. I can plan and prepare basic, nutritious meals.</a:t>
                      </a:r>
                      <a:endParaRPr lang="en-US" dirty="0"/>
                    </a:p>
                    <a:p>
                      <a:pPr lvl="0">
                        <a:buNone/>
                      </a:pPr>
                      <a:endParaRPr lang="en-US" sz="1400" dirty="0"/>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4</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can apply my knowledge and understanding of a balanced diet and nutrition to make choices which will allow me to maintain my physical health and well-being. I can plan and prepare a variety of nutritious meals.</a:t>
                      </a:r>
                      <a:endParaRPr lang="en-US" dirty="0">
                        <a:solidFill>
                          <a:srgbClr val="FFFFFF"/>
                        </a:solidFill>
                      </a:endParaRPr>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5</a:t>
                      </a:r>
                      <a:endParaRPr lang="en-US" sz="1400">
                        <a:latin typeface="Ubuntu"/>
                      </a:endParaRPr>
                    </a:p>
                    <a:p>
                      <a:pPr lvl="0" algn="l">
                        <a:lnSpc>
                          <a:spcPct val="100000"/>
                        </a:lnSpc>
                        <a:spcBef>
                          <a:spcPts val="0"/>
                        </a:spcBef>
                        <a:spcAft>
                          <a:spcPts val="0"/>
                        </a:spcAft>
                        <a:buNone/>
                      </a:pPr>
                      <a:r>
                        <a:rPr lang="en-US" sz="1400" b="0" i="0" u="none" strike="noStrike" noProof="0" dirty="0">
                          <a:solidFill>
                            <a:srgbClr val="FFFFFF"/>
                          </a:solidFill>
                          <a:latin typeface="Ubuntu"/>
                        </a:rPr>
                        <a:t>I can adjust my diet in response to different contexts and apply my knowledge and understanding of a balanced diet and nutrition to support others. I can apply a range of techniques to prepare a variety of nutritious meals.</a:t>
                      </a:r>
                      <a:endParaRPr lang="en-US" sz="1400" b="0" i="0" u="none" strike="noStrike" noProof="0" dirty="0">
                        <a:solidFill>
                          <a:schemeClr val="bg1"/>
                        </a:solidFill>
                        <a:latin typeface="Ubuntu"/>
                      </a:endParaRPr>
                    </a:p>
                  </a:txBody>
                  <a:tcPr/>
                </a:tc>
                <a:extLst>
                  <a:ext uri="{0D108BD9-81ED-4DB2-BD59-A6C34878D82A}">
                    <a16:rowId xmlns:a16="http://schemas.microsoft.com/office/drawing/2014/main" val="356298061"/>
                  </a:ext>
                </a:extLst>
              </a:tr>
            </a:tbl>
          </a:graphicData>
        </a:graphic>
      </p:graphicFrame>
    </p:spTree>
    <p:extLst>
      <p:ext uri="{BB962C8B-B14F-4D97-AF65-F5344CB8AC3E}">
        <p14:creationId xmlns:p14="http://schemas.microsoft.com/office/powerpoint/2010/main" val="262969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D834DC58-4DC4-F26A-6ED1-44D6A5E6CA35}"/>
              </a:ext>
            </a:extLst>
          </p:cNvPr>
          <p:cNvSpPr txBox="1">
            <a:spLocks/>
          </p:cNvSpPr>
          <p:nvPr/>
        </p:nvSpPr>
        <p:spPr>
          <a:xfrm>
            <a:off x="263751" y="1713631"/>
            <a:ext cx="5829052" cy="4415952"/>
          </a:xfrm>
          <a:prstGeom prst="rect">
            <a:avLst/>
          </a:prstGeom>
          <a:ln>
            <a:solidFill>
              <a:schemeClr val="tx2"/>
            </a:solid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b="1" dirty="0">
                <a:latin typeface="Ubuntu"/>
              </a:rPr>
              <a:t>Consider and Discuss the Three Statements on Each Slide</a:t>
            </a:r>
            <a:endParaRPr lang="en-US"/>
          </a:p>
          <a:p>
            <a:r>
              <a:rPr lang="en-US" sz="2400" dirty="0">
                <a:latin typeface="Ubuntu"/>
              </a:rPr>
              <a:t>Which of these statements do you think you should do:</a:t>
            </a:r>
            <a:endParaRPr lang="en-US" sz="2400" dirty="0"/>
          </a:p>
          <a:p>
            <a:pPr marL="342900" indent="-342900">
              <a:buFont typeface="Arial"/>
              <a:buChar char="•"/>
            </a:pPr>
            <a:r>
              <a:rPr lang="en-US" sz="2400" dirty="0">
                <a:latin typeface="Ubuntu"/>
              </a:rPr>
              <a:t>Always </a:t>
            </a:r>
          </a:p>
          <a:p>
            <a:pPr marL="342900" indent="-342900">
              <a:buFont typeface="Arial"/>
              <a:buChar char="•"/>
            </a:pPr>
            <a:r>
              <a:rPr lang="en-US" sz="2400" dirty="0">
                <a:latin typeface="Ubuntu"/>
              </a:rPr>
              <a:t>Sometimes </a:t>
            </a:r>
          </a:p>
          <a:p>
            <a:pPr marL="342900" indent="-342900">
              <a:buFont typeface="Arial"/>
              <a:buChar char="•"/>
            </a:pPr>
            <a:r>
              <a:rPr lang="en-US" sz="2400" dirty="0">
                <a:latin typeface="Ubuntu"/>
              </a:rPr>
              <a:t>Never </a:t>
            </a:r>
            <a:endParaRPr lang="en-US" sz="2400"/>
          </a:p>
          <a:p>
            <a:endParaRPr lang="en-US"/>
          </a:p>
          <a:p>
            <a:endParaRPr lang="en-US"/>
          </a:p>
          <a:p>
            <a:endParaRPr lang="en-US"/>
          </a:p>
        </p:txBody>
      </p:sp>
      <p:pic>
        <p:nvPicPr>
          <p:cNvPr id="2" name="Picture 1" descr="A person holding jars in a store&#10;&#10;AI-generated content may be incorrect.">
            <a:extLst>
              <a:ext uri="{FF2B5EF4-FFF2-40B4-BE49-F238E27FC236}">
                <a16:creationId xmlns:a16="http://schemas.microsoft.com/office/drawing/2014/main" id="{B9FE5408-CF5D-3227-9C7C-2DEBBE01FB60}"/>
              </a:ext>
            </a:extLst>
          </p:cNvPr>
          <p:cNvPicPr>
            <a:picLocks noChangeAspect="1"/>
          </p:cNvPicPr>
          <p:nvPr/>
        </p:nvPicPr>
        <p:blipFill>
          <a:blip r:embed="rId2"/>
          <a:stretch>
            <a:fillRect/>
          </a:stretch>
        </p:blipFill>
        <p:spPr>
          <a:xfrm>
            <a:off x="6793847" y="1581150"/>
            <a:ext cx="4924425" cy="3695700"/>
          </a:xfrm>
          <a:prstGeom prst="rect">
            <a:avLst/>
          </a:prstGeom>
        </p:spPr>
      </p:pic>
    </p:spTree>
    <p:extLst>
      <p:ext uri="{BB962C8B-B14F-4D97-AF65-F5344CB8AC3E}">
        <p14:creationId xmlns:p14="http://schemas.microsoft.com/office/powerpoint/2010/main" val="2167396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A6F5F76-D996-64A2-0F88-FDC3758B4FB3}"/>
              </a:ext>
            </a:extLst>
          </p:cNvPr>
          <p:cNvSpPr>
            <a:spLocks noGrp="1"/>
          </p:cNvSpPr>
          <p:nvPr>
            <p:ph type="body" sz="quarter" idx="10"/>
          </p:nvPr>
        </p:nvSpPr>
        <p:spPr/>
        <p:txBody>
          <a:bodyPr vert="horz" lIns="91440" tIns="45720" rIns="91440" bIns="45720" rtlCol="0" anchor="t">
            <a:normAutofit fontScale="55000" lnSpcReduction="20000"/>
          </a:bodyPr>
          <a:lstStyle/>
          <a:p>
            <a:pPr marL="342900" indent="-342900">
              <a:buFont typeface="Arial"/>
              <a:buChar char="•"/>
            </a:pPr>
            <a:endParaRPr lang="en-US" sz="2200">
              <a:latin typeface="Ubuntu"/>
            </a:endParaRPr>
          </a:p>
          <a:p>
            <a:endParaRPr lang="en-US"/>
          </a:p>
          <a:p>
            <a:endParaRPr lang="en-US"/>
          </a:p>
          <a:p>
            <a:endParaRPr lang="en-US"/>
          </a:p>
        </p:txBody>
      </p:sp>
      <p:sp>
        <p:nvSpPr>
          <p:cNvPr id="6" name="Text Placeholder 4">
            <a:extLst>
              <a:ext uri="{FF2B5EF4-FFF2-40B4-BE49-F238E27FC236}">
                <a16:creationId xmlns:a16="http://schemas.microsoft.com/office/drawing/2014/main" id="{2936061B-CBEB-2332-16AA-51D15B155CE0}"/>
              </a:ext>
            </a:extLst>
          </p:cNvPr>
          <p:cNvSpPr txBox="1">
            <a:spLocks/>
          </p:cNvSpPr>
          <p:nvPr/>
        </p:nvSpPr>
        <p:spPr>
          <a:xfrm>
            <a:off x="570843" y="3426677"/>
            <a:ext cx="10863831" cy="2618160"/>
          </a:xfrm>
          <a:prstGeom prst="rect">
            <a:avLst/>
          </a:prstGeom>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latin typeface="Ubuntu"/>
              </a:rPr>
              <a:t>Wash your hands to make sure that they are clean before preparing food or eating.</a:t>
            </a:r>
            <a:endParaRPr lang="en-US" sz="2400"/>
          </a:p>
          <a:p>
            <a:endParaRPr lang="en-US" sz="2400"/>
          </a:p>
          <a:p>
            <a:r>
              <a:rPr lang="en-US" sz="2400">
                <a:latin typeface="Ubuntu"/>
              </a:rPr>
              <a:t>Wash raw chicken before cooking it to remove any bacteria.</a:t>
            </a:r>
            <a:endParaRPr lang="en-US" sz="2400"/>
          </a:p>
          <a:p>
            <a:endParaRPr lang="en-US" sz="2400"/>
          </a:p>
          <a:p>
            <a:r>
              <a:rPr lang="en-US" sz="2400">
                <a:latin typeface="Ubuntu"/>
              </a:rPr>
              <a:t>Defrost food before cooking.</a:t>
            </a:r>
          </a:p>
          <a:p>
            <a:endParaRPr lang="en-US">
              <a:solidFill>
                <a:srgbClr val="FF5D0C"/>
              </a:solidFill>
            </a:endParaRPr>
          </a:p>
          <a:p>
            <a:endParaRPr lang="en-US"/>
          </a:p>
          <a:p>
            <a:endParaRPr lang="en-US"/>
          </a:p>
        </p:txBody>
      </p:sp>
      <p:pic>
        <p:nvPicPr>
          <p:cNvPr id="4" name="Picture 3" descr="A blue square with white lines&#10;&#10;Description automatically generated">
            <a:extLst>
              <a:ext uri="{FF2B5EF4-FFF2-40B4-BE49-F238E27FC236}">
                <a16:creationId xmlns:a16="http://schemas.microsoft.com/office/drawing/2014/main" id="{F3213359-4C8E-902D-7F69-DD919E235B52}"/>
              </a:ext>
            </a:extLst>
          </p:cNvPr>
          <p:cNvPicPr>
            <a:picLocks noChangeAspect="1"/>
          </p:cNvPicPr>
          <p:nvPr/>
        </p:nvPicPr>
        <p:blipFill>
          <a:blip r:embed="rId2"/>
          <a:stretch>
            <a:fillRect/>
          </a:stretch>
        </p:blipFill>
        <p:spPr>
          <a:xfrm>
            <a:off x="577169" y="1097189"/>
            <a:ext cx="4479018" cy="1951264"/>
          </a:xfrm>
          <a:prstGeom prst="rect">
            <a:avLst/>
          </a:prstGeom>
        </p:spPr>
      </p:pic>
      <p:sp>
        <p:nvSpPr>
          <p:cNvPr id="3" name="TextBox 2">
            <a:extLst>
              <a:ext uri="{FF2B5EF4-FFF2-40B4-BE49-F238E27FC236}">
                <a16:creationId xmlns:a16="http://schemas.microsoft.com/office/drawing/2014/main" id="{9C7E2B99-9DD1-E311-74DF-CBA20D828138}"/>
              </a:ext>
            </a:extLst>
          </p:cNvPr>
          <p:cNvSpPr txBox="1"/>
          <p:nvPr/>
        </p:nvSpPr>
        <p:spPr>
          <a:xfrm>
            <a:off x="580747" y="1145184"/>
            <a:ext cx="4474407" cy="18620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2000">
                <a:solidFill>
                  <a:schemeClr val="bg1"/>
                </a:solidFill>
                <a:latin typeface="Ubuntu"/>
              </a:rPr>
              <a:t>Which of these statements do you think you should do:</a:t>
            </a:r>
          </a:p>
          <a:p>
            <a:pPr marL="342900" indent="-342900">
              <a:lnSpc>
                <a:spcPct val="90000"/>
              </a:lnSpc>
              <a:spcBef>
                <a:spcPts val="1000"/>
              </a:spcBef>
              <a:buFont typeface="Arial,Sans-Serif"/>
              <a:buChar char="•"/>
            </a:pPr>
            <a:r>
              <a:rPr lang="en-US" sz="2000">
                <a:solidFill>
                  <a:schemeClr val="bg1"/>
                </a:solidFill>
                <a:latin typeface="Ubuntu"/>
              </a:rPr>
              <a:t>Always </a:t>
            </a:r>
          </a:p>
          <a:p>
            <a:pPr marL="342900" indent="-342900">
              <a:lnSpc>
                <a:spcPct val="90000"/>
              </a:lnSpc>
              <a:spcBef>
                <a:spcPts val="1000"/>
              </a:spcBef>
              <a:buFont typeface="Arial,Sans-Serif"/>
              <a:buChar char="•"/>
            </a:pPr>
            <a:r>
              <a:rPr lang="en-US" sz="2000">
                <a:solidFill>
                  <a:schemeClr val="bg1"/>
                </a:solidFill>
                <a:latin typeface="Ubuntu"/>
              </a:rPr>
              <a:t>Sometimes </a:t>
            </a:r>
          </a:p>
          <a:p>
            <a:pPr marL="342900" indent="-342900">
              <a:lnSpc>
                <a:spcPct val="90000"/>
              </a:lnSpc>
              <a:spcBef>
                <a:spcPts val="1000"/>
              </a:spcBef>
              <a:buFont typeface="Arial,Sans-Serif"/>
              <a:buChar char="•"/>
            </a:pPr>
            <a:r>
              <a:rPr lang="en-US" sz="2000">
                <a:solidFill>
                  <a:schemeClr val="bg1"/>
                </a:solidFill>
                <a:latin typeface="Ubuntu"/>
              </a:rPr>
              <a:t>Never </a:t>
            </a:r>
            <a:endParaRPr lang="en-US" sz="2000">
              <a:solidFill>
                <a:schemeClr val="bg1"/>
              </a:solidFill>
            </a:endParaRPr>
          </a:p>
        </p:txBody>
      </p:sp>
      <p:pic>
        <p:nvPicPr>
          <p:cNvPr id="2" name="Picture 1" descr="A person and child washing dishes&#10;&#10;AI-generated content may be incorrect.">
            <a:extLst>
              <a:ext uri="{FF2B5EF4-FFF2-40B4-BE49-F238E27FC236}">
                <a16:creationId xmlns:a16="http://schemas.microsoft.com/office/drawing/2014/main" id="{A9DDC87B-86F2-DF76-D57F-B73A5D49D3F7}"/>
              </a:ext>
            </a:extLst>
          </p:cNvPr>
          <p:cNvPicPr>
            <a:picLocks noChangeAspect="1"/>
          </p:cNvPicPr>
          <p:nvPr/>
        </p:nvPicPr>
        <p:blipFill>
          <a:blip r:embed="rId3"/>
          <a:stretch>
            <a:fillRect/>
          </a:stretch>
        </p:blipFill>
        <p:spPr>
          <a:xfrm>
            <a:off x="8071877" y="327492"/>
            <a:ext cx="3533775" cy="2505075"/>
          </a:xfrm>
          <a:prstGeom prst="rect">
            <a:avLst/>
          </a:prstGeom>
        </p:spPr>
      </p:pic>
    </p:spTree>
    <p:extLst>
      <p:ext uri="{BB962C8B-B14F-4D97-AF65-F5344CB8AC3E}">
        <p14:creationId xmlns:p14="http://schemas.microsoft.com/office/powerpoint/2010/main" val="4107502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A6F5F76-D996-64A2-0F88-FDC3758B4FB3}"/>
              </a:ext>
            </a:extLst>
          </p:cNvPr>
          <p:cNvSpPr>
            <a:spLocks noGrp="1"/>
          </p:cNvSpPr>
          <p:nvPr>
            <p:ph type="body" sz="quarter" idx="4294967295"/>
          </p:nvPr>
        </p:nvSpPr>
        <p:spPr>
          <a:xfrm>
            <a:off x="0" y="6362700"/>
            <a:ext cx="3773488" cy="239713"/>
          </a:xfrm>
        </p:spPr>
        <p:txBody>
          <a:bodyPr vert="horz" lIns="91440" tIns="45720" rIns="91440" bIns="45720" rtlCol="0" anchor="t">
            <a:normAutofit fontScale="55000" lnSpcReduction="20000"/>
          </a:bodyPr>
          <a:lstStyle/>
          <a:p>
            <a:pPr marL="342900" indent="-342900">
              <a:buFont typeface="Arial"/>
              <a:buChar char="•"/>
            </a:pPr>
            <a:endParaRPr lang="en-US" sz="2200">
              <a:latin typeface="Ubuntu"/>
            </a:endParaRPr>
          </a:p>
          <a:p>
            <a:endParaRPr lang="en-US"/>
          </a:p>
          <a:p>
            <a:endParaRPr lang="en-US"/>
          </a:p>
          <a:p>
            <a:endParaRPr lang="en-US"/>
          </a:p>
        </p:txBody>
      </p:sp>
      <p:sp>
        <p:nvSpPr>
          <p:cNvPr id="6" name="Text Placeholder 4">
            <a:extLst>
              <a:ext uri="{FF2B5EF4-FFF2-40B4-BE49-F238E27FC236}">
                <a16:creationId xmlns:a16="http://schemas.microsoft.com/office/drawing/2014/main" id="{2936061B-CBEB-2332-16AA-51D15B155CE0}"/>
              </a:ext>
            </a:extLst>
          </p:cNvPr>
          <p:cNvSpPr txBox="1">
            <a:spLocks/>
          </p:cNvSpPr>
          <p:nvPr/>
        </p:nvSpPr>
        <p:spPr>
          <a:xfrm>
            <a:off x="270511" y="930772"/>
            <a:ext cx="11642729" cy="5415180"/>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a:latin typeface="Ubuntu"/>
              </a:rPr>
              <a:t>Always:</a:t>
            </a:r>
            <a:r>
              <a:rPr lang="en-US" sz="2000" dirty="0">
                <a:latin typeface="Ubuntu"/>
              </a:rPr>
              <a:t> </a:t>
            </a:r>
            <a:r>
              <a:rPr lang="en-US" sz="2000" b="1">
                <a:solidFill>
                  <a:srgbClr val="FF5D0C"/>
                </a:solidFill>
                <a:latin typeface="Ubuntu"/>
              </a:rPr>
              <a:t>Wash your hands to make sure that they are clean before preparing food or eating</a:t>
            </a:r>
            <a:endParaRPr lang="en-US" sz="2000" b="1">
              <a:solidFill>
                <a:srgbClr val="FF5D0C"/>
              </a:solidFill>
            </a:endParaRPr>
          </a:p>
          <a:p>
            <a:r>
              <a:rPr lang="en-US" sz="2000" b="1">
                <a:latin typeface="Ubuntu"/>
              </a:rPr>
              <a:t>Good hygiene means being clean and avoiding harmful germs. Hygiene is important when it comes to cooking and preparing food. If we eat food with germs in it, we might get ill. If you are cooking with raw ingredients, like meat, fish or eggs, you should always wash your hands after touching the raw product. </a:t>
            </a:r>
            <a:endParaRPr lang="en-US" sz="2000" b="1"/>
          </a:p>
          <a:p>
            <a:endParaRPr lang="en-US" sz="2000"/>
          </a:p>
          <a:p>
            <a:r>
              <a:rPr lang="en-US" sz="2000" b="1">
                <a:latin typeface="Ubuntu"/>
              </a:rPr>
              <a:t>Sometimes: </a:t>
            </a:r>
            <a:r>
              <a:rPr lang="en-US" sz="2000" b="1">
                <a:solidFill>
                  <a:srgbClr val="FF5D0C"/>
                </a:solidFill>
                <a:latin typeface="Ubuntu"/>
                <a:cs typeface="Segoe UI"/>
              </a:rPr>
              <a:t>Defrost food before cooking</a:t>
            </a:r>
            <a:endParaRPr lang="en-US" sz="2000" b="1">
              <a:solidFill>
                <a:srgbClr val="FF5D0C"/>
              </a:solidFill>
              <a:cs typeface="Segoe UI"/>
            </a:endParaRPr>
          </a:p>
          <a:p>
            <a:r>
              <a:rPr lang="en-US" sz="2000" b="1">
                <a:latin typeface="Ubuntu"/>
                <a:cs typeface="Segoe UI"/>
              </a:rPr>
              <a:t>Some foods such as vegetables can be cooked straight from frozen, e.g. peas. But when cooking with meat such as mince or chicken, we must make sure it has been fully defrosted before using. It is important to follow the cooking instructions on the packet provided by the manufacturer. </a:t>
            </a:r>
            <a:endParaRPr lang="en-US" sz="2000" b="1"/>
          </a:p>
          <a:p>
            <a:endParaRPr lang="en-US" sz="2000">
              <a:highlight>
                <a:srgbClr val="FFFF00"/>
              </a:highlight>
            </a:endParaRPr>
          </a:p>
          <a:p>
            <a:r>
              <a:rPr lang="en-US" sz="2000" b="1">
                <a:latin typeface="Ubuntu"/>
              </a:rPr>
              <a:t>Never: </a:t>
            </a:r>
            <a:r>
              <a:rPr lang="en-US" sz="2000" b="1">
                <a:solidFill>
                  <a:srgbClr val="FF5D0C"/>
                </a:solidFill>
                <a:latin typeface="Ubuntu"/>
              </a:rPr>
              <a:t>Wash raw chicken before cooking it to remove any bacteria</a:t>
            </a:r>
            <a:endParaRPr lang="en-US" sz="2000">
              <a:latin typeface="Ubuntu"/>
              <a:cs typeface="Segoe UI"/>
            </a:endParaRPr>
          </a:p>
          <a:p>
            <a:r>
              <a:rPr lang="en-US" sz="2000" b="1">
                <a:latin typeface="Ubuntu"/>
                <a:cs typeface="Segoe UI"/>
              </a:rPr>
              <a:t>You shouldn't wash raw chicken because it can spread germs around the kitchen, which can make you sick. Cooking the chicken properly kills the germs. </a:t>
            </a:r>
            <a:r>
              <a:rPr lang="en-US" sz="2000" b="1" dirty="0">
                <a:latin typeface="Ubuntu"/>
              </a:rPr>
              <a:t> </a:t>
            </a:r>
            <a:r>
              <a:rPr lang="en-US" sz="2000" b="1">
                <a:latin typeface="Ubuntu"/>
                <a:cs typeface="Segoe UI"/>
              </a:rPr>
              <a:t>Some food such as fruits and vegetables should be cleaned before eating, especially if these aren't being cooked.</a:t>
            </a:r>
            <a:endParaRPr lang="en-US" sz="2000" b="1">
              <a:latin typeface="Ubuntu"/>
            </a:endParaRPr>
          </a:p>
          <a:p>
            <a:endParaRPr lang="en-US" sz="1900">
              <a:solidFill>
                <a:srgbClr val="FF0000"/>
              </a:solidFill>
              <a:latin typeface="Ubuntu"/>
            </a:endParaRPr>
          </a:p>
          <a:p>
            <a:endParaRPr lang="en-US"/>
          </a:p>
          <a:p>
            <a:endParaRPr lang="en-US"/>
          </a:p>
          <a:p>
            <a:endParaRPr lang="en-US"/>
          </a:p>
        </p:txBody>
      </p:sp>
    </p:spTree>
    <p:extLst>
      <p:ext uri="{BB962C8B-B14F-4D97-AF65-F5344CB8AC3E}">
        <p14:creationId xmlns:p14="http://schemas.microsoft.com/office/powerpoint/2010/main" val="3298304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A6F5F76-D996-64A2-0F88-FDC3758B4FB3}"/>
              </a:ext>
            </a:extLst>
          </p:cNvPr>
          <p:cNvSpPr>
            <a:spLocks noGrp="1"/>
          </p:cNvSpPr>
          <p:nvPr>
            <p:ph type="body" sz="quarter" idx="10"/>
          </p:nvPr>
        </p:nvSpPr>
        <p:spPr/>
        <p:txBody>
          <a:bodyPr vert="horz" lIns="91440" tIns="45720" rIns="91440" bIns="45720" rtlCol="0" anchor="t">
            <a:normAutofit fontScale="55000" lnSpcReduction="20000"/>
          </a:bodyPr>
          <a:lstStyle/>
          <a:p>
            <a:pPr marL="342900" indent="-342900">
              <a:buFont typeface="Arial"/>
              <a:buChar char="•"/>
            </a:pPr>
            <a:endParaRPr lang="en-US" sz="2200">
              <a:latin typeface="Ubuntu"/>
            </a:endParaRPr>
          </a:p>
          <a:p>
            <a:endParaRPr lang="en-US"/>
          </a:p>
          <a:p>
            <a:endParaRPr lang="en-US"/>
          </a:p>
          <a:p>
            <a:endParaRPr lang="en-US"/>
          </a:p>
        </p:txBody>
      </p:sp>
      <p:sp>
        <p:nvSpPr>
          <p:cNvPr id="6" name="Text Placeholder 4">
            <a:extLst>
              <a:ext uri="{FF2B5EF4-FFF2-40B4-BE49-F238E27FC236}">
                <a16:creationId xmlns:a16="http://schemas.microsoft.com/office/drawing/2014/main" id="{2936061B-CBEB-2332-16AA-51D15B155CE0}"/>
              </a:ext>
            </a:extLst>
          </p:cNvPr>
          <p:cNvSpPr txBox="1">
            <a:spLocks/>
          </p:cNvSpPr>
          <p:nvPr/>
        </p:nvSpPr>
        <p:spPr>
          <a:xfrm>
            <a:off x="558501" y="3266188"/>
            <a:ext cx="11163190" cy="3335335"/>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latin typeface="Ubuntu"/>
              </a:rPr>
              <a:t>Choose foods simply because you like the taste, and you enjoy them.</a:t>
            </a:r>
            <a:endParaRPr lang="en-US" sz="2400" dirty="0"/>
          </a:p>
          <a:p>
            <a:endParaRPr lang="en-US" sz="2400"/>
          </a:p>
          <a:p>
            <a:r>
              <a:rPr lang="en-US" sz="2400" dirty="0">
                <a:latin typeface="Ubuntu"/>
              </a:rPr>
              <a:t>Eat a variety of different foods from each of the groups to help you get the wide range of nutrients your body needs to stay healthy and work properly.</a:t>
            </a:r>
            <a:endParaRPr lang="en-US" sz="2400" dirty="0"/>
          </a:p>
          <a:p>
            <a:endParaRPr lang="en-US" sz="2400"/>
          </a:p>
          <a:p>
            <a:r>
              <a:rPr lang="en-US" sz="2400" dirty="0">
                <a:latin typeface="Ubuntu"/>
              </a:rPr>
              <a:t>Restrict or stop eating certain food groups because you saw an influencer talk about it online.</a:t>
            </a:r>
            <a:endParaRPr lang="en-US" sz="2400" dirty="0"/>
          </a:p>
          <a:p>
            <a:endParaRPr lang="en-US" sz="2200"/>
          </a:p>
          <a:p>
            <a:endParaRPr lang="en-US" sz="2200"/>
          </a:p>
          <a:p>
            <a:endParaRPr lang="en-US"/>
          </a:p>
          <a:p>
            <a:endParaRPr lang="en-US"/>
          </a:p>
          <a:p>
            <a:endParaRPr lang="en-US"/>
          </a:p>
        </p:txBody>
      </p:sp>
      <p:pic>
        <p:nvPicPr>
          <p:cNvPr id="7" name="Picture 6" descr="A blue square with white lines&#10;&#10;Description automatically generated">
            <a:extLst>
              <a:ext uri="{FF2B5EF4-FFF2-40B4-BE49-F238E27FC236}">
                <a16:creationId xmlns:a16="http://schemas.microsoft.com/office/drawing/2014/main" id="{22666876-D1ED-3AC2-A15C-A240BC8E9038}"/>
              </a:ext>
            </a:extLst>
          </p:cNvPr>
          <p:cNvPicPr>
            <a:picLocks noChangeAspect="1"/>
          </p:cNvPicPr>
          <p:nvPr/>
        </p:nvPicPr>
        <p:blipFill>
          <a:blip r:embed="rId2"/>
          <a:stretch>
            <a:fillRect/>
          </a:stretch>
        </p:blipFill>
        <p:spPr>
          <a:xfrm>
            <a:off x="577169" y="1097189"/>
            <a:ext cx="4479018" cy="1951264"/>
          </a:xfrm>
          <a:prstGeom prst="rect">
            <a:avLst/>
          </a:prstGeom>
        </p:spPr>
      </p:pic>
      <p:sp>
        <p:nvSpPr>
          <p:cNvPr id="9" name="TextBox 8">
            <a:extLst>
              <a:ext uri="{FF2B5EF4-FFF2-40B4-BE49-F238E27FC236}">
                <a16:creationId xmlns:a16="http://schemas.microsoft.com/office/drawing/2014/main" id="{DBFF0B87-5431-D2C5-4342-6DAD84DC7A2E}"/>
              </a:ext>
            </a:extLst>
          </p:cNvPr>
          <p:cNvSpPr txBox="1"/>
          <p:nvPr/>
        </p:nvSpPr>
        <p:spPr>
          <a:xfrm>
            <a:off x="677508" y="1145184"/>
            <a:ext cx="4268790" cy="18620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2000" dirty="0">
                <a:solidFill>
                  <a:schemeClr val="bg1"/>
                </a:solidFill>
                <a:latin typeface="Ubuntu"/>
              </a:rPr>
              <a:t>Which of these statements do you think you should do:</a:t>
            </a:r>
          </a:p>
          <a:p>
            <a:pPr marL="342900" indent="-342900">
              <a:lnSpc>
                <a:spcPct val="90000"/>
              </a:lnSpc>
              <a:spcBef>
                <a:spcPts val="1000"/>
              </a:spcBef>
              <a:buFont typeface="Arial,Sans-Serif"/>
              <a:buChar char="•"/>
            </a:pPr>
            <a:r>
              <a:rPr lang="en-US" sz="2000" dirty="0">
                <a:solidFill>
                  <a:schemeClr val="bg1"/>
                </a:solidFill>
                <a:latin typeface="Ubuntu"/>
              </a:rPr>
              <a:t>Always </a:t>
            </a:r>
          </a:p>
          <a:p>
            <a:pPr marL="342900" indent="-342900">
              <a:lnSpc>
                <a:spcPct val="90000"/>
              </a:lnSpc>
              <a:spcBef>
                <a:spcPts val="1000"/>
              </a:spcBef>
              <a:buFont typeface="Arial,Sans-Serif"/>
              <a:buChar char="•"/>
            </a:pPr>
            <a:r>
              <a:rPr lang="en-US" sz="2000" dirty="0">
                <a:solidFill>
                  <a:schemeClr val="bg1"/>
                </a:solidFill>
                <a:latin typeface="Ubuntu"/>
              </a:rPr>
              <a:t>Sometimes </a:t>
            </a:r>
          </a:p>
          <a:p>
            <a:pPr marL="342900" indent="-342900">
              <a:lnSpc>
                <a:spcPct val="90000"/>
              </a:lnSpc>
              <a:spcBef>
                <a:spcPts val="1000"/>
              </a:spcBef>
              <a:buFont typeface="Arial,Sans-Serif"/>
              <a:buChar char="•"/>
            </a:pPr>
            <a:r>
              <a:rPr lang="en-US" sz="2000" dirty="0">
                <a:solidFill>
                  <a:schemeClr val="bg1"/>
                </a:solidFill>
                <a:latin typeface="Ubuntu"/>
              </a:rPr>
              <a:t>Never</a:t>
            </a:r>
            <a:r>
              <a:rPr lang="en-US" dirty="0">
                <a:solidFill>
                  <a:schemeClr val="bg1"/>
                </a:solidFill>
                <a:latin typeface="Ubuntu"/>
              </a:rPr>
              <a:t> </a:t>
            </a:r>
            <a:endParaRPr lang="en-US" dirty="0">
              <a:solidFill>
                <a:schemeClr val="bg1"/>
              </a:solidFill>
            </a:endParaRPr>
          </a:p>
        </p:txBody>
      </p:sp>
      <p:pic>
        <p:nvPicPr>
          <p:cNvPr id="2" name="Picture 1" descr="A group of food on a white background&#10;&#10;AI-generated content may be incorrect.">
            <a:extLst>
              <a:ext uri="{FF2B5EF4-FFF2-40B4-BE49-F238E27FC236}">
                <a16:creationId xmlns:a16="http://schemas.microsoft.com/office/drawing/2014/main" id="{428419CB-B04B-D239-BC77-ABF2485CF89C}"/>
              </a:ext>
            </a:extLst>
          </p:cNvPr>
          <p:cNvPicPr>
            <a:picLocks noChangeAspect="1"/>
          </p:cNvPicPr>
          <p:nvPr/>
        </p:nvPicPr>
        <p:blipFill>
          <a:blip r:embed="rId3"/>
          <a:stretch>
            <a:fillRect/>
          </a:stretch>
        </p:blipFill>
        <p:spPr>
          <a:xfrm>
            <a:off x="7258610" y="219635"/>
            <a:ext cx="4667250" cy="3124200"/>
          </a:xfrm>
          <a:prstGeom prst="rect">
            <a:avLst/>
          </a:prstGeom>
        </p:spPr>
      </p:pic>
    </p:spTree>
    <p:extLst>
      <p:ext uri="{BB962C8B-B14F-4D97-AF65-F5344CB8AC3E}">
        <p14:creationId xmlns:p14="http://schemas.microsoft.com/office/powerpoint/2010/main" val="3858275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2936061B-CBEB-2332-16AA-51D15B155CE0}"/>
              </a:ext>
            </a:extLst>
          </p:cNvPr>
          <p:cNvSpPr txBox="1">
            <a:spLocks/>
          </p:cNvSpPr>
          <p:nvPr/>
        </p:nvSpPr>
        <p:spPr>
          <a:xfrm>
            <a:off x="385949" y="1165384"/>
            <a:ext cx="11093996" cy="5221391"/>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a:latin typeface="Ubuntu"/>
              </a:rPr>
              <a:t>Always: </a:t>
            </a:r>
            <a:r>
              <a:rPr lang="en-US" sz="2000" b="1">
                <a:solidFill>
                  <a:srgbClr val="FF5D0C"/>
                </a:solidFill>
                <a:latin typeface="Ubuntu"/>
              </a:rPr>
              <a:t>Eat a variety of different foods from each of the groups to help you get the wide range of nutrients your body needs to stay healthy and work properly. </a:t>
            </a:r>
            <a:endParaRPr lang="en-US" sz="2000" b="1">
              <a:solidFill>
                <a:srgbClr val="FF5D0C"/>
              </a:solidFill>
              <a:cs typeface="Calibri"/>
            </a:endParaRPr>
          </a:p>
          <a:p>
            <a:r>
              <a:rPr lang="en-US" sz="2000" b="1">
                <a:latin typeface="Ubuntu"/>
                <a:cs typeface="Calibri"/>
              </a:rPr>
              <a:t>The balance of what we eat is important because food provides our bodies with the nutrients it needs to grow and stay healthy. </a:t>
            </a:r>
            <a:endParaRPr lang="en-US" sz="2000" b="1">
              <a:cs typeface="Calibri"/>
            </a:endParaRPr>
          </a:p>
          <a:p>
            <a:endParaRPr lang="en-US" sz="2000"/>
          </a:p>
          <a:p>
            <a:r>
              <a:rPr lang="en-US" sz="2000" b="1">
                <a:latin typeface="Ubuntu"/>
                <a:cs typeface="Calibri"/>
              </a:rPr>
              <a:t>Sometimes:</a:t>
            </a:r>
            <a:r>
              <a:rPr lang="en-US" sz="2000" dirty="0">
                <a:latin typeface="Ubuntu"/>
                <a:cs typeface="Calibri"/>
              </a:rPr>
              <a:t> </a:t>
            </a:r>
            <a:r>
              <a:rPr lang="en-US" sz="2000" b="1">
                <a:solidFill>
                  <a:srgbClr val="FF5D0C"/>
                </a:solidFill>
                <a:latin typeface="Ubuntu"/>
                <a:cs typeface="Calibri"/>
              </a:rPr>
              <a:t>Choose foods simply because you like the taste, and you enjoy them.</a:t>
            </a:r>
            <a:r>
              <a:rPr lang="en-US" sz="2000" dirty="0">
                <a:latin typeface="Ubuntu"/>
                <a:cs typeface="Calibri"/>
              </a:rPr>
              <a:t> </a:t>
            </a:r>
            <a:endParaRPr lang="en-US" sz="2000" dirty="0">
              <a:cs typeface="Calibri"/>
            </a:endParaRPr>
          </a:p>
          <a:p>
            <a:r>
              <a:rPr lang="en-US" sz="2000" b="1">
                <a:latin typeface="Ubuntu"/>
                <a:cs typeface="Calibri"/>
              </a:rPr>
              <a:t>We all enjoy different foods, and your likes and dislikes are what make you unique! </a:t>
            </a:r>
            <a:r>
              <a:rPr lang="en-US" sz="2000" b="1">
                <a:latin typeface="Ubuntu"/>
                <a:cs typeface="Segoe UI"/>
              </a:rPr>
              <a:t>But for the foods that contain higher fats, sugars and salts we need to make sure we eat these less often and in smaller amounts.</a:t>
            </a:r>
            <a:r>
              <a:rPr lang="en-US" sz="2000" b="1" dirty="0">
                <a:latin typeface="Ubuntu"/>
                <a:cs typeface="Calibri"/>
              </a:rPr>
              <a:t>  </a:t>
            </a:r>
            <a:endParaRPr lang="en-US" sz="2000" b="1" dirty="0"/>
          </a:p>
          <a:p>
            <a:r>
              <a:rPr lang="en-US" sz="2000" dirty="0">
                <a:latin typeface="Ubuntu"/>
                <a:cs typeface="Calibri"/>
              </a:rPr>
              <a:t>  </a:t>
            </a:r>
          </a:p>
          <a:p>
            <a:r>
              <a:rPr lang="en-US" sz="2000" b="1">
                <a:latin typeface="Ubuntu"/>
              </a:rPr>
              <a:t>Never:</a:t>
            </a:r>
            <a:r>
              <a:rPr lang="en-US" sz="2000" dirty="0">
                <a:latin typeface="Ubuntu"/>
              </a:rPr>
              <a:t> </a:t>
            </a:r>
            <a:r>
              <a:rPr lang="en-US" sz="2000" b="1">
                <a:solidFill>
                  <a:srgbClr val="FF5D0C"/>
                </a:solidFill>
                <a:latin typeface="Ubuntu"/>
              </a:rPr>
              <a:t>Restrict or stop eating certain food groups because you saw an influencer talk about it online. </a:t>
            </a:r>
            <a:endParaRPr lang="en-US" sz="2000" b="1">
              <a:solidFill>
                <a:srgbClr val="FF5D0C"/>
              </a:solidFill>
              <a:cs typeface="Calibri"/>
            </a:endParaRPr>
          </a:p>
          <a:p>
            <a:r>
              <a:rPr lang="en-US" sz="2000" b="1">
                <a:latin typeface="Ubuntu"/>
                <a:cs typeface="Calibri"/>
              </a:rPr>
              <a:t>The type of food (and drink) you eat now is important because it effects healthy growth and development. A healthy balanced diet can fuel the body for daily activities and help you feel at your best. </a:t>
            </a:r>
            <a:endParaRPr lang="en-US" sz="2000" b="1"/>
          </a:p>
          <a:p>
            <a:pPr algn="just"/>
            <a:endParaRPr lang="en-US" sz="2200">
              <a:solidFill>
                <a:srgbClr val="15518B"/>
              </a:solidFill>
              <a:latin typeface="Ubuntu"/>
              <a:cs typeface="Calibri"/>
            </a:endParaRPr>
          </a:p>
          <a:p>
            <a:pPr marL="342900" indent="-342900" algn="just">
              <a:buFont typeface="Arial"/>
              <a:buChar char="•"/>
            </a:pPr>
            <a:endParaRPr lang="en-US" sz="2200">
              <a:cs typeface="Calibri"/>
            </a:endParaRPr>
          </a:p>
          <a:p>
            <a:pPr algn="just"/>
            <a:endParaRPr lang="en-US" sz="2200"/>
          </a:p>
          <a:p>
            <a:pPr algn="just"/>
            <a:endParaRPr lang="en-US" sz="2200"/>
          </a:p>
          <a:p>
            <a:pPr algn="just"/>
            <a:endParaRPr lang="en-US" sz="2200"/>
          </a:p>
          <a:p>
            <a:pPr algn="just"/>
            <a:endParaRPr lang="en-US" sz="2200"/>
          </a:p>
          <a:p>
            <a:pPr algn="just"/>
            <a:endParaRPr lang="en-US"/>
          </a:p>
          <a:p>
            <a:pPr algn="just"/>
            <a:endParaRPr lang="en-US"/>
          </a:p>
          <a:p>
            <a:pPr algn="just"/>
            <a:endParaRPr lang="en-US"/>
          </a:p>
        </p:txBody>
      </p:sp>
    </p:spTree>
    <p:extLst>
      <p:ext uri="{BB962C8B-B14F-4D97-AF65-F5344CB8AC3E}">
        <p14:creationId xmlns:p14="http://schemas.microsoft.com/office/powerpoint/2010/main" val="1740225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A6F5F76-D996-64A2-0F88-FDC3758B4FB3}"/>
              </a:ext>
            </a:extLst>
          </p:cNvPr>
          <p:cNvSpPr>
            <a:spLocks noGrp="1"/>
          </p:cNvSpPr>
          <p:nvPr>
            <p:ph type="body" sz="quarter" idx="10"/>
          </p:nvPr>
        </p:nvSpPr>
        <p:spPr/>
        <p:txBody>
          <a:bodyPr vert="horz" lIns="91440" tIns="45720" rIns="91440" bIns="45720" rtlCol="0" anchor="t">
            <a:normAutofit fontScale="55000" lnSpcReduction="20000"/>
          </a:bodyPr>
          <a:lstStyle/>
          <a:p>
            <a:pPr marL="342900" indent="-342900">
              <a:buFont typeface="Arial"/>
              <a:buChar char="•"/>
            </a:pPr>
            <a:endParaRPr lang="en-US" sz="2200">
              <a:latin typeface="Ubuntu"/>
            </a:endParaRPr>
          </a:p>
          <a:p>
            <a:endParaRPr lang="en-US"/>
          </a:p>
          <a:p>
            <a:endParaRPr lang="en-US"/>
          </a:p>
          <a:p>
            <a:endParaRPr lang="en-US"/>
          </a:p>
        </p:txBody>
      </p:sp>
      <p:sp>
        <p:nvSpPr>
          <p:cNvPr id="6" name="Text Placeholder 4">
            <a:extLst>
              <a:ext uri="{FF2B5EF4-FFF2-40B4-BE49-F238E27FC236}">
                <a16:creationId xmlns:a16="http://schemas.microsoft.com/office/drawing/2014/main" id="{2936061B-CBEB-2332-16AA-51D15B155CE0}"/>
              </a:ext>
            </a:extLst>
          </p:cNvPr>
          <p:cNvSpPr txBox="1">
            <a:spLocks/>
          </p:cNvSpPr>
          <p:nvPr/>
        </p:nvSpPr>
        <p:spPr>
          <a:xfrm>
            <a:off x="439664" y="3106847"/>
            <a:ext cx="11402426" cy="3223811"/>
          </a:xfrm>
          <a:prstGeom prst="rect">
            <a:avLst/>
          </a:prstGeom>
          <a:ln>
            <a:noFill/>
          </a:ln>
        </p:spPr>
        <p:txBody>
          <a:bodyPr vert="horz" lIns="91440" tIns="45720" rIns="91440" bIns="45720" rtlCol="0" anchor="t">
            <a:norm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latin typeface="Ubuntu"/>
              </a:rPr>
              <a:t>Buy food and drinks just because they are endorsed by your </a:t>
            </a:r>
            <a:r>
              <a:rPr lang="en-US" sz="2400" err="1">
                <a:latin typeface="Ubuntu"/>
              </a:rPr>
              <a:t>favourite</a:t>
            </a:r>
            <a:r>
              <a:rPr lang="en-US" sz="2400">
                <a:latin typeface="Ubuntu"/>
              </a:rPr>
              <a:t> influencer online.</a:t>
            </a:r>
            <a:r>
              <a:rPr lang="en-US" sz="2400" dirty="0">
                <a:solidFill>
                  <a:srgbClr val="15518B"/>
                </a:solidFill>
                <a:latin typeface="Ubuntu"/>
                <a:ea typeface="Calibri"/>
                <a:cs typeface="Calibri"/>
              </a:rPr>
              <a:t> </a:t>
            </a:r>
            <a:endParaRPr lang="en-US" sz="2400" dirty="0">
              <a:solidFill>
                <a:srgbClr val="FF5D0C"/>
              </a:solidFill>
              <a:latin typeface="Ubuntu"/>
              <a:ea typeface="Calibri"/>
              <a:cs typeface="Calibri"/>
            </a:endParaRPr>
          </a:p>
          <a:p>
            <a:endParaRPr lang="en-US" sz="2400">
              <a:solidFill>
                <a:srgbClr val="15518B"/>
              </a:solidFill>
              <a:latin typeface="Ubuntu"/>
              <a:ea typeface="Calibri"/>
              <a:cs typeface="Calibri"/>
            </a:endParaRPr>
          </a:p>
          <a:p>
            <a:r>
              <a:rPr lang="en-US" sz="2400">
                <a:solidFill>
                  <a:srgbClr val="15518B"/>
                </a:solidFill>
                <a:latin typeface="Ubuntu"/>
                <a:ea typeface="Calibri"/>
                <a:cs typeface="Calibri"/>
              </a:rPr>
              <a:t>Choose to buy branded products because you are worried about what others may think if you buy supermarket own.</a:t>
            </a:r>
          </a:p>
          <a:p>
            <a:endParaRPr lang="en-US" sz="2400"/>
          </a:p>
          <a:p>
            <a:r>
              <a:rPr lang="en-US" sz="2400">
                <a:solidFill>
                  <a:srgbClr val="15518B"/>
                </a:solidFill>
                <a:latin typeface="Ubuntu"/>
                <a:ea typeface="Calibri"/>
                <a:cs typeface="Calibri"/>
              </a:rPr>
              <a:t>Read food and drink labels and packaging before choosing to buy and consume it.</a:t>
            </a:r>
          </a:p>
          <a:p>
            <a:endParaRPr lang="en-US" sz="1100">
              <a:solidFill>
                <a:srgbClr val="000000"/>
              </a:solidFill>
              <a:latin typeface="Calibri"/>
              <a:ea typeface="Calibri"/>
              <a:cs typeface="Calibri"/>
            </a:endParaRPr>
          </a:p>
          <a:p>
            <a:endParaRPr lang="en-US" sz="2200"/>
          </a:p>
          <a:p>
            <a:endParaRPr lang="en-US" sz="2200"/>
          </a:p>
          <a:p>
            <a:endParaRPr lang="en-US"/>
          </a:p>
          <a:p>
            <a:endParaRPr lang="en-US"/>
          </a:p>
          <a:p>
            <a:endParaRPr lang="en-US"/>
          </a:p>
        </p:txBody>
      </p:sp>
      <p:pic>
        <p:nvPicPr>
          <p:cNvPr id="7" name="Picture 6" descr="A blue square with white lines&#10;&#10;Description automatically generated">
            <a:extLst>
              <a:ext uri="{FF2B5EF4-FFF2-40B4-BE49-F238E27FC236}">
                <a16:creationId xmlns:a16="http://schemas.microsoft.com/office/drawing/2014/main" id="{B4474BC7-C0BD-7429-0B0E-C64FE34BFA29}"/>
              </a:ext>
            </a:extLst>
          </p:cNvPr>
          <p:cNvPicPr>
            <a:picLocks noChangeAspect="1"/>
          </p:cNvPicPr>
          <p:nvPr/>
        </p:nvPicPr>
        <p:blipFill>
          <a:blip r:embed="rId2"/>
          <a:stretch>
            <a:fillRect/>
          </a:stretch>
        </p:blipFill>
        <p:spPr>
          <a:xfrm>
            <a:off x="341312" y="1006475"/>
            <a:ext cx="4479018" cy="1951264"/>
          </a:xfrm>
          <a:prstGeom prst="rect">
            <a:avLst/>
          </a:prstGeom>
        </p:spPr>
      </p:pic>
      <p:sp>
        <p:nvSpPr>
          <p:cNvPr id="9" name="TextBox 8">
            <a:extLst>
              <a:ext uri="{FF2B5EF4-FFF2-40B4-BE49-F238E27FC236}">
                <a16:creationId xmlns:a16="http://schemas.microsoft.com/office/drawing/2014/main" id="{2ECAEBC2-E8D5-D742-2AAF-7411F5D20EF2}"/>
              </a:ext>
            </a:extLst>
          </p:cNvPr>
          <p:cNvSpPr txBox="1"/>
          <p:nvPr/>
        </p:nvSpPr>
        <p:spPr>
          <a:xfrm>
            <a:off x="453746" y="1054470"/>
            <a:ext cx="4268790" cy="18620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2000">
                <a:solidFill>
                  <a:schemeClr val="bg1"/>
                </a:solidFill>
                <a:latin typeface="Ubuntu"/>
              </a:rPr>
              <a:t>Which of these statements do you think you should do:</a:t>
            </a:r>
            <a:endParaRPr lang="en-US">
              <a:solidFill>
                <a:schemeClr val="bg1"/>
              </a:solidFill>
              <a:ea typeface="Calibri" panose="020F0502020204030204"/>
              <a:cs typeface="Calibri" panose="020F0502020204030204"/>
            </a:endParaRPr>
          </a:p>
          <a:p>
            <a:pPr marL="342900" indent="-342900">
              <a:lnSpc>
                <a:spcPct val="90000"/>
              </a:lnSpc>
              <a:spcBef>
                <a:spcPts val="1000"/>
              </a:spcBef>
              <a:buFont typeface="Arial,Sans-Serif"/>
              <a:buChar char="•"/>
            </a:pPr>
            <a:r>
              <a:rPr lang="en-US" sz="2000">
                <a:solidFill>
                  <a:schemeClr val="bg1"/>
                </a:solidFill>
                <a:latin typeface="Ubuntu"/>
              </a:rPr>
              <a:t>Always </a:t>
            </a:r>
          </a:p>
          <a:p>
            <a:pPr marL="342900" indent="-342900">
              <a:lnSpc>
                <a:spcPct val="90000"/>
              </a:lnSpc>
              <a:spcBef>
                <a:spcPts val="1000"/>
              </a:spcBef>
              <a:buFont typeface="Arial,Sans-Serif"/>
              <a:buChar char="•"/>
            </a:pPr>
            <a:r>
              <a:rPr lang="en-US" sz="2000">
                <a:solidFill>
                  <a:schemeClr val="bg1"/>
                </a:solidFill>
                <a:latin typeface="Ubuntu"/>
              </a:rPr>
              <a:t>Sometimes </a:t>
            </a:r>
          </a:p>
          <a:p>
            <a:pPr marL="342900" indent="-342900">
              <a:lnSpc>
                <a:spcPct val="90000"/>
              </a:lnSpc>
              <a:spcBef>
                <a:spcPts val="1000"/>
              </a:spcBef>
              <a:buFont typeface="Arial,Sans-Serif"/>
              <a:buChar char="•"/>
            </a:pPr>
            <a:r>
              <a:rPr lang="en-US" sz="2000">
                <a:solidFill>
                  <a:schemeClr val="bg1"/>
                </a:solidFill>
                <a:latin typeface="Ubuntu"/>
              </a:rPr>
              <a:t>Never </a:t>
            </a:r>
            <a:endParaRPr lang="en-US" sz="2000">
              <a:solidFill>
                <a:schemeClr val="bg1"/>
              </a:solidFill>
              <a:ea typeface="Calibri" panose="020F0502020204030204"/>
              <a:cs typeface="Calibri" panose="020F0502020204030204"/>
            </a:endParaRPr>
          </a:p>
        </p:txBody>
      </p:sp>
      <p:pic>
        <p:nvPicPr>
          <p:cNvPr id="2" name="Picture 1" descr="A finger pointing at a label&#10;&#10;AI-generated content may be incorrect.">
            <a:extLst>
              <a:ext uri="{FF2B5EF4-FFF2-40B4-BE49-F238E27FC236}">
                <a16:creationId xmlns:a16="http://schemas.microsoft.com/office/drawing/2014/main" id="{451D807A-653E-AF87-05FE-3898F3508DB1}"/>
              </a:ext>
            </a:extLst>
          </p:cNvPr>
          <p:cNvPicPr>
            <a:picLocks noChangeAspect="1"/>
          </p:cNvPicPr>
          <p:nvPr/>
        </p:nvPicPr>
        <p:blipFill>
          <a:blip r:embed="rId3"/>
          <a:stretch>
            <a:fillRect/>
          </a:stretch>
        </p:blipFill>
        <p:spPr>
          <a:xfrm>
            <a:off x="7699842" y="198904"/>
            <a:ext cx="4143375" cy="2762250"/>
          </a:xfrm>
          <a:prstGeom prst="rect">
            <a:avLst/>
          </a:prstGeom>
        </p:spPr>
      </p:pic>
    </p:spTree>
    <p:extLst>
      <p:ext uri="{BB962C8B-B14F-4D97-AF65-F5344CB8AC3E}">
        <p14:creationId xmlns:p14="http://schemas.microsoft.com/office/powerpoint/2010/main" val="3087823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A6F5F76-D996-64A2-0F88-FDC3758B4FB3}"/>
              </a:ext>
            </a:extLst>
          </p:cNvPr>
          <p:cNvSpPr>
            <a:spLocks noGrp="1"/>
          </p:cNvSpPr>
          <p:nvPr>
            <p:ph type="body" sz="quarter" idx="4294967295"/>
          </p:nvPr>
        </p:nvSpPr>
        <p:spPr>
          <a:xfrm>
            <a:off x="0" y="6362700"/>
            <a:ext cx="3773488" cy="239713"/>
          </a:xfrm>
        </p:spPr>
        <p:txBody>
          <a:bodyPr vert="horz" lIns="91440" tIns="45720" rIns="91440" bIns="45720" rtlCol="0" anchor="t">
            <a:normAutofit fontScale="55000" lnSpcReduction="20000"/>
          </a:bodyPr>
          <a:lstStyle/>
          <a:p>
            <a:pPr marL="342900" indent="-342900">
              <a:buFont typeface="Arial"/>
              <a:buChar char="•"/>
            </a:pPr>
            <a:endParaRPr lang="en-US" sz="2200">
              <a:latin typeface="Ubuntu"/>
            </a:endParaRPr>
          </a:p>
          <a:p>
            <a:endParaRPr lang="en-US"/>
          </a:p>
          <a:p>
            <a:endParaRPr lang="en-US"/>
          </a:p>
          <a:p>
            <a:endParaRPr lang="en-US"/>
          </a:p>
        </p:txBody>
      </p:sp>
      <p:sp>
        <p:nvSpPr>
          <p:cNvPr id="6" name="Text Placeholder 4">
            <a:extLst>
              <a:ext uri="{FF2B5EF4-FFF2-40B4-BE49-F238E27FC236}">
                <a16:creationId xmlns:a16="http://schemas.microsoft.com/office/drawing/2014/main" id="{2936061B-CBEB-2332-16AA-51D15B155CE0}"/>
              </a:ext>
            </a:extLst>
          </p:cNvPr>
          <p:cNvSpPr txBox="1">
            <a:spLocks/>
          </p:cNvSpPr>
          <p:nvPr/>
        </p:nvSpPr>
        <p:spPr>
          <a:xfrm>
            <a:off x="198293" y="929171"/>
            <a:ext cx="11791607" cy="5409313"/>
          </a:xfrm>
          <a:prstGeom prst="rect">
            <a:avLst/>
          </a:prstGeom>
          <a:ln>
            <a:noFill/>
          </a:ln>
        </p:spPr>
        <p:txBody>
          <a:bodyPr vert="horz" lIns="91440" tIns="45720" rIns="91440" bIns="45720" rtlCol="0" anchor="t">
            <a:noAutofit/>
          </a:bodyPr>
          <a:lstStyle>
            <a:lvl1pPr marL="0" indent="0" algn="l" defTabSz="914400" rtl="0" eaLnBrk="1" latinLnBrk="0" hangingPunct="1">
              <a:lnSpc>
                <a:spcPct val="90000"/>
              </a:lnSpc>
              <a:spcBef>
                <a:spcPts val="1000"/>
              </a:spcBef>
              <a:buFontTx/>
              <a:buNone/>
              <a:defRPr sz="1400" kern="1200">
                <a:solidFill>
                  <a:schemeClr val="accent1"/>
                </a:solidFill>
                <a:latin typeface="Ubuntu" panose="020B0504030602030204" pitchFamily="34" charset="0"/>
                <a:ea typeface="+mn-ea"/>
                <a:cs typeface="+mn-cs"/>
              </a:defRPr>
            </a:lvl1pPr>
            <a:lvl2pPr marL="4572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2pPr>
            <a:lvl3pPr marL="9144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3pPr>
            <a:lvl4pPr marL="13716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4pPr>
            <a:lvl5pPr marL="1828800" indent="0" algn="l" defTabSz="914400" rtl="0" eaLnBrk="1" latinLnBrk="0" hangingPunct="1">
              <a:lnSpc>
                <a:spcPct val="90000"/>
              </a:lnSpc>
              <a:spcBef>
                <a:spcPts val="500"/>
              </a:spcBef>
              <a:buFontTx/>
              <a:buNone/>
              <a:defRPr sz="14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900" b="1" dirty="0">
                <a:latin typeface="Ubuntu"/>
                <a:ea typeface="Calibri"/>
                <a:cs typeface="Calibri"/>
              </a:rPr>
              <a:t>Always: </a:t>
            </a:r>
            <a:r>
              <a:rPr lang="en-US" sz="1900" b="1" dirty="0">
                <a:solidFill>
                  <a:srgbClr val="FF5D0C"/>
                </a:solidFill>
                <a:latin typeface="Ubuntu"/>
                <a:ea typeface="Calibri"/>
                <a:cs typeface="Calibri"/>
              </a:rPr>
              <a:t>Read food and drink labels and packaging before choosing to buy and consume it. </a:t>
            </a:r>
            <a:endParaRPr lang="en-US" sz="1900" b="1" dirty="0">
              <a:solidFill>
                <a:srgbClr val="FF5D0C"/>
              </a:solidFill>
              <a:highlight>
                <a:srgbClr val="FFFF00"/>
              </a:highlight>
              <a:latin typeface="Ubuntu"/>
              <a:ea typeface="Calibri"/>
              <a:cs typeface="Calibri"/>
            </a:endParaRPr>
          </a:p>
          <a:p>
            <a:r>
              <a:rPr lang="en-US" sz="1900" b="1" dirty="0">
                <a:latin typeface="Ubuntu"/>
                <a:ea typeface="Calibri"/>
                <a:cs typeface="Calibri"/>
              </a:rPr>
              <a:t>Knowing what is in the food and drinks you consume can help you make a more informed choice about the foods you're eating. It also tells us about the ingredients, nutrients, allergy information and the portion size.</a:t>
            </a:r>
            <a:endParaRPr lang="en-US" sz="1900" b="1" dirty="0">
              <a:highlight>
                <a:srgbClr val="FFFF00"/>
              </a:highlight>
              <a:latin typeface="Ubuntu"/>
              <a:ea typeface="Calibri"/>
              <a:cs typeface="Calibri"/>
            </a:endParaRPr>
          </a:p>
          <a:p>
            <a:endParaRPr lang="en-US" sz="1900">
              <a:latin typeface="Ubuntu"/>
            </a:endParaRPr>
          </a:p>
          <a:p>
            <a:r>
              <a:rPr lang="en-US" sz="1900" b="1" dirty="0">
                <a:solidFill>
                  <a:srgbClr val="15518B"/>
                </a:solidFill>
                <a:latin typeface="Ubuntu"/>
                <a:ea typeface="Calibri"/>
                <a:cs typeface="Calibri"/>
              </a:rPr>
              <a:t>Sometimes:</a:t>
            </a:r>
            <a:r>
              <a:rPr lang="en-US" sz="1900" dirty="0">
                <a:solidFill>
                  <a:srgbClr val="15518B"/>
                </a:solidFill>
                <a:latin typeface="Ubuntu"/>
                <a:ea typeface="Calibri"/>
                <a:cs typeface="Calibri"/>
              </a:rPr>
              <a:t> </a:t>
            </a:r>
            <a:r>
              <a:rPr lang="en-US" sz="1900" b="1" dirty="0">
                <a:solidFill>
                  <a:srgbClr val="FF5D0C"/>
                </a:solidFill>
                <a:latin typeface="Ubuntu"/>
                <a:ea typeface="Calibri"/>
                <a:cs typeface="Calibri"/>
              </a:rPr>
              <a:t>Choose to buy branded products because </a:t>
            </a:r>
            <a:r>
              <a:rPr lang="en-US" sz="1900" b="1" dirty="0">
                <a:solidFill>
                  <a:srgbClr val="FF5D0C"/>
                </a:solidFill>
                <a:latin typeface="Ubuntu"/>
                <a:ea typeface="Calibri"/>
                <a:cs typeface="Segoe UI"/>
              </a:rPr>
              <a:t>you are worried about what others may think if you buy supermarket own.</a:t>
            </a:r>
            <a:r>
              <a:rPr lang="en-US" sz="1900" dirty="0">
                <a:solidFill>
                  <a:srgbClr val="15518B"/>
                </a:solidFill>
                <a:latin typeface="Ubuntu"/>
                <a:ea typeface="Calibri"/>
                <a:cs typeface="Segoe UI"/>
              </a:rPr>
              <a:t> </a:t>
            </a:r>
            <a:endParaRPr lang="en-US" sz="1900" dirty="0">
              <a:solidFill>
                <a:srgbClr val="FF0000"/>
              </a:solidFill>
              <a:highlight>
                <a:srgbClr val="FFFF00"/>
              </a:highlight>
              <a:latin typeface="Ubuntu"/>
              <a:ea typeface="Calibri"/>
              <a:cs typeface="Segoe UI"/>
            </a:endParaRPr>
          </a:p>
          <a:p>
            <a:r>
              <a:rPr lang="en-US" sz="1900" b="1" dirty="0">
                <a:latin typeface="Ubuntu"/>
                <a:ea typeface="Calibri"/>
                <a:cs typeface="Segoe UI"/>
              </a:rPr>
              <a:t>Sometimes we might prefer the taste of top branded food, but let that be your choice to make.  The food available around us and how much it costs can make it harder or easier to maintain a balanced diet because it influences what food and drink we can access and the choices we make. But the supermarket option tastes just as good, and supermarkets often work hard to make their own brands healthier to meet government reformulation targets. </a:t>
            </a:r>
            <a:endParaRPr lang="en-US" sz="1900" b="1" dirty="0">
              <a:highlight>
                <a:srgbClr val="FFFF00"/>
              </a:highlight>
              <a:latin typeface="Ubuntu"/>
              <a:ea typeface="Calibri"/>
              <a:cs typeface="Segoe UI"/>
            </a:endParaRPr>
          </a:p>
          <a:p>
            <a:endParaRPr lang="en-US" sz="1900">
              <a:solidFill>
                <a:srgbClr val="000000"/>
              </a:solidFill>
              <a:latin typeface="Ubuntu"/>
              <a:ea typeface="Calibri"/>
              <a:cs typeface="Calibri"/>
            </a:endParaRPr>
          </a:p>
          <a:p>
            <a:r>
              <a:rPr lang="en-US" sz="1900" b="1" dirty="0">
                <a:latin typeface="Ubuntu"/>
                <a:ea typeface="Calibri"/>
                <a:cs typeface="Calibri"/>
              </a:rPr>
              <a:t>Never:</a:t>
            </a:r>
            <a:r>
              <a:rPr lang="en-US" sz="1900" dirty="0">
                <a:latin typeface="Ubuntu"/>
                <a:ea typeface="Calibri"/>
                <a:cs typeface="Calibri"/>
              </a:rPr>
              <a:t> </a:t>
            </a:r>
            <a:r>
              <a:rPr lang="en-US" sz="1900" b="1" dirty="0">
                <a:solidFill>
                  <a:srgbClr val="FF5D0C"/>
                </a:solidFill>
                <a:latin typeface="Ubuntu"/>
                <a:ea typeface="Calibri"/>
                <a:cs typeface="Calibri"/>
              </a:rPr>
              <a:t>Buy food and drinks just because they are endorsed by your </a:t>
            </a:r>
            <a:r>
              <a:rPr lang="en-US" sz="1900" b="1" err="1">
                <a:solidFill>
                  <a:srgbClr val="FF5D0C"/>
                </a:solidFill>
                <a:latin typeface="Ubuntu"/>
                <a:ea typeface="Calibri"/>
                <a:cs typeface="Calibri"/>
              </a:rPr>
              <a:t>favourite</a:t>
            </a:r>
            <a:r>
              <a:rPr lang="en-US" sz="1900" b="1" dirty="0">
                <a:solidFill>
                  <a:srgbClr val="FF5D0C"/>
                </a:solidFill>
                <a:latin typeface="Ubuntu"/>
                <a:ea typeface="Calibri"/>
                <a:cs typeface="Calibri"/>
              </a:rPr>
              <a:t> influencer online.</a:t>
            </a:r>
            <a:r>
              <a:rPr lang="en-US" sz="1900" dirty="0">
                <a:latin typeface="Ubuntu"/>
                <a:ea typeface="Calibri"/>
                <a:cs typeface="Calibri"/>
              </a:rPr>
              <a:t> </a:t>
            </a:r>
            <a:endParaRPr lang="en-US" sz="1900" dirty="0">
              <a:solidFill>
                <a:schemeClr val="accent4"/>
              </a:solidFill>
              <a:latin typeface="Ubuntu"/>
              <a:ea typeface="Calibri"/>
              <a:cs typeface="Calibri"/>
            </a:endParaRPr>
          </a:p>
          <a:p>
            <a:r>
              <a:rPr lang="en-US" sz="1900" b="1" dirty="0">
                <a:latin typeface="Ubuntu"/>
                <a:ea typeface="Calibri"/>
                <a:cs typeface="Calibri"/>
              </a:rPr>
              <a:t>Our food choices are often impacted by food marketing and advertising because the food and drinks industry want to persuade people to buy their products; however heavily marketed food is often high in fat, sugar and salt.  </a:t>
            </a:r>
            <a:endParaRPr lang="en-US" sz="1900" b="1" dirty="0">
              <a:latin typeface="Ubuntu"/>
            </a:endParaRPr>
          </a:p>
          <a:p>
            <a:pPr algn="just"/>
            <a:endParaRPr lang="en-US" sz="2200">
              <a:latin typeface="Ubuntu"/>
            </a:endParaRPr>
          </a:p>
          <a:p>
            <a:pPr algn="just"/>
            <a:endParaRPr lang="en-US" sz="2200">
              <a:latin typeface="Ubuntu"/>
            </a:endParaRPr>
          </a:p>
          <a:p>
            <a:pPr algn="just"/>
            <a:endParaRPr lang="en-US">
              <a:latin typeface="Ubuntu"/>
            </a:endParaRPr>
          </a:p>
          <a:p>
            <a:pPr algn="just"/>
            <a:endParaRPr lang="en-US">
              <a:latin typeface="Ubuntu"/>
            </a:endParaRPr>
          </a:p>
          <a:p>
            <a:pPr algn="just"/>
            <a:endParaRPr lang="en-US">
              <a:latin typeface="Ubuntu"/>
            </a:endParaRPr>
          </a:p>
        </p:txBody>
      </p:sp>
    </p:spTree>
    <p:extLst>
      <p:ext uri="{BB962C8B-B14F-4D97-AF65-F5344CB8AC3E}">
        <p14:creationId xmlns:p14="http://schemas.microsoft.com/office/powerpoint/2010/main" val="687702108"/>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86DA86-E1FB-44EE-B0F0-78AE5479C1BE}">
  <ds:schemaRefs>
    <ds:schemaRef ds:uri="bbd7921a-042b-4eb0-b7a0-a3fc5587e9ac"/>
    <ds:schemaRef ds:uri="d6550f9a-f14e-418b-a53a-e888529f43ac"/>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3.xml><?xml version="1.0" encoding="utf-8"?>
<ds:datastoreItem xmlns:ds="http://schemas.openxmlformats.org/officeDocument/2006/customXml" ds:itemID="{25BD4E58-3548-461D-B5A5-C85FE44D21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11</Slides>
  <Notes>0</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181</cp:revision>
  <dcterms:created xsi:type="dcterms:W3CDTF">2024-01-29T16:09:21Z</dcterms:created>
  <dcterms:modified xsi:type="dcterms:W3CDTF">2025-06-24T08:18:32Z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