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4"/>
  </p:notesMasterIdLst>
  <p:sldIdLst>
    <p:sldId id="256" r:id="rId5"/>
    <p:sldId id="257" r:id="rId6"/>
    <p:sldId id="268" r:id="rId7"/>
    <p:sldId id="269" r:id="rId8"/>
    <p:sldId id="270" r:id="rId9"/>
    <p:sldId id="271" r:id="rId10"/>
    <p:sldId id="272" r:id="rId11"/>
    <p:sldId id="267"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6587167B-AB0A-1FD3-96B8-990F783EA243}" name="Alexa Gainsbury (Public Health Wales - No. 2 Capital Quarter)" initials="" userId="S::Alexa.Gainsbury@wales.nhs.uk::c5186529-ff50-472f-a883-baa2f4f2271c" providerId="AD"/>
  <p188:author id="{5A994FA8-9F88-B734-D575-CD153A46D4F4}" name="Anthony Priest (Public Health Wales - No. 2 Capital Quarter)" initials="" userId="S::Anthony.Priest2@wales.nhs.uk::46692481-554a-429c-bc03-d4cca9c03c2b"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551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BB9546-EE5C-5201-380A-0CEA79CBDF87}" v="47" dt="2024-05-28T09:38:32.7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6" y="7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anne Small (Public Health Wales - No. 2 Capital Quarter)" userId="S::leanne.small@wales.nhs.uk::d76cf426-005f-434f-ac47-a5eb582e6007" providerId="AD" clId="Web-{A0979E40-E66E-460B-A2DE-2913CC149DD5}"/>
    <pc:docChg chg="modSld">
      <pc:chgData name="Leanne Small (Public Health Wales - No. 2 Capital Quarter)" userId="S::leanne.small@wales.nhs.uk::d76cf426-005f-434f-ac47-a5eb582e6007" providerId="AD" clId="Web-{A0979E40-E66E-460B-A2DE-2913CC149DD5}" dt="2024-03-05T14:57:12.747" v="119" actId="1076"/>
      <pc:docMkLst>
        <pc:docMk/>
      </pc:docMkLst>
      <pc:sldChg chg="addSp modSp addAnim">
        <pc:chgData name="Leanne Small (Public Health Wales - No. 2 Capital Quarter)" userId="S::leanne.small@wales.nhs.uk::d76cf426-005f-434f-ac47-a5eb582e6007" providerId="AD" clId="Web-{A0979E40-E66E-460B-A2DE-2913CC149DD5}" dt="2024-03-05T14:55:57.854" v="109"/>
        <pc:sldMkLst>
          <pc:docMk/>
          <pc:sldMk cId="2710375475" sldId="267"/>
        </pc:sldMkLst>
        <pc:spChg chg="add mod">
          <ac:chgData name="Leanne Small (Public Health Wales - No. 2 Capital Quarter)" userId="S::leanne.small@wales.nhs.uk::d76cf426-005f-434f-ac47-a5eb582e6007" providerId="AD" clId="Web-{A0979E40-E66E-460B-A2DE-2913CC149DD5}" dt="2024-03-05T14:55:16.182" v="101" actId="20577"/>
          <ac:spMkLst>
            <pc:docMk/>
            <pc:sldMk cId="2710375475" sldId="267"/>
            <ac:spMk id="6" creationId="{CF27ADAC-167A-9505-9ED8-BBF000C86A49}"/>
          </ac:spMkLst>
        </pc:spChg>
        <pc:spChg chg="mod">
          <ac:chgData name="Leanne Small (Public Health Wales - No. 2 Capital Quarter)" userId="S::leanne.small@wales.nhs.uk::d76cf426-005f-434f-ac47-a5eb582e6007" providerId="AD" clId="Web-{A0979E40-E66E-460B-A2DE-2913CC149DD5}" dt="2024-03-05T14:53:23.148" v="16" actId="1076"/>
          <ac:spMkLst>
            <pc:docMk/>
            <pc:sldMk cId="2710375475" sldId="267"/>
            <ac:spMk id="10" creationId="{C5381470-0C0B-AFF7-725B-9D01168D15B2}"/>
          </ac:spMkLst>
        </pc:spChg>
        <pc:spChg chg="mod">
          <ac:chgData name="Leanne Small (Public Health Wales - No. 2 Capital Quarter)" userId="S::leanne.small@wales.nhs.uk::d76cf426-005f-434f-ac47-a5eb582e6007" providerId="AD" clId="Web-{A0979E40-E66E-460B-A2DE-2913CC149DD5}" dt="2024-03-05T14:55:31.026" v="104" actId="1076"/>
          <ac:spMkLst>
            <pc:docMk/>
            <pc:sldMk cId="2710375475" sldId="267"/>
            <ac:spMk id="12" creationId="{76755B92-3D0F-A0B1-5F10-C2CE9DC1F564}"/>
          </ac:spMkLst>
        </pc:spChg>
        <pc:picChg chg="add mod">
          <ac:chgData name="Leanne Small (Public Health Wales - No. 2 Capital Quarter)" userId="S::leanne.small@wales.nhs.uk::d76cf426-005f-434f-ac47-a5eb582e6007" providerId="AD" clId="Web-{A0979E40-E66E-460B-A2DE-2913CC149DD5}" dt="2024-03-05T14:53:27.741" v="17" actId="1076"/>
          <ac:picMkLst>
            <pc:docMk/>
            <pc:sldMk cId="2710375475" sldId="267"/>
            <ac:picMk id="2" creationId="{89FFD7D0-6DB5-28B0-28B1-A70F32485716}"/>
          </ac:picMkLst>
        </pc:picChg>
        <pc:picChg chg="mod">
          <ac:chgData name="Leanne Small (Public Health Wales - No. 2 Capital Quarter)" userId="S::leanne.small@wales.nhs.uk::d76cf426-005f-434f-ac47-a5eb582e6007" providerId="AD" clId="Web-{A0979E40-E66E-460B-A2DE-2913CC149DD5}" dt="2024-03-05T14:53:23.132" v="15" actId="1076"/>
          <ac:picMkLst>
            <pc:docMk/>
            <pc:sldMk cId="2710375475" sldId="267"/>
            <ac:picMk id="9" creationId="{7CF265AE-6C36-ED80-6CC6-232A858A49C5}"/>
          </ac:picMkLst>
        </pc:picChg>
        <pc:picChg chg="mod">
          <ac:chgData name="Leanne Small (Public Health Wales - No. 2 Capital Quarter)" userId="S::leanne.small@wales.nhs.uk::d76cf426-005f-434f-ac47-a5eb582e6007" providerId="AD" clId="Web-{A0979E40-E66E-460B-A2DE-2913CC149DD5}" dt="2024-03-05T14:55:27.291" v="103" actId="1076"/>
          <ac:picMkLst>
            <pc:docMk/>
            <pc:sldMk cId="2710375475" sldId="267"/>
            <ac:picMk id="11" creationId="{FEC26A11-7D69-EF54-6A46-9BA90D7111F1}"/>
          </ac:picMkLst>
        </pc:picChg>
      </pc:sldChg>
      <pc:sldChg chg="modSp">
        <pc:chgData name="Leanne Small (Public Health Wales - No. 2 Capital Quarter)" userId="S::leanne.small@wales.nhs.uk::d76cf426-005f-434f-ac47-a5eb582e6007" providerId="AD" clId="Web-{A0979E40-E66E-460B-A2DE-2913CC149DD5}" dt="2024-03-05T14:52:19.115" v="7" actId="1076"/>
        <pc:sldMkLst>
          <pc:docMk/>
          <pc:sldMk cId="711344013" sldId="268"/>
        </pc:sldMkLst>
        <pc:spChg chg="mod">
          <ac:chgData name="Leanne Small (Public Health Wales - No. 2 Capital Quarter)" userId="S::leanne.small@wales.nhs.uk::d76cf426-005f-434f-ac47-a5eb582e6007" providerId="AD" clId="Web-{A0979E40-E66E-460B-A2DE-2913CC149DD5}" dt="2024-03-05T14:52:19.115" v="7" actId="1076"/>
          <ac:spMkLst>
            <pc:docMk/>
            <pc:sldMk cId="711344013" sldId="268"/>
            <ac:spMk id="10" creationId="{3E2602DF-5B0A-F734-EFCC-6FD927E3BBB6}"/>
          </ac:spMkLst>
        </pc:spChg>
      </pc:sldChg>
      <pc:sldChg chg="modSp">
        <pc:chgData name="Leanne Small (Public Health Wales - No. 2 Capital Quarter)" userId="S::leanne.small@wales.nhs.uk::d76cf426-005f-434f-ac47-a5eb582e6007" providerId="AD" clId="Web-{A0979E40-E66E-460B-A2DE-2913CC149DD5}" dt="2024-03-05T14:52:29.396" v="9" actId="1076"/>
        <pc:sldMkLst>
          <pc:docMk/>
          <pc:sldMk cId="28267804" sldId="269"/>
        </pc:sldMkLst>
        <pc:spChg chg="mod">
          <ac:chgData name="Leanne Small (Public Health Wales - No. 2 Capital Quarter)" userId="S::leanne.small@wales.nhs.uk::d76cf426-005f-434f-ac47-a5eb582e6007" providerId="AD" clId="Web-{A0979E40-E66E-460B-A2DE-2913CC149DD5}" dt="2024-03-05T14:52:29.381" v="8" actId="1076"/>
          <ac:spMkLst>
            <pc:docMk/>
            <pc:sldMk cId="28267804" sldId="269"/>
            <ac:spMk id="2" creationId="{F8088EF1-D2E0-C56E-F786-3B92E4E95EBC}"/>
          </ac:spMkLst>
        </pc:spChg>
        <pc:spChg chg="mod">
          <ac:chgData name="Leanne Small (Public Health Wales - No. 2 Capital Quarter)" userId="S::leanne.small@wales.nhs.uk::d76cf426-005f-434f-ac47-a5eb582e6007" providerId="AD" clId="Web-{A0979E40-E66E-460B-A2DE-2913CC149DD5}" dt="2024-03-05T14:52:29.396" v="9" actId="1076"/>
          <ac:spMkLst>
            <pc:docMk/>
            <pc:sldMk cId="28267804" sldId="269"/>
            <ac:spMk id="3" creationId="{C1E261A0-5378-E9A8-A62B-DFA5EF583B08}"/>
          </ac:spMkLst>
        </pc:spChg>
      </pc:sldChg>
      <pc:sldChg chg="modSp">
        <pc:chgData name="Leanne Small (Public Health Wales - No. 2 Capital Quarter)" userId="S::leanne.small@wales.nhs.uk::d76cf426-005f-434f-ac47-a5eb582e6007" providerId="AD" clId="Web-{A0979E40-E66E-460B-A2DE-2913CC149DD5}" dt="2024-03-05T14:57:12.747" v="119" actId="1076"/>
        <pc:sldMkLst>
          <pc:docMk/>
          <pc:sldMk cId="3284481167" sldId="270"/>
        </pc:sldMkLst>
        <pc:spChg chg="mod">
          <ac:chgData name="Leanne Small (Public Health Wales - No. 2 Capital Quarter)" userId="S::leanne.small@wales.nhs.uk::d76cf426-005f-434f-ac47-a5eb582e6007" providerId="AD" clId="Web-{A0979E40-E66E-460B-A2DE-2913CC149DD5}" dt="2024-03-05T14:52:12.630" v="6" actId="1076"/>
          <ac:spMkLst>
            <pc:docMk/>
            <pc:sldMk cId="3284481167" sldId="270"/>
            <ac:spMk id="2" creationId="{4D00651F-E518-BDD5-2BDD-2203DFCD0F0D}"/>
          </ac:spMkLst>
        </pc:spChg>
        <pc:spChg chg="mod">
          <ac:chgData name="Leanne Small (Public Health Wales - No. 2 Capital Quarter)" userId="S::leanne.small@wales.nhs.uk::d76cf426-005f-434f-ac47-a5eb582e6007" providerId="AD" clId="Web-{A0979E40-E66E-460B-A2DE-2913CC149DD5}" dt="2024-03-05T14:57:12.747" v="119" actId="1076"/>
          <ac:spMkLst>
            <pc:docMk/>
            <pc:sldMk cId="3284481167" sldId="270"/>
            <ac:spMk id="4" creationId="{156D9D1D-2F68-8729-872D-B7F4902D9C94}"/>
          </ac:spMkLst>
        </pc:spChg>
      </pc:sldChg>
      <pc:sldChg chg="modSp">
        <pc:chgData name="Leanne Small (Public Health Wales - No. 2 Capital Quarter)" userId="S::leanne.small@wales.nhs.uk::d76cf426-005f-434f-ac47-a5eb582e6007" providerId="AD" clId="Web-{A0979E40-E66E-460B-A2DE-2913CC149DD5}" dt="2024-03-05T14:56:15.433" v="110" actId="1076"/>
        <pc:sldMkLst>
          <pc:docMk/>
          <pc:sldMk cId="1398934072" sldId="271"/>
        </pc:sldMkLst>
        <pc:spChg chg="mod">
          <ac:chgData name="Leanne Small (Public Health Wales - No. 2 Capital Quarter)" userId="S::leanne.small@wales.nhs.uk::d76cf426-005f-434f-ac47-a5eb582e6007" providerId="AD" clId="Web-{A0979E40-E66E-460B-A2DE-2913CC149DD5}" dt="2024-03-05T14:51:39.786" v="2" actId="20577"/>
          <ac:spMkLst>
            <pc:docMk/>
            <pc:sldMk cId="1398934072" sldId="271"/>
            <ac:spMk id="113" creationId="{A6AD1185-7D4E-51E6-F5C4-172FFD5AB20B}"/>
          </ac:spMkLst>
        </pc:spChg>
        <pc:graphicFrameChg chg="mod">
          <ac:chgData name="Leanne Small (Public Health Wales - No. 2 Capital Quarter)" userId="S::leanne.small@wales.nhs.uk::d76cf426-005f-434f-ac47-a5eb582e6007" providerId="AD" clId="Web-{A0979E40-E66E-460B-A2DE-2913CC149DD5}" dt="2024-03-05T14:56:15.433" v="110" actId="1076"/>
          <ac:graphicFrameMkLst>
            <pc:docMk/>
            <pc:sldMk cId="1398934072" sldId="271"/>
            <ac:graphicFrameMk id="15" creationId="{B1E352A6-8B75-19F4-C06A-C663652787E1}"/>
          </ac:graphicFrameMkLst>
        </pc:graphicFrameChg>
      </pc:sldChg>
      <pc:sldChg chg="modSp">
        <pc:chgData name="Leanne Small (Public Health Wales - No. 2 Capital Quarter)" userId="S::leanne.small@wales.nhs.uk::d76cf426-005f-434f-ac47-a5eb582e6007" providerId="AD" clId="Web-{A0979E40-E66E-460B-A2DE-2913CC149DD5}" dt="2024-03-05T14:51:54.692" v="4" actId="20577"/>
        <pc:sldMkLst>
          <pc:docMk/>
          <pc:sldMk cId="3428860751" sldId="272"/>
        </pc:sldMkLst>
        <pc:spChg chg="mod">
          <ac:chgData name="Leanne Small (Public Health Wales - No. 2 Capital Quarter)" userId="S::leanne.small@wales.nhs.uk::d76cf426-005f-434f-ac47-a5eb582e6007" providerId="AD" clId="Web-{A0979E40-E66E-460B-A2DE-2913CC149DD5}" dt="2024-03-05T14:51:54.692" v="4" actId="20577"/>
          <ac:spMkLst>
            <pc:docMk/>
            <pc:sldMk cId="3428860751" sldId="272"/>
            <ac:spMk id="4" creationId="{2D3683C4-2FF2-B890-B663-86BE4A86D262}"/>
          </ac:spMkLst>
        </pc:spChg>
      </pc:sldChg>
    </pc:docChg>
  </pc:docChgLst>
  <pc:docChgLst>
    <pc:chgData name="Leanne Small (Public Health Wales - No. 2 Capital Quarter)" userId="S::leanne.small@wales.nhs.uk::d76cf426-005f-434f-ac47-a5eb582e6007" providerId="AD" clId="Web-{87BC2C50-0981-4F85-8DBA-03DEE906A8F0}"/>
    <pc:docChg chg="addSld modSld">
      <pc:chgData name="Leanne Small (Public Health Wales - No. 2 Capital Quarter)" userId="S::leanne.small@wales.nhs.uk::d76cf426-005f-434f-ac47-a5eb582e6007" providerId="AD" clId="Web-{87BC2C50-0981-4F85-8DBA-03DEE906A8F0}" dt="2024-03-05T09:50:53.213" v="63" actId="20577"/>
      <pc:docMkLst>
        <pc:docMk/>
      </pc:docMkLst>
      <pc:sldChg chg="modSp">
        <pc:chgData name="Leanne Small (Public Health Wales - No. 2 Capital Quarter)" userId="S::leanne.small@wales.nhs.uk::d76cf426-005f-434f-ac47-a5eb582e6007" providerId="AD" clId="Web-{87BC2C50-0981-4F85-8DBA-03DEE906A8F0}" dt="2024-03-05T09:49:51.789" v="25" actId="20577"/>
        <pc:sldMkLst>
          <pc:docMk/>
          <pc:sldMk cId="711344013" sldId="268"/>
        </pc:sldMkLst>
        <pc:spChg chg="mod">
          <ac:chgData name="Leanne Small (Public Health Wales - No. 2 Capital Quarter)" userId="S::leanne.small@wales.nhs.uk::d76cf426-005f-434f-ac47-a5eb582e6007" providerId="AD" clId="Web-{87BC2C50-0981-4F85-8DBA-03DEE906A8F0}" dt="2024-03-05T09:49:51.789" v="25" actId="20577"/>
          <ac:spMkLst>
            <pc:docMk/>
            <pc:sldMk cId="711344013" sldId="268"/>
            <ac:spMk id="10" creationId="{3E2602DF-5B0A-F734-EFCC-6FD927E3BBB6}"/>
          </ac:spMkLst>
        </pc:spChg>
        <pc:picChg chg="mod">
          <ac:chgData name="Leanne Small (Public Health Wales - No. 2 Capital Quarter)" userId="S::leanne.small@wales.nhs.uk::d76cf426-005f-434f-ac47-a5eb582e6007" providerId="AD" clId="Web-{87BC2C50-0981-4F85-8DBA-03DEE906A8F0}" dt="2024-03-05T09:49:13.007" v="23" actId="14100"/>
          <ac:picMkLst>
            <pc:docMk/>
            <pc:sldMk cId="711344013" sldId="268"/>
            <ac:picMk id="5" creationId="{0DD1D8DC-0F26-4A21-36AD-7197EB9A3EEA}"/>
          </ac:picMkLst>
        </pc:picChg>
      </pc:sldChg>
      <pc:sldChg chg="modSp">
        <pc:chgData name="Leanne Small (Public Health Wales - No. 2 Capital Quarter)" userId="S::leanne.small@wales.nhs.uk::d76cf426-005f-434f-ac47-a5eb582e6007" providerId="AD" clId="Web-{87BC2C50-0981-4F85-8DBA-03DEE906A8F0}" dt="2024-03-05T09:46:13.955" v="12" actId="1076"/>
        <pc:sldMkLst>
          <pc:docMk/>
          <pc:sldMk cId="1398934072" sldId="271"/>
        </pc:sldMkLst>
        <pc:spChg chg="mod">
          <ac:chgData name="Leanne Small (Public Health Wales - No. 2 Capital Quarter)" userId="S::leanne.small@wales.nhs.uk::d76cf426-005f-434f-ac47-a5eb582e6007" providerId="AD" clId="Web-{87BC2C50-0981-4F85-8DBA-03DEE906A8F0}" dt="2024-03-05T09:46:13.955" v="12" actId="1076"/>
          <ac:spMkLst>
            <pc:docMk/>
            <pc:sldMk cId="1398934072" sldId="271"/>
            <ac:spMk id="4" creationId="{DBC51EA5-998D-7780-E618-8AB770B79975}"/>
          </ac:spMkLst>
        </pc:spChg>
        <pc:spChg chg="mod">
          <ac:chgData name="Leanne Small (Public Health Wales - No. 2 Capital Quarter)" userId="S::leanne.small@wales.nhs.uk::d76cf426-005f-434f-ac47-a5eb582e6007" providerId="AD" clId="Web-{87BC2C50-0981-4F85-8DBA-03DEE906A8F0}" dt="2024-03-05T09:46:09.361" v="11" actId="1076"/>
          <ac:spMkLst>
            <pc:docMk/>
            <pc:sldMk cId="1398934072" sldId="271"/>
            <ac:spMk id="113" creationId="{A6AD1185-7D4E-51E6-F5C4-172FFD5AB20B}"/>
          </ac:spMkLst>
        </pc:spChg>
      </pc:sldChg>
      <pc:sldChg chg="delSp modSp new">
        <pc:chgData name="Leanne Small (Public Health Wales - No. 2 Capital Quarter)" userId="S::leanne.small@wales.nhs.uk::d76cf426-005f-434f-ac47-a5eb582e6007" providerId="AD" clId="Web-{87BC2C50-0981-4F85-8DBA-03DEE906A8F0}" dt="2024-03-05T09:50:53.213" v="63" actId="20577"/>
        <pc:sldMkLst>
          <pc:docMk/>
          <pc:sldMk cId="3428860751" sldId="272"/>
        </pc:sldMkLst>
        <pc:spChg chg="del">
          <ac:chgData name="Leanne Small (Public Health Wales - No. 2 Capital Quarter)" userId="S::leanne.small@wales.nhs.uk::d76cf426-005f-434f-ac47-a5eb582e6007" providerId="AD" clId="Web-{87BC2C50-0981-4F85-8DBA-03DEE906A8F0}" dt="2024-03-05T09:47:00.956" v="17"/>
          <ac:spMkLst>
            <pc:docMk/>
            <pc:sldMk cId="3428860751" sldId="272"/>
            <ac:spMk id="2" creationId="{39F5B419-1D37-A019-6186-36983771FE13}"/>
          </ac:spMkLst>
        </pc:spChg>
        <pc:spChg chg="del">
          <ac:chgData name="Leanne Small (Public Health Wales - No. 2 Capital Quarter)" userId="S::leanne.small@wales.nhs.uk::d76cf426-005f-434f-ac47-a5eb582e6007" providerId="AD" clId="Web-{87BC2C50-0981-4F85-8DBA-03DEE906A8F0}" dt="2024-03-05T09:47:04.066" v="18"/>
          <ac:spMkLst>
            <pc:docMk/>
            <pc:sldMk cId="3428860751" sldId="272"/>
            <ac:spMk id="3" creationId="{9BF22777-597B-B9B0-981F-CA0B6D764D0D}"/>
          </ac:spMkLst>
        </pc:spChg>
        <pc:spChg chg="mod">
          <ac:chgData name="Leanne Small (Public Health Wales - No. 2 Capital Quarter)" userId="S::leanne.small@wales.nhs.uk::d76cf426-005f-434f-ac47-a5eb582e6007" providerId="AD" clId="Web-{87BC2C50-0981-4F85-8DBA-03DEE906A8F0}" dt="2024-03-05T09:50:53.213" v="63" actId="20577"/>
          <ac:spMkLst>
            <pc:docMk/>
            <pc:sldMk cId="3428860751" sldId="272"/>
            <ac:spMk id="4" creationId="{2D3683C4-2FF2-B890-B663-86BE4A86D262}"/>
          </ac:spMkLst>
        </pc:spChg>
        <pc:spChg chg="del">
          <ac:chgData name="Leanne Small (Public Health Wales - No. 2 Capital Quarter)" userId="S::leanne.small@wales.nhs.uk::d76cf426-005f-434f-ac47-a5eb582e6007" providerId="AD" clId="Web-{87BC2C50-0981-4F85-8DBA-03DEE906A8F0}" dt="2024-03-05T09:46:59.347" v="16"/>
          <ac:spMkLst>
            <pc:docMk/>
            <pc:sldMk cId="3428860751" sldId="272"/>
            <ac:spMk id="5" creationId="{C06F7748-45FD-583F-8D7B-08A5A8BD6215}"/>
          </ac:spMkLst>
        </pc:spChg>
        <pc:spChg chg="del">
          <ac:chgData name="Leanne Small (Public Health Wales - No. 2 Capital Quarter)" userId="S::leanne.small@wales.nhs.uk::d76cf426-005f-434f-ac47-a5eb582e6007" providerId="AD" clId="Web-{87BC2C50-0981-4F85-8DBA-03DEE906A8F0}" dt="2024-03-05T09:46:59.347" v="15"/>
          <ac:spMkLst>
            <pc:docMk/>
            <pc:sldMk cId="3428860751" sldId="272"/>
            <ac:spMk id="6" creationId="{AF10E2DA-C14A-CFFA-9439-3CF2A2113352}"/>
          </ac:spMkLst>
        </pc:spChg>
      </pc:sldChg>
    </pc:docChg>
  </pc:docChgLst>
  <pc:docChgLst>
    <pc:chgData name="Grace Lawson (Public Health Wales - No. 2 Capital Quarter)" userId="S::grace.lawson@wales.nhs.uk::88c6baf7-06f7-4e16-85cb-71260126bd16" providerId="AD" clId="Web-{B46779CC-3A5A-382B-A14E-D9C71BB5B920}"/>
    <pc:docChg chg="modSld">
      <pc:chgData name="Grace Lawson (Public Health Wales - No. 2 Capital Quarter)" userId="S::grace.lawson@wales.nhs.uk::88c6baf7-06f7-4e16-85cb-71260126bd16" providerId="AD" clId="Web-{B46779CC-3A5A-382B-A14E-D9C71BB5B920}" dt="2024-03-12T11:13:46.400" v="301"/>
      <pc:docMkLst>
        <pc:docMk/>
      </pc:docMkLst>
      <pc:sldChg chg="addSp delSp modSp">
        <pc:chgData name="Grace Lawson (Public Health Wales - No. 2 Capital Quarter)" userId="S::grace.lawson@wales.nhs.uk::88c6baf7-06f7-4e16-85cb-71260126bd16" providerId="AD" clId="Web-{B46779CC-3A5A-382B-A14E-D9C71BB5B920}" dt="2024-03-12T11:13:46.400" v="301"/>
        <pc:sldMkLst>
          <pc:docMk/>
          <pc:sldMk cId="3428860751" sldId="272"/>
        </pc:sldMkLst>
        <pc:spChg chg="mod">
          <ac:chgData name="Grace Lawson (Public Health Wales - No. 2 Capital Quarter)" userId="S::grace.lawson@wales.nhs.uk::88c6baf7-06f7-4e16-85cb-71260126bd16" providerId="AD" clId="Web-{B46779CC-3A5A-382B-A14E-D9C71BB5B920}" dt="2024-03-12T11:13:43.087" v="300" actId="20577"/>
          <ac:spMkLst>
            <pc:docMk/>
            <pc:sldMk cId="3428860751" sldId="272"/>
            <ac:spMk id="4" creationId="{2D3683C4-2FF2-B890-B663-86BE4A86D262}"/>
          </ac:spMkLst>
        </pc:spChg>
        <pc:spChg chg="add mod">
          <ac:chgData name="Grace Lawson (Public Health Wales - No. 2 Capital Quarter)" userId="S::grace.lawson@wales.nhs.uk::88c6baf7-06f7-4e16-85cb-71260126bd16" providerId="AD" clId="Web-{B46779CC-3A5A-382B-A14E-D9C71BB5B920}" dt="2024-03-12T11:10:48.487" v="152" actId="1076"/>
          <ac:spMkLst>
            <pc:docMk/>
            <pc:sldMk cId="3428860751" sldId="272"/>
            <ac:spMk id="7" creationId="{79D4A0D2-D86E-8C1E-190F-59AA2039D355}"/>
          </ac:spMkLst>
        </pc:spChg>
        <pc:spChg chg="add mod">
          <ac:chgData name="Grace Lawson (Public Health Wales - No. 2 Capital Quarter)" userId="S::grace.lawson@wales.nhs.uk::88c6baf7-06f7-4e16-85cb-71260126bd16" providerId="AD" clId="Web-{B46779CC-3A5A-382B-A14E-D9C71BB5B920}" dt="2024-03-12T11:13:13.648" v="299" actId="20577"/>
          <ac:spMkLst>
            <pc:docMk/>
            <pc:sldMk cId="3428860751" sldId="272"/>
            <ac:spMk id="8" creationId="{5A1FA107-F721-E6AF-9739-2E3F24697A36}"/>
          </ac:spMkLst>
        </pc:spChg>
        <pc:picChg chg="del mod">
          <ac:chgData name="Grace Lawson (Public Health Wales - No. 2 Capital Quarter)" userId="S::grace.lawson@wales.nhs.uk::88c6baf7-06f7-4e16-85cb-71260126bd16" providerId="AD" clId="Web-{B46779CC-3A5A-382B-A14E-D9C71BB5B920}" dt="2024-03-12T11:13:46.400" v="301"/>
          <ac:picMkLst>
            <pc:docMk/>
            <pc:sldMk cId="3428860751" sldId="272"/>
            <ac:picMk id="2" creationId="{54A07B78-AB0B-60A0-C921-2425E6923714}"/>
          </ac:picMkLst>
        </pc:picChg>
        <pc:picChg chg="del">
          <ac:chgData name="Grace Lawson (Public Health Wales - No. 2 Capital Quarter)" userId="S::grace.lawson@wales.nhs.uk::88c6baf7-06f7-4e16-85cb-71260126bd16" providerId="AD" clId="Web-{B46779CC-3A5A-382B-A14E-D9C71BB5B920}" dt="2024-03-12T11:05:43.976" v="0"/>
          <ac:picMkLst>
            <pc:docMk/>
            <pc:sldMk cId="3428860751" sldId="272"/>
            <ac:picMk id="3" creationId="{C9CEE942-C732-B2D1-8915-549E97694F57}"/>
          </ac:picMkLst>
        </pc:picChg>
        <pc:picChg chg="del">
          <ac:chgData name="Grace Lawson (Public Health Wales - No. 2 Capital Quarter)" userId="S::grace.lawson@wales.nhs.uk::88c6baf7-06f7-4e16-85cb-71260126bd16" providerId="AD" clId="Web-{B46779CC-3A5A-382B-A14E-D9C71BB5B920}" dt="2024-03-12T11:05:51.398" v="4"/>
          <ac:picMkLst>
            <pc:docMk/>
            <pc:sldMk cId="3428860751" sldId="272"/>
            <ac:picMk id="5" creationId="{5060EB9D-7E4F-5606-3171-2914C036C88A}"/>
          </ac:picMkLst>
        </pc:picChg>
        <pc:picChg chg="add mod modCrop">
          <ac:chgData name="Grace Lawson (Public Health Wales - No. 2 Capital Quarter)" userId="S::grace.lawson@wales.nhs.uk::88c6baf7-06f7-4e16-85cb-71260126bd16" providerId="AD" clId="Web-{B46779CC-3A5A-382B-A14E-D9C71BB5B920}" dt="2024-03-12T11:10:42.784" v="151" actId="1076"/>
          <ac:picMkLst>
            <pc:docMk/>
            <pc:sldMk cId="3428860751" sldId="272"/>
            <ac:picMk id="6" creationId="{EB03F3B4-40AE-3583-FF52-15CC9CD3C28C}"/>
          </ac:picMkLst>
        </pc:picChg>
      </pc:sldChg>
    </pc:docChg>
  </pc:docChgLst>
  <pc:docChgLst>
    <pc:chgData name="Leanne Small (Public Health Wales - No. 2 Capital Quarter)" userId="S::leanne.small@wales.nhs.uk::d76cf426-005f-434f-ac47-a5eb582e6007" providerId="AD" clId="Web-{8D3B2034-D50B-4267-9F79-1C1895F409A9}"/>
    <pc:docChg chg="modSld">
      <pc:chgData name="Leanne Small (Public Health Wales - No. 2 Capital Quarter)" userId="S::leanne.small@wales.nhs.uk::d76cf426-005f-434f-ac47-a5eb582e6007" providerId="AD" clId="Web-{8D3B2034-D50B-4267-9F79-1C1895F409A9}" dt="2024-03-11T13:10:36.859" v="2"/>
      <pc:docMkLst>
        <pc:docMk/>
      </pc:docMkLst>
      <pc:sldChg chg="addSp modSp">
        <pc:chgData name="Leanne Small (Public Health Wales - No. 2 Capital Quarter)" userId="S::leanne.small@wales.nhs.uk::d76cf426-005f-434f-ac47-a5eb582e6007" providerId="AD" clId="Web-{8D3B2034-D50B-4267-9F79-1C1895F409A9}" dt="2024-03-11T13:08:56.998" v="1" actId="1076"/>
        <pc:sldMkLst>
          <pc:docMk/>
          <pc:sldMk cId="2926879243" sldId="256"/>
        </pc:sldMkLst>
        <pc:spChg chg="add mod">
          <ac:chgData name="Leanne Small (Public Health Wales - No. 2 Capital Quarter)" userId="S::leanne.small@wales.nhs.uk::d76cf426-005f-434f-ac47-a5eb582e6007" providerId="AD" clId="Web-{8D3B2034-D50B-4267-9F79-1C1895F409A9}" dt="2024-03-11T13:08:56.998" v="1" actId="1076"/>
          <ac:spMkLst>
            <pc:docMk/>
            <pc:sldMk cId="2926879243" sldId="256"/>
            <ac:spMk id="3" creationId="{24D84E20-02A1-FA3E-6382-4921CD448E5A}"/>
          </ac:spMkLst>
        </pc:spChg>
      </pc:sldChg>
      <pc:sldChg chg="modCm">
        <pc:chgData name="Leanne Small (Public Health Wales - No. 2 Capital Quarter)" userId="S::leanne.small@wales.nhs.uk::d76cf426-005f-434f-ac47-a5eb582e6007" providerId="AD" clId="Web-{8D3B2034-D50B-4267-9F79-1C1895F409A9}" dt="2024-03-11T13:10:36.859" v="2"/>
        <pc:sldMkLst>
          <pc:docMk/>
          <pc:sldMk cId="3428860751" sldId="272"/>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8D3B2034-D50B-4267-9F79-1C1895F409A9}" dt="2024-03-11T13:10:36.859" v="2"/>
              <pc2:cmMkLst xmlns:pc2="http://schemas.microsoft.com/office/powerpoint/2019/9/main/command">
                <pc:docMk/>
                <pc:sldMk cId="3428860751" sldId="272"/>
                <pc2:cmMk id="{DE481E0C-0531-416E-806F-B2200E38B5F6}"/>
              </pc2:cmMkLst>
              <pc226:cmRplyChg chg="add">
                <pc226:chgData name="Leanne Small (Public Health Wales - No. 2 Capital Quarter)" userId="S::leanne.small@wales.nhs.uk::d76cf426-005f-434f-ac47-a5eb582e6007" providerId="AD" clId="Web-{8D3B2034-D50B-4267-9F79-1C1895F409A9}" dt="2024-03-11T13:10:36.859" v="2"/>
                <pc2:cmRplyMkLst xmlns:pc2="http://schemas.microsoft.com/office/powerpoint/2019/9/main/command">
                  <pc:docMk/>
                  <pc:sldMk cId="3428860751" sldId="272"/>
                  <pc2:cmMk id="{DE481E0C-0531-416E-806F-B2200E38B5F6}"/>
                  <pc2:cmRplyMk id="{5A0C542E-424E-4834-BF9C-40563BBA4D60}"/>
                </pc2:cmRplyMkLst>
              </pc226:cmRplyChg>
            </pc226:cmChg>
          </p:ext>
        </pc:extLst>
      </pc:sldChg>
    </pc:docChg>
  </pc:docChgLst>
  <pc:docChgLst>
    <pc:chgData name="Alexa Gainsbury (Public Health Wales - No. 2 Capital Quarter)" userId="S::alexa.gainsbury@wales.nhs.uk::c5186529-ff50-472f-a883-baa2f4f2271c" providerId="AD" clId="Web-{693002AC-DA90-347E-2789-15337923DAB4}"/>
    <pc:docChg chg="">
      <pc:chgData name="Alexa Gainsbury (Public Health Wales - No. 2 Capital Quarter)" userId="S::alexa.gainsbury@wales.nhs.uk::c5186529-ff50-472f-a883-baa2f4f2271c" providerId="AD" clId="Web-{693002AC-DA90-347E-2789-15337923DAB4}" dt="2024-03-12T10:25:45.553" v="0"/>
      <pc:docMkLst>
        <pc:docMk/>
      </pc:docMkLst>
      <pc:sldChg chg="modCm">
        <pc:chgData name="Alexa Gainsbury (Public Health Wales - No. 2 Capital Quarter)" userId="S::alexa.gainsbury@wales.nhs.uk::c5186529-ff50-472f-a883-baa2f4f2271c" providerId="AD" clId="Web-{693002AC-DA90-347E-2789-15337923DAB4}" dt="2024-03-12T10:25:45.553" v="0"/>
        <pc:sldMkLst>
          <pc:docMk/>
          <pc:sldMk cId="3428860751" sldId="272"/>
        </pc:sldMkLst>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693002AC-DA90-347E-2789-15337923DAB4}" dt="2024-03-12T10:25:45.553" v="0"/>
              <pc2:cmMkLst xmlns:pc2="http://schemas.microsoft.com/office/powerpoint/2019/9/main/command">
                <pc:docMk/>
                <pc:sldMk cId="3428860751" sldId="272"/>
                <pc2:cmMk id="{DE481E0C-0531-416E-806F-B2200E38B5F6}"/>
              </pc2:cmMkLst>
              <pc226:cmRplyChg chg="add">
                <pc226:chgData name="Alexa Gainsbury (Public Health Wales - No. 2 Capital Quarter)" userId="S::alexa.gainsbury@wales.nhs.uk::c5186529-ff50-472f-a883-baa2f4f2271c" providerId="AD" clId="Web-{693002AC-DA90-347E-2789-15337923DAB4}" dt="2024-03-12T10:25:45.553" v="0"/>
                <pc2:cmRplyMkLst xmlns:pc2="http://schemas.microsoft.com/office/powerpoint/2019/9/main/command">
                  <pc:docMk/>
                  <pc:sldMk cId="3428860751" sldId="272"/>
                  <pc2:cmMk id="{DE481E0C-0531-416E-806F-B2200E38B5F6}"/>
                  <pc2:cmRplyMk id="{05423024-A09E-497E-978D-C6B66445C219}"/>
                </pc2:cmRplyMkLst>
              </pc226:cmRplyChg>
            </pc226:cmChg>
          </p:ext>
        </pc:extLst>
      </pc:sldChg>
    </pc:docChg>
  </pc:docChgLst>
  <pc:docChgLst>
    <pc:chgData name="Grace Lawson (Public Health Wales - No. 2 Capital Quarter)" userId="S::grace.lawson@wales.nhs.uk::88c6baf7-06f7-4e16-85cb-71260126bd16" providerId="AD" clId="Web-{77511FBC-803A-EEAC-F8D4-B32C6B817839}"/>
    <pc:docChg chg="mod modSld">
      <pc:chgData name="Grace Lawson (Public Health Wales - No. 2 Capital Quarter)" userId="S::grace.lawson@wales.nhs.uk::88c6baf7-06f7-4e16-85cb-71260126bd16" providerId="AD" clId="Web-{77511FBC-803A-EEAC-F8D4-B32C6B817839}" dt="2024-03-05T15:11:34.028" v="27"/>
      <pc:docMkLst>
        <pc:docMk/>
      </pc:docMkLst>
      <pc:sldChg chg="modSp">
        <pc:chgData name="Grace Lawson (Public Health Wales - No. 2 Capital Quarter)" userId="S::grace.lawson@wales.nhs.uk::88c6baf7-06f7-4e16-85cb-71260126bd16" providerId="AD" clId="Web-{77511FBC-803A-EEAC-F8D4-B32C6B817839}" dt="2024-03-05T14:47:13.592" v="23" actId="1076"/>
        <pc:sldMkLst>
          <pc:docMk/>
          <pc:sldMk cId="711344013" sldId="268"/>
        </pc:sldMkLst>
        <pc:spChg chg="mod">
          <ac:chgData name="Grace Lawson (Public Health Wales - No. 2 Capital Quarter)" userId="S::grace.lawson@wales.nhs.uk::88c6baf7-06f7-4e16-85cb-71260126bd16" providerId="AD" clId="Web-{77511FBC-803A-EEAC-F8D4-B32C6B817839}" dt="2024-03-05T14:47:13.592" v="23" actId="1076"/>
          <ac:spMkLst>
            <pc:docMk/>
            <pc:sldMk cId="711344013" sldId="268"/>
            <ac:spMk id="10" creationId="{3E2602DF-5B0A-F734-EFCC-6FD927E3BBB6}"/>
          </ac:spMkLst>
        </pc:spChg>
      </pc:sldChg>
      <pc:sldChg chg="modSp">
        <pc:chgData name="Grace Lawson (Public Health Wales - No. 2 Capital Quarter)" userId="S::grace.lawson@wales.nhs.uk::88c6baf7-06f7-4e16-85cb-71260126bd16" providerId="AD" clId="Web-{77511FBC-803A-EEAC-F8D4-B32C6B817839}" dt="2024-03-05T14:46:03.525" v="21" actId="20577"/>
        <pc:sldMkLst>
          <pc:docMk/>
          <pc:sldMk cId="3284481167" sldId="270"/>
        </pc:sldMkLst>
        <pc:spChg chg="mod">
          <ac:chgData name="Grace Lawson (Public Health Wales - No. 2 Capital Quarter)" userId="S::grace.lawson@wales.nhs.uk::88c6baf7-06f7-4e16-85cb-71260126bd16" providerId="AD" clId="Web-{77511FBC-803A-EEAC-F8D4-B32C6B817839}" dt="2024-03-05T14:46:03.525" v="21" actId="20577"/>
          <ac:spMkLst>
            <pc:docMk/>
            <pc:sldMk cId="3284481167" sldId="270"/>
            <ac:spMk id="4" creationId="{156D9D1D-2F68-8729-872D-B7F4902D9C94}"/>
          </ac:spMkLst>
        </pc:spChg>
      </pc:sldChg>
      <pc:sldChg chg="delSp modSp">
        <pc:chgData name="Grace Lawson (Public Health Wales - No. 2 Capital Quarter)" userId="S::grace.lawson@wales.nhs.uk::88c6baf7-06f7-4e16-85cb-71260126bd16" providerId="AD" clId="Web-{77511FBC-803A-EEAC-F8D4-B32C6B817839}" dt="2024-03-05T14:26:55.906" v="7"/>
        <pc:sldMkLst>
          <pc:docMk/>
          <pc:sldMk cId="1398934072" sldId="271"/>
        </pc:sldMkLst>
        <pc:spChg chg="mod">
          <ac:chgData name="Grace Lawson (Public Health Wales - No. 2 Capital Quarter)" userId="S::grace.lawson@wales.nhs.uk::88c6baf7-06f7-4e16-85cb-71260126bd16" providerId="AD" clId="Web-{77511FBC-803A-EEAC-F8D4-B32C6B817839}" dt="2024-03-05T14:26:16.857" v="3" actId="20577"/>
          <ac:spMkLst>
            <pc:docMk/>
            <pc:sldMk cId="1398934072" sldId="271"/>
            <ac:spMk id="113" creationId="{A6AD1185-7D4E-51E6-F5C4-172FFD5AB20B}"/>
          </ac:spMkLst>
        </pc:spChg>
        <pc:graphicFrameChg chg="modGraphic">
          <ac:chgData name="Grace Lawson (Public Health Wales - No. 2 Capital Quarter)" userId="S::grace.lawson@wales.nhs.uk::88c6baf7-06f7-4e16-85cb-71260126bd16" providerId="AD" clId="Web-{77511FBC-803A-EEAC-F8D4-B32C6B817839}" dt="2024-03-05T14:26:45.171" v="5" actId="20577"/>
          <ac:graphicFrameMkLst>
            <pc:docMk/>
            <pc:sldMk cId="1398934072" sldId="271"/>
            <ac:graphicFrameMk id="15" creationId="{B1E352A6-8B75-19F4-C06A-C663652787E1}"/>
          </ac:graphicFrameMkLst>
        </pc:graphicFrameChg>
        <pc:picChg chg="del mod">
          <ac:chgData name="Grace Lawson (Public Health Wales - No. 2 Capital Quarter)" userId="S::grace.lawson@wales.nhs.uk::88c6baf7-06f7-4e16-85cb-71260126bd16" providerId="AD" clId="Web-{77511FBC-803A-EEAC-F8D4-B32C6B817839}" dt="2024-03-05T14:26:55.906" v="7"/>
          <ac:picMkLst>
            <pc:docMk/>
            <pc:sldMk cId="1398934072" sldId="271"/>
            <ac:picMk id="11" creationId="{7338BCFD-5766-37F4-732B-FB9F283E4172}"/>
          </ac:picMkLst>
        </pc:picChg>
      </pc:sldChg>
      <pc:sldChg chg="addCm modCm">
        <pc:chgData name="Grace Lawson (Public Health Wales - No. 2 Capital Quarter)" userId="S::grace.lawson@wales.nhs.uk::88c6baf7-06f7-4e16-85cb-71260126bd16" providerId="AD" clId="Web-{77511FBC-803A-EEAC-F8D4-B32C6B817839}" dt="2024-03-05T15:11:34.028" v="27"/>
        <pc:sldMkLst>
          <pc:docMk/>
          <pc:sldMk cId="3428860751" sldId="272"/>
        </pc:sldMkLst>
        <pc:extLst>
          <p:ext xmlns:p="http://schemas.openxmlformats.org/presentationml/2006/main" uri="{D6D511B9-2390-475A-947B-AFAB55BFBCF1}">
            <pc226:cmChg xmlns:pc226="http://schemas.microsoft.com/office/powerpoint/2022/06/main/command" chg="add mod modTsk">
              <pc226:chgData name="Grace Lawson (Public Health Wales - No. 2 Capital Quarter)" userId="S::grace.lawson@wales.nhs.uk::88c6baf7-06f7-4e16-85cb-71260126bd16" providerId="AD" clId="Web-{77511FBC-803A-EEAC-F8D4-B32C6B817839}" dt="2024-03-05T15:11:34.028" v="27"/>
              <pc2:cmMkLst xmlns:pc2="http://schemas.microsoft.com/office/powerpoint/2019/9/main/command">
                <pc:docMk/>
                <pc:sldMk cId="3428860751" sldId="272"/>
                <pc2:cmMk id="{DE481E0C-0531-416E-806F-B2200E38B5F6}"/>
              </pc2:cmMkLst>
              <pc226:cmRplyChg chg="add">
                <pc226:chgData name="Grace Lawson (Public Health Wales - No. 2 Capital Quarter)" userId="S::grace.lawson@wales.nhs.uk::88c6baf7-06f7-4e16-85cb-71260126bd16" providerId="AD" clId="Web-{77511FBC-803A-EEAC-F8D4-B32C6B817839}" dt="2024-03-05T15:11:34.028" v="27"/>
                <pc2:cmRplyMkLst xmlns:pc2="http://schemas.microsoft.com/office/powerpoint/2019/9/main/command">
                  <pc:docMk/>
                  <pc:sldMk cId="3428860751" sldId="272"/>
                  <pc2:cmMk id="{DE481E0C-0531-416E-806F-B2200E38B5F6}"/>
                  <pc2:cmRplyMk id="{546E0B58-03D3-4A87-A6B6-57B639325646}"/>
                </pc2:cmRplyMkLst>
              </pc226:cmRplyChg>
            </pc226:cmChg>
          </p:ext>
        </pc:extLst>
      </pc:sldChg>
    </pc:docChg>
  </pc:docChgLst>
  <pc:docChgLst>
    <pc:chgData name="Grace Lawson (Public Health Wales - No. 2 Capital Quarter)" userId="S::grace.lawson@wales.nhs.uk::88c6baf7-06f7-4e16-85cb-71260126bd16" providerId="AD" clId="Web-{7BC80E77-D4FC-8859-91D3-7156F4076F39}"/>
    <pc:docChg chg="">
      <pc:chgData name="Grace Lawson (Public Health Wales - No. 2 Capital Quarter)" userId="S::grace.lawson@wales.nhs.uk::88c6baf7-06f7-4e16-85cb-71260126bd16" providerId="AD" clId="Web-{7BC80E77-D4FC-8859-91D3-7156F4076F39}" dt="2024-03-05T15:41:16.778" v="0"/>
      <pc:docMkLst>
        <pc:docMk/>
      </pc:docMkLst>
      <pc:sldChg chg="modCm">
        <pc:chgData name="Grace Lawson (Public Health Wales - No. 2 Capital Quarter)" userId="S::grace.lawson@wales.nhs.uk::88c6baf7-06f7-4e16-85cb-71260126bd16" providerId="AD" clId="Web-{7BC80E77-D4FC-8859-91D3-7156F4076F39}" dt="2024-03-05T15:41:16.778" v="0"/>
        <pc:sldMkLst>
          <pc:docMk/>
          <pc:sldMk cId="3428860751" sldId="272"/>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7BC80E77-D4FC-8859-91D3-7156F4076F39}" dt="2024-03-05T15:41:16.778" v="0"/>
              <pc2:cmMkLst xmlns:pc2="http://schemas.microsoft.com/office/powerpoint/2019/9/main/command">
                <pc:docMk/>
                <pc:sldMk cId="3428860751" sldId="272"/>
                <pc2:cmMk id="{DE481E0C-0531-416E-806F-B2200E38B5F6}"/>
              </pc2:cmMkLst>
              <pc226:cmRplyChg chg="add">
                <pc226:chgData name="Grace Lawson (Public Health Wales - No. 2 Capital Quarter)" userId="S::grace.lawson@wales.nhs.uk::88c6baf7-06f7-4e16-85cb-71260126bd16" providerId="AD" clId="Web-{7BC80E77-D4FC-8859-91D3-7156F4076F39}" dt="2024-03-05T15:41:16.778" v="0"/>
                <pc2:cmRplyMkLst xmlns:pc2="http://schemas.microsoft.com/office/powerpoint/2019/9/main/command">
                  <pc:docMk/>
                  <pc:sldMk cId="3428860751" sldId="272"/>
                  <pc2:cmMk id="{DE481E0C-0531-416E-806F-B2200E38B5F6}"/>
                  <pc2:cmRplyMk id="{AF081004-A910-41CB-9F60-AC0D276A1AF5}"/>
                </pc2:cmRplyMkLst>
              </pc226:cmRplyChg>
            </pc226:cmChg>
          </p:ext>
        </pc:extLst>
      </pc:sldChg>
    </pc:docChg>
  </pc:docChgLst>
  <pc:docChgLst>
    <pc:chgData name="Alexa Gainsbury (Public Health Wales - No. 2 Capital Quarter)" userId="S::alexa.gainsbury@wales.nhs.uk::c5186529-ff50-472f-a883-baa2f4f2271c" providerId="AD" clId="Web-{3CD6F80E-32E8-3903-2246-892F0FDFC81C}"/>
    <pc:docChg chg="mod">
      <pc:chgData name="Alexa Gainsbury (Public Health Wales - No. 2 Capital Quarter)" userId="S::alexa.gainsbury@wales.nhs.uk::c5186529-ff50-472f-a883-baa2f4f2271c" providerId="AD" clId="Web-{3CD6F80E-32E8-3903-2246-892F0FDFC81C}" dt="2024-03-05T15:35:29.491" v="2"/>
      <pc:docMkLst>
        <pc:docMk/>
      </pc:docMkLst>
      <pc:sldChg chg="modCm">
        <pc:chgData name="Alexa Gainsbury (Public Health Wales - No. 2 Capital Quarter)" userId="S::alexa.gainsbury@wales.nhs.uk::c5186529-ff50-472f-a883-baa2f4f2271c" providerId="AD" clId="Web-{3CD6F80E-32E8-3903-2246-892F0FDFC81C}" dt="2024-03-05T15:35:29.491" v="2"/>
        <pc:sldMkLst>
          <pc:docMk/>
          <pc:sldMk cId="3428860751" sldId="272"/>
        </pc:sldMkLst>
        <pc:extLst>
          <p:ext xmlns:p="http://schemas.openxmlformats.org/presentationml/2006/main" uri="{D6D511B9-2390-475A-947B-AFAB55BFBCF1}">
            <pc226:cmChg xmlns:pc226="http://schemas.microsoft.com/office/powerpoint/2022/06/main/command" chg="">
              <pc226:chgData name="Alexa Gainsbury (Public Health Wales - No. 2 Capital Quarter)" userId="S::alexa.gainsbury@wales.nhs.uk::c5186529-ff50-472f-a883-baa2f4f2271c" providerId="AD" clId="Web-{3CD6F80E-32E8-3903-2246-892F0FDFC81C}" dt="2024-03-05T15:35:29.491" v="2"/>
              <pc2:cmMkLst xmlns:pc2="http://schemas.microsoft.com/office/powerpoint/2019/9/main/command">
                <pc:docMk/>
                <pc:sldMk cId="3428860751" sldId="272"/>
                <pc2:cmMk id="{DE481E0C-0531-416E-806F-B2200E38B5F6}"/>
              </pc2:cmMkLst>
              <pc226:cmRplyChg chg="add">
                <pc226:chgData name="Alexa Gainsbury (Public Health Wales - No. 2 Capital Quarter)" userId="S::alexa.gainsbury@wales.nhs.uk::c5186529-ff50-472f-a883-baa2f4f2271c" providerId="AD" clId="Web-{3CD6F80E-32E8-3903-2246-892F0FDFC81C}" dt="2024-03-05T15:34:42.458" v="1"/>
                <pc2:cmRplyMkLst xmlns:pc2="http://schemas.microsoft.com/office/powerpoint/2019/9/main/command">
                  <pc:docMk/>
                  <pc:sldMk cId="3428860751" sldId="272"/>
                  <pc2:cmMk id="{DE481E0C-0531-416E-806F-B2200E38B5F6}"/>
                  <pc2:cmRplyMk id="{6003B711-D64B-4E65-8511-25E7A4675456}"/>
                </pc2:cmRplyMkLst>
              </pc226:cmRplyChg>
              <pc226:cmRplyChg chg="add">
                <pc226:chgData name="Alexa Gainsbury (Public Health Wales - No. 2 Capital Quarter)" userId="S::alexa.gainsbury@wales.nhs.uk::c5186529-ff50-472f-a883-baa2f4f2271c" providerId="AD" clId="Web-{3CD6F80E-32E8-3903-2246-892F0FDFC81C}" dt="2024-03-05T15:35:29.491" v="2"/>
                <pc2:cmRplyMkLst xmlns:pc2="http://schemas.microsoft.com/office/powerpoint/2019/9/main/command">
                  <pc:docMk/>
                  <pc:sldMk cId="3428860751" sldId="272"/>
                  <pc2:cmMk id="{DE481E0C-0531-416E-806F-B2200E38B5F6}"/>
                  <pc2:cmRplyMk id="{3A4A1BD5-0384-4051-963D-BC56C93F9D23}"/>
                </pc2:cmRplyMkLst>
              </pc226:cmRplyChg>
            </pc226:cmChg>
          </p:ext>
        </pc:extLst>
      </pc:sldChg>
    </pc:docChg>
  </pc:docChgLst>
  <pc:docChgLst>
    <pc:chgData name="Leanne Small (Public Health Wales - No. 2 Capital Quarter)" userId="S::leanne.small@wales.nhs.uk::d76cf426-005f-434f-ac47-a5eb582e6007" providerId="AD" clId="Web-{1424AA92-2334-4D67-BD4A-5C46983F7DCB}"/>
    <pc:docChg chg="">
      <pc:chgData name="Leanne Small (Public Health Wales - No. 2 Capital Quarter)" userId="S::leanne.small@wales.nhs.uk::d76cf426-005f-434f-ac47-a5eb582e6007" providerId="AD" clId="Web-{1424AA92-2334-4D67-BD4A-5C46983F7DCB}" dt="2024-03-12T08:35:42.048" v="2"/>
      <pc:docMkLst>
        <pc:docMk/>
      </pc:docMkLst>
      <pc:sldChg chg="delCm modCm">
        <pc:chgData name="Leanne Small (Public Health Wales - No. 2 Capital Quarter)" userId="S::leanne.small@wales.nhs.uk::d76cf426-005f-434f-ac47-a5eb582e6007" providerId="AD" clId="Web-{1424AA92-2334-4D67-BD4A-5C46983F7DCB}" dt="2024-03-12T08:35:42.048" v="2"/>
        <pc:sldMkLst>
          <pc:docMk/>
          <pc:sldMk cId="2926879243" sldId="256"/>
        </pc:sldMkLst>
        <pc:extLst>
          <p:ext xmlns:p="http://schemas.openxmlformats.org/presentationml/2006/main" uri="{D6D511B9-2390-475A-947B-AFAB55BFBCF1}">
            <pc226:cmChg xmlns:pc226="http://schemas.microsoft.com/office/powerpoint/2022/06/main/command" chg="del mod">
              <pc226:chgData name="Leanne Small (Public Health Wales - No. 2 Capital Quarter)" userId="S::leanne.small@wales.nhs.uk::d76cf426-005f-434f-ac47-a5eb582e6007" providerId="AD" clId="Web-{1424AA92-2334-4D67-BD4A-5C46983F7DCB}" dt="2024-03-12T08:35:42.048" v="2"/>
              <pc2:cmMkLst xmlns:pc2="http://schemas.microsoft.com/office/powerpoint/2019/9/main/command">
                <pc:docMk/>
                <pc:sldMk cId="2926879243" sldId="256"/>
                <pc2:cmMk id="{24D22619-387E-4F45-BAAC-B357225FEF76}"/>
              </pc2:cmMkLst>
            </pc226:cmChg>
          </p:ext>
        </pc:extLst>
      </pc:sldChg>
      <pc:sldChg chg="modCm">
        <pc:chgData name="Leanne Small (Public Health Wales - No. 2 Capital Quarter)" userId="S::leanne.small@wales.nhs.uk::d76cf426-005f-434f-ac47-a5eb582e6007" providerId="AD" clId="Web-{1424AA92-2334-4D67-BD4A-5C46983F7DCB}" dt="2024-03-12T08:35:26.641" v="0"/>
        <pc:sldMkLst>
          <pc:docMk/>
          <pc:sldMk cId="3428860751" sldId="272"/>
        </pc:sldMkLst>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1424AA92-2334-4D67-BD4A-5C46983F7DCB}" dt="2024-03-12T08:35:26.641" v="0"/>
              <pc2:cmMkLst xmlns:pc2="http://schemas.microsoft.com/office/powerpoint/2019/9/main/command">
                <pc:docMk/>
                <pc:sldMk cId="3428860751" sldId="272"/>
                <pc2:cmMk id="{DE481E0C-0531-416E-806F-B2200E38B5F6}"/>
              </pc2:cmMkLst>
              <pc226:cmRplyChg chg="add">
                <pc226:chgData name="Leanne Small (Public Health Wales - No. 2 Capital Quarter)" userId="S::leanne.small@wales.nhs.uk::d76cf426-005f-434f-ac47-a5eb582e6007" providerId="AD" clId="Web-{1424AA92-2334-4D67-BD4A-5C46983F7DCB}" dt="2024-03-12T08:35:26.641" v="0"/>
                <pc2:cmRplyMkLst xmlns:pc2="http://schemas.microsoft.com/office/powerpoint/2019/9/main/command">
                  <pc:docMk/>
                  <pc:sldMk cId="3428860751" sldId="272"/>
                  <pc2:cmMk id="{DE481E0C-0531-416E-806F-B2200E38B5F6}"/>
                  <pc2:cmRplyMk id="{40A42B2B-7572-4DB3-BDF9-39CCC98E6C42}"/>
                </pc2:cmRplyMkLst>
              </pc226:cmRplyChg>
            </pc226:cmChg>
          </p:ext>
        </pc:extLst>
      </pc:sldChg>
    </pc:docChg>
  </pc:docChgLst>
  <pc:docChgLst>
    <pc:chgData name="Grace Lawson (Public Health Wales - No. 2 Capital Quarter)" userId="S::grace.lawson@wales.nhs.uk::88c6baf7-06f7-4e16-85cb-71260126bd16" providerId="AD" clId="Web-{75CA96F5-D774-A630-B904-30A63D9DBC70}"/>
    <pc:docChg chg="addSld modSld">
      <pc:chgData name="Grace Lawson (Public Health Wales - No. 2 Capital Quarter)" userId="S::grace.lawson@wales.nhs.uk::88c6baf7-06f7-4e16-85cb-71260126bd16" providerId="AD" clId="Web-{75CA96F5-D774-A630-B904-30A63D9DBC70}" dt="2024-02-29T16:58:27.610" v="26" actId="14100"/>
      <pc:docMkLst>
        <pc:docMk/>
      </pc:docMkLst>
      <pc:sldChg chg="modSp">
        <pc:chgData name="Grace Lawson (Public Health Wales - No. 2 Capital Quarter)" userId="S::grace.lawson@wales.nhs.uk::88c6baf7-06f7-4e16-85cb-71260126bd16" providerId="AD" clId="Web-{75CA96F5-D774-A630-B904-30A63D9DBC70}" dt="2024-02-29T16:56:00.135" v="1" actId="20577"/>
        <pc:sldMkLst>
          <pc:docMk/>
          <pc:sldMk cId="711344013" sldId="268"/>
        </pc:sldMkLst>
        <pc:spChg chg="mod">
          <ac:chgData name="Grace Lawson (Public Health Wales - No. 2 Capital Quarter)" userId="S::grace.lawson@wales.nhs.uk::88c6baf7-06f7-4e16-85cb-71260126bd16" providerId="AD" clId="Web-{75CA96F5-D774-A630-B904-30A63D9DBC70}" dt="2024-02-29T16:56:00.135" v="1" actId="20577"/>
          <ac:spMkLst>
            <pc:docMk/>
            <pc:sldMk cId="711344013" sldId="268"/>
            <ac:spMk id="10" creationId="{3E2602DF-5B0A-F734-EFCC-6FD927E3BBB6}"/>
          </ac:spMkLst>
        </pc:spChg>
      </pc:sldChg>
      <pc:sldChg chg="addSp modSp">
        <pc:chgData name="Grace Lawson (Public Health Wales - No. 2 Capital Quarter)" userId="S::grace.lawson@wales.nhs.uk::88c6baf7-06f7-4e16-85cb-71260126bd16" providerId="AD" clId="Web-{75CA96F5-D774-A630-B904-30A63D9DBC70}" dt="2024-02-29T16:58:27.610" v="26" actId="14100"/>
        <pc:sldMkLst>
          <pc:docMk/>
          <pc:sldMk cId="3284481167" sldId="270"/>
        </pc:sldMkLst>
        <pc:spChg chg="add mod">
          <ac:chgData name="Grace Lawson (Public Health Wales - No. 2 Capital Quarter)" userId="S::grace.lawson@wales.nhs.uk::88c6baf7-06f7-4e16-85cb-71260126bd16" providerId="AD" clId="Web-{75CA96F5-D774-A630-B904-30A63D9DBC70}" dt="2024-02-29T16:58:27.610" v="26" actId="14100"/>
          <ac:spMkLst>
            <pc:docMk/>
            <pc:sldMk cId="3284481167" sldId="270"/>
            <ac:spMk id="4" creationId="{156D9D1D-2F68-8729-872D-B7F4902D9C94}"/>
          </ac:spMkLst>
        </pc:spChg>
        <pc:spChg chg="mod">
          <ac:chgData name="Grace Lawson (Public Health Wales - No. 2 Capital Quarter)" userId="S::grace.lawson@wales.nhs.uk::88c6baf7-06f7-4e16-85cb-71260126bd16" providerId="AD" clId="Web-{75CA96F5-D774-A630-B904-30A63D9DBC70}" dt="2024-02-29T16:58:04.468" v="18" actId="1076"/>
          <ac:spMkLst>
            <pc:docMk/>
            <pc:sldMk cId="3284481167" sldId="270"/>
            <ac:spMk id="9" creationId="{9B25BA11-FE42-989F-6610-6DC65211B677}"/>
          </ac:spMkLst>
        </pc:spChg>
        <pc:picChg chg="mod">
          <ac:chgData name="Grace Lawson (Public Health Wales - No. 2 Capital Quarter)" userId="S::grace.lawson@wales.nhs.uk::88c6baf7-06f7-4e16-85cb-71260126bd16" providerId="AD" clId="Web-{75CA96F5-D774-A630-B904-30A63D9DBC70}" dt="2024-02-29T16:57:59.593" v="17" actId="1076"/>
          <ac:picMkLst>
            <pc:docMk/>
            <pc:sldMk cId="3284481167" sldId="270"/>
            <ac:picMk id="1026" creationId="{BCCD6475-E890-0A58-03EF-08ABD7BC5817}"/>
          </ac:picMkLst>
        </pc:picChg>
      </pc:sldChg>
      <pc:sldChg chg="modSp new">
        <pc:chgData name="Grace Lawson (Public Health Wales - No. 2 Capital Quarter)" userId="S::grace.lawson@wales.nhs.uk::88c6baf7-06f7-4e16-85cb-71260126bd16" providerId="AD" clId="Web-{75CA96F5-D774-A630-B904-30A63D9DBC70}" dt="2024-02-29T16:57:13.185" v="15" actId="20577"/>
        <pc:sldMkLst>
          <pc:docMk/>
          <pc:sldMk cId="1398934072" sldId="271"/>
        </pc:sldMkLst>
        <pc:spChg chg="mod">
          <ac:chgData name="Grace Lawson (Public Health Wales - No. 2 Capital Quarter)" userId="S::grace.lawson@wales.nhs.uk::88c6baf7-06f7-4e16-85cb-71260126bd16" providerId="AD" clId="Web-{75CA96F5-D774-A630-B904-30A63D9DBC70}" dt="2024-02-29T16:56:47.137" v="12" actId="20577"/>
          <ac:spMkLst>
            <pc:docMk/>
            <pc:sldMk cId="1398934072" sldId="271"/>
            <ac:spMk id="4" creationId="{DBC51EA5-998D-7780-E618-8AB770B79975}"/>
          </ac:spMkLst>
        </pc:spChg>
        <pc:spChg chg="mod">
          <ac:chgData name="Grace Lawson (Public Health Wales - No. 2 Capital Quarter)" userId="S::grace.lawson@wales.nhs.uk::88c6baf7-06f7-4e16-85cb-71260126bd16" providerId="AD" clId="Web-{75CA96F5-D774-A630-B904-30A63D9DBC70}" dt="2024-02-29T16:57:13.185" v="15" actId="20577"/>
          <ac:spMkLst>
            <pc:docMk/>
            <pc:sldMk cId="1398934072" sldId="271"/>
            <ac:spMk id="6" creationId="{90385B62-0AA0-C514-01A3-9D3C2276064F}"/>
          </ac:spMkLst>
        </pc:spChg>
      </pc:sldChg>
    </pc:docChg>
  </pc:docChgLst>
  <pc:docChgLst>
    <pc:chgData name="Grace Lawson (Public Health Wales - No. 2 Capital Quarter)" userId="S::grace.lawson@wales.nhs.uk::88c6baf7-06f7-4e16-85cb-71260126bd16" providerId="AD" clId="Web-{BB9A8258-D04B-5871-F38B-02F132565A0C}"/>
    <pc:docChg chg="modSld">
      <pc:chgData name="Grace Lawson (Public Health Wales - No. 2 Capital Quarter)" userId="S::grace.lawson@wales.nhs.uk::88c6baf7-06f7-4e16-85cb-71260126bd16" providerId="AD" clId="Web-{BB9A8258-D04B-5871-F38B-02F132565A0C}" dt="2024-05-21T10:58:23.404" v="21"/>
      <pc:docMkLst>
        <pc:docMk/>
      </pc:docMkLst>
      <pc:sldChg chg="addSp delSp modSp">
        <pc:chgData name="Grace Lawson (Public Health Wales - No. 2 Capital Quarter)" userId="S::grace.lawson@wales.nhs.uk::88c6baf7-06f7-4e16-85cb-71260126bd16" providerId="AD" clId="Web-{BB9A8258-D04B-5871-F38B-02F132565A0C}" dt="2024-05-21T10:56:08.823" v="2"/>
        <pc:sldMkLst>
          <pc:docMk/>
          <pc:sldMk cId="2926879243" sldId="256"/>
        </pc:sldMkLst>
        <pc:spChg chg="del">
          <ac:chgData name="Grace Lawson (Public Health Wales - No. 2 Capital Quarter)" userId="S::grace.lawson@wales.nhs.uk::88c6baf7-06f7-4e16-85cb-71260126bd16" providerId="AD" clId="Web-{BB9A8258-D04B-5871-F38B-02F132565A0C}" dt="2024-05-21T10:55:44.791" v="0"/>
          <ac:spMkLst>
            <pc:docMk/>
            <pc:sldMk cId="2926879243" sldId="256"/>
            <ac:spMk id="4" creationId="{8B0052B1-8A32-DF36-8B4E-EEC6FE42B43D}"/>
          </ac:spMkLst>
        </pc:spChg>
        <pc:spChg chg="add del mod">
          <ac:chgData name="Grace Lawson (Public Health Wales - No. 2 Capital Quarter)" userId="S::grace.lawson@wales.nhs.uk::88c6baf7-06f7-4e16-85cb-71260126bd16" providerId="AD" clId="Web-{BB9A8258-D04B-5871-F38B-02F132565A0C}" dt="2024-05-21T10:56:08.823" v="2"/>
          <ac:spMkLst>
            <pc:docMk/>
            <pc:sldMk cId="2926879243" sldId="256"/>
            <ac:spMk id="6" creationId="{3EAF3890-A901-9BE0-0CC0-0E727548F7C9}"/>
          </ac:spMkLst>
        </pc:spChg>
        <pc:picChg chg="add mod ord">
          <ac:chgData name="Grace Lawson (Public Health Wales - No. 2 Capital Quarter)" userId="S::grace.lawson@wales.nhs.uk::88c6baf7-06f7-4e16-85cb-71260126bd16" providerId="AD" clId="Web-{BB9A8258-D04B-5871-F38B-02F132565A0C}" dt="2024-05-21T10:56:08.823" v="2"/>
          <ac:picMkLst>
            <pc:docMk/>
            <pc:sldMk cId="2926879243" sldId="256"/>
            <ac:picMk id="7" creationId="{2B30791B-8F9B-DFDF-9E99-C85A92F94223}"/>
          </ac:picMkLst>
        </pc:picChg>
        <pc:picChg chg="del">
          <ac:chgData name="Grace Lawson (Public Health Wales - No. 2 Capital Quarter)" userId="S::grace.lawson@wales.nhs.uk::88c6baf7-06f7-4e16-85cb-71260126bd16" providerId="AD" clId="Web-{BB9A8258-D04B-5871-F38B-02F132565A0C}" dt="2024-05-21T10:55:49.479" v="1"/>
          <ac:picMkLst>
            <pc:docMk/>
            <pc:sldMk cId="2926879243" sldId="256"/>
            <ac:picMk id="9" creationId="{B4430ACC-4881-AE4C-AF73-312552B3537C}"/>
          </ac:picMkLst>
        </pc:picChg>
      </pc:sldChg>
      <pc:sldChg chg="addSp delSp modSp">
        <pc:chgData name="Grace Lawson (Public Health Wales - No. 2 Capital Quarter)" userId="S::grace.lawson@wales.nhs.uk::88c6baf7-06f7-4e16-85cb-71260126bd16" providerId="AD" clId="Web-{BB9A8258-D04B-5871-F38B-02F132565A0C}" dt="2024-05-21T10:56:53.339" v="7"/>
        <pc:sldMkLst>
          <pc:docMk/>
          <pc:sldMk cId="1321067552" sldId="257"/>
        </pc:sldMkLst>
        <pc:spChg chg="del">
          <ac:chgData name="Grace Lawson (Public Health Wales - No. 2 Capital Quarter)" userId="S::grace.lawson@wales.nhs.uk::88c6baf7-06f7-4e16-85cb-71260126bd16" providerId="AD" clId="Web-{BB9A8258-D04B-5871-F38B-02F132565A0C}" dt="2024-05-21T10:56:18.917" v="3"/>
          <ac:spMkLst>
            <pc:docMk/>
            <pc:sldMk cId="1321067552" sldId="257"/>
            <ac:spMk id="3" creationId="{E90FC19B-0F87-6ADF-0D8D-98B48159BDDD}"/>
          </ac:spMkLst>
        </pc:spChg>
        <pc:spChg chg="add del mod">
          <ac:chgData name="Grace Lawson (Public Health Wales - No. 2 Capital Quarter)" userId="S::grace.lawson@wales.nhs.uk::88c6baf7-06f7-4e16-85cb-71260126bd16" providerId="AD" clId="Web-{BB9A8258-D04B-5871-F38B-02F132565A0C}" dt="2024-05-21T10:56:37.730" v="5"/>
          <ac:spMkLst>
            <pc:docMk/>
            <pc:sldMk cId="1321067552" sldId="257"/>
            <ac:spMk id="5" creationId="{48B59D7B-1ADF-7F7F-50E6-6DA5D81CF34C}"/>
          </ac:spMkLst>
        </pc:spChg>
        <pc:picChg chg="add mod ord modCrop">
          <ac:chgData name="Grace Lawson (Public Health Wales - No. 2 Capital Quarter)" userId="S::grace.lawson@wales.nhs.uk::88c6baf7-06f7-4e16-85cb-71260126bd16" providerId="AD" clId="Web-{BB9A8258-D04B-5871-F38B-02F132565A0C}" dt="2024-05-21T10:56:53.339" v="7"/>
          <ac:picMkLst>
            <pc:docMk/>
            <pc:sldMk cId="1321067552" sldId="257"/>
            <ac:picMk id="6" creationId="{D4002F4C-A67D-9FAF-1E91-F7B12632814B}"/>
          </ac:picMkLst>
        </pc:picChg>
        <pc:picChg chg="del">
          <ac:chgData name="Grace Lawson (Public Health Wales - No. 2 Capital Quarter)" userId="S::grace.lawson@wales.nhs.uk::88c6baf7-06f7-4e16-85cb-71260126bd16" providerId="AD" clId="Web-{BB9A8258-D04B-5871-F38B-02F132565A0C}" dt="2024-05-21T10:56:22.901" v="4"/>
          <ac:picMkLst>
            <pc:docMk/>
            <pc:sldMk cId="1321067552" sldId="257"/>
            <ac:picMk id="10" creationId="{97ADE7E7-B69B-A4AE-C3F6-0C3A8488E452}"/>
          </ac:picMkLst>
        </pc:picChg>
      </pc:sldChg>
      <pc:sldChg chg="delSp">
        <pc:chgData name="Grace Lawson (Public Health Wales - No. 2 Capital Quarter)" userId="S::grace.lawson@wales.nhs.uk::88c6baf7-06f7-4e16-85cb-71260126bd16" providerId="AD" clId="Web-{BB9A8258-D04B-5871-F38B-02F132565A0C}" dt="2024-05-21T10:58:23.404" v="21"/>
        <pc:sldMkLst>
          <pc:docMk/>
          <pc:sldMk cId="3510792993" sldId="264"/>
        </pc:sldMkLst>
        <pc:spChg chg="del">
          <ac:chgData name="Grace Lawson (Public Health Wales - No. 2 Capital Quarter)" userId="S::grace.lawson@wales.nhs.uk::88c6baf7-06f7-4e16-85cb-71260126bd16" providerId="AD" clId="Web-{BB9A8258-D04B-5871-F38B-02F132565A0C}" dt="2024-05-21T10:58:23.404" v="21"/>
          <ac:spMkLst>
            <pc:docMk/>
            <pc:sldMk cId="3510792993" sldId="264"/>
            <ac:spMk id="2" creationId="{11D2D455-6622-AF04-E4EC-DCDA16B8445D}"/>
          </ac:spMkLst>
        </pc:spChg>
      </pc:sldChg>
      <pc:sldChg chg="delSp">
        <pc:chgData name="Grace Lawson (Public Health Wales - No. 2 Capital Quarter)" userId="S::grace.lawson@wales.nhs.uk::88c6baf7-06f7-4e16-85cb-71260126bd16" providerId="AD" clId="Web-{BB9A8258-D04B-5871-F38B-02F132565A0C}" dt="2024-05-21T10:58:17.404" v="20"/>
        <pc:sldMkLst>
          <pc:docMk/>
          <pc:sldMk cId="2710375475" sldId="267"/>
        </pc:sldMkLst>
        <pc:spChg chg="del">
          <ac:chgData name="Grace Lawson (Public Health Wales - No. 2 Capital Quarter)" userId="S::grace.lawson@wales.nhs.uk::88c6baf7-06f7-4e16-85cb-71260126bd16" providerId="AD" clId="Web-{BB9A8258-D04B-5871-F38B-02F132565A0C}" dt="2024-05-21T10:58:17.404" v="20"/>
          <ac:spMkLst>
            <pc:docMk/>
            <pc:sldMk cId="2710375475" sldId="267"/>
            <ac:spMk id="4" creationId="{24743FA0-1B69-4696-5252-859CC874F618}"/>
          </ac:spMkLst>
        </pc:spChg>
      </pc:sldChg>
      <pc:sldChg chg="addSp delSp modSp">
        <pc:chgData name="Grace Lawson (Public Health Wales - No. 2 Capital Quarter)" userId="S::grace.lawson@wales.nhs.uk::88c6baf7-06f7-4e16-85cb-71260126bd16" providerId="AD" clId="Web-{BB9A8258-D04B-5871-F38B-02F132565A0C}" dt="2024-05-21T10:57:27.121" v="13"/>
        <pc:sldMkLst>
          <pc:docMk/>
          <pc:sldMk cId="711344013" sldId="268"/>
        </pc:sldMkLst>
        <pc:spChg chg="del">
          <ac:chgData name="Grace Lawson (Public Health Wales - No. 2 Capital Quarter)" userId="S::grace.lawson@wales.nhs.uk::88c6baf7-06f7-4e16-85cb-71260126bd16" providerId="AD" clId="Web-{BB9A8258-D04B-5871-F38B-02F132565A0C}" dt="2024-05-21T10:57:27.121" v="13"/>
          <ac:spMkLst>
            <pc:docMk/>
            <pc:sldMk cId="711344013" sldId="268"/>
            <ac:spMk id="2" creationId="{39261317-73DA-6BED-D8E6-F4BA03C42B1E}"/>
          </ac:spMkLst>
        </pc:spChg>
        <pc:spChg chg="add del mod">
          <ac:chgData name="Grace Lawson (Public Health Wales - No. 2 Capital Quarter)" userId="S::grace.lawson@wales.nhs.uk::88c6baf7-06f7-4e16-85cb-71260126bd16" providerId="AD" clId="Web-{BB9A8258-D04B-5871-F38B-02F132565A0C}" dt="2024-05-21T10:57:20.121" v="11"/>
          <ac:spMkLst>
            <pc:docMk/>
            <pc:sldMk cId="711344013" sldId="268"/>
            <ac:spMk id="4" creationId="{A7C73641-FBF7-6EDE-E33B-95F421364A5F}"/>
          </ac:spMkLst>
        </pc:spChg>
        <pc:picChg chg="del">
          <ac:chgData name="Grace Lawson (Public Health Wales - No. 2 Capital Quarter)" userId="S::grace.lawson@wales.nhs.uk::88c6baf7-06f7-4e16-85cb-71260126bd16" providerId="AD" clId="Web-{BB9A8258-D04B-5871-F38B-02F132565A0C}" dt="2024-05-21T10:57:00.496" v="8"/>
          <ac:picMkLst>
            <pc:docMk/>
            <pc:sldMk cId="711344013" sldId="268"/>
            <ac:picMk id="5" creationId="{0DD1D8DC-0F26-4A21-36AD-7197EB9A3EEA}"/>
          </ac:picMkLst>
        </pc:picChg>
        <pc:picChg chg="add mod ord">
          <ac:chgData name="Grace Lawson (Public Health Wales - No. 2 Capital Quarter)" userId="S::grace.lawson@wales.nhs.uk::88c6baf7-06f7-4e16-85cb-71260126bd16" providerId="AD" clId="Web-{BB9A8258-D04B-5871-F38B-02F132565A0C}" dt="2024-05-21T10:57:24.043" v="12" actId="1076"/>
          <ac:picMkLst>
            <pc:docMk/>
            <pc:sldMk cId="711344013" sldId="268"/>
            <ac:picMk id="6" creationId="{D0044914-A9BC-46DB-F6BB-289F8F9D0C69}"/>
          </ac:picMkLst>
        </pc:picChg>
      </pc:sldChg>
      <pc:sldChg chg="addSp delSp modSp">
        <pc:chgData name="Grace Lawson (Public Health Wales - No. 2 Capital Quarter)" userId="S::grace.lawson@wales.nhs.uk::88c6baf7-06f7-4e16-85cb-71260126bd16" providerId="AD" clId="Web-{BB9A8258-D04B-5871-F38B-02F132565A0C}" dt="2024-05-21T10:57:55.356" v="18"/>
        <pc:sldMkLst>
          <pc:docMk/>
          <pc:sldMk cId="28267804" sldId="269"/>
        </pc:sldMkLst>
        <pc:spChg chg="del">
          <ac:chgData name="Grace Lawson (Public Health Wales - No. 2 Capital Quarter)" userId="S::grace.lawson@wales.nhs.uk::88c6baf7-06f7-4e16-85cb-71260126bd16" providerId="AD" clId="Web-{BB9A8258-D04B-5871-F38B-02F132565A0C}" dt="2024-05-21T10:57:55.356" v="18"/>
          <ac:spMkLst>
            <pc:docMk/>
            <pc:sldMk cId="28267804" sldId="269"/>
            <ac:spMk id="4" creationId="{7C3FDF75-2ECC-CBAD-D3D0-EACD294E568B}"/>
          </ac:spMkLst>
        </pc:spChg>
        <pc:spChg chg="add del mod">
          <ac:chgData name="Grace Lawson (Public Health Wales - No. 2 Capital Quarter)" userId="S::grace.lawson@wales.nhs.uk::88c6baf7-06f7-4e16-85cb-71260126bd16" providerId="AD" clId="Web-{BB9A8258-D04B-5871-F38B-02F132565A0C}" dt="2024-05-21T10:57:51.731" v="17"/>
          <ac:spMkLst>
            <pc:docMk/>
            <pc:sldMk cId="28267804" sldId="269"/>
            <ac:spMk id="7" creationId="{260F6EF9-42E6-6460-A8AA-2102482FCBB8}"/>
          </ac:spMkLst>
        </pc:spChg>
        <pc:picChg chg="del">
          <ac:chgData name="Grace Lawson (Public Health Wales - No. 2 Capital Quarter)" userId="S::grace.lawson@wales.nhs.uk::88c6baf7-06f7-4e16-85cb-71260126bd16" providerId="AD" clId="Web-{BB9A8258-D04B-5871-F38B-02F132565A0C}" dt="2024-05-21T10:57:32.965" v="14"/>
          <ac:picMkLst>
            <pc:docMk/>
            <pc:sldMk cId="28267804" sldId="269"/>
            <ac:picMk id="9" creationId="{BDFAA008-F3FA-0F16-E9E3-0C247FF60655}"/>
          </ac:picMkLst>
        </pc:picChg>
        <pc:picChg chg="add mod ord">
          <ac:chgData name="Grace Lawson (Public Health Wales - No. 2 Capital Quarter)" userId="S::grace.lawson@wales.nhs.uk::88c6baf7-06f7-4e16-85cb-71260126bd16" providerId="AD" clId="Web-{BB9A8258-D04B-5871-F38B-02F132565A0C}" dt="2024-05-21T10:57:51.731" v="17"/>
          <ac:picMkLst>
            <pc:docMk/>
            <pc:sldMk cId="28267804" sldId="269"/>
            <ac:picMk id="10" creationId="{719EE100-2A3D-224C-572D-B5EECA8D92C6}"/>
          </ac:picMkLst>
        </pc:picChg>
      </pc:sldChg>
      <pc:sldChg chg="delSp">
        <pc:chgData name="Grace Lawson (Public Health Wales - No. 2 Capital Quarter)" userId="S::grace.lawson@wales.nhs.uk::88c6baf7-06f7-4e16-85cb-71260126bd16" providerId="AD" clId="Web-{BB9A8258-D04B-5871-F38B-02F132565A0C}" dt="2024-05-21T10:58:05.357" v="19"/>
        <pc:sldMkLst>
          <pc:docMk/>
          <pc:sldMk cId="3284481167" sldId="270"/>
        </pc:sldMkLst>
        <pc:spChg chg="del">
          <ac:chgData name="Grace Lawson (Public Health Wales - No. 2 Capital Quarter)" userId="S::grace.lawson@wales.nhs.uk::88c6baf7-06f7-4e16-85cb-71260126bd16" providerId="AD" clId="Web-{BB9A8258-D04B-5871-F38B-02F132565A0C}" dt="2024-05-21T10:58:05.357" v="19"/>
          <ac:spMkLst>
            <pc:docMk/>
            <pc:sldMk cId="3284481167" sldId="270"/>
            <ac:spMk id="3" creationId="{E90FC19B-0F87-6ADF-0D8D-98B48159BDDD}"/>
          </ac:spMkLst>
        </pc:spChg>
      </pc:sldChg>
    </pc:docChg>
  </pc:docChgLst>
  <pc:docChgLst>
    <pc:chgData name="Leanne Small (Public Health Wales - No. 2 Capital Quarter)" userId="S::leanne.small@wales.nhs.uk::d76cf426-005f-434f-ac47-a5eb582e6007" providerId="AD" clId="Web-{27F09391-7C8A-4C68-99BB-1CC338685CBD}"/>
    <pc:docChg chg="modSld">
      <pc:chgData name="Leanne Small (Public Health Wales - No. 2 Capital Quarter)" userId="S::leanne.small@wales.nhs.uk::d76cf426-005f-434f-ac47-a5eb582e6007" providerId="AD" clId="Web-{27F09391-7C8A-4C68-99BB-1CC338685CBD}" dt="2024-03-04T14:42:03.136" v="22" actId="1076"/>
      <pc:docMkLst>
        <pc:docMk/>
      </pc:docMkLst>
      <pc:sldChg chg="modSp">
        <pc:chgData name="Leanne Small (Public Health Wales - No. 2 Capital Quarter)" userId="S::leanne.small@wales.nhs.uk::d76cf426-005f-434f-ac47-a5eb582e6007" providerId="AD" clId="Web-{27F09391-7C8A-4C68-99BB-1CC338685CBD}" dt="2024-03-04T14:42:03.136" v="22" actId="1076"/>
        <pc:sldMkLst>
          <pc:docMk/>
          <pc:sldMk cId="2710375475" sldId="267"/>
        </pc:sldMkLst>
        <pc:spChg chg="mod">
          <ac:chgData name="Leanne Small (Public Health Wales - No. 2 Capital Quarter)" userId="S::leanne.small@wales.nhs.uk::d76cf426-005f-434f-ac47-a5eb582e6007" providerId="AD" clId="Web-{27F09391-7C8A-4C68-99BB-1CC338685CBD}" dt="2024-03-04T14:42:03.136" v="22" actId="1076"/>
          <ac:spMkLst>
            <pc:docMk/>
            <pc:sldMk cId="2710375475" sldId="267"/>
            <ac:spMk id="8" creationId="{0CBBC1DC-C051-3954-9E50-319B36FD7152}"/>
          </ac:spMkLst>
        </pc:spChg>
        <pc:spChg chg="mod">
          <ac:chgData name="Leanne Small (Public Health Wales - No. 2 Capital Quarter)" userId="S::leanne.small@wales.nhs.uk::d76cf426-005f-434f-ac47-a5eb582e6007" providerId="AD" clId="Web-{27F09391-7C8A-4C68-99BB-1CC338685CBD}" dt="2024-03-04T14:41:46.073" v="15" actId="1076"/>
          <ac:spMkLst>
            <pc:docMk/>
            <pc:sldMk cId="2710375475" sldId="267"/>
            <ac:spMk id="10" creationId="{C5381470-0C0B-AFF7-725B-9D01168D15B2}"/>
          </ac:spMkLst>
        </pc:spChg>
        <pc:spChg chg="mod">
          <ac:chgData name="Leanne Small (Public Health Wales - No. 2 Capital Quarter)" userId="S::leanne.small@wales.nhs.uk::d76cf426-005f-434f-ac47-a5eb582e6007" providerId="AD" clId="Web-{27F09391-7C8A-4C68-99BB-1CC338685CBD}" dt="2024-03-04T14:41:57.371" v="19" actId="1076"/>
          <ac:spMkLst>
            <pc:docMk/>
            <pc:sldMk cId="2710375475" sldId="267"/>
            <ac:spMk id="12" creationId="{76755B92-3D0F-A0B1-5F10-C2CE9DC1F564}"/>
          </ac:spMkLst>
        </pc:spChg>
        <pc:picChg chg="mod">
          <ac:chgData name="Leanne Small (Public Health Wales - No. 2 Capital Quarter)" userId="S::leanne.small@wales.nhs.uk::d76cf426-005f-434f-ac47-a5eb582e6007" providerId="AD" clId="Web-{27F09391-7C8A-4C68-99BB-1CC338685CBD}" dt="2024-03-04T14:42:00.652" v="20" actId="14100"/>
          <ac:picMkLst>
            <pc:docMk/>
            <pc:sldMk cId="2710375475" sldId="267"/>
            <ac:picMk id="7" creationId="{D6E02336-DA9B-6953-B529-CDBF94F01383}"/>
          </ac:picMkLst>
        </pc:picChg>
        <pc:picChg chg="mod">
          <ac:chgData name="Leanne Small (Public Health Wales - No. 2 Capital Quarter)" userId="S::leanne.small@wales.nhs.uk::d76cf426-005f-434f-ac47-a5eb582e6007" providerId="AD" clId="Web-{27F09391-7C8A-4C68-99BB-1CC338685CBD}" dt="2024-03-04T14:41:46.073" v="14" actId="1076"/>
          <ac:picMkLst>
            <pc:docMk/>
            <pc:sldMk cId="2710375475" sldId="267"/>
            <ac:picMk id="9" creationId="{7CF265AE-6C36-ED80-6CC6-232A858A49C5}"/>
          </ac:picMkLst>
        </pc:picChg>
        <pc:picChg chg="mod">
          <ac:chgData name="Leanne Small (Public Health Wales - No. 2 Capital Quarter)" userId="S::leanne.small@wales.nhs.uk::d76cf426-005f-434f-ac47-a5eb582e6007" providerId="AD" clId="Web-{27F09391-7C8A-4C68-99BB-1CC338685CBD}" dt="2024-03-04T14:41:57.355" v="18" actId="1076"/>
          <ac:picMkLst>
            <pc:docMk/>
            <pc:sldMk cId="2710375475" sldId="267"/>
            <ac:picMk id="11" creationId="{FEC26A11-7D69-EF54-6A46-9BA90D7111F1}"/>
          </ac:picMkLst>
        </pc:picChg>
      </pc:sldChg>
      <pc:sldChg chg="addSp delSp modSp">
        <pc:chgData name="Leanne Small (Public Health Wales - No. 2 Capital Quarter)" userId="S::leanne.small@wales.nhs.uk::d76cf426-005f-434f-ac47-a5eb582e6007" providerId="AD" clId="Web-{27F09391-7C8A-4C68-99BB-1CC338685CBD}" dt="2024-03-04T14:41:06.041" v="9" actId="1076"/>
        <pc:sldMkLst>
          <pc:docMk/>
          <pc:sldMk cId="28267804" sldId="269"/>
        </pc:sldMkLst>
        <pc:spChg chg="add del mod">
          <ac:chgData name="Leanne Small (Public Health Wales - No. 2 Capital Quarter)" userId="S::leanne.small@wales.nhs.uk::d76cf426-005f-434f-ac47-a5eb582e6007" providerId="AD" clId="Web-{27F09391-7C8A-4C68-99BB-1CC338685CBD}" dt="2024-03-04T14:40:53.181" v="4"/>
          <ac:spMkLst>
            <pc:docMk/>
            <pc:sldMk cId="28267804" sldId="269"/>
            <ac:spMk id="7" creationId="{8422CB5B-239D-5EC1-306C-90485DEE8DB8}"/>
          </ac:spMkLst>
        </pc:spChg>
        <pc:picChg chg="add mod ord">
          <ac:chgData name="Leanne Small (Public Health Wales - No. 2 Capital Quarter)" userId="S::leanne.small@wales.nhs.uk::d76cf426-005f-434f-ac47-a5eb582e6007" providerId="AD" clId="Web-{27F09391-7C8A-4C68-99BB-1CC338685CBD}" dt="2024-03-04T14:41:06.041" v="9" actId="1076"/>
          <ac:picMkLst>
            <pc:docMk/>
            <pc:sldMk cId="28267804" sldId="269"/>
            <ac:picMk id="9" creationId="{BDFAA008-F3FA-0F16-E9E3-0C247FF60655}"/>
          </ac:picMkLst>
        </pc:picChg>
        <pc:picChg chg="del">
          <ac:chgData name="Leanne Small (Public Health Wales - No. 2 Capital Quarter)" userId="S::leanne.small@wales.nhs.uk::d76cf426-005f-434f-ac47-a5eb582e6007" providerId="AD" clId="Web-{27F09391-7C8A-4C68-99BB-1CC338685CBD}" dt="2024-03-04T14:40:43.118" v="2"/>
          <ac:picMkLst>
            <pc:docMk/>
            <pc:sldMk cId="28267804" sldId="269"/>
            <ac:picMk id="15" creationId="{BBC084AC-2B2B-4F24-D5DA-EC28AC57D047}"/>
          </ac:picMkLst>
        </pc:picChg>
      </pc:sldChg>
      <pc:sldChg chg="addSp delSp modSp">
        <pc:chgData name="Leanne Small (Public Health Wales - No. 2 Capital Quarter)" userId="S::leanne.small@wales.nhs.uk::d76cf426-005f-434f-ac47-a5eb582e6007" providerId="AD" clId="Web-{27F09391-7C8A-4C68-99BB-1CC338685CBD}" dt="2024-03-04T14:40:47.681" v="3"/>
        <pc:sldMkLst>
          <pc:docMk/>
          <pc:sldMk cId="1398934072" sldId="271"/>
        </pc:sldMkLst>
        <pc:spChg chg="add mod">
          <ac:chgData name="Leanne Small (Public Health Wales - No. 2 Capital Quarter)" userId="S::leanne.small@wales.nhs.uk::d76cf426-005f-434f-ac47-a5eb582e6007" providerId="AD" clId="Web-{27F09391-7C8A-4C68-99BB-1CC338685CBD}" dt="2024-03-04T14:40:47.681" v="3"/>
          <ac:spMkLst>
            <pc:docMk/>
            <pc:sldMk cId="1398934072" sldId="271"/>
            <ac:spMk id="29" creationId="{193DEA14-1DF8-1928-9CA5-709DC6B4CABA}"/>
          </ac:spMkLst>
        </pc:spChg>
        <pc:picChg chg="del mod">
          <ac:chgData name="Leanne Small (Public Health Wales - No. 2 Capital Quarter)" userId="S::leanne.small@wales.nhs.uk::d76cf426-005f-434f-ac47-a5eb582e6007" providerId="AD" clId="Web-{27F09391-7C8A-4C68-99BB-1CC338685CBD}" dt="2024-03-04T14:40:47.681" v="3"/>
          <ac:picMkLst>
            <pc:docMk/>
            <pc:sldMk cId="1398934072" sldId="271"/>
            <ac:picMk id="7" creationId="{E444B44D-01D1-18F2-ADA1-963FA0606A8A}"/>
          </ac:picMkLst>
        </pc:picChg>
      </pc:sldChg>
    </pc:docChg>
  </pc:docChgLst>
  <pc:docChgLst>
    <pc:chgData name="Leanne Small (Public Health Wales - No. 2 Capital Quarter)" userId="S::leanne.small@wales.nhs.uk::d76cf426-005f-434f-ac47-a5eb582e6007" providerId="AD" clId="Web-{53F8D661-A561-490C-813E-A5F8C7339AC9}"/>
    <pc:docChg chg="mod">
      <pc:chgData name="Leanne Small (Public Health Wales - No. 2 Capital Quarter)" userId="S::leanne.small@wales.nhs.uk::d76cf426-005f-434f-ac47-a5eb582e6007" providerId="AD" clId="Web-{53F8D661-A561-490C-813E-A5F8C7339AC9}" dt="2024-03-04T11:56:37.012" v="2"/>
      <pc:docMkLst>
        <pc:docMk/>
      </pc:docMkLst>
      <pc:sldChg chg="addCm">
        <pc:chgData name="Leanne Small (Public Health Wales - No. 2 Capital Quarter)" userId="S::leanne.small@wales.nhs.uk::d76cf426-005f-434f-ac47-a5eb582e6007" providerId="AD" clId="Web-{53F8D661-A561-490C-813E-A5F8C7339AC9}" dt="2024-03-04T11:56:37.012" v="2"/>
        <pc:sldMkLst>
          <pc:docMk/>
          <pc:sldMk cId="2926879243" sldId="256"/>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53F8D661-A561-490C-813E-A5F8C7339AC9}" dt="2024-03-04T11:56:37.012" v="2"/>
              <pc2:cmMkLst xmlns:pc2="http://schemas.microsoft.com/office/powerpoint/2019/9/main/command">
                <pc:docMk/>
                <pc:sldMk cId="2926879243" sldId="256"/>
                <pc2:cmMk id="{24D22619-387E-4F45-BAAC-B357225FEF76}"/>
              </pc2:cmMkLst>
            </pc226:cmChg>
          </p:ext>
        </pc:extLst>
      </pc:sldChg>
    </pc:docChg>
  </pc:docChgLst>
  <pc:docChgLst>
    <pc:chgData name="Grace Lawson (Public Health Wales - No. 2 Capital Quarter)" userId="S::grace.lawson@wales.nhs.uk::88c6baf7-06f7-4e16-85cb-71260126bd16" providerId="AD" clId="Web-{9757BA2B-B65C-61C1-BC6C-649C2CF4CDEF}"/>
    <pc:docChg chg="modSld">
      <pc:chgData name="Grace Lawson (Public Health Wales - No. 2 Capital Quarter)" userId="S::grace.lawson@wales.nhs.uk::88c6baf7-06f7-4e16-85cb-71260126bd16" providerId="AD" clId="Web-{9757BA2B-B65C-61C1-BC6C-649C2CF4CDEF}" dt="2024-03-01T13:57:13.856" v="4" actId="20577"/>
      <pc:docMkLst>
        <pc:docMk/>
      </pc:docMkLst>
      <pc:sldChg chg="delSp">
        <pc:chgData name="Grace Lawson (Public Health Wales - No. 2 Capital Quarter)" userId="S::grace.lawson@wales.nhs.uk::88c6baf7-06f7-4e16-85cb-71260126bd16" providerId="AD" clId="Web-{9757BA2B-B65C-61C1-BC6C-649C2CF4CDEF}" dt="2024-03-01T13:51:15.645" v="0"/>
        <pc:sldMkLst>
          <pc:docMk/>
          <pc:sldMk cId="2926879243" sldId="256"/>
        </pc:sldMkLst>
        <pc:spChg chg="del">
          <ac:chgData name="Grace Lawson (Public Health Wales - No. 2 Capital Quarter)" userId="S::grace.lawson@wales.nhs.uk::88c6baf7-06f7-4e16-85cb-71260126bd16" providerId="AD" clId="Web-{9757BA2B-B65C-61C1-BC6C-649C2CF4CDEF}" dt="2024-03-01T13:51:15.645" v="0"/>
          <ac:spMkLst>
            <pc:docMk/>
            <pc:sldMk cId="2926879243" sldId="256"/>
            <ac:spMk id="3" creationId="{F39301E0-FEBF-721A-7F9B-039DF379C293}"/>
          </ac:spMkLst>
        </pc:spChg>
      </pc:sldChg>
      <pc:sldChg chg="modSp">
        <pc:chgData name="Grace Lawson (Public Health Wales - No. 2 Capital Quarter)" userId="S::grace.lawson@wales.nhs.uk::88c6baf7-06f7-4e16-85cb-71260126bd16" providerId="AD" clId="Web-{9757BA2B-B65C-61C1-BC6C-649C2CF4CDEF}" dt="2024-03-01T13:57:13.856" v="4" actId="20577"/>
        <pc:sldMkLst>
          <pc:docMk/>
          <pc:sldMk cId="2710375475" sldId="267"/>
        </pc:sldMkLst>
        <pc:spChg chg="mod">
          <ac:chgData name="Grace Lawson (Public Health Wales - No. 2 Capital Quarter)" userId="S::grace.lawson@wales.nhs.uk::88c6baf7-06f7-4e16-85cb-71260126bd16" providerId="AD" clId="Web-{9757BA2B-B65C-61C1-BC6C-649C2CF4CDEF}" dt="2024-03-01T13:57:13.856" v="4" actId="20577"/>
          <ac:spMkLst>
            <pc:docMk/>
            <pc:sldMk cId="2710375475" sldId="267"/>
            <ac:spMk id="5" creationId="{0EBBB614-B071-C7DB-1505-B991214228B8}"/>
          </ac:spMkLst>
        </pc:spChg>
      </pc:sldChg>
      <pc:sldChg chg="modSp">
        <pc:chgData name="Grace Lawson (Public Health Wales - No. 2 Capital Quarter)" userId="S::grace.lawson@wales.nhs.uk::88c6baf7-06f7-4e16-85cb-71260126bd16" providerId="AD" clId="Web-{9757BA2B-B65C-61C1-BC6C-649C2CF4CDEF}" dt="2024-03-01T13:53:31.305" v="2"/>
        <pc:sldMkLst>
          <pc:docMk/>
          <pc:sldMk cId="711344013" sldId="268"/>
        </pc:sldMkLst>
        <pc:picChg chg="mod ord">
          <ac:chgData name="Grace Lawson (Public Health Wales - No. 2 Capital Quarter)" userId="S::grace.lawson@wales.nhs.uk::88c6baf7-06f7-4e16-85cb-71260126bd16" providerId="AD" clId="Web-{9757BA2B-B65C-61C1-BC6C-649C2CF4CDEF}" dt="2024-03-01T13:53:31.305" v="2"/>
          <ac:picMkLst>
            <pc:docMk/>
            <pc:sldMk cId="711344013" sldId="268"/>
            <ac:picMk id="8" creationId="{C138D899-D85C-8F66-5DDB-68B854241CA3}"/>
          </ac:picMkLst>
        </pc:picChg>
      </pc:sldChg>
      <pc:sldChg chg="modSp">
        <pc:chgData name="Grace Lawson (Public Health Wales - No. 2 Capital Quarter)" userId="S::grace.lawson@wales.nhs.uk::88c6baf7-06f7-4e16-85cb-71260126bd16" providerId="AD" clId="Web-{9757BA2B-B65C-61C1-BC6C-649C2CF4CDEF}" dt="2024-03-01T13:55:51.839" v="3" actId="20577"/>
        <pc:sldMkLst>
          <pc:docMk/>
          <pc:sldMk cId="28267804" sldId="269"/>
        </pc:sldMkLst>
        <pc:spChg chg="mod">
          <ac:chgData name="Grace Lawson (Public Health Wales - No. 2 Capital Quarter)" userId="S::grace.lawson@wales.nhs.uk::88c6baf7-06f7-4e16-85cb-71260126bd16" providerId="AD" clId="Web-{9757BA2B-B65C-61C1-BC6C-649C2CF4CDEF}" dt="2024-03-01T13:55:51.839" v="3" actId="20577"/>
          <ac:spMkLst>
            <pc:docMk/>
            <pc:sldMk cId="28267804" sldId="269"/>
            <ac:spMk id="5" creationId="{0B4AA38C-0E6F-28B3-C914-C4DF8AAE963D}"/>
          </ac:spMkLst>
        </pc:spChg>
      </pc:sldChg>
    </pc:docChg>
  </pc:docChgLst>
  <pc:docChgLst>
    <pc:chgData name="Grace Lawson (Public Health Wales - No. 2 Capital Quarter)" userId="S::grace.lawson@wales.nhs.uk::88c6baf7-06f7-4e16-85cb-71260126bd16" providerId="AD" clId="Web-{9F70BEC4-E480-23EF-E555-1F09DF48D23D}"/>
    <pc:docChg chg="modSld">
      <pc:chgData name="Grace Lawson (Public Health Wales - No. 2 Capital Quarter)" userId="S::grace.lawson@wales.nhs.uk::88c6baf7-06f7-4e16-85cb-71260126bd16" providerId="AD" clId="Web-{9F70BEC4-E480-23EF-E555-1F09DF48D23D}" dt="2024-03-05T16:33:13.072" v="18"/>
      <pc:docMkLst>
        <pc:docMk/>
      </pc:docMkLst>
      <pc:sldChg chg="addSp modSp modCm">
        <pc:chgData name="Grace Lawson (Public Health Wales - No. 2 Capital Quarter)" userId="S::grace.lawson@wales.nhs.uk::88c6baf7-06f7-4e16-85cb-71260126bd16" providerId="AD" clId="Web-{9F70BEC4-E480-23EF-E555-1F09DF48D23D}" dt="2024-03-05T16:33:13.072" v="18"/>
        <pc:sldMkLst>
          <pc:docMk/>
          <pc:sldMk cId="3428860751" sldId="272"/>
        </pc:sldMkLst>
        <pc:spChg chg="mod">
          <ac:chgData name="Grace Lawson (Public Health Wales - No. 2 Capital Quarter)" userId="S::grace.lawson@wales.nhs.uk::88c6baf7-06f7-4e16-85cb-71260126bd16" providerId="AD" clId="Web-{9F70BEC4-E480-23EF-E555-1F09DF48D23D}" dt="2024-03-05T16:29:10.286" v="10" actId="14100"/>
          <ac:spMkLst>
            <pc:docMk/>
            <pc:sldMk cId="3428860751" sldId="272"/>
            <ac:spMk id="4" creationId="{2D3683C4-2FF2-B890-B663-86BE4A86D262}"/>
          </ac:spMkLst>
        </pc:spChg>
        <pc:picChg chg="mod">
          <ac:chgData name="Grace Lawson (Public Health Wales - No. 2 Capital Quarter)" userId="S::grace.lawson@wales.nhs.uk::88c6baf7-06f7-4e16-85cb-71260126bd16" providerId="AD" clId="Web-{9F70BEC4-E480-23EF-E555-1F09DF48D23D}" dt="2024-03-05T16:27:50.487" v="4" actId="1076"/>
          <ac:picMkLst>
            <pc:docMk/>
            <pc:sldMk cId="3428860751" sldId="272"/>
            <ac:picMk id="2" creationId="{54A07B78-AB0B-60A0-C921-2425E6923714}"/>
          </ac:picMkLst>
        </pc:picChg>
        <pc:picChg chg="add mod">
          <ac:chgData name="Grace Lawson (Public Health Wales - No. 2 Capital Quarter)" userId="S::grace.lawson@wales.nhs.uk::88c6baf7-06f7-4e16-85cb-71260126bd16" providerId="AD" clId="Web-{9F70BEC4-E480-23EF-E555-1F09DF48D23D}" dt="2024-03-05T16:29:36.224" v="17" actId="14100"/>
          <ac:picMkLst>
            <pc:docMk/>
            <pc:sldMk cId="3428860751" sldId="272"/>
            <ac:picMk id="3" creationId="{C9CEE942-C732-B2D1-8915-549E97694F57}"/>
          </ac:picMkLst>
        </pc:picChg>
        <pc:picChg chg="add mod">
          <ac:chgData name="Grace Lawson (Public Health Wales - No. 2 Capital Quarter)" userId="S::grace.lawson@wales.nhs.uk::88c6baf7-06f7-4e16-85cb-71260126bd16" providerId="AD" clId="Web-{9F70BEC4-E480-23EF-E555-1F09DF48D23D}" dt="2024-03-05T16:29:32.927" v="16" actId="14100"/>
          <ac:picMkLst>
            <pc:docMk/>
            <pc:sldMk cId="3428860751" sldId="272"/>
            <ac:picMk id="5" creationId="{5060EB9D-7E4F-5606-3171-2914C036C88A}"/>
          </ac:picMkLst>
        </pc:picChg>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9F70BEC4-E480-23EF-E555-1F09DF48D23D}" dt="2024-03-05T16:33:13.072" v="18"/>
              <pc2:cmMkLst xmlns:pc2="http://schemas.microsoft.com/office/powerpoint/2019/9/main/command">
                <pc:docMk/>
                <pc:sldMk cId="3428860751" sldId="272"/>
                <pc2:cmMk id="{DE481E0C-0531-416E-806F-B2200E38B5F6}"/>
              </pc2:cmMkLst>
              <pc226:cmRplyChg chg="add">
                <pc226:chgData name="Grace Lawson (Public Health Wales - No. 2 Capital Quarter)" userId="S::grace.lawson@wales.nhs.uk::88c6baf7-06f7-4e16-85cb-71260126bd16" providerId="AD" clId="Web-{9F70BEC4-E480-23EF-E555-1F09DF48D23D}" dt="2024-03-05T16:33:13.072" v="18"/>
                <pc2:cmRplyMkLst xmlns:pc2="http://schemas.microsoft.com/office/powerpoint/2019/9/main/command">
                  <pc:docMk/>
                  <pc:sldMk cId="3428860751" sldId="272"/>
                  <pc2:cmMk id="{DE481E0C-0531-416E-806F-B2200E38B5F6}"/>
                  <pc2:cmRplyMk id="{0116530F-7D43-4813-B546-EB22DBC72085}"/>
                </pc2:cmRplyMkLst>
              </pc226:cmRplyChg>
              <pc226:cmRplyChg chg="add mod">
                <pc226:chgData name="Grace Lawson (Public Health Wales - No. 2 Capital Quarter)" userId="S::grace.lawson@wales.nhs.uk::88c6baf7-06f7-4e16-85cb-71260126bd16" providerId="AD" clId="Web-{9F70BEC4-E480-23EF-E555-1F09DF48D23D}" dt="2024-03-05T16:18:43.412" v="1"/>
                <pc2:cmRplyMkLst xmlns:pc2="http://schemas.microsoft.com/office/powerpoint/2019/9/main/command">
                  <pc:docMk/>
                  <pc:sldMk cId="3428860751" sldId="272"/>
                  <pc2:cmMk id="{DE481E0C-0531-416E-806F-B2200E38B5F6}"/>
                  <pc2:cmRplyMk id="{8F1DFF9F-88B5-435E-BA16-5B384D379125}"/>
                </pc2:cmRplyMkLst>
              </pc226:cmRplyChg>
            </pc226:cmChg>
          </p:ext>
        </pc:extLst>
      </pc:sldChg>
    </pc:docChg>
  </pc:docChgLst>
  <pc:docChgLst>
    <pc:chgData name="Anthony Priest (Public Health Wales - No. 2 Capital Quarter)" userId="46692481-554a-429c-bc03-d4cca9c03c2b" providerId="ADAL" clId="{3B025DF9-7725-40EF-A502-1C51DED1ECB0}"/>
    <pc:docChg chg="undo custSel addSld modSld">
      <pc:chgData name="Anthony Priest (Public Health Wales - No. 2 Capital Quarter)" userId="46692481-554a-429c-bc03-d4cca9c03c2b" providerId="ADAL" clId="{3B025DF9-7725-40EF-A502-1C51DED1ECB0}" dt="2024-02-29T13:42:32.108" v="111" actId="14100"/>
      <pc:docMkLst>
        <pc:docMk/>
      </pc:docMkLst>
      <pc:sldChg chg="addSp modSp mod">
        <pc:chgData name="Anthony Priest (Public Health Wales - No. 2 Capital Quarter)" userId="46692481-554a-429c-bc03-d4cca9c03c2b" providerId="ADAL" clId="{3B025DF9-7725-40EF-A502-1C51DED1ECB0}" dt="2024-02-29T13:37:31.118" v="1" actId="1076"/>
        <pc:sldMkLst>
          <pc:docMk/>
          <pc:sldMk cId="2926879243" sldId="256"/>
        </pc:sldMkLst>
        <pc:spChg chg="add mod">
          <ac:chgData name="Anthony Priest (Public Health Wales - No. 2 Capital Quarter)" userId="46692481-554a-429c-bc03-d4cca9c03c2b" providerId="ADAL" clId="{3B025DF9-7725-40EF-A502-1C51DED1ECB0}" dt="2024-02-29T13:37:31.118" v="1" actId="1076"/>
          <ac:spMkLst>
            <pc:docMk/>
            <pc:sldMk cId="2926879243" sldId="256"/>
            <ac:spMk id="4" creationId="{8B0052B1-8A32-DF36-8B4E-EEC6FE42B43D}"/>
          </ac:spMkLst>
        </pc:spChg>
      </pc:sldChg>
      <pc:sldChg chg="addSp modSp mod">
        <pc:chgData name="Anthony Priest (Public Health Wales - No. 2 Capital Quarter)" userId="46692481-554a-429c-bc03-d4cca9c03c2b" providerId="ADAL" clId="{3B025DF9-7725-40EF-A502-1C51DED1ECB0}" dt="2024-02-29T13:37:52.240" v="3" actId="1076"/>
        <pc:sldMkLst>
          <pc:docMk/>
          <pc:sldMk cId="1321067552" sldId="257"/>
        </pc:sldMkLst>
        <pc:spChg chg="add mod">
          <ac:chgData name="Anthony Priest (Public Health Wales - No. 2 Capital Quarter)" userId="46692481-554a-429c-bc03-d4cca9c03c2b" providerId="ADAL" clId="{3B025DF9-7725-40EF-A502-1C51DED1ECB0}" dt="2024-02-29T13:37:52.240" v="3" actId="1076"/>
          <ac:spMkLst>
            <pc:docMk/>
            <pc:sldMk cId="1321067552" sldId="257"/>
            <ac:spMk id="3" creationId="{E90FC19B-0F87-6ADF-0D8D-98B48159BDDD}"/>
          </ac:spMkLst>
        </pc:spChg>
      </pc:sldChg>
      <pc:sldChg chg="addSp delSp modSp mod">
        <pc:chgData name="Anthony Priest (Public Health Wales - No. 2 Capital Quarter)" userId="46692481-554a-429c-bc03-d4cca9c03c2b" providerId="ADAL" clId="{3B025DF9-7725-40EF-A502-1C51DED1ECB0}" dt="2024-02-29T13:38:18.827" v="11" actId="478"/>
        <pc:sldMkLst>
          <pc:docMk/>
          <pc:sldMk cId="3510792993" sldId="264"/>
        </pc:sldMkLst>
        <pc:spChg chg="add mod">
          <ac:chgData name="Anthony Priest (Public Health Wales - No. 2 Capital Quarter)" userId="46692481-554a-429c-bc03-d4cca9c03c2b" providerId="ADAL" clId="{3B025DF9-7725-40EF-A502-1C51DED1ECB0}" dt="2024-02-29T13:38:10.393" v="7"/>
          <ac:spMkLst>
            <pc:docMk/>
            <pc:sldMk cId="3510792993" sldId="264"/>
            <ac:spMk id="2" creationId="{11D2D455-6622-AF04-E4EC-DCDA16B8445D}"/>
          </ac:spMkLst>
        </pc:spChg>
        <pc:spChg chg="add del mod">
          <ac:chgData name="Anthony Priest (Public Health Wales - No. 2 Capital Quarter)" userId="46692481-554a-429c-bc03-d4cca9c03c2b" providerId="ADAL" clId="{3B025DF9-7725-40EF-A502-1C51DED1ECB0}" dt="2024-02-29T13:38:15.539" v="9" actId="478"/>
          <ac:spMkLst>
            <pc:docMk/>
            <pc:sldMk cId="3510792993" sldId="264"/>
            <ac:spMk id="4" creationId="{64462E9D-81AA-942D-922F-60A0B40EF116}"/>
          </ac:spMkLst>
        </pc:spChg>
        <pc:spChg chg="add del mod">
          <ac:chgData name="Anthony Priest (Public Health Wales - No. 2 Capital Quarter)" userId="46692481-554a-429c-bc03-d4cca9c03c2b" providerId="ADAL" clId="{3B025DF9-7725-40EF-A502-1C51DED1ECB0}" dt="2024-02-29T13:38:18.827" v="11" actId="478"/>
          <ac:spMkLst>
            <pc:docMk/>
            <pc:sldMk cId="3510792993" sldId="264"/>
            <ac:spMk id="6" creationId="{A78427F9-0B6D-EFCC-DF5A-E12D6359716E}"/>
          </ac:spMkLst>
        </pc:spChg>
        <pc:spChg chg="del">
          <ac:chgData name="Anthony Priest (Public Health Wales - No. 2 Capital Quarter)" userId="46692481-554a-429c-bc03-d4cca9c03c2b" providerId="ADAL" clId="{3B025DF9-7725-40EF-A502-1C51DED1ECB0}" dt="2024-02-29T13:38:13.697" v="8" actId="478"/>
          <ac:spMkLst>
            <pc:docMk/>
            <pc:sldMk cId="3510792993" sldId="264"/>
            <ac:spMk id="7" creationId="{7C9A73B9-A604-DF4A-01DA-F20D3B2BFE73}"/>
          </ac:spMkLst>
        </pc:spChg>
        <pc:spChg chg="del">
          <ac:chgData name="Anthony Priest (Public Health Wales - No. 2 Capital Quarter)" userId="46692481-554a-429c-bc03-d4cca9c03c2b" providerId="ADAL" clId="{3B025DF9-7725-40EF-A502-1C51DED1ECB0}" dt="2024-02-29T13:38:17.453" v="10" actId="478"/>
          <ac:spMkLst>
            <pc:docMk/>
            <pc:sldMk cId="3510792993" sldId="264"/>
            <ac:spMk id="8" creationId="{9BCD45F0-2FC6-16B0-266F-52C4B6D6B55D}"/>
          </ac:spMkLst>
        </pc:spChg>
      </pc:sldChg>
      <pc:sldChg chg="addSp modSp">
        <pc:chgData name="Anthony Priest (Public Health Wales - No. 2 Capital Quarter)" userId="46692481-554a-429c-bc03-d4cca9c03c2b" providerId="ADAL" clId="{3B025DF9-7725-40EF-A502-1C51DED1ECB0}" dt="2024-02-29T13:38:06.609" v="6"/>
        <pc:sldMkLst>
          <pc:docMk/>
          <pc:sldMk cId="2710375475" sldId="267"/>
        </pc:sldMkLst>
        <pc:spChg chg="add mod">
          <ac:chgData name="Anthony Priest (Public Health Wales - No. 2 Capital Quarter)" userId="46692481-554a-429c-bc03-d4cca9c03c2b" providerId="ADAL" clId="{3B025DF9-7725-40EF-A502-1C51DED1ECB0}" dt="2024-02-29T13:38:06.609" v="6"/>
          <ac:spMkLst>
            <pc:docMk/>
            <pc:sldMk cId="2710375475" sldId="267"/>
            <ac:spMk id="4" creationId="{24743FA0-1B69-4696-5252-859CC874F618}"/>
          </ac:spMkLst>
        </pc:spChg>
      </pc:sldChg>
      <pc:sldChg chg="addSp modSp">
        <pc:chgData name="Anthony Priest (Public Health Wales - No. 2 Capital Quarter)" userId="46692481-554a-429c-bc03-d4cca9c03c2b" providerId="ADAL" clId="{3B025DF9-7725-40EF-A502-1C51DED1ECB0}" dt="2024-02-29T13:37:59.337" v="4"/>
        <pc:sldMkLst>
          <pc:docMk/>
          <pc:sldMk cId="711344013" sldId="268"/>
        </pc:sldMkLst>
        <pc:spChg chg="add mod">
          <ac:chgData name="Anthony Priest (Public Health Wales - No. 2 Capital Quarter)" userId="46692481-554a-429c-bc03-d4cca9c03c2b" providerId="ADAL" clId="{3B025DF9-7725-40EF-A502-1C51DED1ECB0}" dt="2024-02-29T13:37:59.337" v="4"/>
          <ac:spMkLst>
            <pc:docMk/>
            <pc:sldMk cId="711344013" sldId="268"/>
            <ac:spMk id="2" creationId="{39261317-73DA-6BED-D8E6-F4BA03C42B1E}"/>
          </ac:spMkLst>
        </pc:spChg>
      </pc:sldChg>
      <pc:sldChg chg="addSp modSp">
        <pc:chgData name="Anthony Priest (Public Health Wales - No. 2 Capital Quarter)" userId="46692481-554a-429c-bc03-d4cca9c03c2b" providerId="ADAL" clId="{3B025DF9-7725-40EF-A502-1C51DED1ECB0}" dt="2024-02-29T13:38:03.609" v="5"/>
        <pc:sldMkLst>
          <pc:docMk/>
          <pc:sldMk cId="28267804" sldId="269"/>
        </pc:sldMkLst>
        <pc:spChg chg="add mod">
          <ac:chgData name="Anthony Priest (Public Health Wales - No. 2 Capital Quarter)" userId="46692481-554a-429c-bc03-d4cca9c03c2b" providerId="ADAL" clId="{3B025DF9-7725-40EF-A502-1C51DED1ECB0}" dt="2024-02-29T13:38:03.609" v="5"/>
          <ac:spMkLst>
            <pc:docMk/>
            <pc:sldMk cId="28267804" sldId="269"/>
            <ac:spMk id="4" creationId="{7C3FDF75-2ECC-CBAD-D3D0-EACD294E568B}"/>
          </ac:spMkLst>
        </pc:spChg>
      </pc:sldChg>
      <pc:sldChg chg="addSp delSp modSp add mod">
        <pc:chgData name="Anthony Priest (Public Health Wales - No. 2 Capital Quarter)" userId="46692481-554a-429c-bc03-d4cca9c03c2b" providerId="ADAL" clId="{3B025DF9-7725-40EF-A502-1C51DED1ECB0}" dt="2024-02-29T13:42:32.108" v="111" actId="14100"/>
        <pc:sldMkLst>
          <pc:docMk/>
          <pc:sldMk cId="3284481167" sldId="270"/>
        </pc:sldMkLst>
        <pc:spChg chg="mod">
          <ac:chgData name="Anthony Priest (Public Health Wales - No. 2 Capital Quarter)" userId="46692481-554a-429c-bc03-d4cca9c03c2b" providerId="ADAL" clId="{3B025DF9-7725-40EF-A502-1C51DED1ECB0}" dt="2024-02-29T13:39:48.457" v="58" actId="27636"/>
          <ac:spMkLst>
            <pc:docMk/>
            <pc:sldMk cId="3284481167" sldId="270"/>
            <ac:spMk id="2" creationId="{4D00651F-E518-BDD5-2BDD-2203DFCD0F0D}"/>
          </ac:spMkLst>
        </pc:spChg>
        <pc:spChg chg="add del mod">
          <ac:chgData name="Anthony Priest (Public Health Wales - No. 2 Capital Quarter)" userId="46692481-554a-429c-bc03-d4cca9c03c2b" providerId="ADAL" clId="{3B025DF9-7725-40EF-A502-1C51DED1ECB0}" dt="2024-02-29T13:39:50.387" v="59" actId="478"/>
          <ac:spMkLst>
            <pc:docMk/>
            <pc:sldMk cId="3284481167" sldId="270"/>
            <ac:spMk id="5" creationId="{5572BD3C-212A-73DB-FAF7-C617B8D45C0D}"/>
          </ac:spMkLst>
        </pc:spChg>
        <pc:spChg chg="mod">
          <ac:chgData name="Anthony Priest (Public Health Wales - No. 2 Capital Quarter)" userId="46692481-554a-429c-bc03-d4cca9c03c2b" providerId="ADAL" clId="{3B025DF9-7725-40EF-A502-1C51DED1ECB0}" dt="2024-02-29T13:42:32.108" v="111" actId="14100"/>
          <ac:spMkLst>
            <pc:docMk/>
            <pc:sldMk cId="3284481167" sldId="270"/>
            <ac:spMk id="9" creationId="{9B25BA11-FE42-989F-6610-6DC65211B677}"/>
          </ac:spMkLst>
        </pc:spChg>
        <pc:picChg chg="del">
          <ac:chgData name="Anthony Priest (Public Health Wales - No. 2 Capital Quarter)" userId="46692481-554a-429c-bc03-d4cca9c03c2b" providerId="ADAL" clId="{3B025DF9-7725-40EF-A502-1C51DED1ECB0}" dt="2024-02-29T13:38:58.141" v="13" actId="478"/>
          <ac:picMkLst>
            <pc:docMk/>
            <pc:sldMk cId="3284481167" sldId="270"/>
            <ac:picMk id="10" creationId="{97ADE7E7-B69B-A4AE-C3F6-0C3A8488E452}"/>
          </ac:picMkLst>
        </pc:picChg>
        <pc:picChg chg="add mod">
          <ac:chgData name="Anthony Priest (Public Health Wales - No. 2 Capital Quarter)" userId="46692481-554a-429c-bc03-d4cca9c03c2b" providerId="ADAL" clId="{3B025DF9-7725-40EF-A502-1C51DED1ECB0}" dt="2024-02-29T13:41:58.361" v="105" actId="1076"/>
          <ac:picMkLst>
            <pc:docMk/>
            <pc:sldMk cId="3284481167" sldId="270"/>
            <ac:picMk id="1026" creationId="{BCCD6475-E890-0A58-03EF-08ABD7BC5817}"/>
          </ac:picMkLst>
        </pc:picChg>
      </pc:sldChg>
    </pc:docChg>
  </pc:docChgLst>
  <pc:docChgLst>
    <pc:chgData name="Leanne Small (Public Health Wales - No. 2 Capital Quarter)" userId="S::leanne.small@wales.nhs.uk::d76cf426-005f-434f-ac47-a5eb582e6007" providerId="AD" clId="Web-{7910C1DC-3DEB-46A9-B255-95C2DB9BBFF8}"/>
    <pc:docChg chg="modSld">
      <pc:chgData name="Leanne Small (Public Health Wales - No. 2 Capital Quarter)" userId="S::leanne.small@wales.nhs.uk::d76cf426-005f-434f-ac47-a5eb582e6007" providerId="AD" clId="Web-{7910C1DC-3DEB-46A9-B255-95C2DB9BBFF8}" dt="2024-03-04T14:34:32.884" v="347" actId="20577"/>
      <pc:docMkLst>
        <pc:docMk/>
      </pc:docMkLst>
      <pc:sldChg chg="modSp">
        <pc:chgData name="Leanne Small (Public Health Wales - No. 2 Capital Quarter)" userId="S::leanne.small@wales.nhs.uk::d76cf426-005f-434f-ac47-a5eb582e6007" providerId="AD" clId="Web-{7910C1DC-3DEB-46A9-B255-95C2DB9BBFF8}" dt="2024-03-04T14:19:40.143" v="7" actId="1076"/>
        <pc:sldMkLst>
          <pc:docMk/>
          <pc:sldMk cId="2926879243" sldId="256"/>
        </pc:sldMkLst>
        <pc:spChg chg="mod">
          <ac:chgData name="Leanne Small (Public Health Wales - No. 2 Capital Quarter)" userId="S::leanne.small@wales.nhs.uk::d76cf426-005f-434f-ac47-a5eb582e6007" providerId="AD" clId="Web-{7910C1DC-3DEB-46A9-B255-95C2DB9BBFF8}" dt="2024-03-04T14:19:40.143" v="7" actId="1076"/>
          <ac:spMkLst>
            <pc:docMk/>
            <pc:sldMk cId="2926879243" sldId="256"/>
            <ac:spMk id="2" creationId="{709FECE3-A7BC-645C-296E-25B886289BF9}"/>
          </ac:spMkLst>
        </pc:spChg>
      </pc:sldChg>
      <pc:sldChg chg="addSp delSp modSp">
        <pc:chgData name="Leanne Small (Public Health Wales - No. 2 Capital Quarter)" userId="S::leanne.small@wales.nhs.uk::d76cf426-005f-434f-ac47-a5eb582e6007" providerId="AD" clId="Web-{7910C1DC-3DEB-46A9-B255-95C2DB9BBFF8}" dt="2024-03-04T14:28:15.295" v="127"/>
        <pc:sldMkLst>
          <pc:docMk/>
          <pc:sldMk cId="1321067552" sldId="257"/>
        </pc:sldMkLst>
        <pc:spChg chg="mod">
          <ac:chgData name="Leanne Small (Public Health Wales - No. 2 Capital Quarter)" userId="S::leanne.small@wales.nhs.uk::d76cf426-005f-434f-ac47-a5eb582e6007" providerId="AD" clId="Web-{7910C1DC-3DEB-46A9-B255-95C2DB9BBFF8}" dt="2024-03-04T14:22:18.925" v="32" actId="1076"/>
          <ac:spMkLst>
            <pc:docMk/>
            <pc:sldMk cId="1321067552" sldId="257"/>
            <ac:spMk id="2" creationId="{4D00651F-E518-BDD5-2BDD-2203DFCD0F0D}"/>
          </ac:spMkLst>
        </pc:spChg>
        <pc:spChg chg="add del mod">
          <ac:chgData name="Leanne Small (Public Health Wales - No. 2 Capital Quarter)" userId="S::leanne.small@wales.nhs.uk::d76cf426-005f-434f-ac47-a5eb582e6007" providerId="AD" clId="Web-{7910C1DC-3DEB-46A9-B255-95C2DB9BBFF8}" dt="2024-03-04T14:28:15.295" v="127"/>
          <ac:spMkLst>
            <pc:docMk/>
            <pc:sldMk cId="1321067552" sldId="257"/>
            <ac:spMk id="5" creationId="{88CB9CE8-0D14-0270-AA45-7DFE70010A27}"/>
          </ac:spMkLst>
        </pc:spChg>
        <pc:spChg chg="del mod">
          <ac:chgData name="Leanne Small (Public Health Wales - No. 2 Capital Quarter)" userId="S::leanne.small@wales.nhs.uk::d76cf426-005f-434f-ac47-a5eb582e6007" providerId="AD" clId="Web-{7910C1DC-3DEB-46A9-B255-95C2DB9BBFF8}" dt="2024-03-04T14:22:34.832" v="37"/>
          <ac:spMkLst>
            <pc:docMk/>
            <pc:sldMk cId="1321067552" sldId="257"/>
            <ac:spMk id="6" creationId="{B6048BC1-BF33-EFF1-1811-EE60297943A9}"/>
          </ac:spMkLst>
        </pc:spChg>
        <pc:spChg chg="mod">
          <ac:chgData name="Leanne Small (Public Health Wales - No. 2 Capital Quarter)" userId="S::leanne.small@wales.nhs.uk::d76cf426-005f-434f-ac47-a5eb582e6007" providerId="AD" clId="Web-{7910C1DC-3DEB-46A9-B255-95C2DB9BBFF8}" dt="2024-03-04T14:22:29.316" v="35" actId="14100"/>
          <ac:spMkLst>
            <pc:docMk/>
            <pc:sldMk cId="1321067552" sldId="257"/>
            <ac:spMk id="9" creationId="{9B25BA11-FE42-989F-6610-6DC65211B677}"/>
          </ac:spMkLst>
        </pc:spChg>
      </pc:sldChg>
      <pc:sldChg chg="addSp delSp modSp">
        <pc:chgData name="Leanne Small (Public Health Wales - No. 2 Capital Quarter)" userId="S::leanne.small@wales.nhs.uk::d76cf426-005f-434f-ac47-a5eb582e6007" providerId="AD" clId="Web-{7910C1DC-3DEB-46A9-B255-95C2DB9BBFF8}" dt="2024-03-04T14:23:23.567" v="46"/>
        <pc:sldMkLst>
          <pc:docMk/>
          <pc:sldMk cId="2710375475" sldId="267"/>
        </pc:sldMkLst>
        <pc:spChg chg="del">
          <ac:chgData name="Leanne Small (Public Health Wales - No. 2 Capital Quarter)" userId="S::leanne.small@wales.nhs.uk::d76cf426-005f-434f-ac47-a5eb582e6007" providerId="AD" clId="Web-{7910C1DC-3DEB-46A9-B255-95C2DB9BBFF8}" dt="2024-03-04T14:23:20.427" v="45"/>
          <ac:spMkLst>
            <pc:docMk/>
            <pc:sldMk cId="2710375475" sldId="267"/>
            <ac:spMk id="2" creationId="{2E83DF2C-C4F0-FC32-ABCC-A6BE5DE46785}"/>
          </ac:spMkLst>
        </pc:spChg>
        <pc:spChg chg="mod">
          <ac:chgData name="Leanne Small (Public Health Wales - No. 2 Capital Quarter)" userId="S::leanne.small@wales.nhs.uk::d76cf426-005f-434f-ac47-a5eb582e6007" providerId="AD" clId="Web-{7910C1DC-3DEB-46A9-B255-95C2DB9BBFF8}" dt="2024-03-04T14:23:10.020" v="44" actId="1076"/>
          <ac:spMkLst>
            <pc:docMk/>
            <pc:sldMk cId="2710375475" sldId="267"/>
            <ac:spMk id="5" creationId="{0EBBB614-B071-C7DB-1505-B991214228B8}"/>
          </ac:spMkLst>
        </pc:spChg>
        <pc:spChg chg="add del mod">
          <ac:chgData name="Leanne Small (Public Health Wales - No. 2 Capital Quarter)" userId="S::leanne.small@wales.nhs.uk::d76cf426-005f-434f-ac47-a5eb582e6007" providerId="AD" clId="Web-{7910C1DC-3DEB-46A9-B255-95C2DB9BBFF8}" dt="2024-03-04T14:23:23.567" v="46"/>
          <ac:spMkLst>
            <pc:docMk/>
            <pc:sldMk cId="2710375475" sldId="267"/>
            <ac:spMk id="13" creationId="{CAB1E902-BFC7-A73E-D1F8-6C62EF87460C}"/>
          </ac:spMkLst>
        </pc:spChg>
        <pc:spChg chg="mod">
          <ac:chgData name="Leanne Small (Public Health Wales - No. 2 Capital Quarter)" userId="S::leanne.small@wales.nhs.uk::d76cf426-005f-434f-ac47-a5eb582e6007" providerId="AD" clId="Web-{7910C1DC-3DEB-46A9-B255-95C2DB9BBFF8}" dt="2024-03-04T14:23:04.270" v="42" actId="14100"/>
          <ac:spMkLst>
            <pc:docMk/>
            <pc:sldMk cId="2710375475" sldId="267"/>
            <ac:spMk id="15" creationId="{E7050EF9-133F-12E9-2211-90B2919BA0A2}"/>
          </ac:spMkLst>
        </pc:spChg>
        <pc:picChg chg="mod">
          <ac:chgData name="Leanne Small (Public Health Wales - No. 2 Capital Quarter)" userId="S::leanne.small@wales.nhs.uk::d76cf426-005f-434f-ac47-a5eb582e6007" providerId="AD" clId="Web-{7910C1DC-3DEB-46A9-B255-95C2DB9BBFF8}" dt="2024-03-04T14:23:10.005" v="43" actId="1076"/>
          <ac:picMkLst>
            <pc:docMk/>
            <pc:sldMk cId="2710375475" sldId="267"/>
            <ac:picMk id="3" creationId="{7C6A7DE1-3331-08E6-95BD-0A20BAC9070D}"/>
          </ac:picMkLst>
        </pc:picChg>
      </pc:sldChg>
      <pc:sldChg chg="addSp delSp modSp">
        <pc:chgData name="Leanne Small (Public Health Wales - No. 2 Capital Quarter)" userId="S::leanne.small@wales.nhs.uk::d76cf426-005f-434f-ac47-a5eb582e6007" providerId="AD" clId="Web-{7910C1DC-3DEB-46A9-B255-95C2DB9BBFF8}" dt="2024-03-04T14:25:13.008" v="51" actId="20577"/>
        <pc:sldMkLst>
          <pc:docMk/>
          <pc:sldMk cId="711344013" sldId="268"/>
        </pc:sldMkLst>
        <pc:spChg chg="add del mod">
          <ac:chgData name="Leanne Small (Public Health Wales - No. 2 Capital Quarter)" userId="S::leanne.small@wales.nhs.uk::d76cf426-005f-434f-ac47-a5eb582e6007" providerId="AD" clId="Web-{7910C1DC-3DEB-46A9-B255-95C2DB9BBFF8}" dt="2024-03-04T14:21:13.660" v="23"/>
          <ac:spMkLst>
            <pc:docMk/>
            <pc:sldMk cId="711344013" sldId="268"/>
            <ac:spMk id="4" creationId="{DC0B6F9C-E0DD-2126-6296-C4FA41666E56}"/>
          </ac:spMkLst>
        </pc:spChg>
        <pc:spChg chg="del">
          <ac:chgData name="Leanne Small (Public Health Wales - No. 2 Capital Quarter)" userId="S::leanne.small@wales.nhs.uk::d76cf426-005f-434f-ac47-a5eb582e6007" providerId="AD" clId="Web-{7910C1DC-3DEB-46A9-B255-95C2DB9BBFF8}" dt="2024-03-04T14:20:23.719" v="9"/>
          <ac:spMkLst>
            <pc:docMk/>
            <pc:sldMk cId="711344013" sldId="268"/>
            <ac:spMk id="6" creationId="{2ACD4102-6FF8-9DED-EE57-6DC76F0F50B3}"/>
          </ac:spMkLst>
        </pc:spChg>
        <pc:spChg chg="mod">
          <ac:chgData name="Leanne Small (Public Health Wales - No. 2 Capital Quarter)" userId="S::leanne.small@wales.nhs.uk::d76cf426-005f-434f-ac47-a5eb582e6007" providerId="AD" clId="Web-{7910C1DC-3DEB-46A9-B255-95C2DB9BBFF8}" dt="2024-03-04T14:25:13.008" v="51" actId="20577"/>
          <ac:spMkLst>
            <pc:docMk/>
            <pc:sldMk cId="711344013" sldId="268"/>
            <ac:spMk id="10" creationId="{3E2602DF-5B0A-F734-EFCC-6FD927E3BBB6}"/>
          </ac:spMkLst>
        </pc:spChg>
        <pc:spChg chg="mod">
          <ac:chgData name="Leanne Small (Public Health Wales - No. 2 Capital Quarter)" userId="S::leanne.small@wales.nhs.uk::d76cf426-005f-434f-ac47-a5eb582e6007" providerId="AD" clId="Web-{7910C1DC-3DEB-46A9-B255-95C2DB9BBFF8}" dt="2024-03-04T14:20:59.313" v="18" actId="1076"/>
          <ac:spMkLst>
            <pc:docMk/>
            <pc:sldMk cId="711344013" sldId="268"/>
            <ac:spMk id="13" creationId="{B3B8D51F-720E-1545-B084-3B37EB9DD169}"/>
          </ac:spMkLst>
        </pc:spChg>
        <pc:spChg chg="mod">
          <ac:chgData name="Leanne Small (Public Health Wales - No. 2 Capital Quarter)" userId="S::leanne.small@wales.nhs.uk::d76cf426-005f-434f-ac47-a5eb582e6007" providerId="AD" clId="Web-{7910C1DC-3DEB-46A9-B255-95C2DB9BBFF8}" dt="2024-03-04T14:20:59.329" v="19" actId="1076"/>
          <ac:spMkLst>
            <pc:docMk/>
            <pc:sldMk cId="711344013" sldId="268"/>
            <ac:spMk id="14" creationId="{41129609-6145-EF97-4929-9A695A37B2E3}"/>
          </ac:spMkLst>
        </pc:spChg>
      </pc:sldChg>
      <pc:sldChg chg="addSp delSp modSp">
        <pc:chgData name="Leanne Small (Public Health Wales - No. 2 Capital Quarter)" userId="S::leanne.small@wales.nhs.uk::d76cf426-005f-434f-ac47-a5eb582e6007" providerId="AD" clId="Web-{7910C1DC-3DEB-46A9-B255-95C2DB9BBFF8}" dt="2024-03-04T14:23:30.693" v="47" actId="1076"/>
        <pc:sldMkLst>
          <pc:docMk/>
          <pc:sldMk cId="28267804" sldId="269"/>
        </pc:sldMkLst>
        <pc:spChg chg="mod">
          <ac:chgData name="Leanne Small (Public Health Wales - No. 2 Capital Quarter)" userId="S::leanne.small@wales.nhs.uk::d76cf426-005f-434f-ac47-a5eb582e6007" providerId="AD" clId="Web-{7910C1DC-3DEB-46A9-B255-95C2DB9BBFF8}" dt="2024-03-04T14:23:30.693" v="47" actId="1076"/>
          <ac:spMkLst>
            <pc:docMk/>
            <pc:sldMk cId="28267804" sldId="269"/>
            <ac:spMk id="2" creationId="{F8088EF1-D2E0-C56E-F786-3B92E4E95EBC}"/>
          </ac:spMkLst>
        </pc:spChg>
        <pc:spChg chg="mod">
          <ac:chgData name="Leanne Small (Public Health Wales - No. 2 Capital Quarter)" userId="S::leanne.small@wales.nhs.uk::d76cf426-005f-434f-ac47-a5eb582e6007" providerId="AD" clId="Web-{7910C1DC-3DEB-46A9-B255-95C2DB9BBFF8}" dt="2024-03-04T14:20:36.391" v="12" actId="1076"/>
          <ac:spMkLst>
            <pc:docMk/>
            <pc:sldMk cId="28267804" sldId="269"/>
            <ac:spMk id="3" creationId="{C1E261A0-5378-E9A8-A62B-DFA5EF583B08}"/>
          </ac:spMkLst>
        </pc:spChg>
        <pc:spChg chg="mod">
          <ac:chgData name="Leanne Small (Public Health Wales - No. 2 Capital Quarter)" userId="S::leanne.small@wales.nhs.uk::d76cf426-005f-434f-ac47-a5eb582e6007" providerId="AD" clId="Web-{7910C1DC-3DEB-46A9-B255-95C2DB9BBFF8}" dt="2024-03-04T14:20:47.313" v="15" actId="14100"/>
          <ac:spMkLst>
            <pc:docMk/>
            <pc:sldMk cId="28267804" sldId="269"/>
            <ac:spMk id="5" creationId="{0B4AA38C-0E6F-28B3-C914-C4DF8AAE963D}"/>
          </ac:spMkLst>
        </pc:spChg>
        <pc:spChg chg="del mod">
          <ac:chgData name="Leanne Small (Public Health Wales - No. 2 Capital Quarter)" userId="S::leanne.small@wales.nhs.uk::d76cf426-005f-434f-ac47-a5eb582e6007" providerId="AD" clId="Web-{7910C1DC-3DEB-46A9-B255-95C2DB9BBFF8}" dt="2024-03-04T14:20:28.547" v="11"/>
          <ac:spMkLst>
            <pc:docMk/>
            <pc:sldMk cId="28267804" sldId="269"/>
            <ac:spMk id="6" creationId="{AE28189A-098F-FE78-404D-A88F6D0DDFF5}"/>
          </ac:spMkLst>
        </pc:spChg>
        <pc:spChg chg="add del mod">
          <ac:chgData name="Leanne Small (Public Health Wales - No. 2 Capital Quarter)" userId="S::leanne.small@wales.nhs.uk::d76cf426-005f-434f-ac47-a5eb582e6007" providerId="AD" clId="Web-{7910C1DC-3DEB-46A9-B255-95C2DB9BBFF8}" dt="2024-03-04T14:20:48.751" v="16"/>
          <ac:spMkLst>
            <pc:docMk/>
            <pc:sldMk cId="28267804" sldId="269"/>
            <ac:spMk id="9" creationId="{5A14EBDB-C1DC-0089-D250-592CBC2BB271}"/>
          </ac:spMkLst>
        </pc:spChg>
      </pc:sldChg>
      <pc:sldChg chg="delSp modSp">
        <pc:chgData name="Leanne Small (Public Health Wales - No. 2 Capital Quarter)" userId="S::leanne.small@wales.nhs.uk::d76cf426-005f-434f-ac47-a5eb582e6007" providerId="AD" clId="Web-{7910C1DC-3DEB-46A9-B255-95C2DB9BBFF8}" dt="2024-03-04T14:28:04.232" v="126" actId="1076"/>
        <pc:sldMkLst>
          <pc:docMk/>
          <pc:sldMk cId="3284481167" sldId="270"/>
        </pc:sldMkLst>
        <pc:spChg chg="mod">
          <ac:chgData name="Leanne Small (Public Health Wales - No. 2 Capital Quarter)" userId="S::leanne.small@wales.nhs.uk::d76cf426-005f-434f-ac47-a5eb582e6007" providerId="AD" clId="Web-{7910C1DC-3DEB-46A9-B255-95C2DB9BBFF8}" dt="2024-03-04T14:25:57.197" v="64" actId="1076"/>
          <ac:spMkLst>
            <pc:docMk/>
            <pc:sldMk cId="3284481167" sldId="270"/>
            <ac:spMk id="2" creationId="{4D00651F-E518-BDD5-2BDD-2203DFCD0F0D}"/>
          </ac:spMkLst>
        </pc:spChg>
        <pc:spChg chg="mod">
          <ac:chgData name="Leanne Small (Public Health Wales - No. 2 Capital Quarter)" userId="S::leanne.small@wales.nhs.uk::d76cf426-005f-434f-ac47-a5eb582e6007" providerId="AD" clId="Web-{7910C1DC-3DEB-46A9-B255-95C2DB9BBFF8}" dt="2024-03-04T14:27:54.107" v="123" actId="1076"/>
          <ac:spMkLst>
            <pc:docMk/>
            <pc:sldMk cId="3284481167" sldId="270"/>
            <ac:spMk id="4" creationId="{156D9D1D-2F68-8729-872D-B7F4902D9C94}"/>
          </ac:spMkLst>
        </pc:spChg>
        <pc:spChg chg="del">
          <ac:chgData name="Leanne Small (Public Health Wales - No. 2 Capital Quarter)" userId="S::leanne.small@wales.nhs.uk::d76cf426-005f-434f-ac47-a5eb582e6007" providerId="AD" clId="Web-{7910C1DC-3DEB-46A9-B255-95C2DB9BBFF8}" dt="2024-03-04T14:20:14.859" v="8"/>
          <ac:spMkLst>
            <pc:docMk/>
            <pc:sldMk cId="3284481167" sldId="270"/>
            <ac:spMk id="7" creationId="{EF648041-3168-CFFA-B614-5867FBC5612C}"/>
          </ac:spMkLst>
        </pc:spChg>
        <pc:spChg chg="mod">
          <ac:chgData name="Leanne Small (Public Health Wales - No. 2 Capital Quarter)" userId="S::leanne.small@wales.nhs.uk::d76cf426-005f-434f-ac47-a5eb582e6007" providerId="AD" clId="Web-{7910C1DC-3DEB-46A9-B255-95C2DB9BBFF8}" dt="2024-03-04T14:28:04.232" v="126" actId="1076"/>
          <ac:spMkLst>
            <pc:docMk/>
            <pc:sldMk cId="3284481167" sldId="270"/>
            <ac:spMk id="9" creationId="{9B25BA11-FE42-989F-6610-6DC65211B677}"/>
          </ac:spMkLst>
        </pc:spChg>
        <pc:picChg chg="mod">
          <ac:chgData name="Leanne Small (Public Health Wales - No. 2 Capital Quarter)" userId="S::leanne.small@wales.nhs.uk::d76cf426-005f-434f-ac47-a5eb582e6007" providerId="AD" clId="Web-{7910C1DC-3DEB-46A9-B255-95C2DB9BBFF8}" dt="2024-03-04T14:27:56.669" v="124" actId="14100"/>
          <ac:picMkLst>
            <pc:docMk/>
            <pc:sldMk cId="3284481167" sldId="270"/>
            <ac:picMk id="1026" creationId="{BCCD6475-E890-0A58-03EF-08ABD7BC5817}"/>
          </ac:picMkLst>
        </pc:picChg>
      </pc:sldChg>
      <pc:sldChg chg="addSp modSp">
        <pc:chgData name="Leanne Small (Public Health Wales - No. 2 Capital Quarter)" userId="S::leanne.small@wales.nhs.uk::d76cf426-005f-434f-ac47-a5eb582e6007" providerId="AD" clId="Web-{7910C1DC-3DEB-46A9-B255-95C2DB9BBFF8}" dt="2024-03-04T14:34:32.884" v="347" actId="20577"/>
        <pc:sldMkLst>
          <pc:docMk/>
          <pc:sldMk cId="1398934072" sldId="271"/>
        </pc:sldMkLst>
        <pc:spChg chg="mod">
          <ac:chgData name="Leanne Small (Public Health Wales - No. 2 Capital Quarter)" userId="S::leanne.small@wales.nhs.uk::d76cf426-005f-434f-ac47-a5eb582e6007" providerId="AD" clId="Web-{7910C1DC-3DEB-46A9-B255-95C2DB9BBFF8}" dt="2024-03-04T14:22:11.690" v="30" actId="1076"/>
          <ac:spMkLst>
            <pc:docMk/>
            <pc:sldMk cId="1398934072" sldId="271"/>
            <ac:spMk id="4" creationId="{DBC51EA5-998D-7780-E618-8AB770B79975}"/>
          </ac:spMkLst>
        </pc:spChg>
        <pc:spChg chg="add mod">
          <ac:chgData name="Leanne Small (Public Health Wales - No. 2 Capital Quarter)" userId="S::leanne.small@wales.nhs.uk::d76cf426-005f-434f-ac47-a5eb582e6007" providerId="AD" clId="Web-{7910C1DC-3DEB-46A9-B255-95C2DB9BBFF8}" dt="2024-03-04T14:34:32.884" v="347" actId="20577"/>
          <ac:spMkLst>
            <pc:docMk/>
            <pc:sldMk cId="1398934072" sldId="271"/>
            <ac:spMk id="113" creationId="{A6AD1185-7D4E-51E6-F5C4-172FFD5AB20B}"/>
          </ac:spMkLst>
        </pc:spChg>
        <pc:graphicFrameChg chg="mod modGraphic">
          <ac:chgData name="Leanne Small (Public Health Wales - No. 2 Capital Quarter)" userId="S::leanne.small@wales.nhs.uk::d76cf426-005f-434f-ac47-a5eb582e6007" providerId="AD" clId="Web-{7910C1DC-3DEB-46A9-B255-95C2DB9BBFF8}" dt="2024-03-04T14:34:03.086" v="330" actId="20577"/>
          <ac:graphicFrameMkLst>
            <pc:docMk/>
            <pc:sldMk cId="1398934072" sldId="271"/>
            <ac:graphicFrameMk id="15" creationId="{B1E352A6-8B75-19F4-C06A-C663652787E1}"/>
          </ac:graphicFrameMkLst>
        </pc:graphicFrameChg>
        <pc:picChg chg="mod">
          <ac:chgData name="Leanne Small (Public Health Wales - No. 2 Capital Quarter)" userId="S::leanne.small@wales.nhs.uk::d76cf426-005f-434f-ac47-a5eb582e6007" providerId="AD" clId="Web-{7910C1DC-3DEB-46A9-B255-95C2DB9BBFF8}" dt="2024-03-04T14:31:02.737" v="226" actId="1076"/>
          <ac:picMkLst>
            <pc:docMk/>
            <pc:sldMk cId="1398934072" sldId="271"/>
            <ac:picMk id="7" creationId="{E444B44D-01D1-18F2-ADA1-963FA0606A8A}"/>
          </ac:picMkLst>
        </pc:picChg>
        <pc:picChg chg="mod">
          <ac:chgData name="Leanne Small (Public Health Wales - No. 2 Capital Quarter)" userId="S::leanne.small@wales.nhs.uk::d76cf426-005f-434f-ac47-a5eb582e6007" providerId="AD" clId="Web-{7910C1DC-3DEB-46A9-B255-95C2DB9BBFF8}" dt="2024-03-04T14:28:52.530" v="129" actId="1076"/>
          <ac:picMkLst>
            <pc:docMk/>
            <pc:sldMk cId="1398934072" sldId="271"/>
            <ac:picMk id="11" creationId="{7338BCFD-5766-37F4-732B-FB9F283E4172}"/>
          </ac:picMkLst>
        </pc:picChg>
      </pc:sldChg>
    </pc:docChg>
  </pc:docChgLst>
  <pc:docChgLst>
    <pc:chgData name="Leanne Small (Public Health Wales - No. 2 Capital Quarter)" userId="S::leanne.small@wales.nhs.uk::d76cf426-005f-434f-ac47-a5eb582e6007" providerId="AD" clId="Web-{EBD8996B-41BD-4A67-A13B-C457F8223D4D}"/>
    <pc:docChg chg="modSld">
      <pc:chgData name="Leanne Small (Public Health Wales - No. 2 Capital Quarter)" userId="S::leanne.small@wales.nhs.uk::d76cf426-005f-434f-ac47-a5eb582e6007" providerId="AD" clId="Web-{EBD8996B-41BD-4A67-A13B-C457F8223D4D}" dt="2024-03-12T11:35:35.585" v="21"/>
      <pc:docMkLst>
        <pc:docMk/>
      </pc:docMkLst>
      <pc:sldChg chg="modSp">
        <pc:chgData name="Leanne Small (Public Health Wales - No. 2 Capital Quarter)" userId="S::leanne.small@wales.nhs.uk::d76cf426-005f-434f-ac47-a5eb582e6007" providerId="AD" clId="Web-{EBD8996B-41BD-4A67-A13B-C457F8223D4D}" dt="2024-03-12T11:33:57.453" v="18" actId="20577"/>
        <pc:sldMkLst>
          <pc:docMk/>
          <pc:sldMk cId="3284481167" sldId="270"/>
        </pc:sldMkLst>
        <pc:spChg chg="mod">
          <ac:chgData name="Leanne Small (Public Health Wales - No. 2 Capital Quarter)" userId="S::leanne.small@wales.nhs.uk::d76cf426-005f-434f-ac47-a5eb582e6007" providerId="AD" clId="Web-{EBD8996B-41BD-4A67-A13B-C457F8223D4D}" dt="2024-03-12T11:33:57.453" v="18" actId="20577"/>
          <ac:spMkLst>
            <pc:docMk/>
            <pc:sldMk cId="3284481167" sldId="270"/>
            <ac:spMk id="4" creationId="{156D9D1D-2F68-8729-872D-B7F4902D9C94}"/>
          </ac:spMkLst>
        </pc:spChg>
      </pc:sldChg>
      <pc:sldChg chg="modSp delCm modCm">
        <pc:chgData name="Leanne Small (Public Health Wales - No. 2 Capital Quarter)" userId="S::leanne.small@wales.nhs.uk::d76cf426-005f-434f-ac47-a5eb582e6007" providerId="AD" clId="Web-{EBD8996B-41BD-4A67-A13B-C457F8223D4D}" dt="2024-03-12T11:35:35.585" v="21"/>
        <pc:sldMkLst>
          <pc:docMk/>
          <pc:sldMk cId="3428860751" sldId="272"/>
        </pc:sldMkLst>
        <pc:spChg chg="mod">
          <ac:chgData name="Leanne Small (Public Health Wales - No. 2 Capital Quarter)" userId="S::leanne.small@wales.nhs.uk::d76cf426-005f-434f-ac47-a5eb582e6007" providerId="AD" clId="Web-{EBD8996B-41BD-4A67-A13B-C457F8223D4D}" dt="2024-03-12T11:33:04.356" v="13" actId="1076"/>
          <ac:spMkLst>
            <pc:docMk/>
            <pc:sldMk cId="3428860751" sldId="272"/>
            <ac:spMk id="4" creationId="{2D3683C4-2FF2-B890-B663-86BE4A86D262}"/>
          </ac:spMkLst>
        </pc:spChg>
        <pc:spChg chg="mod">
          <ac:chgData name="Leanne Small (Public Health Wales - No. 2 Capital Quarter)" userId="S::leanne.small@wales.nhs.uk::d76cf426-005f-434f-ac47-a5eb582e6007" providerId="AD" clId="Web-{EBD8996B-41BD-4A67-A13B-C457F8223D4D}" dt="2024-03-12T11:33:48.109" v="15" actId="20577"/>
          <ac:spMkLst>
            <pc:docMk/>
            <pc:sldMk cId="3428860751" sldId="272"/>
            <ac:spMk id="7" creationId="{79D4A0D2-D86E-8C1E-190F-59AA2039D355}"/>
          </ac:spMkLst>
        </pc:spChg>
        <pc:spChg chg="mod">
          <ac:chgData name="Leanne Small (Public Health Wales - No. 2 Capital Quarter)" userId="S::leanne.small@wales.nhs.uk::d76cf426-005f-434f-ac47-a5eb582e6007" providerId="AD" clId="Web-{EBD8996B-41BD-4A67-A13B-C457F8223D4D}" dt="2024-03-12T11:32:26.400" v="8" actId="1076"/>
          <ac:spMkLst>
            <pc:docMk/>
            <pc:sldMk cId="3428860751" sldId="272"/>
            <ac:spMk id="8" creationId="{5A1FA107-F721-E6AF-9739-2E3F24697A36}"/>
          </ac:spMkLst>
        </pc:spChg>
        <pc:picChg chg="mod">
          <ac:chgData name="Leanne Small (Public Health Wales - No. 2 Capital Quarter)" userId="S::leanne.small@wales.nhs.uk::d76cf426-005f-434f-ac47-a5eb582e6007" providerId="AD" clId="Web-{EBD8996B-41BD-4A67-A13B-C457F8223D4D}" dt="2024-03-12T11:33:08.497" v="14" actId="1076"/>
          <ac:picMkLst>
            <pc:docMk/>
            <pc:sldMk cId="3428860751" sldId="272"/>
            <ac:picMk id="6" creationId="{EB03F3B4-40AE-3583-FF52-15CC9CD3C28C}"/>
          </ac:picMkLst>
        </pc:picChg>
        <pc:extLst>
          <p:ext xmlns:p="http://schemas.openxmlformats.org/presentationml/2006/main" uri="{D6D511B9-2390-475A-947B-AFAB55BFBCF1}">
            <pc226:cmChg xmlns:pc226="http://schemas.microsoft.com/office/powerpoint/2022/06/main/command" chg="del mod">
              <pc226:chgData name="Leanne Small (Public Health Wales - No. 2 Capital Quarter)" userId="S::leanne.small@wales.nhs.uk::d76cf426-005f-434f-ac47-a5eb582e6007" providerId="AD" clId="Web-{EBD8996B-41BD-4A67-A13B-C457F8223D4D}" dt="2024-03-12T11:35:35.585" v="21"/>
              <pc2:cmMkLst xmlns:pc2="http://schemas.microsoft.com/office/powerpoint/2019/9/main/command">
                <pc:docMk/>
                <pc:sldMk cId="3428860751" sldId="272"/>
                <pc2:cmMk id="{DE481E0C-0531-416E-806F-B2200E38B5F6}"/>
              </pc2:cmMkLst>
              <pc226:cmRplyChg chg="mod modRxn">
                <pc226:chgData name="Leanne Small (Public Health Wales - No. 2 Capital Quarter)" userId="S::leanne.small@wales.nhs.uk::d76cf426-005f-434f-ac47-a5eb582e6007" providerId="AD" clId="Web-{EBD8996B-41BD-4A67-A13B-C457F8223D4D}" dt="2024-03-12T11:35:08.443" v="19"/>
                <pc2:cmRplyMkLst xmlns:pc2="http://schemas.microsoft.com/office/powerpoint/2019/9/main/command">
                  <pc:docMk/>
                  <pc:sldMk cId="3428860751" sldId="272"/>
                  <pc2:cmMk id="{DE481E0C-0531-416E-806F-B2200E38B5F6}"/>
                  <pc2:cmRplyMk id="{05423024-A09E-497E-978D-C6B66445C219}"/>
                </pc2:cmRplyMkLst>
              </pc226:cmRplyChg>
            </pc226:cmChg>
          </p:ext>
        </pc:extLst>
      </pc:sldChg>
    </pc:docChg>
  </pc:docChgLst>
  <pc:docChgLst>
    <pc:chgData name="Grace Lawson (Public Health Wales - No. 2 Capital Quarter)" userId="S::grace.lawson@wales.nhs.uk::88c6baf7-06f7-4e16-85cb-71260126bd16" providerId="AD" clId="Web-{BD9ECA14-BB10-127F-6818-432D4A898F8F}"/>
    <pc:docChg chg="modSld">
      <pc:chgData name="Grace Lawson (Public Health Wales - No. 2 Capital Quarter)" userId="S::grace.lawson@wales.nhs.uk::88c6baf7-06f7-4e16-85cb-71260126bd16" providerId="AD" clId="Web-{BD9ECA14-BB10-127F-6818-432D4A898F8F}" dt="2024-03-01T14:28:14.197" v="411"/>
      <pc:docMkLst>
        <pc:docMk/>
      </pc:docMkLst>
      <pc:sldChg chg="delSp modSp">
        <pc:chgData name="Grace Lawson (Public Health Wales - No. 2 Capital Quarter)" userId="S::grace.lawson@wales.nhs.uk::88c6baf7-06f7-4e16-85cb-71260126bd16" providerId="AD" clId="Web-{BD9ECA14-BB10-127F-6818-432D4A898F8F}" dt="2024-03-01T13:59:56.696" v="3" actId="1076"/>
        <pc:sldMkLst>
          <pc:docMk/>
          <pc:sldMk cId="711344013" sldId="268"/>
        </pc:sldMkLst>
        <pc:picChg chg="mod">
          <ac:chgData name="Grace Lawson (Public Health Wales - No. 2 Capital Quarter)" userId="S::grace.lawson@wales.nhs.uk::88c6baf7-06f7-4e16-85cb-71260126bd16" providerId="AD" clId="Web-{BD9ECA14-BB10-127F-6818-432D4A898F8F}" dt="2024-03-01T13:59:56.696" v="3" actId="1076"/>
          <ac:picMkLst>
            <pc:docMk/>
            <pc:sldMk cId="711344013" sldId="268"/>
            <ac:picMk id="5" creationId="{0DD1D8DC-0F26-4A21-36AD-7197EB9A3EEA}"/>
          </ac:picMkLst>
        </pc:picChg>
        <pc:picChg chg="del">
          <ac:chgData name="Grace Lawson (Public Health Wales - No. 2 Capital Quarter)" userId="S::grace.lawson@wales.nhs.uk::88c6baf7-06f7-4e16-85cb-71260126bd16" providerId="AD" clId="Web-{BD9ECA14-BB10-127F-6818-432D4A898F8F}" dt="2024-03-01T13:59:40.508" v="0"/>
          <ac:picMkLst>
            <pc:docMk/>
            <pc:sldMk cId="711344013" sldId="268"/>
            <ac:picMk id="11" creationId="{B5612BEE-3804-CF83-F106-59A657584A0F}"/>
          </ac:picMkLst>
        </pc:picChg>
      </pc:sldChg>
      <pc:sldChg chg="addSp delSp modSp">
        <pc:chgData name="Grace Lawson (Public Health Wales - No. 2 Capital Quarter)" userId="S::grace.lawson@wales.nhs.uk::88c6baf7-06f7-4e16-85cb-71260126bd16" providerId="AD" clId="Web-{BD9ECA14-BB10-127F-6818-432D4A898F8F}" dt="2024-03-01T14:28:14.197" v="411"/>
        <pc:sldMkLst>
          <pc:docMk/>
          <pc:sldMk cId="3284481167" sldId="270"/>
        </pc:sldMkLst>
        <pc:spChg chg="mod">
          <ac:chgData name="Grace Lawson (Public Health Wales - No. 2 Capital Quarter)" userId="S::grace.lawson@wales.nhs.uk::88c6baf7-06f7-4e16-85cb-71260126bd16" providerId="AD" clId="Web-{BD9ECA14-BB10-127F-6818-432D4A898F8F}" dt="2024-03-01T14:28:07.994" v="410" actId="20577"/>
          <ac:spMkLst>
            <pc:docMk/>
            <pc:sldMk cId="3284481167" sldId="270"/>
            <ac:spMk id="4" creationId="{156D9D1D-2F68-8729-872D-B7F4902D9C94}"/>
          </ac:spMkLst>
        </pc:spChg>
        <pc:spChg chg="del">
          <ac:chgData name="Grace Lawson (Public Health Wales - No. 2 Capital Quarter)" userId="S::grace.lawson@wales.nhs.uk::88c6baf7-06f7-4e16-85cb-71260126bd16" providerId="AD" clId="Web-{BD9ECA14-BB10-127F-6818-432D4A898F8F}" dt="2024-03-01T14:28:14.197" v="411"/>
          <ac:spMkLst>
            <pc:docMk/>
            <pc:sldMk cId="3284481167" sldId="270"/>
            <ac:spMk id="6" creationId="{B6048BC1-BF33-EFF1-1811-EE60297943A9}"/>
          </ac:spMkLst>
        </pc:spChg>
        <pc:spChg chg="add mod">
          <ac:chgData name="Grace Lawson (Public Health Wales - No. 2 Capital Quarter)" userId="S::grace.lawson@wales.nhs.uk::88c6baf7-06f7-4e16-85cb-71260126bd16" providerId="AD" clId="Web-{BD9ECA14-BB10-127F-6818-432D4A898F8F}" dt="2024-03-01T14:28:14.197" v="411"/>
          <ac:spMkLst>
            <pc:docMk/>
            <pc:sldMk cId="3284481167" sldId="270"/>
            <ac:spMk id="7" creationId="{EF648041-3168-CFFA-B614-5867FBC5612C}"/>
          </ac:spMkLst>
        </pc:spChg>
        <pc:picChg chg="ord">
          <ac:chgData name="Grace Lawson (Public Health Wales - No. 2 Capital Quarter)" userId="S::grace.lawson@wales.nhs.uk::88c6baf7-06f7-4e16-85cb-71260126bd16" providerId="AD" clId="Web-{BD9ECA14-BB10-127F-6818-432D4A898F8F}" dt="2024-03-01T14:01:02.542" v="8"/>
          <ac:picMkLst>
            <pc:docMk/>
            <pc:sldMk cId="3284481167" sldId="270"/>
            <ac:picMk id="8" creationId="{8F298E66-AD0B-C938-18B1-648DE7C34299}"/>
          </ac:picMkLst>
        </pc:picChg>
      </pc:sldChg>
      <pc:sldChg chg="addSp delSp modSp">
        <pc:chgData name="Grace Lawson (Public Health Wales - No. 2 Capital Quarter)" userId="S::grace.lawson@wales.nhs.uk::88c6baf7-06f7-4e16-85cb-71260126bd16" providerId="AD" clId="Web-{BD9ECA14-BB10-127F-6818-432D4A898F8F}" dt="2024-03-01T14:15:49.801" v="166" actId="20577"/>
        <pc:sldMkLst>
          <pc:docMk/>
          <pc:sldMk cId="1398934072" sldId="271"/>
        </pc:sldMkLst>
        <pc:spChg chg="del">
          <ac:chgData name="Grace Lawson (Public Health Wales - No. 2 Capital Quarter)" userId="S::grace.lawson@wales.nhs.uk::88c6baf7-06f7-4e16-85cb-71260126bd16" providerId="AD" clId="Web-{BD9ECA14-BB10-127F-6818-432D4A898F8F}" dt="2024-03-01T13:59:46.571" v="1"/>
          <ac:spMkLst>
            <pc:docMk/>
            <pc:sldMk cId="1398934072" sldId="271"/>
            <ac:spMk id="2" creationId="{A69C7C99-EDA9-D457-8B9D-5090F302931B}"/>
          </ac:spMkLst>
        </pc:spChg>
        <pc:spChg chg="del">
          <ac:chgData name="Grace Lawson (Public Health Wales - No. 2 Capital Quarter)" userId="S::grace.lawson@wales.nhs.uk::88c6baf7-06f7-4e16-85cb-71260126bd16" providerId="AD" clId="Web-{BD9ECA14-BB10-127F-6818-432D4A898F8F}" dt="2024-03-01T14:03:06.061" v="17"/>
          <ac:spMkLst>
            <pc:docMk/>
            <pc:sldMk cId="1398934072" sldId="271"/>
            <ac:spMk id="3" creationId="{5BCAD7ED-4AAC-BF55-8CF4-3099ED8456AF}"/>
          </ac:spMkLst>
        </pc:spChg>
        <pc:spChg chg="mod">
          <ac:chgData name="Grace Lawson (Public Health Wales - No. 2 Capital Quarter)" userId="S::grace.lawson@wales.nhs.uk::88c6baf7-06f7-4e16-85cb-71260126bd16" providerId="AD" clId="Web-{BD9ECA14-BB10-127F-6818-432D4A898F8F}" dt="2024-03-01T14:14:00.579" v="157" actId="1076"/>
          <ac:spMkLst>
            <pc:docMk/>
            <pc:sldMk cId="1398934072" sldId="271"/>
            <ac:spMk id="4" creationId="{DBC51EA5-998D-7780-E618-8AB770B79975}"/>
          </ac:spMkLst>
        </pc:spChg>
        <pc:spChg chg="del">
          <ac:chgData name="Grace Lawson (Public Health Wales - No. 2 Capital Quarter)" userId="S::grace.lawson@wales.nhs.uk::88c6baf7-06f7-4e16-85cb-71260126bd16" providerId="AD" clId="Web-{BD9ECA14-BB10-127F-6818-432D4A898F8F}" dt="2024-03-01T14:00:44.291" v="5"/>
          <ac:spMkLst>
            <pc:docMk/>
            <pc:sldMk cId="1398934072" sldId="271"/>
            <ac:spMk id="5" creationId="{9161AE29-7B79-ACFC-5AC2-0C35261E8CF4}"/>
          </ac:spMkLst>
        </pc:spChg>
        <pc:spChg chg="add del mod">
          <ac:chgData name="Grace Lawson (Public Health Wales - No. 2 Capital Quarter)" userId="S::grace.lawson@wales.nhs.uk::88c6baf7-06f7-4e16-85cb-71260126bd16" providerId="AD" clId="Web-{BD9ECA14-BB10-127F-6818-432D4A898F8F}" dt="2024-03-01T14:07:41.194" v="82"/>
          <ac:spMkLst>
            <pc:docMk/>
            <pc:sldMk cId="1398934072" sldId="271"/>
            <ac:spMk id="6" creationId="{90385B62-0AA0-C514-01A3-9D3C2276064F}"/>
          </ac:spMkLst>
        </pc:spChg>
        <pc:graphicFrameChg chg="add del">
          <ac:chgData name="Grace Lawson (Public Health Wales - No. 2 Capital Quarter)" userId="S::grace.lawson@wales.nhs.uk::88c6baf7-06f7-4e16-85cb-71260126bd16" providerId="AD" clId="Web-{BD9ECA14-BB10-127F-6818-432D4A898F8F}" dt="2024-03-01T14:07:41.162" v="81"/>
          <ac:graphicFrameMkLst>
            <pc:docMk/>
            <pc:sldMk cId="1398934072" sldId="271"/>
            <ac:graphicFrameMk id="13" creationId="{5B48047F-2593-C4FA-F9F5-E5B4F45BF058}"/>
          </ac:graphicFrameMkLst>
        </pc:graphicFrameChg>
        <pc:graphicFrameChg chg="add mod modGraphic">
          <ac:chgData name="Grace Lawson (Public Health Wales - No. 2 Capital Quarter)" userId="S::grace.lawson@wales.nhs.uk::88c6baf7-06f7-4e16-85cb-71260126bd16" providerId="AD" clId="Web-{BD9ECA14-BB10-127F-6818-432D4A898F8F}" dt="2024-03-01T14:15:49.801" v="166" actId="20577"/>
          <ac:graphicFrameMkLst>
            <pc:docMk/>
            <pc:sldMk cId="1398934072" sldId="271"/>
            <ac:graphicFrameMk id="15" creationId="{B1E352A6-8B75-19F4-C06A-C663652787E1}"/>
          </ac:graphicFrameMkLst>
        </pc:graphicFrameChg>
        <pc:picChg chg="add mod ord">
          <ac:chgData name="Grace Lawson (Public Health Wales - No. 2 Capital Quarter)" userId="S::grace.lawson@wales.nhs.uk::88c6baf7-06f7-4e16-85cb-71260126bd16" providerId="AD" clId="Web-{BD9ECA14-BB10-127F-6818-432D4A898F8F}" dt="2024-03-01T14:01:27.605" v="13" actId="14100"/>
          <ac:picMkLst>
            <pc:docMk/>
            <pc:sldMk cId="1398934072" sldId="271"/>
            <ac:picMk id="7" creationId="{E444B44D-01D1-18F2-ADA1-963FA0606A8A}"/>
          </ac:picMkLst>
        </pc:picChg>
        <pc:picChg chg="add mod ord">
          <ac:chgData name="Grace Lawson (Public Health Wales - No. 2 Capital Quarter)" userId="S::grace.lawson@wales.nhs.uk::88c6baf7-06f7-4e16-85cb-71260126bd16" providerId="AD" clId="Web-{BD9ECA14-BB10-127F-6818-432D4A898F8F}" dt="2024-03-01T14:01:35.293" v="16"/>
          <ac:picMkLst>
            <pc:docMk/>
            <pc:sldMk cId="1398934072" sldId="271"/>
            <ac:picMk id="9" creationId="{45EDC8A8-95C2-940C-2201-80B6715B2727}"/>
          </ac:picMkLst>
        </pc:picChg>
        <pc:picChg chg="add">
          <ac:chgData name="Grace Lawson (Public Health Wales - No. 2 Capital Quarter)" userId="S::grace.lawson@wales.nhs.uk::88c6baf7-06f7-4e16-85cb-71260126bd16" providerId="AD" clId="Web-{BD9ECA14-BB10-127F-6818-432D4A898F8F}" dt="2024-03-01T14:07:15.974" v="79"/>
          <ac:picMkLst>
            <pc:docMk/>
            <pc:sldMk cId="1398934072" sldId="271"/>
            <ac:picMk id="11" creationId="{7338BCFD-5766-37F4-732B-FB9F283E4172}"/>
          </ac:picMkLst>
        </pc:picChg>
        <pc:picChg chg="add del">
          <ac:chgData name="Grace Lawson (Public Health Wales - No. 2 Capital Quarter)" userId="S::grace.lawson@wales.nhs.uk::88c6baf7-06f7-4e16-85cb-71260126bd16" providerId="AD" clId="Web-{BD9ECA14-BB10-127F-6818-432D4A898F8F}" dt="2024-03-01T14:11:18.794" v="118"/>
          <ac:picMkLst>
            <pc:docMk/>
            <pc:sldMk cId="1398934072" sldId="271"/>
            <ac:picMk id="688" creationId="{9C617ADA-114B-539F-9F33-1A18FA1D11E7}"/>
          </ac:picMkLst>
        </pc:picChg>
      </pc:sldChg>
    </pc:docChg>
  </pc:docChgLst>
  <pc:docChgLst>
    <pc:chgData name="Leanne Small (Public Health Wales - No. 2 Capital Quarter)" userId="S::leanne.small@wales.nhs.uk::d76cf426-005f-434f-ac47-a5eb582e6007" providerId="AD" clId="Web-{7FCC544B-F05A-4A77-BF1C-55E243A00429}"/>
    <pc:docChg chg="modSld">
      <pc:chgData name="Leanne Small (Public Health Wales - No. 2 Capital Quarter)" userId="S::leanne.small@wales.nhs.uk::d76cf426-005f-434f-ac47-a5eb582e6007" providerId="AD" clId="Web-{7FCC544B-F05A-4A77-BF1C-55E243A00429}" dt="2024-03-04T15:09:57.046" v="0"/>
      <pc:docMkLst>
        <pc:docMk/>
      </pc:docMkLst>
      <pc:sldChg chg="delSp">
        <pc:chgData name="Leanne Small (Public Health Wales - No. 2 Capital Quarter)" userId="S::leanne.small@wales.nhs.uk::d76cf426-005f-434f-ac47-a5eb582e6007" providerId="AD" clId="Web-{7FCC544B-F05A-4A77-BF1C-55E243A00429}" dt="2024-03-04T15:09:57.046" v="0"/>
        <pc:sldMkLst>
          <pc:docMk/>
          <pc:sldMk cId="1398934072" sldId="271"/>
        </pc:sldMkLst>
        <pc:spChg chg="del">
          <ac:chgData name="Leanne Small (Public Health Wales - No. 2 Capital Quarter)" userId="S::leanne.small@wales.nhs.uk::d76cf426-005f-434f-ac47-a5eb582e6007" providerId="AD" clId="Web-{7FCC544B-F05A-4A77-BF1C-55E243A00429}" dt="2024-03-04T15:09:57.046" v="0"/>
          <ac:spMkLst>
            <pc:docMk/>
            <pc:sldMk cId="1398934072" sldId="271"/>
            <ac:spMk id="29" creationId="{193DEA14-1DF8-1928-9CA5-709DC6B4CABA}"/>
          </ac:spMkLst>
        </pc:spChg>
      </pc:sldChg>
    </pc:docChg>
  </pc:docChgLst>
  <pc:docChgLst>
    <pc:chgData name="Alexa Gainsbury (Public Health Wales - No. 2 Capital Quarter)" userId="S::alexa.gainsbury@wales.nhs.uk::c5186529-ff50-472f-a883-baa2f4f2271c" providerId="AD" clId="Web-{7CB64923-1B9F-B3D6-40B9-80D01925B49E}"/>
    <pc:docChg chg="modSld">
      <pc:chgData name="Alexa Gainsbury (Public Health Wales - No. 2 Capital Quarter)" userId="S::alexa.gainsbury@wales.nhs.uk::c5186529-ff50-472f-a883-baa2f4f2271c" providerId="AD" clId="Web-{7CB64923-1B9F-B3D6-40B9-80D01925B49E}" dt="2024-02-29T17:29:49.331" v="10" actId="20577"/>
      <pc:docMkLst>
        <pc:docMk/>
      </pc:docMkLst>
      <pc:sldChg chg="modSp">
        <pc:chgData name="Alexa Gainsbury (Public Health Wales - No. 2 Capital Quarter)" userId="S::alexa.gainsbury@wales.nhs.uk::c5186529-ff50-472f-a883-baa2f4f2271c" providerId="AD" clId="Web-{7CB64923-1B9F-B3D6-40B9-80D01925B49E}" dt="2024-02-29T17:29:49.331" v="10" actId="20577"/>
        <pc:sldMkLst>
          <pc:docMk/>
          <pc:sldMk cId="1398934072" sldId="271"/>
        </pc:sldMkLst>
        <pc:spChg chg="mod">
          <ac:chgData name="Alexa Gainsbury (Public Health Wales - No. 2 Capital Quarter)" userId="S::alexa.gainsbury@wales.nhs.uk::c5186529-ff50-472f-a883-baa2f4f2271c" providerId="AD" clId="Web-{7CB64923-1B9F-B3D6-40B9-80D01925B49E}" dt="2024-02-29T17:29:49.331" v="10" actId="20577"/>
          <ac:spMkLst>
            <pc:docMk/>
            <pc:sldMk cId="1398934072" sldId="271"/>
            <ac:spMk id="6" creationId="{90385B62-0AA0-C514-01A3-9D3C2276064F}"/>
          </ac:spMkLst>
        </pc:spChg>
      </pc:sldChg>
    </pc:docChg>
  </pc:docChgLst>
  <pc:docChgLst>
    <pc:chgData name="Grace Lawson (Public Health Wales - No. 2 Capital Quarter)" userId="S::grace.lawson@wales.nhs.uk::88c6baf7-06f7-4e16-85cb-71260126bd16" providerId="AD" clId="Web-{7FBB9546-EE5C-5201-380A-0CEA79CBDF87}"/>
    <pc:docChg chg="modSld">
      <pc:chgData name="Grace Lawson (Public Health Wales - No. 2 Capital Quarter)" userId="S::grace.lawson@wales.nhs.uk::88c6baf7-06f7-4e16-85cb-71260126bd16" providerId="AD" clId="Web-{7FBB9546-EE5C-5201-380A-0CEA79CBDF87}" dt="2024-05-28T09:38:31.904" v="35" actId="20577"/>
      <pc:docMkLst>
        <pc:docMk/>
      </pc:docMkLst>
      <pc:sldChg chg="modSp">
        <pc:chgData name="Grace Lawson (Public Health Wales - No. 2 Capital Quarter)" userId="S::grace.lawson@wales.nhs.uk::88c6baf7-06f7-4e16-85cb-71260126bd16" providerId="AD" clId="Web-{7FBB9546-EE5C-5201-380A-0CEA79CBDF87}" dt="2024-05-28T09:36:10.447" v="4" actId="1076"/>
        <pc:sldMkLst>
          <pc:docMk/>
          <pc:sldMk cId="1321067552" sldId="257"/>
        </pc:sldMkLst>
        <pc:spChg chg="mod">
          <ac:chgData name="Grace Lawson (Public Health Wales - No. 2 Capital Quarter)" userId="S::grace.lawson@wales.nhs.uk::88c6baf7-06f7-4e16-85cb-71260126bd16" providerId="AD" clId="Web-{7FBB9546-EE5C-5201-380A-0CEA79CBDF87}" dt="2024-05-28T09:36:06.791" v="2" actId="20577"/>
          <ac:spMkLst>
            <pc:docMk/>
            <pc:sldMk cId="1321067552" sldId="257"/>
            <ac:spMk id="9" creationId="{9B25BA11-FE42-989F-6610-6DC65211B677}"/>
          </ac:spMkLst>
        </pc:spChg>
        <pc:picChg chg="mod">
          <ac:chgData name="Grace Lawson (Public Health Wales - No. 2 Capital Quarter)" userId="S::grace.lawson@wales.nhs.uk::88c6baf7-06f7-4e16-85cb-71260126bd16" providerId="AD" clId="Web-{7FBB9546-EE5C-5201-380A-0CEA79CBDF87}" dt="2024-05-28T09:36:10.447" v="4" actId="1076"/>
          <ac:picMkLst>
            <pc:docMk/>
            <pc:sldMk cId="1321067552" sldId="257"/>
            <ac:picMk id="6" creationId="{D4002F4C-A67D-9FAF-1E91-F7B12632814B}"/>
          </ac:picMkLst>
        </pc:picChg>
      </pc:sldChg>
      <pc:sldChg chg="modSp">
        <pc:chgData name="Grace Lawson (Public Health Wales - No. 2 Capital Quarter)" userId="S::grace.lawson@wales.nhs.uk::88c6baf7-06f7-4e16-85cb-71260126bd16" providerId="AD" clId="Web-{7FBB9546-EE5C-5201-380A-0CEA79CBDF87}" dt="2024-05-28T09:36:45.511" v="16" actId="14100"/>
        <pc:sldMkLst>
          <pc:docMk/>
          <pc:sldMk cId="711344013" sldId="268"/>
        </pc:sldMkLst>
        <pc:spChg chg="mod">
          <ac:chgData name="Grace Lawson (Public Health Wales - No. 2 Capital Quarter)" userId="S::grace.lawson@wales.nhs.uk::88c6baf7-06f7-4e16-85cb-71260126bd16" providerId="AD" clId="Web-{7FBB9546-EE5C-5201-380A-0CEA79CBDF87}" dt="2024-05-28T09:36:45.511" v="16" actId="14100"/>
          <ac:spMkLst>
            <pc:docMk/>
            <pc:sldMk cId="711344013" sldId="268"/>
            <ac:spMk id="10" creationId="{3E2602DF-5B0A-F734-EFCC-6FD927E3BBB6}"/>
          </ac:spMkLst>
        </pc:spChg>
        <pc:picChg chg="mod">
          <ac:chgData name="Grace Lawson (Public Health Wales - No. 2 Capital Quarter)" userId="S::grace.lawson@wales.nhs.uk::88c6baf7-06f7-4e16-85cb-71260126bd16" providerId="AD" clId="Web-{7FBB9546-EE5C-5201-380A-0CEA79CBDF87}" dt="2024-05-28T09:36:41.448" v="15" actId="1076"/>
          <ac:picMkLst>
            <pc:docMk/>
            <pc:sldMk cId="711344013" sldId="268"/>
            <ac:picMk id="6" creationId="{D0044914-A9BC-46DB-F6BB-289F8F9D0C69}"/>
          </ac:picMkLst>
        </pc:picChg>
      </pc:sldChg>
      <pc:sldChg chg="modSp">
        <pc:chgData name="Grace Lawson (Public Health Wales - No. 2 Capital Quarter)" userId="S::grace.lawson@wales.nhs.uk::88c6baf7-06f7-4e16-85cb-71260126bd16" providerId="AD" clId="Web-{7FBB9546-EE5C-5201-380A-0CEA79CBDF87}" dt="2024-05-28T09:37:19.199" v="25" actId="14100"/>
        <pc:sldMkLst>
          <pc:docMk/>
          <pc:sldMk cId="28267804" sldId="269"/>
        </pc:sldMkLst>
        <pc:spChg chg="mod">
          <ac:chgData name="Grace Lawson (Public Health Wales - No. 2 Capital Quarter)" userId="S::grace.lawson@wales.nhs.uk::88c6baf7-06f7-4e16-85cb-71260126bd16" providerId="AD" clId="Web-{7FBB9546-EE5C-5201-380A-0CEA79CBDF87}" dt="2024-05-28T09:37:19.199" v="25" actId="14100"/>
          <ac:spMkLst>
            <pc:docMk/>
            <pc:sldMk cId="28267804" sldId="269"/>
            <ac:spMk id="5" creationId="{0B4AA38C-0E6F-28B3-C914-C4DF8AAE963D}"/>
          </ac:spMkLst>
        </pc:spChg>
        <pc:picChg chg="mod">
          <ac:chgData name="Grace Lawson (Public Health Wales - No. 2 Capital Quarter)" userId="S::grace.lawson@wales.nhs.uk::88c6baf7-06f7-4e16-85cb-71260126bd16" providerId="AD" clId="Web-{7FBB9546-EE5C-5201-380A-0CEA79CBDF87}" dt="2024-05-28T09:37:16.512" v="24" actId="1076"/>
          <ac:picMkLst>
            <pc:docMk/>
            <pc:sldMk cId="28267804" sldId="269"/>
            <ac:picMk id="10" creationId="{719EE100-2A3D-224C-572D-B5EECA8D92C6}"/>
          </ac:picMkLst>
        </pc:picChg>
      </pc:sldChg>
      <pc:sldChg chg="modSp">
        <pc:chgData name="Grace Lawson (Public Health Wales - No. 2 Capital Quarter)" userId="S::grace.lawson@wales.nhs.uk::88c6baf7-06f7-4e16-85cb-71260126bd16" providerId="AD" clId="Web-{7FBB9546-EE5C-5201-380A-0CEA79CBDF87}" dt="2024-05-28T09:37:47.684" v="31" actId="1076"/>
        <pc:sldMkLst>
          <pc:docMk/>
          <pc:sldMk cId="3284481167" sldId="270"/>
        </pc:sldMkLst>
        <pc:spChg chg="mod">
          <ac:chgData name="Grace Lawson (Public Health Wales - No. 2 Capital Quarter)" userId="S::grace.lawson@wales.nhs.uk::88c6baf7-06f7-4e16-85cb-71260126bd16" providerId="AD" clId="Web-{7FBB9546-EE5C-5201-380A-0CEA79CBDF87}" dt="2024-05-28T09:37:47.684" v="31" actId="1076"/>
          <ac:spMkLst>
            <pc:docMk/>
            <pc:sldMk cId="3284481167" sldId="270"/>
            <ac:spMk id="2" creationId="{4D00651F-E518-BDD5-2BDD-2203DFCD0F0D}"/>
          </ac:spMkLst>
        </pc:spChg>
        <pc:spChg chg="mod">
          <ac:chgData name="Grace Lawson (Public Health Wales - No. 2 Capital Quarter)" userId="S::grace.lawson@wales.nhs.uk::88c6baf7-06f7-4e16-85cb-71260126bd16" providerId="AD" clId="Web-{7FBB9546-EE5C-5201-380A-0CEA79CBDF87}" dt="2024-05-28T09:37:44.481" v="30" actId="14100"/>
          <ac:spMkLst>
            <pc:docMk/>
            <pc:sldMk cId="3284481167" sldId="270"/>
            <ac:spMk id="4" creationId="{156D9D1D-2F68-8729-872D-B7F4902D9C94}"/>
          </ac:spMkLst>
        </pc:spChg>
      </pc:sldChg>
      <pc:sldChg chg="modSp">
        <pc:chgData name="Grace Lawson (Public Health Wales - No. 2 Capital Quarter)" userId="S::grace.lawson@wales.nhs.uk::88c6baf7-06f7-4e16-85cb-71260126bd16" providerId="AD" clId="Web-{7FBB9546-EE5C-5201-380A-0CEA79CBDF87}" dt="2024-05-28T09:38:31.904" v="35" actId="20577"/>
        <pc:sldMkLst>
          <pc:docMk/>
          <pc:sldMk cId="1398934072" sldId="271"/>
        </pc:sldMkLst>
        <pc:spChg chg="mod">
          <ac:chgData name="Grace Lawson (Public Health Wales - No. 2 Capital Quarter)" userId="S::grace.lawson@wales.nhs.uk::88c6baf7-06f7-4e16-85cb-71260126bd16" providerId="AD" clId="Web-{7FBB9546-EE5C-5201-380A-0CEA79CBDF87}" dt="2024-05-28T09:38:31.904" v="35" actId="20577"/>
          <ac:spMkLst>
            <pc:docMk/>
            <pc:sldMk cId="1398934072" sldId="271"/>
            <ac:spMk id="113" creationId="{A6AD1185-7D4E-51E6-F5C4-172FFD5AB20B}"/>
          </ac:spMkLst>
        </pc:spChg>
      </pc:sldChg>
    </pc:docChg>
  </pc:docChgLst>
  <pc:docChgLst>
    <pc:chgData name="Grace Lawson (Public Health Wales - No. 2 Capital Quarter)" userId="S::grace.lawson@wales.nhs.uk::88c6baf7-06f7-4e16-85cb-71260126bd16" providerId="AD" clId="Web-{CD1D42BC-1110-7EB4-301F-6ADC49B12542}"/>
    <pc:docChg chg="modSld">
      <pc:chgData name="Grace Lawson (Public Health Wales - No. 2 Capital Quarter)" userId="S::grace.lawson@wales.nhs.uk::88c6baf7-06f7-4e16-85cb-71260126bd16" providerId="AD" clId="Web-{CD1D42BC-1110-7EB4-301F-6ADC49B12542}" dt="2024-03-05T09:54:15.344" v="43" actId="20577"/>
      <pc:docMkLst>
        <pc:docMk/>
      </pc:docMkLst>
      <pc:sldChg chg="modSp">
        <pc:chgData name="Grace Lawson (Public Health Wales - No. 2 Capital Quarter)" userId="S::grace.lawson@wales.nhs.uk::88c6baf7-06f7-4e16-85cb-71260126bd16" providerId="AD" clId="Web-{CD1D42BC-1110-7EB4-301F-6ADC49B12542}" dt="2024-03-05T09:51:07.618" v="1" actId="20577"/>
        <pc:sldMkLst>
          <pc:docMk/>
          <pc:sldMk cId="1398934072" sldId="271"/>
        </pc:sldMkLst>
        <pc:graphicFrameChg chg="modGraphic">
          <ac:chgData name="Grace Lawson (Public Health Wales - No. 2 Capital Quarter)" userId="S::grace.lawson@wales.nhs.uk::88c6baf7-06f7-4e16-85cb-71260126bd16" providerId="AD" clId="Web-{CD1D42BC-1110-7EB4-301F-6ADC49B12542}" dt="2024-03-05T09:51:07.618" v="1" actId="20577"/>
          <ac:graphicFrameMkLst>
            <pc:docMk/>
            <pc:sldMk cId="1398934072" sldId="271"/>
            <ac:graphicFrameMk id="15" creationId="{B1E352A6-8B75-19F4-C06A-C663652787E1}"/>
          </ac:graphicFrameMkLst>
        </pc:graphicFrameChg>
      </pc:sldChg>
      <pc:sldChg chg="addSp modSp">
        <pc:chgData name="Grace Lawson (Public Health Wales - No. 2 Capital Quarter)" userId="S::grace.lawson@wales.nhs.uk::88c6baf7-06f7-4e16-85cb-71260126bd16" providerId="AD" clId="Web-{CD1D42BC-1110-7EB4-301F-6ADC49B12542}" dt="2024-03-05T09:54:15.344" v="43" actId="20577"/>
        <pc:sldMkLst>
          <pc:docMk/>
          <pc:sldMk cId="3428860751" sldId="272"/>
        </pc:sldMkLst>
        <pc:spChg chg="mod">
          <ac:chgData name="Grace Lawson (Public Health Wales - No. 2 Capital Quarter)" userId="S::grace.lawson@wales.nhs.uk::88c6baf7-06f7-4e16-85cb-71260126bd16" providerId="AD" clId="Web-{CD1D42BC-1110-7EB4-301F-6ADC49B12542}" dt="2024-03-05T09:54:15.344" v="43" actId="20577"/>
          <ac:spMkLst>
            <pc:docMk/>
            <pc:sldMk cId="3428860751" sldId="272"/>
            <ac:spMk id="4" creationId="{2D3683C4-2FF2-B890-B663-86BE4A86D262}"/>
          </ac:spMkLst>
        </pc:spChg>
        <pc:picChg chg="add mod">
          <ac:chgData name="Grace Lawson (Public Health Wales - No. 2 Capital Quarter)" userId="S::grace.lawson@wales.nhs.uk::88c6baf7-06f7-4e16-85cb-71260126bd16" providerId="AD" clId="Web-{CD1D42BC-1110-7EB4-301F-6ADC49B12542}" dt="2024-03-05T09:53:16.998" v="7" actId="1076"/>
          <ac:picMkLst>
            <pc:docMk/>
            <pc:sldMk cId="3428860751" sldId="272"/>
            <ac:picMk id="2" creationId="{54A07B78-AB0B-60A0-C921-2425E6923714}"/>
          </ac:picMkLst>
        </pc:picChg>
      </pc:sldChg>
    </pc:docChg>
  </pc:docChgLst>
  <pc:docChgLst>
    <pc:chgData name="Anthony Priest (Public Health Wales - No. 2 Capital Quarter)" userId="S::anthony.priest2@wales.nhs.uk::46692481-554a-429c-bc03-d4cca9c03c2b" providerId="AD" clId="Web-{B848DFBB-0D3A-787F-F113-C6559661BB6A}"/>
    <pc:docChg chg="mod modSld">
      <pc:chgData name="Anthony Priest (Public Health Wales - No. 2 Capital Quarter)" userId="S::anthony.priest2@wales.nhs.uk::46692481-554a-429c-bc03-d4cca9c03c2b" providerId="AD" clId="Web-{B848DFBB-0D3A-787F-F113-C6559661BB6A}" dt="2024-03-04T12:05:11.463" v="5"/>
      <pc:docMkLst>
        <pc:docMk/>
      </pc:docMkLst>
      <pc:sldChg chg="addSp delSp modSp modCm">
        <pc:chgData name="Anthony Priest (Public Health Wales - No. 2 Capital Quarter)" userId="S::anthony.priest2@wales.nhs.uk::46692481-554a-429c-bc03-d4cca9c03c2b" providerId="AD" clId="Web-{B848DFBB-0D3A-787F-F113-C6559661BB6A}" dt="2024-03-04T12:05:11.463" v="5"/>
        <pc:sldMkLst>
          <pc:docMk/>
          <pc:sldMk cId="2926879243" sldId="256"/>
        </pc:sldMkLst>
        <pc:spChg chg="add del mod">
          <ac:chgData name="Anthony Priest (Public Health Wales - No. 2 Capital Quarter)" userId="S::anthony.priest2@wales.nhs.uk::46692481-554a-429c-bc03-d4cca9c03c2b" providerId="AD" clId="Web-{B848DFBB-0D3A-787F-F113-C6559661BB6A}" dt="2024-03-04T12:04:21.618" v="2"/>
          <ac:spMkLst>
            <pc:docMk/>
            <pc:sldMk cId="2926879243" sldId="256"/>
            <ac:spMk id="5" creationId="{F04AB602-839B-C38C-4342-0C7AF0B64312}"/>
          </ac:spMkLst>
        </pc:spChg>
        <pc:picChg chg="add mod ord">
          <ac:chgData name="Anthony Priest (Public Health Wales - No. 2 Capital Quarter)" userId="S::anthony.priest2@wales.nhs.uk::46692481-554a-429c-bc03-d4cca9c03c2b" providerId="AD" clId="Web-{B848DFBB-0D3A-787F-F113-C6559661BB6A}" dt="2024-03-04T12:04:47.978" v="3"/>
          <ac:picMkLst>
            <pc:docMk/>
            <pc:sldMk cId="2926879243" sldId="256"/>
            <ac:picMk id="6" creationId="{3BDE7306-B7E6-5979-FA24-E6078C12223E}"/>
          </ac:picMkLst>
        </pc:picChg>
        <pc:picChg chg="del">
          <ac:chgData name="Anthony Priest (Public Health Wales - No. 2 Capital Quarter)" userId="S::anthony.priest2@wales.nhs.uk::46692481-554a-429c-bc03-d4cca9c03c2b" providerId="AD" clId="Web-{B848DFBB-0D3A-787F-F113-C6559661BB6A}" dt="2024-03-04T12:03:07.147" v="1"/>
          <ac:picMkLst>
            <pc:docMk/>
            <pc:sldMk cId="2926879243" sldId="256"/>
            <ac:picMk id="10" creationId="{E9A0E0D0-AF78-D9BE-31DE-B4D9B9BA8D21}"/>
          </ac:picMkLst>
        </pc:picChg>
        <pc:picChg chg="del">
          <ac:chgData name="Anthony Priest (Public Health Wales - No. 2 Capital Quarter)" userId="S::anthony.priest2@wales.nhs.uk::46692481-554a-429c-bc03-d4cca9c03c2b" providerId="AD" clId="Web-{B848DFBB-0D3A-787F-F113-C6559661BB6A}" dt="2024-03-04T12:03:04.600" v="0"/>
          <ac:picMkLst>
            <pc:docMk/>
            <pc:sldMk cId="2926879243" sldId="256"/>
            <ac:picMk id="12" creationId="{AB5314A0-3364-57DC-BA9C-69A4F00A053B}"/>
          </ac:picMkLst>
        </pc:picChg>
        <pc:extLst>
          <p:ext xmlns:p="http://schemas.openxmlformats.org/presentationml/2006/main" uri="{D6D511B9-2390-475A-947B-AFAB55BFBCF1}">
            <pc226:cmChg xmlns:pc226="http://schemas.microsoft.com/office/powerpoint/2022/06/main/command" chg="mod modRxn">
              <pc226:chgData name="Anthony Priest (Public Health Wales - No. 2 Capital Quarter)" userId="S::anthony.priest2@wales.nhs.uk::46692481-554a-429c-bc03-d4cca9c03c2b" providerId="AD" clId="Web-{B848DFBB-0D3A-787F-F113-C6559661BB6A}" dt="2024-03-04T12:05:11.463" v="5"/>
              <pc2:cmMkLst xmlns:pc2="http://schemas.microsoft.com/office/powerpoint/2019/9/main/command">
                <pc:docMk/>
                <pc:sldMk cId="2926879243" sldId="256"/>
                <pc2:cmMk id="{24D22619-387E-4F45-BAAC-B357225FEF76}"/>
              </pc2:cmMkLst>
            </pc226:cmChg>
          </p:ext>
        </pc:extLst>
      </pc:sldChg>
    </pc:docChg>
  </pc:docChgLst>
  <pc:docChgLst>
    <pc:chgData name="Anthony Priest (Public Health Wales - No. 2 Capital Quarter)" userId="S::anthony.priest2@wales.nhs.uk::46692481-554a-429c-bc03-d4cca9c03c2b" providerId="AD" clId="Web-{15D35CDA-7E72-ECED-6C61-A3A42761A262}"/>
    <pc:docChg chg="modSld">
      <pc:chgData name="Anthony Priest (Public Health Wales - No. 2 Capital Quarter)" userId="S::anthony.priest2@wales.nhs.uk::46692481-554a-429c-bc03-d4cca9c03c2b" providerId="AD" clId="Web-{15D35CDA-7E72-ECED-6C61-A3A42761A262}" dt="2024-03-12T13:20:45.608" v="6" actId="14100"/>
      <pc:docMkLst>
        <pc:docMk/>
      </pc:docMkLst>
      <pc:sldChg chg="addSp delSp modSp">
        <pc:chgData name="Anthony Priest (Public Health Wales - No. 2 Capital Quarter)" userId="S::anthony.priest2@wales.nhs.uk::46692481-554a-429c-bc03-d4cca9c03c2b" providerId="AD" clId="Web-{15D35CDA-7E72-ECED-6C61-A3A42761A262}" dt="2024-03-12T13:20:45.608" v="6" actId="14100"/>
        <pc:sldMkLst>
          <pc:docMk/>
          <pc:sldMk cId="2926879243" sldId="256"/>
        </pc:sldMkLst>
        <pc:spChg chg="add del mod">
          <ac:chgData name="Anthony Priest (Public Health Wales - No. 2 Capital Quarter)" userId="S::anthony.priest2@wales.nhs.uk::46692481-554a-429c-bc03-d4cca9c03c2b" providerId="AD" clId="Web-{15D35CDA-7E72-ECED-6C61-A3A42761A262}" dt="2024-03-12T13:20:33.874" v="3"/>
          <ac:spMkLst>
            <pc:docMk/>
            <pc:sldMk cId="2926879243" sldId="256"/>
            <ac:spMk id="8" creationId="{AD26EE9F-0FD7-243F-E526-950672EB9FA4}"/>
          </ac:spMkLst>
        </pc:spChg>
        <pc:picChg chg="add del mod">
          <ac:chgData name="Anthony Priest (Public Health Wales - No. 2 Capital Quarter)" userId="S::anthony.priest2@wales.nhs.uk::46692481-554a-429c-bc03-d4cca9c03c2b" providerId="AD" clId="Web-{15D35CDA-7E72-ECED-6C61-A3A42761A262}" dt="2024-03-12T13:20:26.420" v="1"/>
          <ac:picMkLst>
            <pc:docMk/>
            <pc:sldMk cId="2926879243" sldId="256"/>
            <ac:picMk id="5" creationId="{CB3371A0-FB2F-E4B7-BEEA-460E5D1554FC}"/>
          </ac:picMkLst>
        </pc:picChg>
        <pc:picChg chg="del">
          <ac:chgData name="Anthony Priest (Public Health Wales - No. 2 Capital Quarter)" userId="S::anthony.priest2@wales.nhs.uk::46692481-554a-429c-bc03-d4cca9c03c2b" providerId="AD" clId="Web-{15D35CDA-7E72-ECED-6C61-A3A42761A262}" dt="2024-03-12T13:20:28.717" v="2"/>
          <ac:picMkLst>
            <pc:docMk/>
            <pc:sldMk cId="2926879243" sldId="256"/>
            <ac:picMk id="6" creationId="{3BDE7306-B7E6-5979-FA24-E6078C12223E}"/>
          </ac:picMkLst>
        </pc:picChg>
        <pc:picChg chg="add mod ord">
          <ac:chgData name="Anthony Priest (Public Health Wales - No. 2 Capital Quarter)" userId="S::anthony.priest2@wales.nhs.uk::46692481-554a-429c-bc03-d4cca9c03c2b" providerId="AD" clId="Web-{15D35CDA-7E72-ECED-6C61-A3A42761A262}" dt="2024-03-12T13:20:45.608" v="6" actId="14100"/>
          <ac:picMkLst>
            <pc:docMk/>
            <pc:sldMk cId="2926879243" sldId="256"/>
            <ac:picMk id="9" creationId="{B4430ACC-4881-AE4C-AF73-312552B3537C}"/>
          </ac:picMkLst>
        </pc:picChg>
      </pc:sldChg>
    </pc:docChg>
  </pc:docChgLst>
  <pc:docChgLst>
    <pc:chgData name="Alexa Gainsbury (Public Health Wales - No. 2 Capital Quarter)" userId="c5186529-ff50-472f-a883-baa2f4f2271c" providerId="ADAL" clId="{ED5F93DB-B976-47F8-84C2-AEED78492852}"/>
    <pc:docChg chg="undo redo custSel modSld sldOrd">
      <pc:chgData name="Alexa Gainsbury (Public Health Wales - No. 2 Capital Quarter)" userId="c5186529-ff50-472f-a883-baa2f4f2271c" providerId="ADAL" clId="{ED5F93DB-B976-47F8-84C2-AEED78492852}" dt="2024-03-12T11:14:12.705" v="207" actId="2056"/>
      <pc:docMkLst>
        <pc:docMk/>
      </pc:docMkLst>
      <pc:sldChg chg="modSp mod ord">
        <pc:chgData name="Alexa Gainsbury (Public Health Wales - No. 2 Capital Quarter)" userId="c5186529-ff50-472f-a883-baa2f4f2271c" providerId="ADAL" clId="{ED5F93DB-B976-47F8-84C2-AEED78492852}" dt="2024-03-05T15:12:17.386" v="206"/>
        <pc:sldMkLst>
          <pc:docMk/>
          <pc:sldMk cId="711344013" sldId="268"/>
        </pc:sldMkLst>
        <pc:spChg chg="mod">
          <ac:chgData name="Alexa Gainsbury (Public Health Wales - No. 2 Capital Quarter)" userId="c5186529-ff50-472f-a883-baa2f4f2271c" providerId="ADAL" clId="{ED5F93DB-B976-47F8-84C2-AEED78492852}" dt="2024-03-05T15:09:40.713" v="202" actId="20577"/>
          <ac:spMkLst>
            <pc:docMk/>
            <pc:sldMk cId="711344013" sldId="268"/>
            <ac:spMk id="10" creationId="{3E2602DF-5B0A-F734-EFCC-6FD927E3BBB6}"/>
          </ac:spMkLst>
        </pc:spChg>
      </pc:sldChg>
      <pc:sldChg chg="ord">
        <pc:chgData name="Alexa Gainsbury (Public Health Wales - No. 2 Capital Quarter)" userId="c5186529-ff50-472f-a883-baa2f4f2271c" providerId="ADAL" clId="{ED5F93DB-B976-47F8-84C2-AEED78492852}" dt="2024-03-05T15:12:17.386" v="206"/>
        <pc:sldMkLst>
          <pc:docMk/>
          <pc:sldMk cId="28267804" sldId="269"/>
        </pc:sldMkLst>
      </pc:sldChg>
      <pc:sldChg chg="modSp mod ord">
        <pc:chgData name="Alexa Gainsbury (Public Health Wales - No. 2 Capital Quarter)" userId="c5186529-ff50-472f-a883-baa2f4f2271c" providerId="ADAL" clId="{ED5F93DB-B976-47F8-84C2-AEED78492852}" dt="2024-03-05T15:08:06.077" v="177" actId="6549"/>
        <pc:sldMkLst>
          <pc:docMk/>
          <pc:sldMk cId="3284481167" sldId="270"/>
        </pc:sldMkLst>
        <pc:spChg chg="mod">
          <ac:chgData name="Alexa Gainsbury (Public Health Wales - No. 2 Capital Quarter)" userId="c5186529-ff50-472f-a883-baa2f4f2271c" providerId="ADAL" clId="{ED5F93DB-B976-47F8-84C2-AEED78492852}" dt="2024-03-05T15:08:06.077" v="177" actId="6549"/>
          <ac:spMkLst>
            <pc:docMk/>
            <pc:sldMk cId="3284481167" sldId="270"/>
            <ac:spMk id="4" creationId="{156D9D1D-2F68-8729-872D-B7F4902D9C94}"/>
          </ac:spMkLst>
        </pc:spChg>
      </pc:sldChg>
      <pc:sldChg chg="modSp ord">
        <pc:chgData name="Alexa Gainsbury (Public Health Wales - No. 2 Capital Quarter)" userId="c5186529-ff50-472f-a883-baa2f4f2271c" providerId="ADAL" clId="{ED5F93DB-B976-47F8-84C2-AEED78492852}" dt="2024-03-05T15:05:01.728" v="33"/>
        <pc:sldMkLst>
          <pc:docMk/>
          <pc:sldMk cId="1398934072" sldId="271"/>
        </pc:sldMkLst>
        <pc:graphicFrameChg chg="mod">
          <ac:chgData name="Alexa Gainsbury (Public Health Wales - No. 2 Capital Quarter)" userId="c5186529-ff50-472f-a883-baa2f4f2271c" providerId="ADAL" clId="{ED5F93DB-B976-47F8-84C2-AEED78492852}" dt="2024-03-05T15:04:13.063" v="27" actId="20577"/>
          <ac:graphicFrameMkLst>
            <pc:docMk/>
            <pc:sldMk cId="1398934072" sldId="271"/>
            <ac:graphicFrameMk id="15" creationId="{B1E352A6-8B75-19F4-C06A-C663652787E1}"/>
          </ac:graphicFrameMkLst>
        </pc:graphicFrameChg>
      </pc:sldChg>
      <pc:sldChg chg="modCm">
        <pc:chgData name="Alexa Gainsbury (Public Health Wales - No. 2 Capital Quarter)" userId="c5186529-ff50-472f-a883-baa2f4f2271c" providerId="ADAL" clId="{ED5F93DB-B976-47F8-84C2-AEED78492852}" dt="2024-03-12T11:14:12.705" v="207" actId="2056"/>
        <pc:sldMkLst>
          <pc:docMk/>
          <pc:sldMk cId="3428860751" sldId="272"/>
        </pc:sldMkLst>
        <pc:extLst>
          <p:ext xmlns:p="http://schemas.openxmlformats.org/presentationml/2006/main" uri="{D6D511B9-2390-475A-947B-AFAB55BFBCF1}">
            <pc226:cmChg xmlns:pc226="http://schemas.microsoft.com/office/powerpoint/2022/06/main/command" chg="mod">
              <pc226:chgData name="Alexa Gainsbury (Public Health Wales - No. 2 Capital Quarter)" userId="c5186529-ff50-472f-a883-baa2f4f2271c" providerId="ADAL" clId="{ED5F93DB-B976-47F8-84C2-AEED78492852}" dt="2024-03-12T11:14:12.705" v="207" actId="2056"/>
              <pc2:cmMkLst xmlns:pc2="http://schemas.microsoft.com/office/powerpoint/2019/9/main/command">
                <pc:docMk/>
                <pc:sldMk cId="3428860751" sldId="272"/>
                <pc2:cmMk id="{DE481E0C-0531-416E-806F-B2200E38B5F6}"/>
              </pc2:cmMkLst>
            </pc226:cmChg>
          </p:ext>
        </pc:ext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87BFC3-4D6F-4365-B285-874EACD6438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0F2D8B8D-DDB3-4942-82B9-AADA74A4F63A}">
      <dgm:prSet/>
      <dgm:spPr/>
      <dgm:t>
        <a:bodyPr/>
        <a:lstStyle/>
        <a:p>
          <a:r>
            <a:rPr lang="en-US" b="1">
              <a:latin typeface="Ubuntu"/>
            </a:rPr>
            <a:t>2003: </a:t>
          </a:r>
          <a:r>
            <a:rPr lang="en-US" b="0">
              <a:latin typeface="Ubuntu"/>
            </a:rPr>
            <a:t>Modern vaping devices first patented  in China</a:t>
          </a:r>
        </a:p>
      </dgm:t>
    </dgm:pt>
    <dgm:pt modelId="{549C977C-FA92-4237-AA32-DAACE87F39C8}" type="parTrans" cxnId="{880A036D-CC0D-490A-8D3F-07B8678FD76E}">
      <dgm:prSet/>
      <dgm:spPr/>
      <dgm:t>
        <a:bodyPr/>
        <a:lstStyle/>
        <a:p>
          <a:endParaRPr lang="en-US"/>
        </a:p>
      </dgm:t>
    </dgm:pt>
    <dgm:pt modelId="{57B74CD8-F4F1-43A3-8744-7DBD104B65B1}" type="sibTrans" cxnId="{880A036D-CC0D-490A-8D3F-07B8678FD76E}">
      <dgm:prSet/>
      <dgm:spPr/>
      <dgm:t>
        <a:bodyPr/>
        <a:lstStyle/>
        <a:p>
          <a:endParaRPr lang="en-US"/>
        </a:p>
      </dgm:t>
    </dgm:pt>
    <dgm:pt modelId="{4F124017-1E79-4321-BE9B-854D723A8D52}">
      <dgm:prSet/>
      <dgm:spPr/>
      <dgm:t>
        <a:bodyPr/>
        <a:lstStyle/>
        <a:p>
          <a:pPr rtl="0"/>
          <a:r>
            <a:rPr lang="en-US" b="1">
              <a:latin typeface="Ubuntu"/>
            </a:rPr>
            <a:t>~ 2008: </a:t>
          </a:r>
          <a:r>
            <a:rPr lang="en-US" b="0">
              <a:latin typeface="Ubuntu"/>
            </a:rPr>
            <a:t>Enter</a:t>
          </a:r>
          <a:r>
            <a:rPr lang="en-US" b="1">
              <a:latin typeface="Ubuntu"/>
            </a:rPr>
            <a:t> </a:t>
          </a:r>
          <a:r>
            <a:rPr lang="en-US" b="0">
              <a:latin typeface="Ubuntu"/>
            </a:rPr>
            <a:t>UK market </a:t>
          </a:r>
        </a:p>
      </dgm:t>
    </dgm:pt>
    <dgm:pt modelId="{E1B47E80-02D7-4A3A-BB63-970C2B48FBB8}" type="parTrans" cxnId="{5D8758D0-EEE2-44C3-8157-681B69559EF9}">
      <dgm:prSet/>
      <dgm:spPr/>
      <dgm:t>
        <a:bodyPr/>
        <a:lstStyle/>
        <a:p>
          <a:endParaRPr lang="en-US"/>
        </a:p>
      </dgm:t>
    </dgm:pt>
    <dgm:pt modelId="{ADBA60D2-6A49-43C1-9DF7-A14D6E24ACE0}" type="sibTrans" cxnId="{5D8758D0-EEE2-44C3-8157-681B69559EF9}">
      <dgm:prSet/>
      <dgm:spPr/>
      <dgm:t>
        <a:bodyPr/>
        <a:lstStyle/>
        <a:p>
          <a:endParaRPr lang="en-US"/>
        </a:p>
      </dgm:t>
    </dgm:pt>
    <dgm:pt modelId="{3FBD8F58-17DE-4C7B-8639-7B38C1E8604F}">
      <dgm:prSet/>
      <dgm:spPr/>
      <dgm:t>
        <a:bodyPr/>
        <a:lstStyle/>
        <a:p>
          <a:r>
            <a:rPr lang="en-US">
              <a:latin typeface="Ubuntu"/>
            </a:rPr>
            <a:t>Early devices look like cigarettes: ‘cig a like’</a:t>
          </a:r>
        </a:p>
      </dgm:t>
    </dgm:pt>
    <dgm:pt modelId="{C985367A-05C2-4956-A23C-8BB2706FF991}" type="parTrans" cxnId="{DB8E8181-32B1-4180-A5C7-23B8539C1B3B}">
      <dgm:prSet/>
      <dgm:spPr/>
      <dgm:t>
        <a:bodyPr/>
        <a:lstStyle/>
        <a:p>
          <a:endParaRPr lang="en-US"/>
        </a:p>
      </dgm:t>
    </dgm:pt>
    <dgm:pt modelId="{69F5F0D9-8351-4E46-8C83-259F7374799B}" type="sibTrans" cxnId="{DB8E8181-32B1-4180-A5C7-23B8539C1B3B}">
      <dgm:prSet/>
      <dgm:spPr/>
      <dgm:t>
        <a:bodyPr/>
        <a:lstStyle/>
        <a:p>
          <a:endParaRPr lang="en-US"/>
        </a:p>
      </dgm:t>
    </dgm:pt>
    <dgm:pt modelId="{68A9B1E0-9962-4074-888F-A0108D503EF0}">
      <dgm:prSet/>
      <dgm:spPr/>
      <dgm:t>
        <a:bodyPr/>
        <a:lstStyle/>
        <a:p>
          <a:r>
            <a:rPr lang="en-US">
              <a:latin typeface="Ubuntu"/>
            </a:rPr>
            <a:t>Marketed at smokers as cessation device</a:t>
          </a:r>
        </a:p>
      </dgm:t>
    </dgm:pt>
    <dgm:pt modelId="{45DE3FAB-46B4-4B7E-BBF2-E4C192265F98}" type="parTrans" cxnId="{594E0BED-0DB7-4B61-AF83-96E0D8BBADB1}">
      <dgm:prSet/>
      <dgm:spPr/>
      <dgm:t>
        <a:bodyPr/>
        <a:lstStyle/>
        <a:p>
          <a:endParaRPr lang="en-US"/>
        </a:p>
      </dgm:t>
    </dgm:pt>
    <dgm:pt modelId="{88EBD3EF-C9A3-4374-B272-E2AD4D1D7917}" type="sibTrans" cxnId="{594E0BED-0DB7-4B61-AF83-96E0D8BBADB1}">
      <dgm:prSet/>
      <dgm:spPr/>
      <dgm:t>
        <a:bodyPr/>
        <a:lstStyle/>
        <a:p>
          <a:endParaRPr lang="en-US"/>
        </a:p>
      </dgm:t>
    </dgm:pt>
    <dgm:pt modelId="{F4B0C123-F992-4319-8759-8DB2F55560A3}">
      <dgm:prSet/>
      <dgm:spPr/>
      <dgm:t>
        <a:bodyPr/>
        <a:lstStyle/>
        <a:p>
          <a:r>
            <a:rPr lang="en-US">
              <a:latin typeface="Ubuntu"/>
            </a:rPr>
            <a:t>Relatively poor at delivering nicotine compared to tobacco</a:t>
          </a:r>
        </a:p>
      </dgm:t>
    </dgm:pt>
    <dgm:pt modelId="{B2C13169-A20E-4301-BD10-89ADEAF5F729}" type="parTrans" cxnId="{F49B49B8-40CE-4B0A-A19A-A75B714A4EB0}">
      <dgm:prSet/>
      <dgm:spPr/>
      <dgm:t>
        <a:bodyPr/>
        <a:lstStyle/>
        <a:p>
          <a:endParaRPr lang="en-US"/>
        </a:p>
      </dgm:t>
    </dgm:pt>
    <dgm:pt modelId="{775CAC00-4316-4CCA-A51A-76C0A4549159}" type="sibTrans" cxnId="{F49B49B8-40CE-4B0A-A19A-A75B714A4EB0}">
      <dgm:prSet/>
      <dgm:spPr/>
      <dgm:t>
        <a:bodyPr/>
        <a:lstStyle/>
        <a:p>
          <a:endParaRPr lang="en-US"/>
        </a:p>
      </dgm:t>
    </dgm:pt>
    <dgm:pt modelId="{983A0E3C-5C7B-4242-9B3D-458671211113}">
      <dgm:prSet/>
      <dgm:spPr/>
      <dgm:t>
        <a:bodyPr/>
        <a:lstStyle/>
        <a:p>
          <a:pPr rtl="0"/>
          <a:r>
            <a:rPr lang="en-US" b="1">
              <a:latin typeface="Ubuntu"/>
            </a:rPr>
            <a:t>2009:</a:t>
          </a:r>
          <a:r>
            <a:rPr lang="en-US">
              <a:latin typeface="Ubuntu"/>
            </a:rPr>
            <a:t> Pen devices </a:t>
          </a:r>
        </a:p>
      </dgm:t>
    </dgm:pt>
    <dgm:pt modelId="{C4FA1A64-AF4B-44B3-BFEE-95A658A15981}" type="parTrans" cxnId="{B019916E-1E38-40CA-BFC5-60A84D26888E}">
      <dgm:prSet/>
      <dgm:spPr/>
      <dgm:t>
        <a:bodyPr/>
        <a:lstStyle/>
        <a:p>
          <a:endParaRPr lang="en-US"/>
        </a:p>
      </dgm:t>
    </dgm:pt>
    <dgm:pt modelId="{A768D334-AE21-418D-955E-2086E8758641}" type="sibTrans" cxnId="{B019916E-1E38-40CA-BFC5-60A84D26888E}">
      <dgm:prSet/>
      <dgm:spPr/>
      <dgm:t>
        <a:bodyPr/>
        <a:lstStyle/>
        <a:p>
          <a:endParaRPr lang="en-US"/>
        </a:p>
      </dgm:t>
    </dgm:pt>
    <dgm:pt modelId="{3C98A0AD-0FFC-4AB3-B3C9-6688B731D814}">
      <dgm:prSet/>
      <dgm:spPr/>
      <dgm:t>
        <a:bodyPr/>
        <a:lstStyle/>
        <a:p>
          <a:r>
            <a:rPr lang="en-US" b="1">
              <a:latin typeface="Ubuntu"/>
            </a:rPr>
            <a:t>2015</a:t>
          </a:r>
          <a:r>
            <a:rPr lang="en-US">
              <a:latin typeface="Ubuntu"/>
            </a:rPr>
            <a:t>: Law to prevent sales to under 18s</a:t>
          </a:r>
        </a:p>
      </dgm:t>
    </dgm:pt>
    <dgm:pt modelId="{2604C763-A4A0-47AC-A970-92CB422A80C5}" type="parTrans" cxnId="{708FC123-D198-4A67-8ACF-8BCC0030947C}">
      <dgm:prSet/>
      <dgm:spPr/>
      <dgm:t>
        <a:bodyPr/>
        <a:lstStyle/>
        <a:p>
          <a:endParaRPr lang="en-US"/>
        </a:p>
      </dgm:t>
    </dgm:pt>
    <dgm:pt modelId="{3E0EE79D-EFB3-4DF0-89FB-862AAF558535}" type="sibTrans" cxnId="{708FC123-D198-4A67-8ACF-8BCC0030947C}">
      <dgm:prSet/>
      <dgm:spPr/>
      <dgm:t>
        <a:bodyPr/>
        <a:lstStyle/>
        <a:p>
          <a:endParaRPr lang="en-US"/>
        </a:p>
      </dgm:t>
    </dgm:pt>
    <dgm:pt modelId="{3FA55253-ADF8-49A5-874A-1CC0FB6CED32}">
      <dgm:prSet/>
      <dgm:spPr/>
      <dgm:t>
        <a:bodyPr/>
        <a:lstStyle/>
        <a:p>
          <a:r>
            <a:rPr lang="en-US" b="1">
              <a:latin typeface="Ubuntu"/>
            </a:rPr>
            <a:t>2025:</a:t>
          </a:r>
          <a:r>
            <a:rPr lang="en-US">
              <a:latin typeface="Ubuntu"/>
            </a:rPr>
            <a:t> Likely ban on sale of disposable vapes</a:t>
          </a:r>
        </a:p>
      </dgm:t>
    </dgm:pt>
    <dgm:pt modelId="{ACA647FA-0B3E-4044-91CD-3A6ADF2C4BF5}" type="parTrans" cxnId="{85DBD5AA-7475-4E0B-AAA0-5C2ADEA13EAA}">
      <dgm:prSet/>
      <dgm:spPr/>
      <dgm:t>
        <a:bodyPr/>
        <a:lstStyle/>
        <a:p>
          <a:endParaRPr lang="en-US"/>
        </a:p>
      </dgm:t>
    </dgm:pt>
    <dgm:pt modelId="{9F5EFC54-D08F-4BB7-8A8B-0246641DD18E}" type="sibTrans" cxnId="{85DBD5AA-7475-4E0B-AAA0-5C2ADEA13EAA}">
      <dgm:prSet/>
      <dgm:spPr/>
      <dgm:t>
        <a:bodyPr/>
        <a:lstStyle/>
        <a:p>
          <a:endParaRPr lang="en-US"/>
        </a:p>
      </dgm:t>
    </dgm:pt>
    <dgm:pt modelId="{E20A530E-7C92-421B-A695-8D6B225F1D53}">
      <dgm:prSet phldr="0"/>
      <dgm:spPr/>
      <dgm:t>
        <a:bodyPr/>
        <a:lstStyle/>
        <a:p>
          <a:pPr rtl="0"/>
          <a:r>
            <a:rPr lang="en-US" b="1">
              <a:latin typeface="Ubuntu"/>
            </a:rPr>
            <a:t>2011:</a:t>
          </a:r>
          <a:r>
            <a:rPr lang="en-US">
              <a:latin typeface="Ubuntu"/>
            </a:rPr>
            <a:t> Tanks </a:t>
          </a:r>
        </a:p>
      </dgm:t>
    </dgm:pt>
    <dgm:pt modelId="{1617B1F9-D3FE-4625-B5C3-7CE597A84BCA}" type="parTrans" cxnId="{1D090ACD-2EB9-4385-988A-F3651CF3888E}">
      <dgm:prSet/>
      <dgm:spPr/>
      <dgm:t>
        <a:bodyPr/>
        <a:lstStyle/>
        <a:p>
          <a:endParaRPr lang="en-GB"/>
        </a:p>
      </dgm:t>
    </dgm:pt>
    <dgm:pt modelId="{4BA49CF4-9CDA-4425-8982-9E50EF53BD03}" type="sibTrans" cxnId="{1D090ACD-2EB9-4385-988A-F3651CF3888E}">
      <dgm:prSet/>
      <dgm:spPr/>
      <dgm:t>
        <a:bodyPr/>
        <a:lstStyle/>
        <a:p>
          <a:endParaRPr lang="en-GB"/>
        </a:p>
      </dgm:t>
    </dgm:pt>
    <dgm:pt modelId="{4DF2F642-7CC9-4CD5-97D0-6FF58235DBFD}">
      <dgm:prSet phldr="0"/>
      <dgm:spPr/>
      <dgm:t>
        <a:bodyPr/>
        <a:lstStyle/>
        <a:p>
          <a:r>
            <a:rPr lang="en-US" b="1">
              <a:solidFill>
                <a:srgbClr val="000000"/>
              </a:solidFill>
              <a:latin typeface="Ubuntu"/>
              <a:ea typeface="Calibri"/>
              <a:cs typeface="Calibri"/>
            </a:rPr>
            <a:t>Early 2020s</a:t>
          </a:r>
          <a:r>
            <a:rPr lang="en-US" b="0">
              <a:solidFill>
                <a:srgbClr val="000000"/>
              </a:solidFill>
              <a:latin typeface="Ubuntu"/>
              <a:ea typeface="Calibri"/>
              <a:cs typeface="Calibri"/>
            </a:rPr>
            <a:t>: Rise in disposable/single use vapes</a:t>
          </a:r>
          <a:endParaRPr lang="en-US" b="0">
            <a:solidFill>
              <a:srgbClr val="000000"/>
            </a:solidFill>
            <a:latin typeface="Ubuntu"/>
          </a:endParaRPr>
        </a:p>
      </dgm:t>
    </dgm:pt>
    <dgm:pt modelId="{06D1A634-738C-4A5A-BA45-9BCB693C3482}" type="parTrans" cxnId="{3E0F0E5E-ED6E-4A38-9492-5A24930C3EDD}">
      <dgm:prSet/>
      <dgm:spPr/>
      <dgm:t>
        <a:bodyPr/>
        <a:lstStyle/>
        <a:p>
          <a:endParaRPr lang="en-GB"/>
        </a:p>
      </dgm:t>
    </dgm:pt>
    <dgm:pt modelId="{3B288D1E-62CA-4398-92A5-0F5127486F3D}" type="sibTrans" cxnId="{3E0F0E5E-ED6E-4A38-9492-5A24930C3EDD}">
      <dgm:prSet/>
      <dgm:spPr/>
      <dgm:t>
        <a:bodyPr/>
        <a:lstStyle/>
        <a:p>
          <a:endParaRPr lang="en-GB"/>
        </a:p>
      </dgm:t>
    </dgm:pt>
    <dgm:pt modelId="{4DD0B8B9-A2EF-494A-9335-F227FE9BCC61}" type="pres">
      <dgm:prSet presAssocID="{5987BFC3-4D6F-4365-B285-874EACD64384}" presName="vert0" presStyleCnt="0">
        <dgm:presLayoutVars>
          <dgm:dir/>
          <dgm:animOne val="branch"/>
          <dgm:animLvl val="lvl"/>
        </dgm:presLayoutVars>
      </dgm:prSet>
      <dgm:spPr/>
    </dgm:pt>
    <dgm:pt modelId="{E8CB84F6-F6B0-410D-A2BC-E4089690181C}" type="pres">
      <dgm:prSet presAssocID="{0F2D8B8D-DDB3-4942-82B9-AADA74A4F63A}" presName="thickLine" presStyleLbl="alignNode1" presStyleIdx="0" presStyleCnt="10"/>
      <dgm:spPr/>
    </dgm:pt>
    <dgm:pt modelId="{A0D200FB-83C4-43D6-9FC8-8D1E844EBEBC}" type="pres">
      <dgm:prSet presAssocID="{0F2D8B8D-DDB3-4942-82B9-AADA74A4F63A}" presName="horz1" presStyleCnt="0"/>
      <dgm:spPr/>
    </dgm:pt>
    <dgm:pt modelId="{60298309-DF24-4427-889E-E2266AC48894}" type="pres">
      <dgm:prSet presAssocID="{0F2D8B8D-DDB3-4942-82B9-AADA74A4F63A}" presName="tx1" presStyleLbl="revTx" presStyleIdx="0" presStyleCnt="10"/>
      <dgm:spPr/>
    </dgm:pt>
    <dgm:pt modelId="{97CC1E6A-8998-414E-A6CF-85A424D99C07}" type="pres">
      <dgm:prSet presAssocID="{0F2D8B8D-DDB3-4942-82B9-AADA74A4F63A}" presName="vert1" presStyleCnt="0"/>
      <dgm:spPr/>
    </dgm:pt>
    <dgm:pt modelId="{0E099BF3-1606-4D8D-94D0-F53AC257256E}" type="pres">
      <dgm:prSet presAssocID="{4F124017-1E79-4321-BE9B-854D723A8D52}" presName="thickLine" presStyleLbl="alignNode1" presStyleIdx="1" presStyleCnt="10"/>
      <dgm:spPr/>
    </dgm:pt>
    <dgm:pt modelId="{BDC21238-2CCD-469F-8936-DB6B47AB36A1}" type="pres">
      <dgm:prSet presAssocID="{4F124017-1E79-4321-BE9B-854D723A8D52}" presName="horz1" presStyleCnt="0"/>
      <dgm:spPr/>
    </dgm:pt>
    <dgm:pt modelId="{411EA824-22B3-4FEA-8DC5-C7E2FD07B347}" type="pres">
      <dgm:prSet presAssocID="{4F124017-1E79-4321-BE9B-854D723A8D52}" presName="tx1" presStyleLbl="revTx" presStyleIdx="1" presStyleCnt="10"/>
      <dgm:spPr/>
    </dgm:pt>
    <dgm:pt modelId="{D31FBEC6-E095-4F7F-B9B6-680D398BD2C7}" type="pres">
      <dgm:prSet presAssocID="{4F124017-1E79-4321-BE9B-854D723A8D52}" presName="vert1" presStyleCnt="0"/>
      <dgm:spPr/>
    </dgm:pt>
    <dgm:pt modelId="{FD662B43-8BFD-422D-96AD-9B829365E14B}" type="pres">
      <dgm:prSet presAssocID="{3FBD8F58-17DE-4C7B-8639-7B38C1E8604F}" presName="thickLine" presStyleLbl="alignNode1" presStyleIdx="2" presStyleCnt="10"/>
      <dgm:spPr/>
    </dgm:pt>
    <dgm:pt modelId="{BBB7A584-38B4-423C-9BA5-6C5FAAA10FE5}" type="pres">
      <dgm:prSet presAssocID="{3FBD8F58-17DE-4C7B-8639-7B38C1E8604F}" presName="horz1" presStyleCnt="0"/>
      <dgm:spPr/>
    </dgm:pt>
    <dgm:pt modelId="{800408FE-B6BD-4D9B-B810-6D87058271C5}" type="pres">
      <dgm:prSet presAssocID="{3FBD8F58-17DE-4C7B-8639-7B38C1E8604F}" presName="tx1" presStyleLbl="revTx" presStyleIdx="2" presStyleCnt="10"/>
      <dgm:spPr/>
    </dgm:pt>
    <dgm:pt modelId="{579E8745-346B-473C-8B57-21189FD65D7D}" type="pres">
      <dgm:prSet presAssocID="{3FBD8F58-17DE-4C7B-8639-7B38C1E8604F}" presName="vert1" presStyleCnt="0"/>
      <dgm:spPr/>
    </dgm:pt>
    <dgm:pt modelId="{0F9BC29D-58BF-47BE-B16A-8DBEDC3698B3}" type="pres">
      <dgm:prSet presAssocID="{68A9B1E0-9962-4074-888F-A0108D503EF0}" presName="thickLine" presStyleLbl="alignNode1" presStyleIdx="3" presStyleCnt="10"/>
      <dgm:spPr/>
    </dgm:pt>
    <dgm:pt modelId="{37189525-AAE6-4A19-ABEC-D371D1FB26B6}" type="pres">
      <dgm:prSet presAssocID="{68A9B1E0-9962-4074-888F-A0108D503EF0}" presName="horz1" presStyleCnt="0"/>
      <dgm:spPr/>
    </dgm:pt>
    <dgm:pt modelId="{0D2294E3-5142-4CF6-8F56-FF20DE8D5AEE}" type="pres">
      <dgm:prSet presAssocID="{68A9B1E0-9962-4074-888F-A0108D503EF0}" presName="tx1" presStyleLbl="revTx" presStyleIdx="3" presStyleCnt="10"/>
      <dgm:spPr/>
    </dgm:pt>
    <dgm:pt modelId="{18154144-D61F-401A-AD13-D6492DE2BBEB}" type="pres">
      <dgm:prSet presAssocID="{68A9B1E0-9962-4074-888F-A0108D503EF0}" presName="vert1" presStyleCnt="0"/>
      <dgm:spPr/>
    </dgm:pt>
    <dgm:pt modelId="{3DA775AD-EB82-4AE5-9A17-917FFC18B8F9}" type="pres">
      <dgm:prSet presAssocID="{F4B0C123-F992-4319-8759-8DB2F55560A3}" presName="thickLine" presStyleLbl="alignNode1" presStyleIdx="4" presStyleCnt="10"/>
      <dgm:spPr/>
    </dgm:pt>
    <dgm:pt modelId="{2EBFE495-8849-49F6-BDCF-5471DF83DC0D}" type="pres">
      <dgm:prSet presAssocID="{F4B0C123-F992-4319-8759-8DB2F55560A3}" presName="horz1" presStyleCnt="0"/>
      <dgm:spPr/>
    </dgm:pt>
    <dgm:pt modelId="{775FFF9F-5696-42CB-9AE6-61A4A6273FB7}" type="pres">
      <dgm:prSet presAssocID="{F4B0C123-F992-4319-8759-8DB2F55560A3}" presName="tx1" presStyleLbl="revTx" presStyleIdx="4" presStyleCnt="10"/>
      <dgm:spPr/>
    </dgm:pt>
    <dgm:pt modelId="{F1ABF84D-2461-46A2-AF3B-E1479E97F85F}" type="pres">
      <dgm:prSet presAssocID="{F4B0C123-F992-4319-8759-8DB2F55560A3}" presName="vert1" presStyleCnt="0"/>
      <dgm:spPr/>
    </dgm:pt>
    <dgm:pt modelId="{F058E6A7-3FA6-439C-B54B-D849406599A7}" type="pres">
      <dgm:prSet presAssocID="{983A0E3C-5C7B-4242-9B3D-458671211113}" presName="thickLine" presStyleLbl="alignNode1" presStyleIdx="5" presStyleCnt="10"/>
      <dgm:spPr/>
    </dgm:pt>
    <dgm:pt modelId="{F33C61DA-0F38-4D41-B9D4-B553B3F57033}" type="pres">
      <dgm:prSet presAssocID="{983A0E3C-5C7B-4242-9B3D-458671211113}" presName="horz1" presStyleCnt="0"/>
      <dgm:spPr/>
    </dgm:pt>
    <dgm:pt modelId="{57097DF6-9C60-4B85-889A-3CF446C5BD56}" type="pres">
      <dgm:prSet presAssocID="{983A0E3C-5C7B-4242-9B3D-458671211113}" presName="tx1" presStyleLbl="revTx" presStyleIdx="5" presStyleCnt="10"/>
      <dgm:spPr/>
    </dgm:pt>
    <dgm:pt modelId="{96C94B8F-C071-48B1-93D7-D12E8EDC782D}" type="pres">
      <dgm:prSet presAssocID="{983A0E3C-5C7B-4242-9B3D-458671211113}" presName="vert1" presStyleCnt="0"/>
      <dgm:spPr/>
    </dgm:pt>
    <dgm:pt modelId="{6E1E32FB-E341-4DE5-B77A-37C6B5ADD986}" type="pres">
      <dgm:prSet presAssocID="{E20A530E-7C92-421B-A695-8D6B225F1D53}" presName="thickLine" presStyleLbl="alignNode1" presStyleIdx="6" presStyleCnt="10"/>
      <dgm:spPr/>
    </dgm:pt>
    <dgm:pt modelId="{B5EAA07D-BBDF-4404-AB12-8BCDB15B12D1}" type="pres">
      <dgm:prSet presAssocID="{E20A530E-7C92-421B-A695-8D6B225F1D53}" presName="horz1" presStyleCnt="0"/>
      <dgm:spPr/>
    </dgm:pt>
    <dgm:pt modelId="{FD388DBB-B766-49AD-8FA8-018B1ADFED3F}" type="pres">
      <dgm:prSet presAssocID="{E20A530E-7C92-421B-A695-8D6B225F1D53}" presName="tx1" presStyleLbl="revTx" presStyleIdx="6" presStyleCnt="10"/>
      <dgm:spPr/>
    </dgm:pt>
    <dgm:pt modelId="{73664FED-F9C3-4769-AC43-284A7EF5806E}" type="pres">
      <dgm:prSet presAssocID="{E20A530E-7C92-421B-A695-8D6B225F1D53}" presName="vert1" presStyleCnt="0"/>
      <dgm:spPr/>
    </dgm:pt>
    <dgm:pt modelId="{5F7D0DDF-9EA5-4A58-85D9-791B6C141B98}" type="pres">
      <dgm:prSet presAssocID="{3C98A0AD-0FFC-4AB3-B3C9-6688B731D814}" presName="thickLine" presStyleLbl="alignNode1" presStyleIdx="7" presStyleCnt="10"/>
      <dgm:spPr/>
    </dgm:pt>
    <dgm:pt modelId="{A96EE119-604C-4864-927C-3FEB5F830555}" type="pres">
      <dgm:prSet presAssocID="{3C98A0AD-0FFC-4AB3-B3C9-6688B731D814}" presName="horz1" presStyleCnt="0"/>
      <dgm:spPr/>
    </dgm:pt>
    <dgm:pt modelId="{D188EEBB-908F-4EE5-9AF9-0E04C83A8252}" type="pres">
      <dgm:prSet presAssocID="{3C98A0AD-0FFC-4AB3-B3C9-6688B731D814}" presName="tx1" presStyleLbl="revTx" presStyleIdx="7" presStyleCnt="10"/>
      <dgm:spPr/>
    </dgm:pt>
    <dgm:pt modelId="{D968354F-5BF4-4933-9BC3-222707EC096C}" type="pres">
      <dgm:prSet presAssocID="{3C98A0AD-0FFC-4AB3-B3C9-6688B731D814}" presName="vert1" presStyleCnt="0"/>
      <dgm:spPr/>
    </dgm:pt>
    <dgm:pt modelId="{08E784EB-A7BD-49E6-AC3C-73914617A0EC}" type="pres">
      <dgm:prSet presAssocID="{4DF2F642-7CC9-4CD5-97D0-6FF58235DBFD}" presName="thickLine" presStyleLbl="alignNode1" presStyleIdx="8" presStyleCnt="10"/>
      <dgm:spPr/>
    </dgm:pt>
    <dgm:pt modelId="{C265FD3A-6A76-439B-B517-4C07C9D82DDB}" type="pres">
      <dgm:prSet presAssocID="{4DF2F642-7CC9-4CD5-97D0-6FF58235DBFD}" presName="horz1" presStyleCnt="0"/>
      <dgm:spPr/>
    </dgm:pt>
    <dgm:pt modelId="{187F813C-E417-4698-951D-33C534B8FFDD}" type="pres">
      <dgm:prSet presAssocID="{4DF2F642-7CC9-4CD5-97D0-6FF58235DBFD}" presName="tx1" presStyleLbl="revTx" presStyleIdx="8" presStyleCnt="10"/>
      <dgm:spPr/>
    </dgm:pt>
    <dgm:pt modelId="{62049DB3-7998-440F-B4F6-64FB41E7C5CF}" type="pres">
      <dgm:prSet presAssocID="{4DF2F642-7CC9-4CD5-97D0-6FF58235DBFD}" presName="vert1" presStyleCnt="0"/>
      <dgm:spPr/>
    </dgm:pt>
    <dgm:pt modelId="{01EAD34C-DEB8-4852-A023-484C61A6B784}" type="pres">
      <dgm:prSet presAssocID="{3FA55253-ADF8-49A5-874A-1CC0FB6CED32}" presName="thickLine" presStyleLbl="alignNode1" presStyleIdx="9" presStyleCnt="10"/>
      <dgm:spPr/>
    </dgm:pt>
    <dgm:pt modelId="{3FB2D6F6-E1C8-4CC9-A50F-BC454F6E39F8}" type="pres">
      <dgm:prSet presAssocID="{3FA55253-ADF8-49A5-874A-1CC0FB6CED32}" presName="horz1" presStyleCnt="0"/>
      <dgm:spPr/>
    </dgm:pt>
    <dgm:pt modelId="{ACA10E27-5CDB-42CC-876B-20B045733438}" type="pres">
      <dgm:prSet presAssocID="{3FA55253-ADF8-49A5-874A-1CC0FB6CED32}" presName="tx1" presStyleLbl="revTx" presStyleIdx="9" presStyleCnt="10"/>
      <dgm:spPr/>
    </dgm:pt>
    <dgm:pt modelId="{AE32CDAC-4FF8-4415-8967-FE28DD711EB9}" type="pres">
      <dgm:prSet presAssocID="{3FA55253-ADF8-49A5-874A-1CC0FB6CED32}" presName="vert1" presStyleCnt="0"/>
      <dgm:spPr/>
    </dgm:pt>
  </dgm:ptLst>
  <dgm:cxnLst>
    <dgm:cxn modelId="{2808AE0C-F2CC-49D0-BD15-FB15132342F0}" type="presOf" srcId="{3C98A0AD-0FFC-4AB3-B3C9-6688B731D814}" destId="{D188EEBB-908F-4EE5-9AF9-0E04C83A8252}" srcOrd="0" destOrd="0" presId="urn:microsoft.com/office/officeart/2008/layout/LinedList"/>
    <dgm:cxn modelId="{708FC123-D198-4A67-8ACF-8BCC0030947C}" srcId="{5987BFC3-4D6F-4365-B285-874EACD64384}" destId="{3C98A0AD-0FFC-4AB3-B3C9-6688B731D814}" srcOrd="7" destOrd="0" parTransId="{2604C763-A4A0-47AC-A970-92CB422A80C5}" sibTransId="{3E0EE79D-EFB3-4DF0-89FB-862AAF558535}"/>
    <dgm:cxn modelId="{F0883D5B-14C1-4E11-8CD5-F0EC817F3FD6}" type="presOf" srcId="{E20A530E-7C92-421B-A695-8D6B225F1D53}" destId="{FD388DBB-B766-49AD-8FA8-018B1ADFED3F}" srcOrd="0" destOrd="0" presId="urn:microsoft.com/office/officeart/2008/layout/LinedList"/>
    <dgm:cxn modelId="{3E0F0E5E-ED6E-4A38-9492-5A24930C3EDD}" srcId="{5987BFC3-4D6F-4365-B285-874EACD64384}" destId="{4DF2F642-7CC9-4CD5-97D0-6FF58235DBFD}" srcOrd="8" destOrd="0" parTransId="{06D1A634-738C-4A5A-BA45-9BCB693C3482}" sibTransId="{3B288D1E-62CA-4398-92A5-0F5127486F3D}"/>
    <dgm:cxn modelId="{7F22BA66-2776-48B7-B002-40699DAB9E9F}" type="presOf" srcId="{0F2D8B8D-DDB3-4942-82B9-AADA74A4F63A}" destId="{60298309-DF24-4427-889E-E2266AC48894}" srcOrd="0" destOrd="0" presId="urn:microsoft.com/office/officeart/2008/layout/LinedList"/>
    <dgm:cxn modelId="{373C0047-446A-45F6-8D6E-7BA0974E2E0A}" type="presOf" srcId="{983A0E3C-5C7B-4242-9B3D-458671211113}" destId="{57097DF6-9C60-4B85-889A-3CF446C5BD56}" srcOrd="0" destOrd="0" presId="urn:microsoft.com/office/officeart/2008/layout/LinedList"/>
    <dgm:cxn modelId="{A6755049-1E7A-4CDA-AAC5-1E4FECE67A90}" type="presOf" srcId="{4DF2F642-7CC9-4CD5-97D0-6FF58235DBFD}" destId="{187F813C-E417-4698-951D-33C534B8FFDD}" srcOrd="0" destOrd="0" presId="urn:microsoft.com/office/officeart/2008/layout/LinedList"/>
    <dgm:cxn modelId="{880A036D-CC0D-490A-8D3F-07B8678FD76E}" srcId="{5987BFC3-4D6F-4365-B285-874EACD64384}" destId="{0F2D8B8D-DDB3-4942-82B9-AADA74A4F63A}" srcOrd="0" destOrd="0" parTransId="{549C977C-FA92-4237-AA32-DAACE87F39C8}" sibTransId="{57B74CD8-F4F1-43A3-8744-7DBD104B65B1}"/>
    <dgm:cxn modelId="{B019916E-1E38-40CA-BFC5-60A84D26888E}" srcId="{5987BFC3-4D6F-4365-B285-874EACD64384}" destId="{983A0E3C-5C7B-4242-9B3D-458671211113}" srcOrd="5" destOrd="0" parTransId="{C4FA1A64-AF4B-44B3-BFEE-95A658A15981}" sibTransId="{A768D334-AE21-418D-955E-2086E8758641}"/>
    <dgm:cxn modelId="{DB8E8181-32B1-4180-A5C7-23B8539C1B3B}" srcId="{5987BFC3-4D6F-4365-B285-874EACD64384}" destId="{3FBD8F58-17DE-4C7B-8639-7B38C1E8604F}" srcOrd="2" destOrd="0" parTransId="{C985367A-05C2-4956-A23C-8BB2706FF991}" sibTransId="{69F5F0D9-8351-4E46-8C83-259F7374799B}"/>
    <dgm:cxn modelId="{B7242D87-020F-4D15-B982-41FFFB2C978C}" type="presOf" srcId="{5987BFC3-4D6F-4365-B285-874EACD64384}" destId="{4DD0B8B9-A2EF-494A-9335-F227FE9BCC61}" srcOrd="0" destOrd="0" presId="urn:microsoft.com/office/officeart/2008/layout/LinedList"/>
    <dgm:cxn modelId="{85DBD5AA-7475-4E0B-AAA0-5C2ADEA13EAA}" srcId="{5987BFC3-4D6F-4365-B285-874EACD64384}" destId="{3FA55253-ADF8-49A5-874A-1CC0FB6CED32}" srcOrd="9" destOrd="0" parTransId="{ACA647FA-0B3E-4044-91CD-3A6ADF2C4BF5}" sibTransId="{9F5EFC54-D08F-4BB7-8A8B-0246641DD18E}"/>
    <dgm:cxn modelId="{F49B49B8-40CE-4B0A-A19A-A75B714A4EB0}" srcId="{5987BFC3-4D6F-4365-B285-874EACD64384}" destId="{F4B0C123-F992-4319-8759-8DB2F55560A3}" srcOrd="4" destOrd="0" parTransId="{B2C13169-A20E-4301-BD10-89ADEAF5F729}" sibTransId="{775CAC00-4316-4CCA-A51A-76C0A4549159}"/>
    <dgm:cxn modelId="{1D090ACD-2EB9-4385-988A-F3651CF3888E}" srcId="{5987BFC3-4D6F-4365-B285-874EACD64384}" destId="{E20A530E-7C92-421B-A695-8D6B225F1D53}" srcOrd="6" destOrd="0" parTransId="{1617B1F9-D3FE-4625-B5C3-7CE597A84BCA}" sibTransId="{4BA49CF4-9CDA-4425-8982-9E50EF53BD03}"/>
    <dgm:cxn modelId="{5D8758D0-EEE2-44C3-8157-681B69559EF9}" srcId="{5987BFC3-4D6F-4365-B285-874EACD64384}" destId="{4F124017-1E79-4321-BE9B-854D723A8D52}" srcOrd="1" destOrd="0" parTransId="{E1B47E80-02D7-4A3A-BB63-970C2B48FBB8}" sibTransId="{ADBA60D2-6A49-43C1-9DF7-A14D6E24ACE0}"/>
    <dgm:cxn modelId="{B0F426E5-84F1-4CEA-864E-1365BBE2AB04}" type="presOf" srcId="{4F124017-1E79-4321-BE9B-854D723A8D52}" destId="{411EA824-22B3-4FEA-8DC5-C7E2FD07B347}" srcOrd="0" destOrd="0" presId="urn:microsoft.com/office/officeart/2008/layout/LinedList"/>
    <dgm:cxn modelId="{83810EEA-8F51-4192-BD00-9781CADFD310}" type="presOf" srcId="{F4B0C123-F992-4319-8759-8DB2F55560A3}" destId="{775FFF9F-5696-42CB-9AE6-61A4A6273FB7}" srcOrd="0" destOrd="0" presId="urn:microsoft.com/office/officeart/2008/layout/LinedList"/>
    <dgm:cxn modelId="{D75278EB-1E77-474E-8805-6EEC3FF3C625}" type="presOf" srcId="{3FA55253-ADF8-49A5-874A-1CC0FB6CED32}" destId="{ACA10E27-5CDB-42CC-876B-20B045733438}" srcOrd="0" destOrd="0" presId="urn:microsoft.com/office/officeart/2008/layout/LinedList"/>
    <dgm:cxn modelId="{594E0BED-0DB7-4B61-AF83-96E0D8BBADB1}" srcId="{5987BFC3-4D6F-4365-B285-874EACD64384}" destId="{68A9B1E0-9962-4074-888F-A0108D503EF0}" srcOrd="3" destOrd="0" parTransId="{45DE3FAB-46B4-4B7E-BBF2-E4C192265F98}" sibTransId="{88EBD3EF-C9A3-4374-B272-E2AD4D1D7917}"/>
    <dgm:cxn modelId="{6D8399EF-3074-4DDA-95C1-FF8A08D65302}" type="presOf" srcId="{3FBD8F58-17DE-4C7B-8639-7B38C1E8604F}" destId="{800408FE-B6BD-4D9B-B810-6D87058271C5}" srcOrd="0" destOrd="0" presId="urn:microsoft.com/office/officeart/2008/layout/LinedList"/>
    <dgm:cxn modelId="{DD6D84F8-1B46-467C-A4A7-0796B969D0D6}" type="presOf" srcId="{68A9B1E0-9962-4074-888F-A0108D503EF0}" destId="{0D2294E3-5142-4CF6-8F56-FF20DE8D5AEE}" srcOrd="0" destOrd="0" presId="urn:microsoft.com/office/officeart/2008/layout/LinedList"/>
    <dgm:cxn modelId="{F0999F8D-CF3A-4E3A-9A16-1BCC16635AF9}" type="presParOf" srcId="{4DD0B8B9-A2EF-494A-9335-F227FE9BCC61}" destId="{E8CB84F6-F6B0-410D-A2BC-E4089690181C}" srcOrd="0" destOrd="0" presId="urn:microsoft.com/office/officeart/2008/layout/LinedList"/>
    <dgm:cxn modelId="{4B0D46B7-238C-4223-97BC-9A6F0FAB6DDF}" type="presParOf" srcId="{4DD0B8B9-A2EF-494A-9335-F227FE9BCC61}" destId="{A0D200FB-83C4-43D6-9FC8-8D1E844EBEBC}" srcOrd="1" destOrd="0" presId="urn:microsoft.com/office/officeart/2008/layout/LinedList"/>
    <dgm:cxn modelId="{E69E6FD3-CBB6-4AA1-80A2-A5FC269336A7}" type="presParOf" srcId="{A0D200FB-83C4-43D6-9FC8-8D1E844EBEBC}" destId="{60298309-DF24-4427-889E-E2266AC48894}" srcOrd="0" destOrd="0" presId="urn:microsoft.com/office/officeart/2008/layout/LinedList"/>
    <dgm:cxn modelId="{CAD44B89-EF90-4AB8-A9E2-178FB50387B1}" type="presParOf" srcId="{A0D200FB-83C4-43D6-9FC8-8D1E844EBEBC}" destId="{97CC1E6A-8998-414E-A6CF-85A424D99C07}" srcOrd="1" destOrd="0" presId="urn:microsoft.com/office/officeart/2008/layout/LinedList"/>
    <dgm:cxn modelId="{4DF06F39-F61F-454E-9099-E0ACE0CE6A49}" type="presParOf" srcId="{4DD0B8B9-A2EF-494A-9335-F227FE9BCC61}" destId="{0E099BF3-1606-4D8D-94D0-F53AC257256E}" srcOrd="2" destOrd="0" presId="urn:microsoft.com/office/officeart/2008/layout/LinedList"/>
    <dgm:cxn modelId="{80440130-34F1-4C6E-AFB5-5556C288B039}" type="presParOf" srcId="{4DD0B8B9-A2EF-494A-9335-F227FE9BCC61}" destId="{BDC21238-2CCD-469F-8936-DB6B47AB36A1}" srcOrd="3" destOrd="0" presId="urn:microsoft.com/office/officeart/2008/layout/LinedList"/>
    <dgm:cxn modelId="{E5981EA4-871A-4597-A7EC-528E5C6177A0}" type="presParOf" srcId="{BDC21238-2CCD-469F-8936-DB6B47AB36A1}" destId="{411EA824-22B3-4FEA-8DC5-C7E2FD07B347}" srcOrd="0" destOrd="0" presId="urn:microsoft.com/office/officeart/2008/layout/LinedList"/>
    <dgm:cxn modelId="{447C4CEA-C77C-4C7C-9304-2C82C8FE7B75}" type="presParOf" srcId="{BDC21238-2CCD-469F-8936-DB6B47AB36A1}" destId="{D31FBEC6-E095-4F7F-B9B6-680D398BD2C7}" srcOrd="1" destOrd="0" presId="urn:microsoft.com/office/officeart/2008/layout/LinedList"/>
    <dgm:cxn modelId="{077FBAAF-AF04-44D9-A20F-C20B78B77E07}" type="presParOf" srcId="{4DD0B8B9-A2EF-494A-9335-F227FE9BCC61}" destId="{FD662B43-8BFD-422D-96AD-9B829365E14B}" srcOrd="4" destOrd="0" presId="urn:microsoft.com/office/officeart/2008/layout/LinedList"/>
    <dgm:cxn modelId="{98D3FCF8-DADC-4A25-A1A7-B2FE06535589}" type="presParOf" srcId="{4DD0B8B9-A2EF-494A-9335-F227FE9BCC61}" destId="{BBB7A584-38B4-423C-9BA5-6C5FAAA10FE5}" srcOrd="5" destOrd="0" presId="urn:microsoft.com/office/officeart/2008/layout/LinedList"/>
    <dgm:cxn modelId="{AE0FAD90-487A-499D-8107-D11DC07A9133}" type="presParOf" srcId="{BBB7A584-38B4-423C-9BA5-6C5FAAA10FE5}" destId="{800408FE-B6BD-4D9B-B810-6D87058271C5}" srcOrd="0" destOrd="0" presId="urn:microsoft.com/office/officeart/2008/layout/LinedList"/>
    <dgm:cxn modelId="{B7836BFD-175F-4BFA-8743-24CD65ABA39F}" type="presParOf" srcId="{BBB7A584-38B4-423C-9BA5-6C5FAAA10FE5}" destId="{579E8745-346B-473C-8B57-21189FD65D7D}" srcOrd="1" destOrd="0" presId="urn:microsoft.com/office/officeart/2008/layout/LinedList"/>
    <dgm:cxn modelId="{C3550986-F5DB-4433-9B39-E7C32FA3A6F4}" type="presParOf" srcId="{4DD0B8B9-A2EF-494A-9335-F227FE9BCC61}" destId="{0F9BC29D-58BF-47BE-B16A-8DBEDC3698B3}" srcOrd="6" destOrd="0" presId="urn:microsoft.com/office/officeart/2008/layout/LinedList"/>
    <dgm:cxn modelId="{0A2067AF-84A6-4259-A5BF-0334079B57E1}" type="presParOf" srcId="{4DD0B8B9-A2EF-494A-9335-F227FE9BCC61}" destId="{37189525-AAE6-4A19-ABEC-D371D1FB26B6}" srcOrd="7" destOrd="0" presId="urn:microsoft.com/office/officeart/2008/layout/LinedList"/>
    <dgm:cxn modelId="{EBF89A33-D132-4BDB-BC43-9F8A7121F14C}" type="presParOf" srcId="{37189525-AAE6-4A19-ABEC-D371D1FB26B6}" destId="{0D2294E3-5142-4CF6-8F56-FF20DE8D5AEE}" srcOrd="0" destOrd="0" presId="urn:microsoft.com/office/officeart/2008/layout/LinedList"/>
    <dgm:cxn modelId="{BC9C2877-D1DF-4684-A95A-908F2E7AE638}" type="presParOf" srcId="{37189525-AAE6-4A19-ABEC-D371D1FB26B6}" destId="{18154144-D61F-401A-AD13-D6492DE2BBEB}" srcOrd="1" destOrd="0" presId="urn:microsoft.com/office/officeart/2008/layout/LinedList"/>
    <dgm:cxn modelId="{9D920294-4E0B-4E15-8AC6-8550C9408291}" type="presParOf" srcId="{4DD0B8B9-A2EF-494A-9335-F227FE9BCC61}" destId="{3DA775AD-EB82-4AE5-9A17-917FFC18B8F9}" srcOrd="8" destOrd="0" presId="urn:microsoft.com/office/officeart/2008/layout/LinedList"/>
    <dgm:cxn modelId="{0B59B44B-4230-4903-A96B-B95301260D9F}" type="presParOf" srcId="{4DD0B8B9-A2EF-494A-9335-F227FE9BCC61}" destId="{2EBFE495-8849-49F6-BDCF-5471DF83DC0D}" srcOrd="9" destOrd="0" presId="urn:microsoft.com/office/officeart/2008/layout/LinedList"/>
    <dgm:cxn modelId="{DFBEDCEE-BAAE-41D7-B3F6-ECBBA23413BD}" type="presParOf" srcId="{2EBFE495-8849-49F6-BDCF-5471DF83DC0D}" destId="{775FFF9F-5696-42CB-9AE6-61A4A6273FB7}" srcOrd="0" destOrd="0" presId="urn:microsoft.com/office/officeart/2008/layout/LinedList"/>
    <dgm:cxn modelId="{87D1AC15-B43A-4D37-8DF3-F2FFC93D1802}" type="presParOf" srcId="{2EBFE495-8849-49F6-BDCF-5471DF83DC0D}" destId="{F1ABF84D-2461-46A2-AF3B-E1479E97F85F}" srcOrd="1" destOrd="0" presId="urn:microsoft.com/office/officeart/2008/layout/LinedList"/>
    <dgm:cxn modelId="{92E1CEEE-422F-4907-B329-11A648EA9E29}" type="presParOf" srcId="{4DD0B8B9-A2EF-494A-9335-F227FE9BCC61}" destId="{F058E6A7-3FA6-439C-B54B-D849406599A7}" srcOrd="10" destOrd="0" presId="urn:microsoft.com/office/officeart/2008/layout/LinedList"/>
    <dgm:cxn modelId="{6F2DD2A0-BD77-4B99-9828-36B032B8A724}" type="presParOf" srcId="{4DD0B8B9-A2EF-494A-9335-F227FE9BCC61}" destId="{F33C61DA-0F38-4D41-B9D4-B553B3F57033}" srcOrd="11" destOrd="0" presId="urn:microsoft.com/office/officeart/2008/layout/LinedList"/>
    <dgm:cxn modelId="{2DEF3CD5-6D20-433D-AF4B-45FA87EBC26C}" type="presParOf" srcId="{F33C61DA-0F38-4D41-B9D4-B553B3F57033}" destId="{57097DF6-9C60-4B85-889A-3CF446C5BD56}" srcOrd="0" destOrd="0" presId="urn:microsoft.com/office/officeart/2008/layout/LinedList"/>
    <dgm:cxn modelId="{30F952F1-6199-4203-BB52-018C8B8FDD69}" type="presParOf" srcId="{F33C61DA-0F38-4D41-B9D4-B553B3F57033}" destId="{96C94B8F-C071-48B1-93D7-D12E8EDC782D}" srcOrd="1" destOrd="0" presId="urn:microsoft.com/office/officeart/2008/layout/LinedList"/>
    <dgm:cxn modelId="{2B4D6349-7263-4EF1-982A-3B1529823EE6}" type="presParOf" srcId="{4DD0B8B9-A2EF-494A-9335-F227FE9BCC61}" destId="{6E1E32FB-E341-4DE5-B77A-37C6B5ADD986}" srcOrd="12" destOrd="0" presId="urn:microsoft.com/office/officeart/2008/layout/LinedList"/>
    <dgm:cxn modelId="{954BC374-EFEB-4DCA-811D-88D6742D80B3}" type="presParOf" srcId="{4DD0B8B9-A2EF-494A-9335-F227FE9BCC61}" destId="{B5EAA07D-BBDF-4404-AB12-8BCDB15B12D1}" srcOrd="13" destOrd="0" presId="urn:microsoft.com/office/officeart/2008/layout/LinedList"/>
    <dgm:cxn modelId="{DBED73F0-9688-43A7-BF17-D45588FCB4B1}" type="presParOf" srcId="{B5EAA07D-BBDF-4404-AB12-8BCDB15B12D1}" destId="{FD388DBB-B766-49AD-8FA8-018B1ADFED3F}" srcOrd="0" destOrd="0" presId="urn:microsoft.com/office/officeart/2008/layout/LinedList"/>
    <dgm:cxn modelId="{1796596F-61C2-4B48-8D2C-245EF6A62A4F}" type="presParOf" srcId="{B5EAA07D-BBDF-4404-AB12-8BCDB15B12D1}" destId="{73664FED-F9C3-4769-AC43-284A7EF5806E}" srcOrd="1" destOrd="0" presId="urn:microsoft.com/office/officeart/2008/layout/LinedList"/>
    <dgm:cxn modelId="{E09F0D63-4A4A-4658-9587-B1D64E260A2B}" type="presParOf" srcId="{4DD0B8B9-A2EF-494A-9335-F227FE9BCC61}" destId="{5F7D0DDF-9EA5-4A58-85D9-791B6C141B98}" srcOrd="14" destOrd="0" presId="urn:microsoft.com/office/officeart/2008/layout/LinedList"/>
    <dgm:cxn modelId="{6FE8281E-4178-43FB-9675-74D2DD2F6206}" type="presParOf" srcId="{4DD0B8B9-A2EF-494A-9335-F227FE9BCC61}" destId="{A96EE119-604C-4864-927C-3FEB5F830555}" srcOrd="15" destOrd="0" presId="urn:microsoft.com/office/officeart/2008/layout/LinedList"/>
    <dgm:cxn modelId="{DA3B9F6C-067A-452F-92B2-7E46B45DF515}" type="presParOf" srcId="{A96EE119-604C-4864-927C-3FEB5F830555}" destId="{D188EEBB-908F-4EE5-9AF9-0E04C83A8252}" srcOrd="0" destOrd="0" presId="urn:microsoft.com/office/officeart/2008/layout/LinedList"/>
    <dgm:cxn modelId="{B7E30501-3D47-40C7-83CF-95471D1BFF51}" type="presParOf" srcId="{A96EE119-604C-4864-927C-3FEB5F830555}" destId="{D968354F-5BF4-4933-9BC3-222707EC096C}" srcOrd="1" destOrd="0" presId="urn:microsoft.com/office/officeart/2008/layout/LinedList"/>
    <dgm:cxn modelId="{4DEB0296-9008-490B-AC5D-D31347013E68}" type="presParOf" srcId="{4DD0B8B9-A2EF-494A-9335-F227FE9BCC61}" destId="{08E784EB-A7BD-49E6-AC3C-73914617A0EC}" srcOrd="16" destOrd="0" presId="urn:microsoft.com/office/officeart/2008/layout/LinedList"/>
    <dgm:cxn modelId="{4EF01979-96B0-4E22-94E3-6A9D14B750DC}" type="presParOf" srcId="{4DD0B8B9-A2EF-494A-9335-F227FE9BCC61}" destId="{C265FD3A-6A76-439B-B517-4C07C9D82DDB}" srcOrd="17" destOrd="0" presId="urn:microsoft.com/office/officeart/2008/layout/LinedList"/>
    <dgm:cxn modelId="{9487DB07-BB0C-4EBA-A02C-5B9D7AF994B5}" type="presParOf" srcId="{C265FD3A-6A76-439B-B517-4C07C9D82DDB}" destId="{187F813C-E417-4698-951D-33C534B8FFDD}" srcOrd="0" destOrd="0" presId="urn:microsoft.com/office/officeart/2008/layout/LinedList"/>
    <dgm:cxn modelId="{38CA8165-BD10-44D6-956E-EC1497D0141A}" type="presParOf" srcId="{C265FD3A-6A76-439B-B517-4C07C9D82DDB}" destId="{62049DB3-7998-440F-B4F6-64FB41E7C5CF}" srcOrd="1" destOrd="0" presId="urn:microsoft.com/office/officeart/2008/layout/LinedList"/>
    <dgm:cxn modelId="{3CF37762-AE87-4334-86D2-C19FBFB0E993}" type="presParOf" srcId="{4DD0B8B9-A2EF-494A-9335-F227FE9BCC61}" destId="{01EAD34C-DEB8-4852-A023-484C61A6B784}" srcOrd="18" destOrd="0" presId="urn:microsoft.com/office/officeart/2008/layout/LinedList"/>
    <dgm:cxn modelId="{C0D1BBA4-DABE-4032-9AF0-7738098D8333}" type="presParOf" srcId="{4DD0B8B9-A2EF-494A-9335-F227FE9BCC61}" destId="{3FB2D6F6-E1C8-4CC9-A50F-BC454F6E39F8}" srcOrd="19" destOrd="0" presId="urn:microsoft.com/office/officeart/2008/layout/LinedList"/>
    <dgm:cxn modelId="{A9ECA1E3-BEAD-43BB-B258-0C0D6FAAB43B}" type="presParOf" srcId="{3FB2D6F6-E1C8-4CC9-A50F-BC454F6E39F8}" destId="{ACA10E27-5CDB-42CC-876B-20B045733438}" srcOrd="0" destOrd="0" presId="urn:microsoft.com/office/officeart/2008/layout/LinedList"/>
    <dgm:cxn modelId="{3BBC1796-8299-4910-B76F-0143EF737A32}" type="presParOf" srcId="{3FB2D6F6-E1C8-4CC9-A50F-BC454F6E39F8}" destId="{AE32CDAC-4FF8-4415-8967-FE28DD711EB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B84F6-F6B0-410D-A2BC-E4089690181C}">
      <dsp:nvSpPr>
        <dsp:cNvPr id="0" name=""/>
        <dsp:cNvSpPr/>
      </dsp:nvSpPr>
      <dsp:spPr>
        <a:xfrm>
          <a:off x="0" y="501"/>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298309-DF24-4427-889E-E2266AC48894}">
      <dsp:nvSpPr>
        <dsp:cNvPr id="0" name=""/>
        <dsp:cNvSpPr/>
      </dsp:nvSpPr>
      <dsp:spPr>
        <a:xfrm>
          <a:off x="0" y="501"/>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latin typeface="Ubuntu"/>
            </a:rPr>
            <a:t>2003: </a:t>
          </a:r>
          <a:r>
            <a:rPr lang="en-US" sz="1600" b="0" kern="1200">
              <a:latin typeface="Ubuntu"/>
            </a:rPr>
            <a:t>Modern vaping devices first patented  in China</a:t>
          </a:r>
        </a:p>
      </dsp:txBody>
      <dsp:txXfrm>
        <a:off x="0" y="501"/>
        <a:ext cx="5664700" cy="410332"/>
      </dsp:txXfrm>
    </dsp:sp>
    <dsp:sp modelId="{0E099BF3-1606-4D8D-94D0-F53AC257256E}">
      <dsp:nvSpPr>
        <dsp:cNvPr id="0" name=""/>
        <dsp:cNvSpPr/>
      </dsp:nvSpPr>
      <dsp:spPr>
        <a:xfrm>
          <a:off x="0" y="410833"/>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1EA824-22B3-4FEA-8DC5-C7E2FD07B347}">
      <dsp:nvSpPr>
        <dsp:cNvPr id="0" name=""/>
        <dsp:cNvSpPr/>
      </dsp:nvSpPr>
      <dsp:spPr>
        <a:xfrm>
          <a:off x="0" y="410833"/>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kern="1200">
              <a:latin typeface="Ubuntu"/>
            </a:rPr>
            <a:t>~ 2008: </a:t>
          </a:r>
          <a:r>
            <a:rPr lang="en-US" sz="1600" b="0" kern="1200">
              <a:latin typeface="Ubuntu"/>
            </a:rPr>
            <a:t>Enter</a:t>
          </a:r>
          <a:r>
            <a:rPr lang="en-US" sz="1600" b="1" kern="1200">
              <a:latin typeface="Ubuntu"/>
            </a:rPr>
            <a:t> </a:t>
          </a:r>
          <a:r>
            <a:rPr lang="en-US" sz="1600" b="0" kern="1200">
              <a:latin typeface="Ubuntu"/>
            </a:rPr>
            <a:t>UK market </a:t>
          </a:r>
        </a:p>
      </dsp:txBody>
      <dsp:txXfrm>
        <a:off x="0" y="410833"/>
        <a:ext cx="5664700" cy="410332"/>
      </dsp:txXfrm>
    </dsp:sp>
    <dsp:sp modelId="{FD662B43-8BFD-422D-96AD-9B829365E14B}">
      <dsp:nvSpPr>
        <dsp:cNvPr id="0" name=""/>
        <dsp:cNvSpPr/>
      </dsp:nvSpPr>
      <dsp:spPr>
        <a:xfrm>
          <a:off x="0" y="821166"/>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0408FE-B6BD-4D9B-B810-6D87058271C5}">
      <dsp:nvSpPr>
        <dsp:cNvPr id="0" name=""/>
        <dsp:cNvSpPr/>
      </dsp:nvSpPr>
      <dsp:spPr>
        <a:xfrm>
          <a:off x="0" y="821166"/>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latin typeface="Ubuntu"/>
            </a:rPr>
            <a:t>Early devices look like cigarettes: ‘cig a like’</a:t>
          </a:r>
        </a:p>
      </dsp:txBody>
      <dsp:txXfrm>
        <a:off x="0" y="821166"/>
        <a:ext cx="5664700" cy="410332"/>
      </dsp:txXfrm>
    </dsp:sp>
    <dsp:sp modelId="{0F9BC29D-58BF-47BE-B16A-8DBEDC3698B3}">
      <dsp:nvSpPr>
        <dsp:cNvPr id="0" name=""/>
        <dsp:cNvSpPr/>
      </dsp:nvSpPr>
      <dsp:spPr>
        <a:xfrm>
          <a:off x="0" y="1231498"/>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2294E3-5142-4CF6-8F56-FF20DE8D5AEE}">
      <dsp:nvSpPr>
        <dsp:cNvPr id="0" name=""/>
        <dsp:cNvSpPr/>
      </dsp:nvSpPr>
      <dsp:spPr>
        <a:xfrm>
          <a:off x="0" y="1231498"/>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latin typeface="Ubuntu"/>
            </a:rPr>
            <a:t>Marketed at smokers as cessation device</a:t>
          </a:r>
        </a:p>
      </dsp:txBody>
      <dsp:txXfrm>
        <a:off x="0" y="1231498"/>
        <a:ext cx="5664700" cy="410332"/>
      </dsp:txXfrm>
    </dsp:sp>
    <dsp:sp modelId="{3DA775AD-EB82-4AE5-9A17-917FFC18B8F9}">
      <dsp:nvSpPr>
        <dsp:cNvPr id="0" name=""/>
        <dsp:cNvSpPr/>
      </dsp:nvSpPr>
      <dsp:spPr>
        <a:xfrm>
          <a:off x="0" y="1641831"/>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5FFF9F-5696-42CB-9AE6-61A4A6273FB7}">
      <dsp:nvSpPr>
        <dsp:cNvPr id="0" name=""/>
        <dsp:cNvSpPr/>
      </dsp:nvSpPr>
      <dsp:spPr>
        <a:xfrm>
          <a:off x="0" y="1641831"/>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latin typeface="Ubuntu"/>
            </a:rPr>
            <a:t>Relatively poor at delivering nicotine compared to tobacco</a:t>
          </a:r>
        </a:p>
      </dsp:txBody>
      <dsp:txXfrm>
        <a:off x="0" y="1641831"/>
        <a:ext cx="5664700" cy="410332"/>
      </dsp:txXfrm>
    </dsp:sp>
    <dsp:sp modelId="{F058E6A7-3FA6-439C-B54B-D849406599A7}">
      <dsp:nvSpPr>
        <dsp:cNvPr id="0" name=""/>
        <dsp:cNvSpPr/>
      </dsp:nvSpPr>
      <dsp:spPr>
        <a:xfrm>
          <a:off x="0" y="2052163"/>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097DF6-9C60-4B85-889A-3CF446C5BD56}">
      <dsp:nvSpPr>
        <dsp:cNvPr id="0" name=""/>
        <dsp:cNvSpPr/>
      </dsp:nvSpPr>
      <dsp:spPr>
        <a:xfrm>
          <a:off x="0" y="2052164"/>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kern="1200">
              <a:latin typeface="Ubuntu"/>
            </a:rPr>
            <a:t>2009:</a:t>
          </a:r>
          <a:r>
            <a:rPr lang="en-US" sz="1600" kern="1200">
              <a:latin typeface="Ubuntu"/>
            </a:rPr>
            <a:t> Pen devices </a:t>
          </a:r>
        </a:p>
      </dsp:txBody>
      <dsp:txXfrm>
        <a:off x="0" y="2052164"/>
        <a:ext cx="5664700" cy="410332"/>
      </dsp:txXfrm>
    </dsp:sp>
    <dsp:sp modelId="{6E1E32FB-E341-4DE5-B77A-37C6B5ADD986}">
      <dsp:nvSpPr>
        <dsp:cNvPr id="0" name=""/>
        <dsp:cNvSpPr/>
      </dsp:nvSpPr>
      <dsp:spPr>
        <a:xfrm>
          <a:off x="0" y="2462496"/>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388DBB-B766-49AD-8FA8-018B1ADFED3F}">
      <dsp:nvSpPr>
        <dsp:cNvPr id="0" name=""/>
        <dsp:cNvSpPr/>
      </dsp:nvSpPr>
      <dsp:spPr>
        <a:xfrm>
          <a:off x="0" y="2462496"/>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b="1" kern="1200">
              <a:latin typeface="Ubuntu"/>
            </a:rPr>
            <a:t>2011:</a:t>
          </a:r>
          <a:r>
            <a:rPr lang="en-US" sz="1600" kern="1200">
              <a:latin typeface="Ubuntu"/>
            </a:rPr>
            <a:t> Tanks </a:t>
          </a:r>
        </a:p>
      </dsp:txBody>
      <dsp:txXfrm>
        <a:off x="0" y="2462496"/>
        <a:ext cx="5664700" cy="410332"/>
      </dsp:txXfrm>
    </dsp:sp>
    <dsp:sp modelId="{5F7D0DDF-9EA5-4A58-85D9-791B6C141B98}">
      <dsp:nvSpPr>
        <dsp:cNvPr id="0" name=""/>
        <dsp:cNvSpPr/>
      </dsp:nvSpPr>
      <dsp:spPr>
        <a:xfrm>
          <a:off x="0" y="2872829"/>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88EEBB-908F-4EE5-9AF9-0E04C83A8252}">
      <dsp:nvSpPr>
        <dsp:cNvPr id="0" name=""/>
        <dsp:cNvSpPr/>
      </dsp:nvSpPr>
      <dsp:spPr>
        <a:xfrm>
          <a:off x="0" y="2872829"/>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latin typeface="Ubuntu"/>
            </a:rPr>
            <a:t>2015</a:t>
          </a:r>
          <a:r>
            <a:rPr lang="en-US" sz="1600" kern="1200">
              <a:latin typeface="Ubuntu"/>
            </a:rPr>
            <a:t>: Law to prevent sales to under 18s</a:t>
          </a:r>
        </a:p>
      </dsp:txBody>
      <dsp:txXfrm>
        <a:off x="0" y="2872829"/>
        <a:ext cx="5664700" cy="410332"/>
      </dsp:txXfrm>
    </dsp:sp>
    <dsp:sp modelId="{08E784EB-A7BD-49E6-AC3C-73914617A0EC}">
      <dsp:nvSpPr>
        <dsp:cNvPr id="0" name=""/>
        <dsp:cNvSpPr/>
      </dsp:nvSpPr>
      <dsp:spPr>
        <a:xfrm>
          <a:off x="0" y="3283161"/>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7F813C-E417-4698-951D-33C534B8FFDD}">
      <dsp:nvSpPr>
        <dsp:cNvPr id="0" name=""/>
        <dsp:cNvSpPr/>
      </dsp:nvSpPr>
      <dsp:spPr>
        <a:xfrm>
          <a:off x="0" y="3283161"/>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solidFill>
                <a:srgbClr val="000000"/>
              </a:solidFill>
              <a:latin typeface="Ubuntu"/>
              <a:ea typeface="Calibri"/>
              <a:cs typeface="Calibri"/>
            </a:rPr>
            <a:t>Early 2020s</a:t>
          </a:r>
          <a:r>
            <a:rPr lang="en-US" sz="1600" b="0" kern="1200">
              <a:solidFill>
                <a:srgbClr val="000000"/>
              </a:solidFill>
              <a:latin typeface="Ubuntu"/>
              <a:ea typeface="Calibri"/>
              <a:cs typeface="Calibri"/>
            </a:rPr>
            <a:t>: Rise in disposable/single use vapes</a:t>
          </a:r>
          <a:endParaRPr lang="en-US" sz="1600" b="0" kern="1200">
            <a:solidFill>
              <a:srgbClr val="000000"/>
            </a:solidFill>
            <a:latin typeface="Ubuntu"/>
          </a:endParaRPr>
        </a:p>
      </dsp:txBody>
      <dsp:txXfrm>
        <a:off x="0" y="3283161"/>
        <a:ext cx="5664700" cy="410332"/>
      </dsp:txXfrm>
    </dsp:sp>
    <dsp:sp modelId="{01EAD34C-DEB8-4852-A023-484C61A6B784}">
      <dsp:nvSpPr>
        <dsp:cNvPr id="0" name=""/>
        <dsp:cNvSpPr/>
      </dsp:nvSpPr>
      <dsp:spPr>
        <a:xfrm>
          <a:off x="0" y="3693494"/>
          <a:ext cx="5664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A10E27-5CDB-42CC-876B-20B045733438}">
      <dsp:nvSpPr>
        <dsp:cNvPr id="0" name=""/>
        <dsp:cNvSpPr/>
      </dsp:nvSpPr>
      <dsp:spPr>
        <a:xfrm>
          <a:off x="0" y="3693494"/>
          <a:ext cx="5664700" cy="410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latin typeface="Ubuntu"/>
            </a:rPr>
            <a:t>2025:</a:t>
          </a:r>
          <a:r>
            <a:rPr lang="en-US" sz="1600" kern="1200">
              <a:latin typeface="Ubuntu"/>
            </a:rPr>
            <a:t> Likely ban on sale of disposable vapes</a:t>
          </a:r>
        </a:p>
      </dsp:txBody>
      <dsp:txXfrm>
        <a:off x="0" y="3693494"/>
        <a:ext cx="5664700" cy="41033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470291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5/29/2024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3"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285750" y="2396350"/>
            <a:ext cx="5747438" cy="965089"/>
          </a:xfrm>
        </p:spPr>
        <p:txBody>
          <a:bodyPr/>
          <a:lstStyle/>
          <a:p>
            <a:r>
              <a:rPr lang="en-US">
                <a:latin typeface="Ubuntu"/>
                <a:ea typeface="Verdana"/>
              </a:rPr>
              <a:t>What are vaping devices?</a:t>
            </a:r>
          </a:p>
        </p:txBody>
      </p:sp>
      <p:sp>
        <p:nvSpPr>
          <p:cNvPr id="3" name="Text Placeholder 8">
            <a:extLst>
              <a:ext uri="{FF2B5EF4-FFF2-40B4-BE49-F238E27FC236}">
                <a16:creationId xmlns:a16="http://schemas.microsoft.com/office/drawing/2014/main" id="{24D84E20-02A1-FA3E-6382-4921CD448E5A}"/>
              </a:ext>
            </a:extLst>
          </p:cNvPr>
          <p:cNvSpPr>
            <a:spLocks noGrp="1"/>
          </p:cNvSpPr>
          <p:nvPr/>
        </p:nvSpPr>
        <p:spPr>
          <a:xfrm>
            <a:off x="335230" y="3434048"/>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7" name="Picture Placeholder 6" descr="A hand holding a plastic bag full of objects&#10;&#10;Description automatically generated">
            <a:extLst>
              <a:ext uri="{FF2B5EF4-FFF2-40B4-BE49-F238E27FC236}">
                <a16:creationId xmlns:a16="http://schemas.microsoft.com/office/drawing/2014/main" id="{2B30791B-8F9B-DFDF-9E99-C85A92F94223}"/>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9268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B25BA11-FE42-989F-6610-6DC65211B677}"/>
              </a:ext>
            </a:extLst>
          </p:cNvPr>
          <p:cNvSpPr>
            <a:spLocks noGrp="1"/>
          </p:cNvSpPr>
          <p:nvPr>
            <p:ph type="body" sz="quarter" idx="11"/>
          </p:nvPr>
        </p:nvSpPr>
        <p:spPr>
          <a:xfrm>
            <a:off x="259387" y="2095786"/>
            <a:ext cx="5455287" cy="2175912"/>
          </a:xfrm>
        </p:spPr>
        <p:txBody>
          <a:bodyPr anchor="t">
            <a:noAutofit/>
          </a:bodyPr>
          <a:lstStyle/>
          <a:p>
            <a:pPr>
              <a:lnSpc>
                <a:spcPct val="100000"/>
              </a:lnSpc>
            </a:pPr>
            <a:r>
              <a:rPr lang="en-US" sz="1800" b="0" dirty="0">
                <a:latin typeface="Ubuntu"/>
                <a:ea typeface="+mn-lt"/>
                <a:cs typeface="+mn-lt"/>
              </a:rPr>
              <a:t>The terms ‘vaping device(s)’ and ‘vaping product(s)’ are used to describe e-cigarettes, ENDS (electronic nicotine delivery systems) or vapes and refill containers (e-liquids) intended for nicotine vaping.</a:t>
            </a:r>
            <a:endParaRPr lang="en-US" sz="1800" b="0" dirty="0">
              <a:latin typeface="Ubuntu"/>
            </a:endParaRPr>
          </a:p>
          <a:p>
            <a:pPr>
              <a:lnSpc>
                <a:spcPct val="100000"/>
              </a:lnSpc>
            </a:pPr>
            <a:r>
              <a:rPr lang="en-US" sz="1800" b="0" dirty="0">
                <a:latin typeface="Ubuntu"/>
                <a:ea typeface="+mn-lt"/>
                <a:cs typeface="+mn-lt"/>
              </a:rPr>
              <a:t>Vaping devices do not always contain nicotine. </a:t>
            </a:r>
          </a:p>
          <a:p>
            <a:pPr>
              <a:lnSpc>
                <a:spcPct val="100000"/>
              </a:lnSpc>
            </a:pPr>
            <a:r>
              <a:rPr lang="en-US" sz="1800" b="0" dirty="0">
                <a:latin typeface="Ubuntu"/>
                <a:ea typeface="+mn-lt"/>
                <a:cs typeface="+mn-lt"/>
              </a:rPr>
              <a:t>We use the term ‘vapers’ to refer to people who regularly use vaping devices and ‘vaping’ as the act of using a vaping product. </a:t>
            </a:r>
            <a:endParaRPr lang="en-US" sz="1800" b="0" dirty="0">
              <a:latin typeface="Ubuntu"/>
              <a:cs typeface="Calibri"/>
            </a:endParaRPr>
          </a:p>
        </p:txBody>
      </p:sp>
      <p:sp>
        <p:nvSpPr>
          <p:cNvPr id="2" name="Text Placeholder 6">
            <a:extLst>
              <a:ext uri="{FF2B5EF4-FFF2-40B4-BE49-F238E27FC236}">
                <a16:creationId xmlns:a16="http://schemas.microsoft.com/office/drawing/2014/main" id="{4D00651F-E518-BDD5-2BDD-2203DFCD0F0D}"/>
              </a:ext>
            </a:extLst>
          </p:cNvPr>
          <p:cNvSpPr txBox="1">
            <a:spLocks/>
          </p:cNvSpPr>
          <p:nvPr/>
        </p:nvSpPr>
        <p:spPr>
          <a:xfrm>
            <a:off x="316252" y="1103716"/>
            <a:ext cx="5279490" cy="61926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What are vaping devices?</a:t>
            </a:r>
          </a:p>
        </p:txBody>
      </p:sp>
      <p:pic>
        <p:nvPicPr>
          <p:cNvPr id="8" name="Picture 7">
            <a:extLst>
              <a:ext uri="{FF2B5EF4-FFF2-40B4-BE49-F238E27FC236}">
                <a16:creationId xmlns:a16="http://schemas.microsoft.com/office/drawing/2014/main" id="{8F298E66-AD0B-C938-18B1-648DE7C342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pic>
        <p:nvPicPr>
          <p:cNvPr id="6" name="Picture Placeholder 5" descr="A person holding a group of pens&#10;&#10;Description automatically generated">
            <a:extLst>
              <a:ext uri="{FF2B5EF4-FFF2-40B4-BE49-F238E27FC236}">
                <a16:creationId xmlns:a16="http://schemas.microsoft.com/office/drawing/2014/main" id="{D4002F4C-A67D-9FAF-1E91-F7B12632814B}"/>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b="-161"/>
          <a:stretch/>
        </p:blipFill>
        <p:spPr>
          <a:xfrm>
            <a:off x="6442364" y="1105168"/>
            <a:ext cx="4717081" cy="5102901"/>
          </a:xfrm>
        </p:spPr>
      </p:pic>
    </p:spTree>
    <p:extLst>
      <p:ext uri="{BB962C8B-B14F-4D97-AF65-F5344CB8AC3E}">
        <p14:creationId xmlns:p14="http://schemas.microsoft.com/office/powerpoint/2010/main" val="1321067552"/>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C0476-F8A5-EF7E-B816-A56B67A6845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138D899-D85C-8F66-5DDB-68B854241CA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278365" y="4634836"/>
            <a:ext cx="3010823" cy="2223164"/>
          </a:xfrm>
          <a:prstGeom prst="rect">
            <a:avLst/>
          </a:prstGeom>
        </p:spPr>
      </p:pic>
      <p:sp>
        <p:nvSpPr>
          <p:cNvPr id="10" name="Text Placeholder 8">
            <a:extLst>
              <a:ext uri="{FF2B5EF4-FFF2-40B4-BE49-F238E27FC236}">
                <a16:creationId xmlns:a16="http://schemas.microsoft.com/office/drawing/2014/main" id="{3E2602DF-5B0A-F734-EFCC-6FD927E3BBB6}"/>
              </a:ext>
            </a:extLst>
          </p:cNvPr>
          <p:cNvSpPr txBox="1">
            <a:spLocks/>
          </p:cNvSpPr>
          <p:nvPr/>
        </p:nvSpPr>
        <p:spPr>
          <a:xfrm>
            <a:off x="229974" y="2098196"/>
            <a:ext cx="6845081" cy="338094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latin typeface="Ubuntu"/>
                <a:ea typeface="+mn-lt"/>
                <a:cs typeface="+mn-lt"/>
              </a:rPr>
              <a:t>Vaping devices are battery-powered devices that heat a liquid to produce an aerosol that is inhaled (breathed into the lungs).</a:t>
            </a:r>
            <a:endParaRPr lang="en-US" dirty="0"/>
          </a:p>
          <a:p>
            <a:pPr marL="0" indent="0">
              <a:buNone/>
            </a:pPr>
            <a:r>
              <a:rPr lang="en-US" sz="1800" dirty="0">
                <a:latin typeface="Ubuntu"/>
                <a:ea typeface="+mn-lt"/>
                <a:cs typeface="+mn-lt"/>
              </a:rPr>
              <a:t>The liquid usually contains nicotine, although some vapes are available without nicotine. </a:t>
            </a:r>
          </a:p>
          <a:p>
            <a:pPr marL="0" indent="0">
              <a:buNone/>
            </a:pPr>
            <a:r>
              <a:rPr lang="en-US" sz="1800" dirty="0">
                <a:latin typeface="Ubuntu"/>
                <a:ea typeface="+mn-lt"/>
                <a:cs typeface="+mn-lt"/>
              </a:rPr>
              <a:t>Vapes contains different levels (or strengths) of nicotine depending on the brand. The Tobacco and Related Products Regulations (2016) places restrictions on the amount of nicotine a vape should contain </a:t>
            </a:r>
            <a:r>
              <a:rPr lang="en-US" sz="1400" dirty="0">
                <a:latin typeface="Ubuntu"/>
                <a:ea typeface="+mn-lt"/>
                <a:cs typeface="+mn-lt"/>
              </a:rPr>
              <a:t>(</a:t>
            </a:r>
            <a:r>
              <a:rPr lang="en-US" sz="1800" dirty="0">
                <a:latin typeface="Ubuntu"/>
                <a:ea typeface="+mn-lt"/>
                <a:cs typeface="+mn-lt"/>
              </a:rPr>
              <a:t>see Law and Regulations Knowledge Bank). </a:t>
            </a:r>
          </a:p>
          <a:p>
            <a:pPr marL="0" indent="0">
              <a:buNone/>
            </a:pPr>
            <a:r>
              <a:rPr lang="en-US" sz="1800" dirty="0">
                <a:latin typeface="Ubuntu"/>
                <a:ea typeface="+mn-lt"/>
                <a:cs typeface="+mn-lt"/>
              </a:rPr>
              <a:t>Vapes can either be rechargeable or disposable.</a:t>
            </a:r>
          </a:p>
          <a:p>
            <a:pPr marL="0" indent="0">
              <a:buNone/>
            </a:pPr>
            <a:r>
              <a:rPr lang="en-US" sz="1800" dirty="0">
                <a:latin typeface="Ubuntu"/>
                <a:ea typeface="+mn-lt"/>
                <a:cs typeface="+mn-lt"/>
              </a:rPr>
              <a:t>Vapes come in a variety of </a:t>
            </a:r>
            <a:r>
              <a:rPr lang="en-US" sz="1800" dirty="0" err="1">
                <a:latin typeface="Ubuntu"/>
                <a:ea typeface="+mn-lt"/>
                <a:cs typeface="+mn-lt"/>
              </a:rPr>
              <a:t>flavours</a:t>
            </a:r>
            <a:r>
              <a:rPr lang="en-US" sz="1800" dirty="0">
                <a:latin typeface="Ubuntu"/>
                <a:ea typeface="+mn-lt"/>
                <a:cs typeface="+mn-lt"/>
              </a:rPr>
              <a:t>.</a:t>
            </a:r>
          </a:p>
          <a:p>
            <a:pPr marL="0" indent="0">
              <a:buNone/>
            </a:pPr>
            <a:r>
              <a:rPr lang="en-US" sz="1800" dirty="0">
                <a:latin typeface="Ubuntu"/>
                <a:ea typeface="+mn-lt"/>
                <a:cs typeface="+mn-lt"/>
              </a:rPr>
              <a:t>Vaping devices are sometimes made to look like everyday items such as pens and USB memory sticks.</a:t>
            </a:r>
          </a:p>
          <a:p>
            <a:pPr marL="0" indent="0">
              <a:buNone/>
            </a:pPr>
            <a:r>
              <a:rPr lang="en-US" sz="1800" dirty="0">
                <a:latin typeface="Ubuntu"/>
                <a:cs typeface="Calibri" panose="020F0502020204030204"/>
              </a:rPr>
              <a:t>Vaping devices should not be used by children and young people.</a:t>
            </a:r>
          </a:p>
        </p:txBody>
      </p:sp>
      <p:sp>
        <p:nvSpPr>
          <p:cNvPr id="13" name="Rounded Rectangle 12">
            <a:extLst>
              <a:ext uri="{FF2B5EF4-FFF2-40B4-BE49-F238E27FC236}">
                <a16:creationId xmlns:a16="http://schemas.microsoft.com/office/drawing/2014/main" id="{B3B8D51F-720E-1545-B084-3B37EB9DD169}"/>
              </a:ext>
            </a:extLst>
          </p:cNvPr>
          <p:cNvSpPr/>
          <p:nvPr/>
        </p:nvSpPr>
        <p:spPr>
          <a:xfrm>
            <a:off x="225267" y="1040567"/>
            <a:ext cx="728054"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8">
            <a:extLst>
              <a:ext uri="{FF2B5EF4-FFF2-40B4-BE49-F238E27FC236}">
                <a16:creationId xmlns:a16="http://schemas.microsoft.com/office/drawing/2014/main" id="{41129609-6145-EF97-4929-9A695A37B2E3}"/>
              </a:ext>
            </a:extLst>
          </p:cNvPr>
          <p:cNvSpPr txBox="1">
            <a:spLocks/>
          </p:cNvSpPr>
          <p:nvPr/>
        </p:nvSpPr>
        <p:spPr>
          <a:xfrm>
            <a:off x="250845" y="1054061"/>
            <a:ext cx="702476"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Facts:</a:t>
            </a:r>
          </a:p>
        </p:txBody>
      </p:sp>
      <p:pic>
        <p:nvPicPr>
          <p:cNvPr id="6" name="Picture Placeholder 5" descr="A group of colorful plastic pens&#10;&#10;Description automatically generated">
            <a:extLst>
              <a:ext uri="{FF2B5EF4-FFF2-40B4-BE49-F238E27FC236}">
                <a16:creationId xmlns:a16="http://schemas.microsoft.com/office/drawing/2014/main" id="{D0044914-A9BC-46DB-F6BB-289F8F9D0C69}"/>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7353588" y="2094716"/>
            <a:ext cx="4669189" cy="2727863"/>
          </a:xfrm>
        </p:spPr>
      </p:pic>
    </p:spTree>
    <p:extLst>
      <p:ext uri="{BB962C8B-B14F-4D97-AF65-F5344CB8AC3E}">
        <p14:creationId xmlns:p14="http://schemas.microsoft.com/office/powerpoint/2010/main" val="711344013"/>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85DF2-2C14-DBD7-BB0D-D2E0F0940A2D}"/>
            </a:ext>
          </a:extLst>
        </p:cNvPr>
        <p:cNvGrpSpPr/>
        <p:nvPr/>
      </p:nvGrpSpPr>
      <p:grpSpPr>
        <a:xfrm>
          <a:off x="0" y="0"/>
          <a:ext cx="0" cy="0"/>
          <a:chOff x="0" y="0"/>
          <a:chExt cx="0" cy="0"/>
        </a:xfrm>
      </p:grpSpPr>
      <p:sp>
        <p:nvSpPr>
          <p:cNvPr id="5" name="Text Placeholder 8">
            <a:extLst>
              <a:ext uri="{FF2B5EF4-FFF2-40B4-BE49-F238E27FC236}">
                <a16:creationId xmlns:a16="http://schemas.microsoft.com/office/drawing/2014/main" id="{0B4AA38C-0E6F-28B3-C914-C4DF8AAE963D}"/>
              </a:ext>
            </a:extLst>
          </p:cNvPr>
          <p:cNvSpPr txBox="1">
            <a:spLocks/>
          </p:cNvSpPr>
          <p:nvPr/>
        </p:nvSpPr>
        <p:spPr>
          <a:xfrm>
            <a:off x="377825" y="2067295"/>
            <a:ext cx="6191348" cy="368451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a:latin typeface="Ubuntu"/>
                <a:ea typeface="+mn-lt"/>
                <a:cs typeface="+mn-lt"/>
              </a:rPr>
              <a:t>Vapes were originally marketed as an alternative to smoking cigarettes and have gained popularity amongst some adults trying to quit smoking.</a:t>
            </a:r>
            <a:endParaRPr lang="en-US" sz="1800">
              <a:latin typeface="Ubuntu"/>
              <a:cs typeface="Calibri" panose="020F0502020204030204"/>
            </a:endParaRPr>
          </a:p>
          <a:p>
            <a:pPr marL="0" indent="0">
              <a:buNone/>
            </a:pPr>
            <a:r>
              <a:rPr lang="en-US" sz="1800">
                <a:latin typeface="Ubuntu"/>
                <a:ea typeface="+mn-lt"/>
                <a:cs typeface="+mn-lt"/>
              </a:rPr>
              <a:t>Unlike cigarettes, there is no combustion (burning) involved in vaping devices, so there is no smoke and no other harmful products of combustion, such as tar and carbon monoxide. </a:t>
            </a:r>
          </a:p>
          <a:p>
            <a:pPr marL="0" indent="0">
              <a:buNone/>
            </a:pPr>
            <a:r>
              <a:rPr lang="en-US" sz="1800">
                <a:latin typeface="Ubuntu"/>
                <a:ea typeface="+mn-lt"/>
                <a:cs typeface="+mn-lt"/>
              </a:rPr>
              <a:t>This does not mean they are entirely safe, but they are understood to be less harmful than smoking as they do not contain the tar, carbon monoxide and other products that cause many smoking related illnesses. </a:t>
            </a:r>
          </a:p>
          <a:p>
            <a:pPr marL="0" indent="0">
              <a:buNone/>
            </a:pPr>
            <a:r>
              <a:rPr lang="en-US" sz="1800" dirty="0">
                <a:latin typeface="Ubuntu"/>
                <a:ea typeface="+mn-lt"/>
                <a:cs typeface="+mn-lt"/>
              </a:rPr>
              <a:t>Switching completely from smoking to vaping significantly reduces the health harm for smokers who are unable or unwilling to quit.</a:t>
            </a:r>
            <a:endParaRPr lang="en-US" sz="1800">
              <a:latin typeface="Ubuntu"/>
              <a:cs typeface="Calibri" panose="020F0502020204030204"/>
            </a:endParaRPr>
          </a:p>
          <a:p>
            <a:endParaRPr lang="en-US" sz="1400">
              <a:cs typeface="Calibri" panose="020F0502020204030204"/>
            </a:endParaRPr>
          </a:p>
        </p:txBody>
      </p:sp>
      <p:sp>
        <p:nvSpPr>
          <p:cNvPr id="2" name="Rounded Rectangle 1">
            <a:extLst>
              <a:ext uri="{FF2B5EF4-FFF2-40B4-BE49-F238E27FC236}">
                <a16:creationId xmlns:a16="http://schemas.microsoft.com/office/drawing/2014/main" id="{F8088EF1-D2E0-C56E-F786-3B92E4E95EBC}"/>
              </a:ext>
            </a:extLst>
          </p:cNvPr>
          <p:cNvSpPr/>
          <p:nvPr/>
        </p:nvSpPr>
        <p:spPr>
          <a:xfrm>
            <a:off x="487330" y="1034160"/>
            <a:ext cx="728054"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8">
            <a:extLst>
              <a:ext uri="{FF2B5EF4-FFF2-40B4-BE49-F238E27FC236}">
                <a16:creationId xmlns:a16="http://schemas.microsoft.com/office/drawing/2014/main" id="{C1E261A0-5378-E9A8-A62B-DFA5EF583B08}"/>
              </a:ext>
            </a:extLst>
          </p:cNvPr>
          <p:cNvSpPr txBox="1">
            <a:spLocks/>
          </p:cNvSpPr>
          <p:nvPr/>
        </p:nvSpPr>
        <p:spPr>
          <a:xfrm>
            <a:off x="490162" y="1047654"/>
            <a:ext cx="702476"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Facts:</a:t>
            </a:r>
          </a:p>
        </p:txBody>
      </p:sp>
      <p:pic>
        <p:nvPicPr>
          <p:cNvPr id="8" name="Picture 7">
            <a:extLst>
              <a:ext uri="{FF2B5EF4-FFF2-40B4-BE49-F238E27FC236}">
                <a16:creationId xmlns:a16="http://schemas.microsoft.com/office/drawing/2014/main" id="{1F314F11-8FF3-1E47-A154-4F09A917931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pic>
        <p:nvPicPr>
          <p:cNvPr id="10" name="Picture Placeholder 9" descr="A group of vaping devices on a shelf&#10;&#10;Description automatically generated">
            <a:extLst>
              <a:ext uri="{FF2B5EF4-FFF2-40B4-BE49-F238E27FC236}">
                <a16:creationId xmlns:a16="http://schemas.microsoft.com/office/drawing/2014/main" id="{719EE100-2A3D-224C-572D-B5EECA8D92C6}"/>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6867896" y="2065709"/>
            <a:ext cx="4946279" cy="2736768"/>
          </a:xfrm>
        </p:spPr>
      </p:pic>
    </p:spTree>
    <p:extLst>
      <p:ext uri="{BB962C8B-B14F-4D97-AF65-F5344CB8AC3E}">
        <p14:creationId xmlns:p14="http://schemas.microsoft.com/office/powerpoint/2010/main" val="28267804"/>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298E66-AD0B-C938-18B1-648DE7C342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9" name="Text Placeholder 8">
            <a:extLst>
              <a:ext uri="{FF2B5EF4-FFF2-40B4-BE49-F238E27FC236}">
                <a16:creationId xmlns:a16="http://schemas.microsoft.com/office/drawing/2014/main" id="{9B25BA11-FE42-989F-6610-6DC65211B677}"/>
              </a:ext>
            </a:extLst>
          </p:cNvPr>
          <p:cNvSpPr>
            <a:spLocks noGrp="1"/>
          </p:cNvSpPr>
          <p:nvPr>
            <p:ph type="body" sz="quarter" idx="11"/>
          </p:nvPr>
        </p:nvSpPr>
        <p:spPr>
          <a:xfrm>
            <a:off x="5605561" y="5467289"/>
            <a:ext cx="6387768" cy="68236"/>
          </a:xfrm>
        </p:spPr>
        <p:txBody>
          <a:bodyPr anchor="t">
            <a:noAutofit/>
          </a:bodyPr>
          <a:lstStyle/>
          <a:p>
            <a:pPr>
              <a:lnSpc>
                <a:spcPct val="100000"/>
              </a:lnSpc>
            </a:pPr>
            <a:r>
              <a:rPr lang="en-US" sz="900" b="0">
                <a:ea typeface="+mn-lt"/>
                <a:cs typeface="+mn-lt"/>
              </a:rPr>
              <a:t>Source: Smith M, </a:t>
            </a:r>
            <a:r>
              <a:rPr lang="en-US" sz="900" b="0" err="1">
                <a:ea typeface="+mn-lt"/>
                <a:cs typeface="+mn-lt"/>
              </a:rPr>
              <a:t>Peitsch</a:t>
            </a:r>
            <a:r>
              <a:rPr lang="en-US" sz="900" b="0">
                <a:ea typeface="+mn-lt"/>
                <a:cs typeface="+mn-lt"/>
              </a:rPr>
              <a:t> MC, </a:t>
            </a:r>
            <a:r>
              <a:rPr lang="en-US" sz="900" b="0" err="1">
                <a:ea typeface="+mn-lt"/>
                <a:cs typeface="+mn-lt"/>
              </a:rPr>
              <a:t>Maeder</a:t>
            </a:r>
            <a:r>
              <a:rPr lang="en-US" sz="900" b="0">
                <a:ea typeface="+mn-lt"/>
                <a:cs typeface="+mn-lt"/>
              </a:rPr>
              <a:t> S. Electronic nicotine delivery products. Chapter 2 in: Toxicological​ evaluation of electronic nicotine delivery products [Internet]. ISBN 978 0 12 820490 0, </a:t>
            </a:r>
            <a:r>
              <a:rPr lang="en-US" sz="900" b="0" err="1">
                <a:ea typeface="+mn-lt"/>
                <a:cs typeface="+mn-lt"/>
              </a:rPr>
              <a:t>doi</a:t>
            </a:r>
            <a:r>
              <a:rPr lang="en-US" sz="900" b="0">
                <a:ea typeface="+mn-lt"/>
                <a:cs typeface="+mn-lt"/>
              </a:rPr>
              <a:t> :​https://doi.org/10.1016/C2019 0 02209 1 . London: Academic Press; 2021. 17 22.</a:t>
            </a:r>
            <a:endParaRPr lang="en-US" sz="900" b="0"/>
          </a:p>
        </p:txBody>
      </p:sp>
      <p:sp>
        <p:nvSpPr>
          <p:cNvPr id="2" name="Text Placeholder 6">
            <a:extLst>
              <a:ext uri="{FF2B5EF4-FFF2-40B4-BE49-F238E27FC236}">
                <a16:creationId xmlns:a16="http://schemas.microsoft.com/office/drawing/2014/main" id="{4D00651F-E518-BDD5-2BDD-2203DFCD0F0D}"/>
              </a:ext>
            </a:extLst>
          </p:cNvPr>
          <p:cNvSpPr txBox="1">
            <a:spLocks/>
          </p:cNvSpPr>
          <p:nvPr/>
        </p:nvSpPr>
        <p:spPr>
          <a:xfrm>
            <a:off x="383881" y="1008632"/>
            <a:ext cx="3960730" cy="333971"/>
          </a:xfrm>
          <a:prstGeom prst="rect">
            <a:avLst/>
          </a:prstGeom>
        </p:spPr>
        <p:txBody>
          <a:bodyPr vert="horz" lIns="91440" tIns="45720" rIns="91440" bIns="45720" rtlCol="0" anchor="b">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Types of vape</a:t>
            </a:r>
          </a:p>
        </p:txBody>
      </p:sp>
      <p:pic>
        <p:nvPicPr>
          <p:cNvPr id="1026" name="Picture 2" descr="A screenshot of a computer&#10;&#10;Description automatically generated">
            <a:extLst>
              <a:ext uri="{FF2B5EF4-FFF2-40B4-BE49-F238E27FC236}">
                <a16:creationId xmlns:a16="http://schemas.microsoft.com/office/drawing/2014/main" id="{BCCD6475-E890-0A58-03EF-08ABD7BC581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53247" y="1714496"/>
            <a:ext cx="6623499" cy="35357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56D9D1D-2F68-8729-872D-B7F4902D9C94}"/>
              </a:ext>
            </a:extLst>
          </p:cNvPr>
          <p:cNvSpPr txBox="1"/>
          <p:nvPr/>
        </p:nvSpPr>
        <p:spPr>
          <a:xfrm>
            <a:off x="383361" y="1423648"/>
            <a:ext cx="4969590"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518B"/>
                </a:solidFill>
                <a:latin typeface="Ubuntu"/>
                <a:ea typeface="+mn-lt"/>
                <a:cs typeface="+mn-lt"/>
              </a:rPr>
              <a:t>The variety of different vaping products available has increased overtime.</a:t>
            </a:r>
            <a:endParaRPr lang="en-US">
              <a:solidFill>
                <a:srgbClr val="15518B"/>
              </a:solidFill>
              <a:ea typeface="Calibri"/>
              <a:cs typeface="Calibri"/>
            </a:endParaRPr>
          </a:p>
          <a:p>
            <a:pPr marL="285750" indent="-285750">
              <a:buFont typeface="Arial"/>
              <a:buChar char="•"/>
            </a:pPr>
            <a:endParaRPr lang="en-US">
              <a:solidFill>
                <a:srgbClr val="15518B"/>
              </a:solidFill>
              <a:latin typeface="Ubuntu"/>
              <a:ea typeface="Calibri"/>
              <a:cs typeface="Calibri"/>
            </a:endParaRPr>
          </a:p>
          <a:p>
            <a:r>
              <a:rPr lang="en-US">
                <a:solidFill>
                  <a:srgbClr val="15518B"/>
                </a:solidFill>
                <a:latin typeface="Ubuntu"/>
                <a:ea typeface="Calibri"/>
                <a:cs typeface="Calibri"/>
              </a:rPr>
              <a:t>The industry have developed innovative ways to further develop the market.</a:t>
            </a:r>
          </a:p>
          <a:p>
            <a:pPr marL="285750" indent="-285750">
              <a:buFont typeface="Arial"/>
              <a:buChar char="•"/>
            </a:pPr>
            <a:endParaRPr lang="en-US">
              <a:solidFill>
                <a:srgbClr val="15518B"/>
              </a:solidFill>
              <a:latin typeface="Ubuntu"/>
              <a:ea typeface="+mn-lt"/>
              <a:cs typeface="+mn-lt"/>
            </a:endParaRPr>
          </a:p>
          <a:p>
            <a:r>
              <a:rPr lang="en-US">
                <a:solidFill>
                  <a:srgbClr val="15518B"/>
                </a:solidFill>
                <a:latin typeface="Ubuntu"/>
                <a:ea typeface="+mn-lt"/>
                <a:cs typeface="+mn-lt"/>
              </a:rPr>
              <a:t>This had led to changes such as:</a:t>
            </a:r>
          </a:p>
          <a:p>
            <a:pPr lvl="1"/>
            <a:r>
              <a:rPr lang="en-US" dirty="0">
                <a:solidFill>
                  <a:srgbClr val="15518B"/>
                </a:solidFill>
                <a:latin typeface="Ubuntu"/>
                <a:ea typeface="+mn-lt"/>
                <a:cs typeface="+mn-lt"/>
              </a:rPr>
              <a:t>- Using different </a:t>
            </a:r>
            <a:r>
              <a:rPr lang="en-US" dirty="0" err="1">
                <a:solidFill>
                  <a:srgbClr val="15518B"/>
                </a:solidFill>
                <a:latin typeface="Ubuntu"/>
                <a:ea typeface="+mn-lt"/>
                <a:cs typeface="+mn-lt"/>
              </a:rPr>
              <a:t>flavours</a:t>
            </a:r>
            <a:r>
              <a:rPr lang="en-US" dirty="0">
                <a:solidFill>
                  <a:srgbClr val="15518B"/>
                </a:solidFill>
                <a:latin typeface="Ubuntu"/>
                <a:ea typeface="+mn-lt"/>
                <a:cs typeface="+mn-lt"/>
              </a:rPr>
              <a:t> to encourage users to vape more frequently and therefore increase sales </a:t>
            </a:r>
          </a:p>
          <a:p>
            <a:pPr lvl="1"/>
            <a:r>
              <a:rPr lang="en-US" dirty="0">
                <a:solidFill>
                  <a:srgbClr val="15518B"/>
                </a:solidFill>
                <a:latin typeface="Ubuntu"/>
                <a:ea typeface="+mn-lt"/>
                <a:cs typeface="+mn-lt"/>
              </a:rPr>
              <a:t>- Adding products such as nicotine salts to improve nicotine delivery making vapes more addictive</a:t>
            </a:r>
          </a:p>
          <a:p>
            <a:pPr lvl="1"/>
            <a:r>
              <a:rPr lang="en-US" dirty="0">
                <a:solidFill>
                  <a:srgbClr val="15518B"/>
                </a:solidFill>
                <a:latin typeface="Ubuntu"/>
                <a:ea typeface="+mn-lt"/>
                <a:cs typeface="+mn-lt"/>
              </a:rPr>
              <a:t>- Reducing costs and barriers to uptake, for example introducing cheaper disposable vapes</a:t>
            </a:r>
            <a:endParaRPr lang="en-US" dirty="0">
              <a:solidFill>
                <a:srgbClr val="15518B"/>
              </a:solidFill>
              <a:latin typeface="Ubuntu"/>
            </a:endParaRPr>
          </a:p>
        </p:txBody>
      </p:sp>
    </p:spTree>
    <p:extLst>
      <p:ext uri="{BB962C8B-B14F-4D97-AF65-F5344CB8AC3E}">
        <p14:creationId xmlns:p14="http://schemas.microsoft.com/office/powerpoint/2010/main" val="3284481167"/>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een curved object on a black background&#10;&#10;Description automatically generated">
            <a:extLst>
              <a:ext uri="{FF2B5EF4-FFF2-40B4-BE49-F238E27FC236}">
                <a16:creationId xmlns:a16="http://schemas.microsoft.com/office/drawing/2014/main" id="{45EDC8A8-95C2-940C-2201-80B6715B272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03352" y="4634836"/>
            <a:ext cx="3010823" cy="2223164"/>
          </a:xfrm>
          <a:prstGeom prst="rect">
            <a:avLst/>
          </a:prstGeom>
        </p:spPr>
      </p:pic>
      <p:sp>
        <p:nvSpPr>
          <p:cNvPr id="4" name="Text Placeholder 3">
            <a:extLst>
              <a:ext uri="{FF2B5EF4-FFF2-40B4-BE49-F238E27FC236}">
                <a16:creationId xmlns:a16="http://schemas.microsoft.com/office/drawing/2014/main" id="{DBC51EA5-998D-7780-E618-8AB770B79975}"/>
              </a:ext>
            </a:extLst>
          </p:cNvPr>
          <p:cNvSpPr>
            <a:spLocks noGrp="1"/>
          </p:cNvSpPr>
          <p:nvPr>
            <p:ph type="body" sz="quarter" idx="11"/>
          </p:nvPr>
        </p:nvSpPr>
        <p:spPr>
          <a:xfrm>
            <a:off x="296157" y="988224"/>
            <a:ext cx="4877624" cy="669925"/>
          </a:xfrm>
        </p:spPr>
        <p:txBody>
          <a:bodyPr>
            <a:normAutofit fontScale="85000" lnSpcReduction="10000"/>
          </a:bodyPr>
          <a:lstStyle/>
          <a:p>
            <a:r>
              <a:rPr lang="en-US">
                <a:latin typeface="Ubuntu"/>
              </a:rPr>
              <a:t>Timeline of vaping devices</a:t>
            </a:r>
            <a:endParaRPr lang="en-US"/>
          </a:p>
        </p:txBody>
      </p:sp>
      <p:graphicFrame>
        <p:nvGraphicFramePr>
          <p:cNvPr id="15" name="Text Placeholder 5">
            <a:extLst>
              <a:ext uri="{FF2B5EF4-FFF2-40B4-BE49-F238E27FC236}">
                <a16:creationId xmlns:a16="http://schemas.microsoft.com/office/drawing/2014/main" id="{B1E352A6-8B75-19F4-C06A-C663652787E1}"/>
              </a:ext>
            </a:extLst>
          </p:cNvPr>
          <p:cNvGraphicFramePr/>
          <p:nvPr>
            <p:extLst>
              <p:ext uri="{D42A27DB-BD31-4B8C-83A1-F6EECF244321}">
                <p14:modId xmlns:p14="http://schemas.microsoft.com/office/powerpoint/2010/main" val="2291777435"/>
              </p:ext>
            </p:extLst>
          </p:nvPr>
        </p:nvGraphicFramePr>
        <p:xfrm>
          <a:off x="5967074" y="1630732"/>
          <a:ext cx="5664700" cy="4104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3" name="Text Placeholder 8">
            <a:extLst>
              <a:ext uri="{FF2B5EF4-FFF2-40B4-BE49-F238E27FC236}">
                <a16:creationId xmlns:a16="http://schemas.microsoft.com/office/drawing/2014/main" id="{A6AD1185-7D4E-51E6-F5C4-172FFD5AB20B}"/>
              </a:ext>
            </a:extLst>
          </p:cNvPr>
          <p:cNvSpPr txBox="1">
            <a:spLocks/>
          </p:cNvSpPr>
          <p:nvPr/>
        </p:nvSpPr>
        <p:spPr>
          <a:xfrm>
            <a:off x="407238" y="1902442"/>
            <a:ext cx="5455287" cy="4353054"/>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b="0" dirty="0">
                <a:latin typeface="Ubuntu"/>
                <a:ea typeface="Calibri"/>
                <a:cs typeface="Calibri"/>
              </a:rPr>
              <a:t>Vapes and vaping devices were first introduced into the UK market around 16 years ago.</a:t>
            </a:r>
          </a:p>
          <a:p>
            <a:pPr>
              <a:lnSpc>
                <a:spcPct val="100000"/>
              </a:lnSpc>
            </a:pPr>
            <a:r>
              <a:rPr lang="en-US" sz="1800" b="0" dirty="0">
                <a:latin typeface="Ubuntu"/>
                <a:ea typeface="Calibri"/>
                <a:cs typeface="Calibri"/>
              </a:rPr>
              <a:t>Initially, these devices were designed to look like cigarettes.</a:t>
            </a:r>
          </a:p>
          <a:p>
            <a:pPr>
              <a:lnSpc>
                <a:spcPct val="100000"/>
              </a:lnSpc>
            </a:pPr>
            <a:r>
              <a:rPr lang="en-US" sz="1800" b="0" dirty="0">
                <a:latin typeface="Ubuntu"/>
                <a:ea typeface="Calibri"/>
                <a:cs typeface="Calibri"/>
              </a:rPr>
              <a:t>Over time, designs have become increasingly sophisticated with many devices now designed to be more attractive.</a:t>
            </a:r>
          </a:p>
          <a:p>
            <a:pPr>
              <a:lnSpc>
                <a:spcPct val="100000"/>
              </a:lnSpc>
            </a:pPr>
            <a:r>
              <a:rPr lang="en-US" sz="1800" b="0" dirty="0">
                <a:latin typeface="Ubuntu"/>
                <a:ea typeface="Calibri"/>
                <a:cs typeface="Calibri"/>
              </a:rPr>
              <a:t>Vaping devices have also become more efficient at delivering nicotine.</a:t>
            </a:r>
          </a:p>
        </p:txBody>
      </p:sp>
    </p:spTree>
    <p:extLst>
      <p:ext uri="{BB962C8B-B14F-4D97-AF65-F5344CB8AC3E}">
        <p14:creationId xmlns:p14="http://schemas.microsoft.com/office/powerpoint/2010/main" val="1398934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D3683C4-2FF2-B890-B663-86BE4A86D262}"/>
              </a:ext>
            </a:extLst>
          </p:cNvPr>
          <p:cNvSpPr>
            <a:spLocks noGrp="1"/>
          </p:cNvSpPr>
          <p:nvPr>
            <p:ph type="body" sz="quarter" idx="11"/>
          </p:nvPr>
        </p:nvSpPr>
        <p:spPr>
          <a:xfrm>
            <a:off x="204238" y="1243413"/>
            <a:ext cx="4527977" cy="770566"/>
          </a:xfrm>
        </p:spPr>
        <p:txBody>
          <a:bodyPr>
            <a:noAutofit/>
          </a:bodyPr>
          <a:lstStyle/>
          <a:p>
            <a:r>
              <a:rPr lang="en-US" sz="2600">
                <a:latin typeface="Ubuntu"/>
              </a:rPr>
              <a:t>The change in cigarette and e-cigarette use over time</a:t>
            </a:r>
            <a:endParaRPr lang="en-US" sz="2600"/>
          </a:p>
        </p:txBody>
      </p:sp>
      <p:pic>
        <p:nvPicPr>
          <p:cNvPr id="6" name="Picture 5">
            <a:extLst>
              <a:ext uri="{FF2B5EF4-FFF2-40B4-BE49-F238E27FC236}">
                <a16:creationId xmlns:a16="http://schemas.microsoft.com/office/drawing/2014/main" id="{EB03F3B4-40AE-3583-FF52-15CC9CD3C28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41046" y="1713593"/>
            <a:ext cx="7455730" cy="3730365"/>
          </a:xfrm>
          <a:prstGeom prst="rect">
            <a:avLst/>
          </a:prstGeom>
        </p:spPr>
      </p:pic>
      <p:sp>
        <p:nvSpPr>
          <p:cNvPr id="7" name="TextBox 6">
            <a:extLst>
              <a:ext uri="{FF2B5EF4-FFF2-40B4-BE49-F238E27FC236}">
                <a16:creationId xmlns:a16="http://schemas.microsoft.com/office/drawing/2014/main" id="{79D4A0D2-D86E-8C1E-190F-59AA2039D355}"/>
              </a:ext>
            </a:extLst>
          </p:cNvPr>
          <p:cNvSpPr txBox="1"/>
          <p:nvPr/>
        </p:nvSpPr>
        <p:spPr>
          <a:xfrm>
            <a:off x="120059" y="2830020"/>
            <a:ext cx="413507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15518B"/>
                </a:solidFill>
                <a:latin typeface="Ubuntu"/>
                <a:cs typeface="Calibri"/>
              </a:rPr>
              <a:t>The proportion of young people using cigarettes over time is decreasing however the proportion using e-cigarettes is increasing.</a:t>
            </a:r>
            <a:endParaRPr lang="en-US">
              <a:solidFill>
                <a:srgbClr val="15518B"/>
              </a:solidFill>
              <a:latin typeface="Ubuntu"/>
            </a:endParaRPr>
          </a:p>
        </p:txBody>
      </p:sp>
      <p:sp>
        <p:nvSpPr>
          <p:cNvPr id="8" name="TextBox 7">
            <a:extLst>
              <a:ext uri="{FF2B5EF4-FFF2-40B4-BE49-F238E27FC236}">
                <a16:creationId xmlns:a16="http://schemas.microsoft.com/office/drawing/2014/main" id="{5A1FA107-F721-E6AF-9739-2E3F24697A36}"/>
              </a:ext>
            </a:extLst>
          </p:cNvPr>
          <p:cNvSpPr txBox="1"/>
          <p:nvPr/>
        </p:nvSpPr>
        <p:spPr>
          <a:xfrm>
            <a:off x="4809662" y="5909918"/>
            <a:ext cx="691737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rgbClr val="15518B"/>
                </a:solidFill>
                <a:latin typeface="Ubuntu"/>
                <a:cs typeface="Calibri"/>
              </a:rPr>
              <a:t>As the SHRN survey is relatively new we do not currently have enough years' worth of data to show trends like the one above. As times goes on and more data is collected trend charts will be able to be produced using SHRN data.</a:t>
            </a:r>
            <a:endParaRPr lang="en-US" sz="1200">
              <a:solidFill>
                <a:srgbClr val="15518B"/>
              </a:solidFill>
              <a:latin typeface="Ubuntu"/>
            </a:endParaRPr>
          </a:p>
        </p:txBody>
      </p:sp>
    </p:spTree>
    <p:extLst>
      <p:ext uri="{BB962C8B-B14F-4D97-AF65-F5344CB8AC3E}">
        <p14:creationId xmlns:p14="http://schemas.microsoft.com/office/powerpoint/2010/main" val="3428860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6A7DE1-3331-08E6-95BD-0A20BAC9070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1652" y="1862173"/>
            <a:ext cx="2501354" cy="1963872"/>
          </a:xfrm>
          <a:prstGeom prst="rect">
            <a:avLst/>
          </a:prstGeom>
        </p:spPr>
      </p:pic>
      <p:sp>
        <p:nvSpPr>
          <p:cNvPr id="5" name="TextBox 4">
            <a:extLst>
              <a:ext uri="{FF2B5EF4-FFF2-40B4-BE49-F238E27FC236}">
                <a16:creationId xmlns:a16="http://schemas.microsoft.com/office/drawing/2014/main" id="{0EBBB614-B071-C7DB-1505-B991214228B8}"/>
              </a:ext>
            </a:extLst>
          </p:cNvPr>
          <p:cNvSpPr txBox="1"/>
          <p:nvPr/>
        </p:nvSpPr>
        <p:spPr>
          <a:xfrm rot="21355394">
            <a:off x="983368" y="2298316"/>
            <a:ext cx="1874855" cy="584775"/>
          </a:xfrm>
          <a:prstGeom prst="rect">
            <a:avLst/>
          </a:prstGeom>
          <a:noFill/>
        </p:spPr>
        <p:txBody>
          <a:bodyPr wrap="square" lIns="91440" tIns="45720" rIns="91440" bIns="45720" rtlCol="0" anchor="t">
            <a:spAutoFit/>
          </a:bodyPr>
          <a:lstStyle/>
          <a:p>
            <a:pPr algn="ctr">
              <a:lnSpc>
                <a:spcPct val="100000"/>
              </a:lnSpc>
            </a:pPr>
            <a:r>
              <a:rPr lang="en-US" sz="1600">
                <a:solidFill>
                  <a:schemeClr val="accent1"/>
                </a:solidFill>
                <a:latin typeface="Ubuntu"/>
                <a:cs typeface="Calibri" panose="020F0502020204030204"/>
              </a:rPr>
              <a:t>What is contained</a:t>
            </a:r>
            <a:br>
              <a:rPr lang="en-US" sz="1600">
                <a:latin typeface="Ubuntu" panose="020B0504030602030204" pitchFamily="34" charset="0"/>
                <a:cs typeface="Calibri" panose="020F0502020204030204"/>
              </a:rPr>
            </a:br>
            <a:r>
              <a:rPr lang="en-US" sz="1600">
                <a:solidFill>
                  <a:schemeClr val="accent1"/>
                </a:solidFill>
                <a:latin typeface="Ubuntu"/>
                <a:cs typeface="Calibri" panose="020F0502020204030204"/>
              </a:rPr>
              <a:t>in the liquid?</a:t>
            </a:r>
            <a:endParaRPr lang="en-US" sz="1600" b="0">
              <a:solidFill>
                <a:schemeClr val="accent1"/>
              </a:solidFill>
              <a:latin typeface="Ubuntu"/>
              <a:ea typeface="+mn-lt"/>
              <a:cs typeface="+mn-lt"/>
            </a:endParaRPr>
          </a:p>
        </p:txBody>
      </p:sp>
      <p:pic>
        <p:nvPicPr>
          <p:cNvPr id="7" name="Picture 6">
            <a:extLst>
              <a:ext uri="{FF2B5EF4-FFF2-40B4-BE49-F238E27FC236}">
                <a16:creationId xmlns:a16="http://schemas.microsoft.com/office/drawing/2014/main" id="{D6E02336-DA9B-6953-B529-CDBF94F013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92146" y="3925550"/>
            <a:ext cx="3215852" cy="2282319"/>
          </a:xfrm>
          <a:prstGeom prst="rect">
            <a:avLst/>
          </a:prstGeom>
        </p:spPr>
      </p:pic>
      <p:sp>
        <p:nvSpPr>
          <p:cNvPr id="8" name="TextBox 7">
            <a:extLst>
              <a:ext uri="{FF2B5EF4-FFF2-40B4-BE49-F238E27FC236}">
                <a16:creationId xmlns:a16="http://schemas.microsoft.com/office/drawing/2014/main" id="{0CBBC1DC-C051-3954-9E50-319B36FD7152}"/>
              </a:ext>
            </a:extLst>
          </p:cNvPr>
          <p:cNvSpPr txBox="1"/>
          <p:nvPr/>
        </p:nvSpPr>
        <p:spPr>
          <a:xfrm rot="21355394">
            <a:off x="7972930" y="4367130"/>
            <a:ext cx="2170556" cy="830997"/>
          </a:xfrm>
          <a:prstGeom prst="rect">
            <a:avLst/>
          </a:prstGeom>
          <a:noFill/>
        </p:spPr>
        <p:txBody>
          <a:bodyPr wrap="square" rtlCol="0">
            <a:spAutoFit/>
          </a:bodyPr>
          <a:lstStyle/>
          <a:p>
            <a:pPr algn="ctr">
              <a:lnSpc>
                <a:spcPct val="100000"/>
              </a:lnSpc>
            </a:pPr>
            <a:r>
              <a:rPr lang="en-US" sz="1600">
                <a:solidFill>
                  <a:schemeClr val="accent1"/>
                </a:solidFill>
                <a:latin typeface="Ubuntu" panose="020B0504030602030204" pitchFamily="34" charset="0"/>
                <a:cs typeface="Calibri" panose="020F0502020204030204"/>
              </a:rPr>
              <a:t>How do you know if a device contains nicotine?</a:t>
            </a:r>
            <a:endParaRPr lang="en-US" sz="1600" b="0">
              <a:solidFill>
                <a:schemeClr val="accent1"/>
              </a:solidFill>
              <a:latin typeface="Ubuntu" panose="020B0504030602030204" pitchFamily="34" charset="0"/>
              <a:ea typeface="+mn-lt"/>
              <a:cs typeface="+mn-lt"/>
            </a:endParaRPr>
          </a:p>
        </p:txBody>
      </p:sp>
      <p:pic>
        <p:nvPicPr>
          <p:cNvPr id="9" name="Picture 8">
            <a:extLst>
              <a:ext uri="{FF2B5EF4-FFF2-40B4-BE49-F238E27FC236}">
                <a16:creationId xmlns:a16="http://schemas.microsoft.com/office/drawing/2014/main" id="{7CF265AE-6C36-ED80-6CC6-232A858A49C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392237">
            <a:off x="1805561" y="4217481"/>
            <a:ext cx="3519649" cy="2493287"/>
          </a:xfrm>
          <a:prstGeom prst="rect">
            <a:avLst/>
          </a:prstGeom>
        </p:spPr>
      </p:pic>
      <p:sp>
        <p:nvSpPr>
          <p:cNvPr id="10" name="TextBox 9">
            <a:extLst>
              <a:ext uri="{FF2B5EF4-FFF2-40B4-BE49-F238E27FC236}">
                <a16:creationId xmlns:a16="http://schemas.microsoft.com/office/drawing/2014/main" id="{C5381470-0C0B-AFF7-725B-9D01168D15B2}"/>
              </a:ext>
            </a:extLst>
          </p:cNvPr>
          <p:cNvSpPr txBox="1"/>
          <p:nvPr/>
        </p:nvSpPr>
        <p:spPr>
          <a:xfrm rot="147631">
            <a:off x="2187886" y="4759015"/>
            <a:ext cx="2890466" cy="830997"/>
          </a:xfrm>
          <a:prstGeom prst="rect">
            <a:avLst/>
          </a:prstGeom>
          <a:noFill/>
        </p:spPr>
        <p:txBody>
          <a:bodyPr wrap="square" rtlCol="0">
            <a:spAutoFit/>
          </a:bodyPr>
          <a:lstStyle/>
          <a:p>
            <a:pPr algn="ctr">
              <a:lnSpc>
                <a:spcPct val="100000"/>
              </a:lnSpc>
            </a:pPr>
            <a:r>
              <a:rPr lang="en-US" sz="1600">
                <a:solidFill>
                  <a:schemeClr val="accent1"/>
                </a:solidFill>
                <a:latin typeface="Ubuntu" panose="020B0504030602030204" pitchFamily="34" charset="0"/>
                <a:cs typeface="Calibri" panose="020F0502020204030204"/>
              </a:rPr>
              <a:t>How do you know if a device contains an illegal substance such as Cannabis?</a:t>
            </a:r>
            <a:endParaRPr lang="en-US" sz="1600" b="0">
              <a:solidFill>
                <a:schemeClr val="accent1"/>
              </a:solidFill>
              <a:latin typeface="Ubuntu" panose="020B0504030602030204" pitchFamily="34" charset="0"/>
              <a:ea typeface="+mn-lt"/>
              <a:cs typeface="+mn-lt"/>
            </a:endParaRPr>
          </a:p>
        </p:txBody>
      </p:sp>
      <p:pic>
        <p:nvPicPr>
          <p:cNvPr id="11" name="Picture 10">
            <a:extLst>
              <a:ext uri="{FF2B5EF4-FFF2-40B4-BE49-F238E27FC236}">
                <a16:creationId xmlns:a16="http://schemas.microsoft.com/office/drawing/2014/main" id="{FEC26A11-7D69-EF54-6A46-9BA90D7111F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35281" y="770729"/>
            <a:ext cx="3519649" cy="2493287"/>
          </a:xfrm>
          <a:prstGeom prst="rect">
            <a:avLst/>
          </a:prstGeom>
        </p:spPr>
      </p:pic>
      <p:sp>
        <p:nvSpPr>
          <p:cNvPr id="12" name="TextBox 11">
            <a:extLst>
              <a:ext uri="{FF2B5EF4-FFF2-40B4-BE49-F238E27FC236}">
                <a16:creationId xmlns:a16="http://schemas.microsoft.com/office/drawing/2014/main" id="{76755B92-3D0F-A0B1-5F10-C2CE9DC1F564}"/>
              </a:ext>
            </a:extLst>
          </p:cNvPr>
          <p:cNvSpPr txBox="1"/>
          <p:nvPr/>
        </p:nvSpPr>
        <p:spPr>
          <a:xfrm rot="21355394">
            <a:off x="8649872" y="1204460"/>
            <a:ext cx="2890466" cy="830997"/>
          </a:xfrm>
          <a:prstGeom prst="rect">
            <a:avLst/>
          </a:prstGeom>
          <a:noFill/>
        </p:spPr>
        <p:txBody>
          <a:bodyPr wrap="square" lIns="91440" tIns="45720" rIns="91440" bIns="45720" rtlCol="0" anchor="t">
            <a:spAutoFit/>
          </a:bodyPr>
          <a:lstStyle/>
          <a:p>
            <a:pPr algn="ctr">
              <a:lnSpc>
                <a:spcPct val="100000"/>
              </a:lnSpc>
            </a:pPr>
            <a:r>
              <a:rPr lang="en-US" sz="1600">
                <a:solidFill>
                  <a:schemeClr val="accent1"/>
                </a:solidFill>
                <a:latin typeface="Ubuntu"/>
                <a:cs typeface="Calibri" panose="020F0502020204030204"/>
              </a:rPr>
              <a:t>Why are some vapes designed to be attractive in colour and design?</a:t>
            </a:r>
            <a:endParaRPr lang="en-US" sz="1600" b="0">
              <a:solidFill>
                <a:schemeClr val="accent1"/>
              </a:solidFill>
              <a:latin typeface="Ubuntu"/>
              <a:ea typeface="+mn-lt"/>
              <a:cs typeface="+mn-lt"/>
            </a:endParaRPr>
          </a:p>
        </p:txBody>
      </p:sp>
      <p:sp>
        <p:nvSpPr>
          <p:cNvPr id="15" name="Text Placeholder 6">
            <a:extLst>
              <a:ext uri="{FF2B5EF4-FFF2-40B4-BE49-F238E27FC236}">
                <a16:creationId xmlns:a16="http://schemas.microsoft.com/office/drawing/2014/main" id="{E7050EF9-133F-12E9-2211-90B2919BA0A2}"/>
              </a:ext>
            </a:extLst>
          </p:cNvPr>
          <p:cNvSpPr txBox="1">
            <a:spLocks/>
          </p:cNvSpPr>
          <p:nvPr/>
        </p:nvSpPr>
        <p:spPr>
          <a:xfrm>
            <a:off x="304879" y="998280"/>
            <a:ext cx="5552032" cy="61926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atin typeface="Ubuntu"/>
              </a:rPr>
              <a:t>Questions for discussion</a:t>
            </a:r>
          </a:p>
        </p:txBody>
      </p:sp>
      <p:pic>
        <p:nvPicPr>
          <p:cNvPr id="2" name="Picture 1" descr="A blue and black text box&#10;&#10;Description automatically generated">
            <a:extLst>
              <a:ext uri="{FF2B5EF4-FFF2-40B4-BE49-F238E27FC236}">
                <a16:creationId xmlns:a16="http://schemas.microsoft.com/office/drawing/2014/main" id="{89FFD7D0-6DB5-28B0-28B1-A70F324857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19273" y="2015184"/>
            <a:ext cx="3215852" cy="2282319"/>
          </a:xfrm>
          <a:prstGeom prst="rect">
            <a:avLst/>
          </a:prstGeom>
        </p:spPr>
      </p:pic>
      <p:sp>
        <p:nvSpPr>
          <p:cNvPr id="6" name="TextBox 5">
            <a:extLst>
              <a:ext uri="{FF2B5EF4-FFF2-40B4-BE49-F238E27FC236}">
                <a16:creationId xmlns:a16="http://schemas.microsoft.com/office/drawing/2014/main" id="{CF27ADAC-167A-9505-9ED8-BBF000C86A49}"/>
              </a:ext>
            </a:extLst>
          </p:cNvPr>
          <p:cNvSpPr txBox="1"/>
          <p:nvPr/>
        </p:nvSpPr>
        <p:spPr>
          <a:xfrm rot="21355394">
            <a:off x="4721128" y="2267499"/>
            <a:ext cx="2578386" cy="1077218"/>
          </a:xfrm>
          <a:prstGeom prst="rect">
            <a:avLst/>
          </a:prstGeom>
          <a:noFill/>
        </p:spPr>
        <p:txBody>
          <a:bodyPr wrap="square" lIns="91440" tIns="45720" rIns="91440" bIns="45720" rtlCol="0" anchor="t">
            <a:spAutoFit/>
          </a:bodyPr>
          <a:lstStyle/>
          <a:p>
            <a:pPr algn="ctr"/>
            <a:r>
              <a:rPr lang="en-US" sz="1600">
                <a:solidFill>
                  <a:schemeClr val="accent1"/>
                </a:solidFill>
                <a:latin typeface="Ubuntu"/>
                <a:ea typeface="+mn-lt"/>
                <a:cs typeface="+mn-lt"/>
              </a:rPr>
              <a:t>Why do you think some manufacturers make vapes that cannot be recharged?</a:t>
            </a:r>
            <a:endParaRPr lang="en-US" sz="1600" b="0">
              <a:solidFill>
                <a:schemeClr val="accent1"/>
              </a:solidFill>
              <a:latin typeface="Ubuntu" panose="020B0504030602030204" pitchFamily="34" charset="0"/>
              <a:ea typeface="+mn-lt"/>
              <a:cs typeface="+mn-lt"/>
            </a:endParaRPr>
          </a:p>
        </p:txBody>
      </p:sp>
    </p:spTree>
    <p:extLst>
      <p:ext uri="{BB962C8B-B14F-4D97-AF65-F5344CB8AC3E}">
        <p14:creationId xmlns:p14="http://schemas.microsoft.com/office/powerpoint/2010/main" val="271037547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792993"/>
      </p:ext>
    </p:extLst>
  </p:cSld>
  <p:clrMapOvr>
    <a:masterClrMapping/>
  </p:clrMapOvr>
  <p:transition spd="slow">
    <p:push/>
  </p:transition>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Alexa Gainsbury (Public Health Wales - No. 2 Capital Quarter)</DisplayName>
        <AccountId>17</AccountId>
        <AccountType/>
      </UserInfo>
    </SharedWithUsers>
  </documentManagement>
</p:properties>
</file>

<file path=customXml/itemProps1.xml><?xml version="1.0" encoding="utf-8"?>
<ds:datastoreItem xmlns:ds="http://schemas.openxmlformats.org/officeDocument/2006/customXml" ds:itemID="{CE1BD295-2BA7-4FF8-A874-BBE4CBD34536}">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37B0A1A-6CEC-4593-8094-CDABF23224E7}">
  <ds:schemaRefs>
    <ds:schemaRef ds:uri="http://schemas.microsoft.com/sharepoint/v3/contenttype/forms"/>
  </ds:schemaRefs>
</ds:datastoreItem>
</file>

<file path=customXml/itemProps3.xml><?xml version="1.0" encoding="utf-8"?>
<ds:datastoreItem xmlns:ds="http://schemas.openxmlformats.org/officeDocument/2006/customXml" ds:itemID="{A32346E0-304D-4637-828B-67E7F89E60A7}">
  <ds:schemaRefs>
    <ds:schemaRef ds:uri="d6550f9a-f14e-418b-a53a-e888529f43ac"/>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749</Words>
  <Application>Microsoft Office PowerPoint</Application>
  <PresentationFormat>Widescreen</PresentationFormat>
  <Paragraphs>53</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Rebecca</cp:lastModifiedBy>
  <cp:revision>38</cp:revision>
  <dcterms:created xsi:type="dcterms:W3CDTF">2024-01-29T16:09:21Z</dcterms:created>
  <dcterms:modified xsi:type="dcterms:W3CDTF">2024-05-29T20:30:12Z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