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4"/>
    <p:sldMasterId id="2147483681" r:id="rId5"/>
  </p:sldMasterIdLst>
  <p:sldIdLst>
    <p:sldId id="266" r:id="rId6"/>
    <p:sldId id="274" r:id="rId7"/>
    <p:sldId id="267" r:id="rId8"/>
    <p:sldId id="268" r:id="rId9"/>
    <p:sldId id="269" r:id="rId10"/>
    <p:sldId id="270" r:id="rId11"/>
    <p:sldId id="271" r:id="rId12"/>
    <p:sldId id="272" r:id="rId13"/>
    <p:sldId id="27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8C8B1C45-317F-9FB0-501D-14FCFB96B5FF}" name="Leanne Small (Public Health Wales - No. 2 Capital Quarter)" initials="" userId="S::Leanne.Small@wales.nhs.uk::d76cf426-005f-434f-ac47-a5eb582e6007" providerId="AD"/>
  <p188:author id="{E1108D53-2B11-1FF7-EB63-A4DE386E0A44}" name="Chris Emmerson (Public Health Wales - No. 2 Capital Quarter)" initials="" userId="S::Chris.Emmerson@wales.nhs.uk::20be5842-972e-4d35-91fd-ca24859ce983" providerId="AD"/>
  <p188:author id="{6587167B-AB0A-1FD3-96B8-990F783EA243}" name="Alexa" initials="A"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 id="{09E55C94-048C-B8A3-16D0-E5E5CF022611}" name="Chris Emmerson (Public Health Wales - No. 2 Capital Quarter)" initials="CQ" userId="S::chris.emmerson@wales.nhs.uk::20be5842-972e-4d35-91fd-ca24859ce983"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 id="{2FBFFCD5-F62B-7938-E7DA-44874FAF63E9}" name="Lorna Bennett (Public Health Wales - No. 2 Capital Quarter)" initials=""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95496"/>
    <a:srgbClr val="0CF2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D64B05-D5E9-25A1-61E4-8261A24C9E6B}" v="61" dt="2024-05-28T09:34:56.7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 Gainsbury (Public Health Wales - No. 2 Capital Quarter)" userId="S::alexa.gainsbury@wales.nhs.uk::c5186529-ff50-472f-a883-baa2f4f2271c" providerId="AD" clId="Web-{F7A4495F-B17D-4FCF-86A5-9D189E0E812F}"/>
    <pc:docChg chg="modSld">
      <pc:chgData name="Alexa Gainsbury (Public Health Wales - No. 2 Capital Quarter)" userId="S::alexa.gainsbury@wales.nhs.uk::c5186529-ff50-472f-a883-baa2f4f2271c" providerId="AD" clId="Web-{F7A4495F-B17D-4FCF-86A5-9D189E0E812F}" dt="2024-02-26T14:57:20.367" v="0" actId="20577"/>
      <pc:docMkLst>
        <pc:docMk/>
      </pc:docMkLst>
      <pc:sldChg chg="modSp">
        <pc:chgData name="Alexa Gainsbury (Public Health Wales - No. 2 Capital Quarter)" userId="S::alexa.gainsbury@wales.nhs.uk::c5186529-ff50-472f-a883-baa2f4f2271c" providerId="AD" clId="Web-{F7A4495F-B17D-4FCF-86A5-9D189E0E812F}" dt="2024-02-26T14:57:20.367" v="0" actId="20577"/>
        <pc:sldMkLst>
          <pc:docMk/>
          <pc:sldMk cId="3473892351" sldId="265"/>
        </pc:sldMkLst>
        <pc:spChg chg="mod">
          <ac:chgData name="Alexa Gainsbury (Public Health Wales - No. 2 Capital Quarter)" userId="S::alexa.gainsbury@wales.nhs.uk::c5186529-ff50-472f-a883-baa2f4f2271c" providerId="AD" clId="Web-{F7A4495F-B17D-4FCF-86A5-9D189E0E812F}" dt="2024-02-26T14:57:20.367" v="0" actId="20577"/>
          <ac:spMkLst>
            <pc:docMk/>
            <pc:sldMk cId="3473892351" sldId="265"/>
            <ac:spMk id="2" creationId="{E4E0D7A0-CEBF-AD29-C6B6-917C8023F725}"/>
          </ac:spMkLst>
        </pc:spChg>
      </pc:sldChg>
    </pc:docChg>
  </pc:docChgLst>
  <pc:docChgLst>
    <pc:chgData name="Lorna Bennett (Public Health Wales - No. 2 Capital Quarter)" userId="S::lorna.bennett3@wales.nhs.uk::41cbff77-5434-42c9-8874-6f16723207f9" providerId="AD" clId="Web-{B431D27D-C03E-622A-2846-BE455FFFE844}"/>
    <pc:docChg chg="">
      <pc:chgData name="Lorna Bennett (Public Health Wales - No. 2 Capital Quarter)" userId="S::lorna.bennett3@wales.nhs.uk::41cbff77-5434-42c9-8874-6f16723207f9" providerId="AD" clId="Web-{B431D27D-C03E-622A-2846-BE455FFFE844}" dt="2024-02-26T14:48:32.964" v="0"/>
      <pc:docMkLst>
        <pc:docMk/>
      </pc:docMkLst>
      <pc:sldChg chg="modCm">
        <pc:chgData name="Lorna Bennett (Public Health Wales - No. 2 Capital Quarter)" userId="S::lorna.bennett3@wales.nhs.uk::41cbff77-5434-42c9-8874-6f16723207f9" providerId="AD" clId="Web-{B431D27D-C03E-622A-2846-BE455FFFE844}" dt="2024-02-26T14:48:32.964" v="0"/>
        <pc:sldMkLst>
          <pc:docMk/>
          <pc:sldMk cId="565240143" sldId="262"/>
        </pc:sldMkLst>
        <pc:extLst>
          <p:ext xmlns:p="http://schemas.openxmlformats.org/presentationml/2006/main" uri="{D6D511B9-2390-475A-947B-AFAB55BFBCF1}">
            <pc226:cmChg xmlns:pc226="http://schemas.microsoft.com/office/powerpoint/2022/06/main/command" chg="">
              <pc226:chgData name="Lorna Bennett (Public Health Wales - No. 2 Capital Quarter)" userId="S::lorna.bennett3@wales.nhs.uk::41cbff77-5434-42c9-8874-6f16723207f9" providerId="AD" clId="Web-{B431D27D-C03E-622A-2846-BE455FFFE844}" dt="2024-02-26T14:48:32.964" v="0"/>
              <pc2:cmMkLst xmlns:pc2="http://schemas.microsoft.com/office/powerpoint/2019/9/main/command">
                <pc:docMk/>
                <pc:sldMk cId="565240143" sldId="262"/>
                <pc2:cmMk id="{3A4FFAF7-5C01-4C7B-9A43-A3C65F2021C1}"/>
              </pc2:cmMkLst>
              <pc226:cmRplyChg chg="add">
                <pc226:chgData name="Lorna Bennett (Public Health Wales - No. 2 Capital Quarter)" userId="S::lorna.bennett3@wales.nhs.uk::41cbff77-5434-42c9-8874-6f16723207f9" providerId="AD" clId="Web-{B431D27D-C03E-622A-2846-BE455FFFE844}" dt="2024-02-26T14:48:32.964" v="0"/>
                <pc2:cmRplyMkLst xmlns:pc2="http://schemas.microsoft.com/office/powerpoint/2019/9/main/command">
                  <pc:docMk/>
                  <pc:sldMk cId="565240143" sldId="262"/>
                  <pc2:cmMk id="{3A4FFAF7-5C01-4C7B-9A43-A3C65F2021C1}"/>
                  <pc2:cmRplyMk id="{91C80735-C0C3-49E7-8148-A841DDDCFD50}"/>
                </pc2:cmRplyMkLst>
              </pc226:cmRplyChg>
            </pc226:cmChg>
          </p:ext>
        </pc:extLst>
      </pc:sldChg>
    </pc:docChg>
  </pc:docChgLst>
  <pc:docChgLst>
    <pc:chgData name="Leanne Small (Public Health Wales - No. 2 Capital Quarter)" userId="S::leanne.small@wales.nhs.uk::d76cf426-005f-434f-ac47-a5eb582e6007" providerId="AD" clId="Web-{A6942932-6EAF-6F33-43D5-57679B6BBC52}"/>
    <pc:docChg chg="modSld">
      <pc:chgData name="Leanne Small (Public Health Wales - No. 2 Capital Quarter)" userId="S::leanne.small@wales.nhs.uk::d76cf426-005f-434f-ac47-a5eb582e6007" providerId="AD" clId="Web-{A6942932-6EAF-6F33-43D5-57679B6BBC52}" dt="2024-02-27T07:55:07.229" v="9" actId="20577"/>
      <pc:docMkLst>
        <pc:docMk/>
      </pc:docMkLst>
      <pc:sldChg chg="modSp modCm">
        <pc:chgData name="Leanne Small (Public Health Wales - No. 2 Capital Quarter)" userId="S::leanne.small@wales.nhs.uk::d76cf426-005f-434f-ac47-a5eb582e6007" providerId="AD" clId="Web-{A6942932-6EAF-6F33-43D5-57679B6BBC52}" dt="2024-02-27T07:47:57.405" v="3" actId="20577"/>
        <pc:sldMkLst>
          <pc:docMk/>
          <pc:sldMk cId="1952787297" sldId="259"/>
        </pc:sldMkLst>
        <pc:spChg chg="mod">
          <ac:chgData name="Leanne Small (Public Health Wales - No. 2 Capital Quarter)" userId="S::leanne.small@wales.nhs.uk::d76cf426-005f-434f-ac47-a5eb582e6007" providerId="AD" clId="Web-{A6942932-6EAF-6F33-43D5-57679B6BBC52}" dt="2024-02-27T07:47:57.405" v="3" actId="20577"/>
          <ac:spMkLst>
            <pc:docMk/>
            <pc:sldMk cId="1952787297" sldId="259"/>
            <ac:spMk id="3" creationId="{225AC435-7FE7-4BBF-39A0-49235093F7DD}"/>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A6942932-6EAF-6F33-43D5-57679B6BBC52}" dt="2024-02-27T07:47:55.998" v="2" actId="20577"/>
              <pc2:cmMkLst xmlns:pc2="http://schemas.microsoft.com/office/powerpoint/2019/9/main/command">
                <pc:docMk/>
                <pc:sldMk cId="1952787297" sldId="259"/>
                <pc2:cmMk id="{5FED0989-A5C7-490F-8246-36F45C466DB9}"/>
              </pc2:cmMkLst>
            </pc226:cmChg>
          </p:ext>
        </pc:extLst>
      </pc:sldChg>
      <pc:sldChg chg="modSp">
        <pc:chgData name="Leanne Small (Public Health Wales - No. 2 Capital Quarter)" userId="S::leanne.small@wales.nhs.uk::d76cf426-005f-434f-ac47-a5eb582e6007" providerId="AD" clId="Web-{A6942932-6EAF-6F33-43D5-57679B6BBC52}" dt="2024-02-27T07:55:07.229" v="9" actId="20577"/>
        <pc:sldMkLst>
          <pc:docMk/>
          <pc:sldMk cId="565240143" sldId="262"/>
        </pc:sldMkLst>
        <pc:spChg chg="mod">
          <ac:chgData name="Leanne Small (Public Health Wales - No. 2 Capital Quarter)" userId="S::leanne.small@wales.nhs.uk::d76cf426-005f-434f-ac47-a5eb582e6007" providerId="AD" clId="Web-{A6942932-6EAF-6F33-43D5-57679B6BBC52}" dt="2024-02-27T07:55:07.229" v="9" actId="20577"/>
          <ac:spMkLst>
            <pc:docMk/>
            <pc:sldMk cId="565240143" sldId="262"/>
            <ac:spMk id="3" creationId="{790490BF-4201-0C00-5729-F34D178A4887}"/>
          </ac:spMkLst>
        </pc:spChg>
      </pc:sldChg>
    </pc:docChg>
  </pc:docChgLst>
  <pc:docChgLst>
    <pc:chgData name="Alexa Gainsbury (Public Health Wales - No. 2 Capital Quarter)" userId="S::alexa.gainsbury@wales.nhs.uk::c5186529-ff50-472f-a883-baa2f4f2271c" providerId="AD" clId="Web-{89440EFC-1422-D2F8-DC30-B79A6D2A3C6A}"/>
    <pc:docChg chg="modSld">
      <pc:chgData name="Alexa Gainsbury (Public Health Wales - No. 2 Capital Quarter)" userId="S::alexa.gainsbury@wales.nhs.uk::c5186529-ff50-472f-a883-baa2f4f2271c" providerId="AD" clId="Web-{89440EFC-1422-D2F8-DC30-B79A6D2A3C6A}" dt="2024-02-27T09:26:29.039" v="20" actId="20577"/>
      <pc:docMkLst>
        <pc:docMk/>
      </pc:docMkLst>
      <pc:sldChg chg="modSp">
        <pc:chgData name="Alexa Gainsbury (Public Health Wales - No. 2 Capital Quarter)" userId="S::alexa.gainsbury@wales.nhs.uk::c5186529-ff50-472f-a883-baa2f4f2271c" providerId="AD" clId="Web-{89440EFC-1422-D2F8-DC30-B79A6D2A3C6A}" dt="2024-02-27T09:26:29.039" v="20" actId="20577"/>
        <pc:sldMkLst>
          <pc:docMk/>
          <pc:sldMk cId="565240143" sldId="262"/>
        </pc:sldMkLst>
        <pc:spChg chg="mod">
          <ac:chgData name="Alexa Gainsbury (Public Health Wales - No. 2 Capital Quarter)" userId="S::alexa.gainsbury@wales.nhs.uk::c5186529-ff50-472f-a883-baa2f4f2271c" providerId="AD" clId="Web-{89440EFC-1422-D2F8-DC30-B79A6D2A3C6A}" dt="2024-02-27T09:26:29.039" v="20" actId="20577"/>
          <ac:spMkLst>
            <pc:docMk/>
            <pc:sldMk cId="565240143" sldId="262"/>
            <ac:spMk id="3" creationId="{790490BF-4201-0C00-5729-F34D178A4887}"/>
          </ac:spMkLst>
        </pc:spChg>
      </pc:sldChg>
    </pc:docChg>
  </pc:docChgLst>
  <pc:docChgLst>
    <pc:chgData name="Leanne Small (Public Health Wales - No. 2 Capital Quarter)" userId="S::leanne.small@wales.nhs.uk::d76cf426-005f-434f-ac47-a5eb582e6007" providerId="AD" clId="Web-{052E0680-AFDE-49DE-8A98-D071705E5728}"/>
    <pc:docChg chg="addSld modSld">
      <pc:chgData name="Leanne Small (Public Health Wales - No. 2 Capital Quarter)" userId="S::leanne.small@wales.nhs.uk::d76cf426-005f-434f-ac47-a5eb582e6007" providerId="AD" clId="Web-{052E0680-AFDE-49DE-8A98-D071705E5728}" dt="2024-02-26T13:17:26.766" v="370"/>
      <pc:docMkLst>
        <pc:docMk/>
      </pc:docMkLst>
      <pc:sldChg chg="modSp modCm">
        <pc:chgData name="Leanne Small (Public Health Wales - No. 2 Capital Quarter)" userId="S::leanne.small@wales.nhs.uk::d76cf426-005f-434f-ac47-a5eb582e6007" providerId="AD" clId="Web-{052E0680-AFDE-49DE-8A98-D071705E5728}" dt="2024-02-26T13:14:12.635" v="337"/>
        <pc:sldMkLst>
          <pc:docMk/>
          <pc:sldMk cId="109857222" sldId="256"/>
        </pc:sldMkLst>
        <pc:spChg chg="mod">
          <ac:chgData name="Leanne Small (Public Health Wales - No. 2 Capital Quarter)" userId="S::leanne.small@wales.nhs.uk::d76cf426-005f-434f-ac47-a5eb582e6007" providerId="AD" clId="Web-{052E0680-AFDE-49DE-8A98-D071705E5728}" dt="2024-02-26T13:14:07.885" v="335" actId="20577"/>
          <ac:spMkLst>
            <pc:docMk/>
            <pc:sldMk cId="109857222" sldId="256"/>
            <ac:spMk id="3" creationId="{00000000-0000-0000-0000-000000000000}"/>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052E0680-AFDE-49DE-8A98-D071705E5728}" dt="2024-02-26T13:14:12.635" v="337"/>
              <pc2:cmMkLst xmlns:pc2="http://schemas.microsoft.com/office/powerpoint/2019/9/main/command">
                <pc:docMk/>
                <pc:sldMk cId="109857222" sldId="256"/>
                <pc2:cmMk id="{71B2E911-DD99-400D-ABBF-14060933D8BC}"/>
              </pc2:cmMkLst>
            </pc226:cmChg>
          </p:ext>
        </pc:extLst>
      </pc:sldChg>
      <pc:sldChg chg="modSp modCm">
        <pc:chgData name="Leanne Small (Public Health Wales - No. 2 Capital Quarter)" userId="S::leanne.small@wales.nhs.uk::d76cf426-005f-434f-ac47-a5eb582e6007" providerId="AD" clId="Web-{052E0680-AFDE-49DE-8A98-D071705E5728}" dt="2024-02-26T13:13:21.806" v="330" actId="20577"/>
        <pc:sldMkLst>
          <pc:docMk/>
          <pc:sldMk cId="3468056129" sldId="257"/>
        </pc:sldMkLst>
        <pc:spChg chg="mod">
          <ac:chgData name="Leanne Small (Public Health Wales - No. 2 Capital Quarter)" userId="S::leanne.small@wales.nhs.uk::d76cf426-005f-434f-ac47-a5eb582e6007" providerId="AD" clId="Web-{052E0680-AFDE-49DE-8A98-D071705E5728}" dt="2024-02-26T13:12:44.727" v="322" actId="1076"/>
          <ac:spMkLst>
            <pc:docMk/>
            <pc:sldMk cId="3468056129" sldId="257"/>
            <ac:spMk id="2" creationId="{DEC55598-25E8-E57B-5E96-A839DDD4D2C1}"/>
          </ac:spMkLst>
        </pc:spChg>
        <pc:spChg chg="mod">
          <ac:chgData name="Leanne Small (Public Health Wales - No. 2 Capital Quarter)" userId="S::leanne.small@wales.nhs.uk::d76cf426-005f-434f-ac47-a5eb582e6007" providerId="AD" clId="Web-{052E0680-AFDE-49DE-8A98-D071705E5728}" dt="2024-02-26T13:13:21.806" v="330" actId="20577"/>
          <ac:spMkLst>
            <pc:docMk/>
            <pc:sldMk cId="3468056129" sldId="257"/>
            <ac:spMk id="3" creationId="{B3416F69-3809-CDA3-C612-3B08802B0BCA}"/>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052E0680-AFDE-49DE-8A98-D071705E5728}" dt="2024-02-26T12:48:05.058" v="2"/>
              <pc2:cmMkLst xmlns:pc2="http://schemas.microsoft.com/office/powerpoint/2019/9/main/command">
                <pc:docMk/>
                <pc:sldMk cId="3468056129" sldId="257"/>
                <pc2:cmMk id="{D1E2081A-A18F-4368-96EF-587188AA3E64}"/>
              </pc2:cmMkLst>
            </pc226:cmChg>
            <pc226:cmChg xmlns:pc226="http://schemas.microsoft.com/office/powerpoint/2022/06/main/command" chg="mod">
              <pc226:chgData name="Leanne Small (Public Health Wales - No. 2 Capital Quarter)" userId="S::leanne.small@wales.nhs.uk::d76cf426-005f-434f-ac47-a5eb582e6007" providerId="AD" clId="Web-{052E0680-AFDE-49DE-8A98-D071705E5728}" dt="2024-02-26T12:47:52.636" v="1"/>
              <pc2:cmMkLst xmlns:pc2="http://schemas.microsoft.com/office/powerpoint/2019/9/main/command">
                <pc:docMk/>
                <pc:sldMk cId="3468056129" sldId="257"/>
                <pc2:cmMk id="{5E598DA6-8F8C-4E01-8DE5-0B4A4DA15099}"/>
              </pc2:cmMkLst>
              <pc226:cmRplyChg chg="mod modRxn">
                <pc226:chgData name="Leanne Small (Public Health Wales - No. 2 Capital Quarter)" userId="S::leanne.small@wales.nhs.uk::d76cf426-005f-434f-ac47-a5eb582e6007" providerId="AD" clId="Web-{052E0680-AFDE-49DE-8A98-D071705E5728}" dt="2024-02-26T12:47:41.276" v="0"/>
                <pc2:cmRplyMkLst xmlns:pc2="http://schemas.microsoft.com/office/powerpoint/2019/9/main/command">
                  <pc:docMk/>
                  <pc:sldMk cId="3468056129" sldId="257"/>
                  <pc2:cmMk id="{5E598DA6-8F8C-4E01-8DE5-0B4A4DA15099}"/>
                  <pc2:cmRplyMk id="{5153292B-91C2-467F-9D63-CEF88CC5A070}"/>
                </pc2:cmRplyMkLst>
              </pc226:cmRplyChg>
            </pc226:cmChg>
          </p:ext>
        </pc:extLst>
      </pc:sldChg>
      <pc:sldChg chg="addSp modSp">
        <pc:chgData name="Leanne Small (Public Health Wales - No. 2 Capital Quarter)" userId="S::leanne.small@wales.nhs.uk::d76cf426-005f-434f-ac47-a5eb582e6007" providerId="AD" clId="Web-{052E0680-AFDE-49DE-8A98-D071705E5728}" dt="2024-02-26T13:13:40.556" v="333" actId="1076"/>
        <pc:sldMkLst>
          <pc:docMk/>
          <pc:sldMk cId="1952787297" sldId="259"/>
        </pc:sldMkLst>
        <pc:spChg chg="mod">
          <ac:chgData name="Leanne Small (Public Health Wales - No. 2 Capital Quarter)" userId="S::leanne.small@wales.nhs.uk::d76cf426-005f-434f-ac47-a5eb582e6007" providerId="AD" clId="Web-{052E0680-AFDE-49DE-8A98-D071705E5728}" dt="2024-02-26T13:08:23.859" v="246" actId="20577"/>
          <ac:spMkLst>
            <pc:docMk/>
            <pc:sldMk cId="1952787297" sldId="259"/>
            <ac:spMk id="2" creationId="{C3AC0D23-59DB-98FC-5D91-55A6A62F27DA}"/>
          </ac:spMkLst>
        </pc:spChg>
        <pc:spChg chg="mod">
          <ac:chgData name="Leanne Small (Public Health Wales - No. 2 Capital Quarter)" userId="S::leanne.small@wales.nhs.uk::d76cf426-005f-434f-ac47-a5eb582e6007" providerId="AD" clId="Web-{052E0680-AFDE-49DE-8A98-D071705E5728}" dt="2024-02-26T13:10:13.785" v="271" actId="20577"/>
          <ac:spMkLst>
            <pc:docMk/>
            <pc:sldMk cId="1952787297" sldId="259"/>
            <ac:spMk id="3" creationId="{225AC435-7FE7-4BBF-39A0-49235093F7DD}"/>
          </ac:spMkLst>
        </pc:spChg>
        <pc:spChg chg="add mod">
          <ac:chgData name="Leanne Small (Public Health Wales - No. 2 Capital Quarter)" userId="S::leanne.small@wales.nhs.uk::d76cf426-005f-434f-ac47-a5eb582e6007" providerId="AD" clId="Web-{052E0680-AFDE-49DE-8A98-D071705E5728}" dt="2024-02-26T13:13:40.556" v="333" actId="1076"/>
          <ac:spMkLst>
            <pc:docMk/>
            <pc:sldMk cId="1952787297" sldId="259"/>
            <ac:spMk id="4" creationId="{BE9C7115-64E1-4C49-2924-78755B87AB74}"/>
          </ac:spMkLst>
        </pc:spChg>
      </pc:sldChg>
      <pc:sldChg chg="modSp">
        <pc:chgData name="Leanne Small (Public Health Wales - No. 2 Capital Quarter)" userId="S::leanne.small@wales.nhs.uk::d76cf426-005f-434f-ac47-a5eb582e6007" providerId="AD" clId="Web-{052E0680-AFDE-49DE-8A98-D071705E5728}" dt="2024-02-26T13:08:56.001" v="251" actId="20577"/>
        <pc:sldMkLst>
          <pc:docMk/>
          <pc:sldMk cId="2572020473" sldId="260"/>
        </pc:sldMkLst>
        <pc:spChg chg="mod">
          <ac:chgData name="Leanne Small (Public Health Wales - No. 2 Capital Quarter)" userId="S::leanne.small@wales.nhs.uk::d76cf426-005f-434f-ac47-a5eb582e6007" providerId="AD" clId="Web-{052E0680-AFDE-49DE-8A98-D071705E5728}" dt="2024-02-26T13:08:56.001" v="251" actId="20577"/>
          <ac:spMkLst>
            <pc:docMk/>
            <pc:sldMk cId="2572020473" sldId="260"/>
            <ac:spMk id="2" creationId="{3DD1023E-E460-DC2B-735C-F336DBBAADB7}"/>
          </ac:spMkLst>
        </pc:spChg>
        <pc:spChg chg="mod">
          <ac:chgData name="Leanne Small (Public Health Wales - No. 2 Capital Quarter)" userId="S::leanne.small@wales.nhs.uk::d76cf426-005f-434f-ac47-a5eb582e6007" providerId="AD" clId="Web-{052E0680-AFDE-49DE-8A98-D071705E5728}" dt="2024-02-26T13:06:43.028" v="199" actId="20577"/>
          <ac:spMkLst>
            <pc:docMk/>
            <pc:sldMk cId="2572020473" sldId="260"/>
            <ac:spMk id="3" creationId="{63DF5F8C-E419-AE56-A2E6-9E04F7082EC9}"/>
          </ac:spMkLst>
        </pc:spChg>
      </pc:sldChg>
      <pc:sldChg chg="modSp">
        <pc:chgData name="Leanne Small (Public Health Wales - No. 2 Capital Quarter)" userId="S::leanne.small@wales.nhs.uk::d76cf426-005f-434f-ac47-a5eb582e6007" providerId="AD" clId="Web-{052E0680-AFDE-49DE-8A98-D071705E5728}" dt="2024-02-26T13:07:37.233" v="236" actId="20577"/>
        <pc:sldMkLst>
          <pc:docMk/>
          <pc:sldMk cId="4156408376" sldId="263"/>
        </pc:sldMkLst>
        <pc:spChg chg="mod">
          <ac:chgData name="Leanne Small (Public Health Wales - No. 2 Capital Quarter)" userId="S::leanne.small@wales.nhs.uk::d76cf426-005f-434f-ac47-a5eb582e6007" providerId="AD" clId="Web-{052E0680-AFDE-49DE-8A98-D071705E5728}" dt="2024-02-26T13:07:37.233" v="236" actId="20577"/>
          <ac:spMkLst>
            <pc:docMk/>
            <pc:sldMk cId="4156408376" sldId="263"/>
            <ac:spMk id="3" creationId="{BDAFB9ED-335F-0168-53E2-9801AFFC30E5}"/>
          </ac:spMkLst>
        </pc:spChg>
      </pc:sldChg>
      <pc:sldChg chg="modSp add replId">
        <pc:chgData name="Leanne Small (Public Health Wales - No. 2 Capital Quarter)" userId="S::leanne.small@wales.nhs.uk::d76cf426-005f-434f-ac47-a5eb582e6007" providerId="AD" clId="Web-{052E0680-AFDE-49DE-8A98-D071705E5728}" dt="2024-02-26T13:17:12.406" v="369" actId="20577"/>
        <pc:sldMkLst>
          <pc:docMk/>
          <pc:sldMk cId="3533914598" sldId="264"/>
        </pc:sldMkLst>
        <pc:spChg chg="mod">
          <ac:chgData name="Leanne Small (Public Health Wales - No. 2 Capital Quarter)" userId="S::leanne.small@wales.nhs.uk::d76cf426-005f-434f-ac47-a5eb582e6007" providerId="AD" clId="Web-{052E0680-AFDE-49DE-8A98-D071705E5728}" dt="2024-02-26T13:17:12.406" v="369" actId="20577"/>
          <ac:spMkLst>
            <pc:docMk/>
            <pc:sldMk cId="3533914598" sldId="264"/>
            <ac:spMk id="3" creationId="{B3416F69-3809-CDA3-C612-3B08802B0BCA}"/>
          </ac:spMkLst>
        </pc:spChg>
      </pc:sldChg>
      <pc:sldChg chg="addSp modSp add replId">
        <pc:chgData name="Leanne Small (Public Health Wales - No. 2 Capital Quarter)" userId="S::leanne.small@wales.nhs.uk::d76cf426-005f-434f-ac47-a5eb582e6007" providerId="AD" clId="Web-{052E0680-AFDE-49DE-8A98-D071705E5728}" dt="2024-02-26T13:17:26.766" v="370"/>
        <pc:sldMkLst>
          <pc:docMk/>
          <pc:sldMk cId="3473892351" sldId="265"/>
        </pc:sldMkLst>
        <pc:spChg chg="mod">
          <ac:chgData name="Leanne Small (Public Health Wales - No. 2 Capital Quarter)" userId="S::leanne.small@wales.nhs.uk::d76cf426-005f-434f-ac47-a5eb582e6007" providerId="AD" clId="Web-{052E0680-AFDE-49DE-8A98-D071705E5728}" dt="2024-02-26T13:14:30.433" v="356" actId="20577"/>
          <ac:spMkLst>
            <pc:docMk/>
            <pc:sldMk cId="3473892351" sldId="265"/>
            <ac:spMk id="2" creationId="{E4E0D7A0-CEBF-AD29-C6B6-917C8023F725}"/>
          </ac:spMkLst>
        </pc:spChg>
        <pc:spChg chg="mod">
          <ac:chgData name="Leanne Small (Public Health Wales - No. 2 Capital Quarter)" userId="S::leanne.small@wales.nhs.uk::d76cf426-005f-434f-ac47-a5eb582e6007" providerId="AD" clId="Web-{052E0680-AFDE-49DE-8A98-D071705E5728}" dt="2024-02-26T13:14:35.495" v="363" actId="20577"/>
          <ac:spMkLst>
            <pc:docMk/>
            <pc:sldMk cId="3473892351" sldId="265"/>
            <ac:spMk id="3" creationId="{BDAFB9ED-335F-0168-53E2-9801AFFC30E5}"/>
          </ac:spMkLst>
        </pc:spChg>
        <pc:spChg chg="add">
          <ac:chgData name="Leanne Small (Public Health Wales - No. 2 Capital Quarter)" userId="S::leanne.small@wales.nhs.uk::d76cf426-005f-434f-ac47-a5eb582e6007" providerId="AD" clId="Web-{052E0680-AFDE-49DE-8A98-D071705E5728}" dt="2024-02-26T13:17:26.766" v="370"/>
          <ac:spMkLst>
            <pc:docMk/>
            <pc:sldMk cId="3473892351" sldId="265"/>
            <ac:spMk id="5" creationId="{B69D72C9-5B45-27EE-3357-9A9DDE4FA90A}"/>
          </ac:spMkLst>
        </pc:spChg>
      </pc:sldChg>
    </pc:docChg>
  </pc:docChgLst>
  <pc:docChgLst>
    <pc:chgData name="Anthony Priest (Public Health Wales - No. 2 Capital Quarter)" userId="S::anthony.priest2@wales.nhs.uk::46692481-554a-429c-bc03-d4cca9c03c2b" providerId="AD" clId="Web-{954142FC-2C65-A224-28B2-BD17A85EA986}"/>
    <pc:docChg chg="modSld">
      <pc:chgData name="Anthony Priest (Public Health Wales - No. 2 Capital Quarter)" userId="S::anthony.priest2@wales.nhs.uk::46692481-554a-429c-bc03-d4cca9c03c2b" providerId="AD" clId="Web-{954142FC-2C65-A224-28B2-BD17A85EA986}" dt="2024-03-05T11:09:41.420" v="3" actId="1076"/>
      <pc:docMkLst>
        <pc:docMk/>
      </pc:docMkLst>
      <pc:sldChg chg="addSp delSp modSp">
        <pc:chgData name="Anthony Priest (Public Health Wales - No. 2 Capital Quarter)" userId="S::anthony.priest2@wales.nhs.uk::46692481-554a-429c-bc03-d4cca9c03c2b" providerId="AD" clId="Web-{954142FC-2C65-A224-28B2-BD17A85EA986}" dt="2024-03-05T11:09:41.420" v="3" actId="1076"/>
        <pc:sldMkLst>
          <pc:docMk/>
          <pc:sldMk cId="2926879243" sldId="266"/>
        </pc:sldMkLst>
        <pc:spChg chg="del">
          <ac:chgData name="Anthony Priest (Public Health Wales - No. 2 Capital Quarter)" userId="S::anthony.priest2@wales.nhs.uk::46692481-554a-429c-bc03-d4cca9c03c2b" providerId="AD" clId="Web-{954142FC-2C65-A224-28B2-BD17A85EA986}" dt="2024-03-05T11:09:23.216" v="0"/>
          <ac:spMkLst>
            <pc:docMk/>
            <pc:sldMk cId="2926879243" sldId="266"/>
            <ac:spMk id="7" creationId="{A5C7FB04-2DBA-AC00-F614-3A43A07F49DF}"/>
          </ac:spMkLst>
        </pc:spChg>
        <pc:picChg chg="add mod ord">
          <ac:chgData name="Anthony Priest (Public Health Wales - No. 2 Capital Quarter)" userId="S::anthony.priest2@wales.nhs.uk::46692481-554a-429c-bc03-d4cca9c03c2b" providerId="AD" clId="Web-{954142FC-2C65-A224-28B2-BD17A85EA986}" dt="2024-03-05T11:09:41.420" v="3" actId="1076"/>
          <ac:picMkLst>
            <pc:docMk/>
            <pc:sldMk cId="2926879243" sldId="266"/>
            <ac:picMk id="4" creationId="{958A0B33-E4F3-D597-B025-7CB9E46143CF}"/>
          </ac:picMkLst>
        </pc:picChg>
      </pc:sldChg>
    </pc:docChg>
  </pc:docChgLst>
  <pc:docChgLst>
    <pc:chgData name="Leanne Small (Public Health Wales - No. 2 Capital Quarter)" userId="S::leanne.small@wales.nhs.uk::d76cf426-005f-434f-ac47-a5eb582e6007" providerId="AD" clId="Web-{3DC58A6D-F88C-4FB7-8B87-24FBF0C3B0A7}"/>
    <pc:docChg chg="">
      <pc:chgData name="Leanne Small (Public Health Wales - No. 2 Capital Quarter)" userId="S::leanne.small@wales.nhs.uk::d76cf426-005f-434f-ac47-a5eb582e6007" providerId="AD" clId="Web-{3DC58A6D-F88C-4FB7-8B87-24FBF0C3B0A7}" dt="2024-03-04T14:18:35.711" v="0"/>
      <pc:docMkLst>
        <pc:docMk/>
      </pc:docMkLst>
      <pc:sldChg chg="modCm">
        <pc:chgData name="Leanne Small (Public Health Wales - No. 2 Capital Quarter)" userId="S::leanne.small@wales.nhs.uk::d76cf426-005f-434f-ac47-a5eb582e6007" providerId="AD" clId="Web-{3DC58A6D-F88C-4FB7-8B87-24FBF0C3B0A7}" dt="2024-03-04T14:18:35.711" v="0"/>
        <pc:sldMkLst>
          <pc:docMk/>
          <pc:sldMk cId="2582026770" sldId="270"/>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3DC58A6D-F88C-4FB7-8B87-24FBF0C3B0A7}" dt="2024-03-04T14:18:35.711" v="0"/>
              <pc2:cmMkLst xmlns:pc2="http://schemas.microsoft.com/office/powerpoint/2019/9/main/command">
                <pc:docMk/>
                <pc:sldMk cId="2582026770" sldId="270"/>
                <pc2:cmMk id="{AF49FBD9-5670-4F7A-92AE-3C4CC2464AB4}"/>
              </pc2:cmMkLst>
            </pc226:cmChg>
          </p:ext>
        </pc:extLst>
      </pc:sldChg>
    </pc:docChg>
  </pc:docChgLst>
  <pc:docChgLst>
    <pc:chgData name="Leanne Small (Public Health Wales - No. 2 Capital Quarter)" userId="S::leanne.small@wales.nhs.uk::d76cf426-005f-434f-ac47-a5eb582e6007" providerId="AD" clId="Web-{73338874-4335-4B25-9EDA-34E48BE6EFF9}"/>
    <pc:docChg chg="modSld">
      <pc:chgData name="Leanne Small (Public Health Wales - No. 2 Capital Quarter)" userId="S::leanne.small@wales.nhs.uk::d76cf426-005f-434f-ac47-a5eb582e6007" providerId="AD" clId="Web-{73338874-4335-4B25-9EDA-34E48BE6EFF9}" dt="2024-03-04T16:37:36.590" v="3" actId="20577"/>
      <pc:docMkLst>
        <pc:docMk/>
      </pc:docMkLst>
      <pc:sldChg chg="modSp">
        <pc:chgData name="Leanne Small (Public Health Wales - No. 2 Capital Quarter)" userId="S::leanne.small@wales.nhs.uk::d76cf426-005f-434f-ac47-a5eb582e6007" providerId="AD" clId="Web-{73338874-4335-4B25-9EDA-34E48BE6EFF9}" dt="2024-03-04T16:37:36.590" v="3" actId="20577"/>
        <pc:sldMkLst>
          <pc:docMk/>
          <pc:sldMk cId="3293464504" sldId="267"/>
        </pc:sldMkLst>
        <pc:spChg chg="mod">
          <ac:chgData name="Leanne Small (Public Health Wales - No. 2 Capital Quarter)" userId="S::leanne.small@wales.nhs.uk::d76cf426-005f-434f-ac47-a5eb582e6007" providerId="AD" clId="Web-{73338874-4335-4B25-9EDA-34E48BE6EFF9}" dt="2024-03-04T16:37:36.590" v="3" actId="20577"/>
          <ac:spMkLst>
            <pc:docMk/>
            <pc:sldMk cId="3293464504" sldId="267"/>
            <ac:spMk id="5" creationId="{3267EBD7-302B-145F-8F89-C75A73C19232}"/>
          </ac:spMkLst>
        </pc:spChg>
      </pc:sldChg>
    </pc:docChg>
  </pc:docChgLst>
  <pc:docChgLst>
    <pc:chgData name="Anthony Priest (Public Health Wales - No. 2 Capital Quarter)" userId="S::anthony.priest2@wales.nhs.uk::46692481-554a-429c-bc03-d4cca9c03c2b" providerId="AD" clId="Web-{0F75B5FE-FA32-19B8-17FA-3F3C90CC9EFF}"/>
    <pc:docChg chg="addSld delSld modSld sldOrd addMainMaster modMainMaster">
      <pc:chgData name="Anthony Priest (Public Health Wales - No. 2 Capital Quarter)" userId="S::anthony.priest2@wales.nhs.uk::46692481-554a-429c-bc03-d4cca9c03c2b" providerId="AD" clId="Web-{0F75B5FE-FA32-19B8-17FA-3F3C90CC9EFF}" dt="2024-02-27T12:26:44.823" v="588" actId="20577"/>
      <pc:docMkLst>
        <pc:docMk/>
      </pc:docMkLst>
      <pc:sldChg chg="modSp">
        <pc:chgData name="Anthony Priest (Public Health Wales - No. 2 Capital Quarter)" userId="S::anthony.priest2@wales.nhs.uk::46692481-554a-429c-bc03-d4cca9c03c2b" providerId="AD" clId="Web-{0F75B5FE-FA32-19B8-17FA-3F3C90CC9EFF}" dt="2024-02-27T11:40:49.608" v="29" actId="1076"/>
        <pc:sldMkLst>
          <pc:docMk/>
          <pc:sldMk cId="3468056129" sldId="257"/>
        </pc:sldMkLst>
        <pc:spChg chg="mod">
          <ac:chgData name="Anthony Priest (Public Health Wales - No. 2 Capital Quarter)" userId="S::anthony.priest2@wales.nhs.uk::46692481-554a-429c-bc03-d4cca9c03c2b" providerId="AD" clId="Web-{0F75B5FE-FA32-19B8-17FA-3F3C90CC9EFF}" dt="2024-02-27T11:40:49.608" v="29" actId="1076"/>
          <ac:spMkLst>
            <pc:docMk/>
            <pc:sldMk cId="3468056129" sldId="257"/>
            <ac:spMk id="5" creationId="{8E0E28C9-72E3-8AE6-D814-38D7696957E6}"/>
          </ac:spMkLst>
        </pc:spChg>
      </pc:sldChg>
      <pc:sldChg chg="modSp modCm">
        <pc:chgData name="Anthony Priest (Public Health Wales - No. 2 Capital Quarter)" userId="S::anthony.priest2@wales.nhs.uk::46692481-554a-429c-bc03-d4cca9c03c2b" providerId="AD" clId="Web-{0F75B5FE-FA32-19B8-17FA-3F3C90CC9EFF}" dt="2024-02-27T11:52:13.462" v="127" actId="20577"/>
        <pc:sldMkLst>
          <pc:docMk/>
          <pc:sldMk cId="1952787297" sldId="259"/>
        </pc:sldMkLst>
        <pc:spChg chg="mod">
          <ac:chgData name="Anthony Priest (Public Health Wales - No. 2 Capital Quarter)" userId="S::anthony.priest2@wales.nhs.uk::46692481-554a-429c-bc03-d4cca9c03c2b" providerId="AD" clId="Web-{0F75B5FE-FA32-19B8-17FA-3F3C90CC9EFF}" dt="2024-02-27T11:52:13.462" v="127" actId="20577"/>
          <ac:spMkLst>
            <pc:docMk/>
            <pc:sldMk cId="1952787297" sldId="259"/>
            <ac:spMk id="3" creationId="{225AC435-7FE7-4BBF-39A0-49235093F7DD}"/>
          </ac:spMkLst>
        </pc:spChg>
        <pc:extLst>
          <p:ext xmlns:p="http://schemas.openxmlformats.org/presentationml/2006/main" uri="{D6D511B9-2390-475A-947B-AFAB55BFBCF1}">
            <pc226:cmChg xmlns:pc226="http://schemas.microsoft.com/office/powerpoint/2022/06/main/command" chg="mod">
              <pc226:chgData name="Anthony Priest (Public Health Wales - No. 2 Capital Quarter)" userId="S::anthony.priest2@wales.nhs.uk::46692481-554a-429c-bc03-d4cca9c03c2b" providerId="AD" clId="Web-{0F75B5FE-FA32-19B8-17FA-3F3C90CC9EFF}" dt="2024-02-27T11:51:44.508" v="126" actId="20577"/>
              <pc2:cmMkLst xmlns:pc2="http://schemas.microsoft.com/office/powerpoint/2019/9/main/command">
                <pc:docMk/>
                <pc:sldMk cId="1952787297" sldId="259"/>
                <pc2:cmMk id="{5FED0989-A5C7-490F-8246-36F45C466DB9}"/>
              </pc2:cmMkLst>
            </pc226:cmChg>
          </p:ext>
        </pc:extLst>
      </pc:sldChg>
      <pc:sldChg chg="addSp delSp modSp add ord">
        <pc:chgData name="Anthony Priest (Public Health Wales - No. 2 Capital Quarter)" userId="S::anthony.priest2@wales.nhs.uk::46692481-554a-429c-bc03-d4cca9c03c2b" providerId="AD" clId="Web-{0F75B5FE-FA32-19B8-17FA-3F3C90CC9EFF}" dt="2024-02-27T11:39:19.276" v="25" actId="1076"/>
        <pc:sldMkLst>
          <pc:docMk/>
          <pc:sldMk cId="2926879243" sldId="266"/>
        </pc:sldMkLst>
        <pc:spChg chg="mod">
          <ac:chgData name="Anthony Priest (Public Health Wales - No. 2 Capital Quarter)" userId="S::anthony.priest2@wales.nhs.uk::46692481-554a-429c-bc03-d4cca9c03c2b" providerId="AD" clId="Web-{0F75B5FE-FA32-19B8-17FA-3F3C90CC9EFF}" dt="2024-02-27T11:39:19.276" v="25" actId="1076"/>
          <ac:spMkLst>
            <pc:docMk/>
            <pc:sldMk cId="2926879243" sldId="266"/>
            <ac:spMk id="2" creationId="{709FECE3-A7BC-645C-296E-25B886289BF9}"/>
          </ac:spMkLst>
        </pc:spChg>
        <pc:spChg chg="del">
          <ac:chgData name="Anthony Priest (Public Health Wales - No. 2 Capital Quarter)" userId="S::anthony.priest2@wales.nhs.uk::46692481-554a-429c-bc03-d4cca9c03c2b" providerId="AD" clId="Web-{0F75B5FE-FA32-19B8-17FA-3F3C90CC9EFF}" dt="2024-02-27T11:39:12.979" v="23"/>
          <ac:spMkLst>
            <pc:docMk/>
            <pc:sldMk cId="2926879243" sldId="266"/>
            <ac:spMk id="4" creationId="{8F7AC748-6A15-275E-CCF2-2EA86562BAE2}"/>
          </ac:spMkLst>
        </pc:spChg>
        <pc:spChg chg="add mod">
          <ac:chgData name="Anthony Priest (Public Health Wales - No. 2 Capital Quarter)" userId="S::anthony.priest2@wales.nhs.uk::46692481-554a-429c-bc03-d4cca9c03c2b" providerId="AD" clId="Web-{0F75B5FE-FA32-19B8-17FA-3F3C90CC9EFF}" dt="2024-02-27T11:39:12.979" v="23"/>
          <ac:spMkLst>
            <pc:docMk/>
            <pc:sldMk cId="2926879243" sldId="266"/>
            <ac:spMk id="7" creationId="{FFA4E6A7-A89F-7F47-531F-79343402FACD}"/>
          </ac:spMkLst>
        </pc:spChg>
        <pc:spChg chg="del">
          <ac:chgData name="Anthony Priest (Public Health Wales - No. 2 Capital Quarter)" userId="S::anthony.priest2@wales.nhs.uk::46692481-554a-429c-bc03-d4cca9c03c2b" providerId="AD" clId="Web-{0F75B5FE-FA32-19B8-17FA-3F3C90CC9EFF}" dt="2024-02-27T11:39:16.526" v="24"/>
          <ac:spMkLst>
            <pc:docMk/>
            <pc:sldMk cId="2926879243" sldId="266"/>
            <ac:spMk id="8" creationId="{139D8335-16AE-2217-6C59-CFD424EBF8C9}"/>
          </ac:spMkLst>
        </pc:spChg>
        <pc:spChg chg="add mod">
          <ac:chgData name="Anthony Priest (Public Health Wales - No. 2 Capital Quarter)" userId="S::anthony.priest2@wales.nhs.uk::46692481-554a-429c-bc03-d4cca9c03c2b" providerId="AD" clId="Web-{0F75B5FE-FA32-19B8-17FA-3F3C90CC9EFF}" dt="2024-02-27T11:39:16.526" v="24"/>
          <ac:spMkLst>
            <pc:docMk/>
            <pc:sldMk cId="2926879243" sldId="266"/>
            <ac:spMk id="10" creationId="{5F9E6DF4-03E2-99FC-9F53-F5B59F6BC086}"/>
          </ac:spMkLst>
        </pc:spChg>
      </pc:sldChg>
      <pc:sldChg chg="addSp delSp modSp add">
        <pc:chgData name="Anthony Priest (Public Health Wales - No. 2 Capital Quarter)" userId="S::anthony.priest2@wales.nhs.uk::46692481-554a-429c-bc03-d4cca9c03c2b" providerId="AD" clId="Web-{0F75B5FE-FA32-19B8-17FA-3F3C90CC9EFF}" dt="2024-02-27T12:26:34.010" v="585" actId="20577"/>
        <pc:sldMkLst>
          <pc:docMk/>
          <pc:sldMk cId="3293464504" sldId="267"/>
        </pc:sldMkLst>
        <pc:spChg chg="add del mod">
          <ac:chgData name="Anthony Priest (Public Health Wales - No. 2 Capital Quarter)" userId="S::anthony.priest2@wales.nhs.uk::46692481-554a-429c-bc03-d4cca9c03c2b" providerId="AD" clId="Web-{0F75B5FE-FA32-19B8-17FA-3F3C90CC9EFF}" dt="2024-02-27T11:42:19.783" v="57"/>
          <ac:spMkLst>
            <pc:docMk/>
            <pc:sldMk cId="3293464504" sldId="267"/>
            <ac:spMk id="3" creationId="{AE93E587-D123-332B-A1F7-7C4791BA4D4D}"/>
          </ac:spMkLst>
        </pc:spChg>
        <pc:spChg chg="mod">
          <ac:chgData name="Anthony Priest (Public Health Wales - No. 2 Capital Quarter)" userId="S::anthony.priest2@wales.nhs.uk::46692481-554a-429c-bc03-d4cca9c03c2b" providerId="AD" clId="Web-{0F75B5FE-FA32-19B8-17FA-3F3C90CC9EFF}" dt="2024-02-27T11:44:34.491" v="85" actId="1076"/>
          <ac:spMkLst>
            <pc:docMk/>
            <pc:sldMk cId="3293464504" sldId="267"/>
            <ac:spMk id="4" creationId="{EA468C69-6F68-3FA3-344C-4E9DE3CB972D}"/>
          </ac:spMkLst>
        </pc:spChg>
        <pc:spChg chg="mod">
          <ac:chgData name="Anthony Priest (Public Health Wales - No. 2 Capital Quarter)" userId="S::anthony.priest2@wales.nhs.uk::46692481-554a-429c-bc03-d4cca9c03c2b" providerId="AD" clId="Web-{0F75B5FE-FA32-19B8-17FA-3F3C90CC9EFF}" dt="2024-02-27T12:26:34.010" v="585" actId="20577"/>
          <ac:spMkLst>
            <pc:docMk/>
            <pc:sldMk cId="3293464504" sldId="267"/>
            <ac:spMk id="5" creationId="{3267EBD7-302B-145F-8F89-C75A73C19232}"/>
          </ac:spMkLst>
        </pc:spChg>
        <pc:spChg chg="add del mod">
          <ac:chgData name="Anthony Priest (Public Health Wales - No. 2 Capital Quarter)" userId="S::anthony.priest2@wales.nhs.uk::46692481-554a-429c-bc03-d4cca9c03c2b" providerId="AD" clId="Web-{0F75B5FE-FA32-19B8-17FA-3F3C90CC9EFF}" dt="2024-02-27T11:41:32.094" v="43"/>
          <ac:spMkLst>
            <pc:docMk/>
            <pc:sldMk cId="3293464504" sldId="267"/>
            <ac:spMk id="7" creationId="{8B39AE29-40BF-71E2-7242-5097F242E030}"/>
          </ac:spMkLst>
        </pc:spChg>
        <pc:spChg chg="add del mod">
          <ac:chgData name="Anthony Priest (Public Health Wales - No. 2 Capital Quarter)" userId="S::anthony.priest2@wales.nhs.uk::46692481-554a-429c-bc03-d4cca9c03c2b" providerId="AD" clId="Web-{0F75B5FE-FA32-19B8-17FA-3F3C90CC9EFF}" dt="2024-02-27T11:41:39.031" v="47"/>
          <ac:spMkLst>
            <pc:docMk/>
            <pc:sldMk cId="3293464504" sldId="267"/>
            <ac:spMk id="9" creationId="{49828DED-1C9F-8C4D-DD2C-186F48290BE4}"/>
          </ac:spMkLst>
        </pc:spChg>
        <pc:spChg chg="add mod">
          <ac:chgData name="Anthony Priest (Public Health Wales - No. 2 Capital Quarter)" userId="S::anthony.priest2@wales.nhs.uk::46692481-554a-429c-bc03-d4cca9c03c2b" providerId="AD" clId="Web-{0F75B5FE-FA32-19B8-17FA-3F3C90CC9EFF}" dt="2024-02-27T11:45:04.086" v="92" actId="20577"/>
          <ac:spMkLst>
            <pc:docMk/>
            <pc:sldMk cId="3293464504" sldId="267"/>
            <ac:spMk id="11" creationId="{7D2F9E02-FBC8-E992-A3C1-518DCC6513CD}"/>
          </ac:spMkLst>
        </pc:spChg>
        <pc:picChg chg="del">
          <ac:chgData name="Anthony Priest (Public Health Wales - No. 2 Capital Quarter)" userId="S::anthony.priest2@wales.nhs.uk::46692481-554a-429c-bc03-d4cca9c03c2b" providerId="AD" clId="Web-{0F75B5FE-FA32-19B8-17FA-3F3C90CC9EFF}" dt="2024-02-27T11:40:25.294" v="27"/>
          <ac:picMkLst>
            <pc:docMk/>
            <pc:sldMk cId="3293464504" sldId="267"/>
            <ac:picMk id="8" creationId="{3C9DA567-E65C-01F6-B8C5-429B2950C9F0}"/>
          </ac:picMkLst>
        </pc:picChg>
      </pc:sldChg>
      <pc:sldChg chg="addSp delSp modSp add">
        <pc:chgData name="Anthony Priest (Public Health Wales - No. 2 Capital Quarter)" userId="S::anthony.priest2@wales.nhs.uk::46692481-554a-429c-bc03-d4cca9c03c2b" providerId="AD" clId="Web-{0F75B5FE-FA32-19B8-17FA-3F3C90CC9EFF}" dt="2024-02-27T12:26:40.870" v="587" actId="20577"/>
        <pc:sldMkLst>
          <pc:docMk/>
          <pc:sldMk cId="698524891" sldId="268"/>
        </pc:sldMkLst>
        <pc:spChg chg="add del mod">
          <ac:chgData name="Anthony Priest (Public Health Wales - No. 2 Capital Quarter)" userId="S::anthony.priest2@wales.nhs.uk::46692481-554a-429c-bc03-d4cca9c03c2b" providerId="AD" clId="Web-{0F75B5FE-FA32-19B8-17FA-3F3C90CC9EFF}" dt="2024-02-27T12:04:53.007" v="278"/>
          <ac:spMkLst>
            <pc:docMk/>
            <pc:sldMk cId="698524891" sldId="268"/>
            <ac:spMk id="2" creationId="{80E3BCEE-43F1-38D2-A3B1-7F870C5DA6A0}"/>
          </ac:spMkLst>
        </pc:spChg>
        <pc:spChg chg="add del mod">
          <ac:chgData name="Anthony Priest (Public Health Wales - No. 2 Capital Quarter)" userId="S::anthony.priest2@wales.nhs.uk::46692481-554a-429c-bc03-d4cca9c03c2b" providerId="AD" clId="Web-{0F75B5FE-FA32-19B8-17FA-3F3C90CC9EFF}" dt="2024-02-27T12:05:28.821" v="283"/>
          <ac:spMkLst>
            <pc:docMk/>
            <pc:sldMk cId="698524891" sldId="268"/>
            <ac:spMk id="4" creationId="{7C35FD73-9B02-E27A-5704-09CB9DA8D5D8}"/>
          </ac:spMkLst>
        </pc:spChg>
        <pc:spChg chg="add del mod">
          <ac:chgData name="Anthony Priest (Public Health Wales - No. 2 Capital Quarter)" userId="S::anthony.priest2@wales.nhs.uk::46692481-554a-429c-bc03-d4cca9c03c2b" providerId="AD" clId="Web-{0F75B5FE-FA32-19B8-17FA-3F3C90CC9EFF}" dt="2024-02-27T12:06:33.808" v="299"/>
          <ac:spMkLst>
            <pc:docMk/>
            <pc:sldMk cId="698524891" sldId="268"/>
            <ac:spMk id="5" creationId="{069E57A5-6021-EBC3-0DD2-A97E6BF83444}"/>
          </ac:spMkLst>
        </pc:spChg>
        <pc:spChg chg="add del mod ord">
          <ac:chgData name="Anthony Priest (Public Health Wales - No. 2 Capital Quarter)" userId="S::anthony.priest2@wales.nhs.uk::46692481-554a-429c-bc03-d4cca9c03c2b" providerId="AD" clId="Web-{0F75B5FE-FA32-19B8-17FA-3F3C90CC9EFF}" dt="2024-02-27T12:08:41.297" v="322"/>
          <ac:spMkLst>
            <pc:docMk/>
            <pc:sldMk cId="698524891" sldId="268"/>
            <ac:spMk id="8" creationId="{235E6B0F-E4ED-A38D-CB5B-1C436ED4FE9B}"/>
          </ac:spMkLst>
        </pc:spChg>
        <pc:spChg chg="mod">
          <ac:chgData name="Anthony Priest (Public Health Wales - No. 2 Capital Quarter)" userId="S::anthony.priest2@wales.nhs.uk::46692481-554a-429c-bc03-d4cca9c03c2b" providerId="AD" clId="Web-{0F75B5FE-FA32-19B8-17FA-3F3C90CC9EFF}" dt="2024-02-27T11:46:17.089" v="121" actId="20577"/>
          <ac:spMkLst>
            <pc:docMk/>
            <pc:sldMk cId="698524891" sldId="268"/>
            <ac:spMk id="9" creationId="{CF37B3BE-257C-F641-ECE9-7A15AEFE360E}"/>
          </ac:spMkLst>
        </pc:spChg>
        <pc:spChg chg="add mod">
          <ac:chgData name="Anthony Priest (Public Health Wales - No. 2 Capital Quarter)" userId="S::anthony.priest2@wales.nhs.uk::46692481-554a-429c-bc03-d4cca9c03c2b" providerId="AD" clId="Web-{0F75B5FE-FA32-19B8-17FA-3F3C90CC9EFF}" dt="2024-02-27T12:13:22.245" v="395" actId="1076"/>
          <ac:spMkLst>
            <pc:docMk/>
            <pc:sldMk cId="698524891" sldId="268"/>
            <ac:spMk id="11" creationId="{576A490A-DC61-7E82-0FC2-D0CC1F8A5723}"/>
          </ac:spMkLst>
        </pc:spChg>
        <pc:spChg chg="mod">
          <ac:chgData name="Anthony Priest (Public Health Wales - No. 2 Capital Quarter)" userId="S::anthony.priest2@wales.nhs.uk::46692481-554a-429c-bc03-d4cca9c03c2b" providerId="AD" clId="Web-{0F75B5FE-FA32-19B8-17FA-3F3C90CC9EFF}" dt="2024-02-27T12:26:40.870" v="587" actId="20577"/>
          <ac:spMkLst>
            <pc:docMk/>
            <pc:sldMk cId="698524891" sldId="268"/>
            <ac:spMk id="13" creationId="{91E3F490-077C-F923-029F-EAD2A710DA4F}"/>
          </ac:spMkLst>
        </pc:spChg>
        <pc:spChg chg="del">
          <ac:chgData name="Anthony Priest (Public Health Wales - No. 2 Capital Quarter)" userId="S::anthony.priest2@wales.nhs.uk::46692481-554a-429c-bc03-d4cca9c03c2b" providerId="AD" clId="Web-{0F75B5FE-FA32-19B8-17FA-3F3C90CC9EFF}" dt="2024-02-27T12:03:16.972" v="271"/>
          <ac:spMkLst>
            <pc:docMk/>
            <pc:sldMk cId="698524891" sldId="268"/>
            <ac:spMk id="16" creationId="{689325C5-0B0E-AADE-15A3-C5EE5C42C956}"/>
          </ac:spMkLst>
        </pc:spChg>
        <pc:spChg chg="del">
          <ac:chgData name="Anthony Priest (Public Health Wales - No. 2 Capital Quarter)" userId="S::anthony.priest2@wales.nhs.uk::46692481-554a-429c-bc03-d4cca9c03c2b" providerId="AD" clId="Web-{0F75B5FE-FA32-19B8-17FA-3F3C90CC9EFF}" dt="2024-02-27T11:46:20.527" v="122"/>
          <ac:spMkLst>
            <pc:docMk/>
            <pc:sldMk cId="698524891" sldId="268"/>
            <ac:spMk id="21" creationId="{1E628C6C-79B7-8AE9-1C86-0AFF2B87D329}"/>
          </ac:spMkLst>
        </pc:spChg>
        <pc:picChg chg="add del mod">
          <ac:chgData name="Anthony Priest (Public Health Wales - No. 2 Capital Quarter)" userId="S::anthony.priest2@wales.nhs.uk::46692481-554a-429c-bc03-d4cca9c03c2b" providerId="AD" clId="Web-{0F75B5FE-FA32-19B8-17FA-3F3C90CC9EFF}" dt="2024-02-27T12:04:54.538" v="279"/>
          <ac:picMkLst>
            <pc:docMk/>
            <pc:sldMk cId="698524891" sldId="268"/>
            <ac:picMk id="3" creationId="{73DBEE8F-796C-63C8-7CCF-2DB559C8AC60}"/>
          </ac:picMkLst>
        </pc:picChg>
      </pc:sldChg>
      <pc:sldChg chg="modSp add del replId">
        <pc:chgData name="Anthony Priest (Public Health Wales - No. 2 Capital Quarter)" userId="S::anthony.priest2@wales.nhs.uk::46692481-554a-429c-bc03-d4cca9c03c2b" providerId="AD" clId="Web-{0F75B5FE-FA32-19B8-17FA-3F3C90CC9EFF}" dt="2024-02-27T12:08:16.952" v="317"/>
        <pc:sldMkLst>
          <pc:docMk/>
          <pc:sldMk cId="3093391683" sldId="269"/>
        </pc:sldMkLst>
        <pc:spChg chg="mod">
          <ac:chgData name="Anthony Priest (Public Health Wales - No. 2 Capital Quarter)" userId="S::anthony.priest2@wales.nhs.uk::46692481-554a-429c-bc03-d4cca9c03c2b" providerId="AD" clId="Web-{0F75B5FE-FA32-19B8-17FA-3F3C90CC9EFF}" dt="2024-02-27T12:08:12.030" v="316" actId="20577"/>
          <ac:spMkLst>
            <pc:docMk/>
            <pc:sldMk cId="3093391683" sldId="269"/>
            <ac:spMk id="5" creationId="{3267EBD7-302B-145F-8F89-C75A73C19232}"/>
          </ac:spMkLst>
        </pc:spChg>
      </pc:sldChg>
      <pc:sldChg chg="modSp add replId">
        <pc:chgData name="Anthony Priest (Public Health Wales - No. 2 Capital Quarter)" userId="S::anthony.priest2@wales.nhs.uk::46692481-554a-429c-bc03-d4cca9c03c2b" providerId="AD" clId="Web-{0F75B5FE-FA32-19B8-17FA-3F3C90CC9EFF}" dt="2024-02-27T12:26:44.823" v="588" actId="20577"/>
        <pc:sldMkLst>
          <pc:docMk/>
          <pc:sldMk cId="3162465176" sldId="269"/>
        </pc:sldMkLst>
        <pc:spChg chg="mod">
          <ac:chgData name="Anthony Priest (Public Health Wales - No. 2 Capital Quarter)" userId="S::anthony.priest2@wales.nhs.uk::46692481-554a-429c-bc03-d4cca9c03c2b" providerId="AD" clId="Web-{0F75B5FE-FA32-19B8-17FA-3F3C90CC9EFF}" dt="2024-02-27T12:19:07.290" v="516" actId="1076"/>
          <ac:spMkLst>
            <pc:docMk/>
            <pc:sldMk cId="3162465176" sldId="269"/>
            <ac:spMk id="11" creationId="{576A490A-DC61-7E82-0FC2-D0CC1F8A5723}"/>
          </ac:spMkLst>
        </pc:spChg>
        <pc:spChg chg="mod">
          <ac:chgData name="Anthony Priest (Public Health Wales - No. 2 Capital Quarter)" userId="S::anthony.priest2@wales.nhs.uk::46692481-554a-429c-bc03-d4cca9c03c2b" providerId="AD" clId="Web-{0F75B5FE-FA32-19B8-17FA-3F3C90CC9EFF}" dt="2024-02-27T12:26:44.823" v="588" actId="20577"/>
          <ac:spMkLst>
            <pc:docMk/>
            <pc:sldMk cId="3162465176" sldId="269"/>
            <ac:spMk id="13" creationId="{91E3F490-077C-F923-029F-EAD2A710DA4F}"/>
          </ac:spMkLst>
        </pc:spChg>
      </pc:sldChg>
      <pc:sldChg chg="addSp delSp modSp add replId">
        <pc:chgData name="Anthony Priest (Public Health Wales - No. 2 Capital Quarter)" userId="S::anthony.priest2@wales.nhs.uk::46692481-554a-429c-bc03-d4cca9c03c2b" providerId="AD" clId="Web-{0F75B5FE-FA32-19B8-17FA-3F3C90CC9EFF}" dt="2024-02-27T12:25:57.321" v="582" actId="1076"/>
        <pc:sldMkLst>
          <pc:docMk/>
          <pc:sldMk cId="2582026770" sldId="270"/>
        </pc:sldMkLst>
        <pc:spChg chg="mod">
          <ac:chgData name="Anthony Priest (Public Health Wales - No. 2 Capital Quarter)" userId="S::anthony.priest2@wales.nhs.uk::46692481-554a-429c-bc03-d4cca9c03c2b" providerId="AD" clId="Web-{0F75B5FE-FA32-19B8-17FA-3F3C90CC9EFF}" dt="2024-02-27T12:14:57.937" v="452" actId="1076"/>
          <ac:spMkLst>
            <pc:docMk/>
            <pc:sldMk cId="2582026770" sldId="270"/>
            <ac:spMk id="9" creationId="{CF37B3BE-257C-F641-ECE9-7A15AEFE360E}"/>
          </ac:spMkLst>
        </pc:spChg>
        <pc:spChg chg="del">
          <ac:chgData name="Anthony Priest (Public Health Wales - No. 2 Capital Quarter)" userId="S::anthony.priest2@wales.nhs.uk::46692481-554a-429c-bc03-d4cca9c03c2b" providerId="AD" clId="Web-{0F75B5FE-FA32-19B8-17FA-3F3C90CC9EFF}" dt="2024-02-27T12:15:37.219" v="458"/>
          <ac:spMkLst>
            <pc:docMk/>
            <pc:sldMk cId="2582026770" sldId="270"/>
            <ac:spMk id="11" creationId="{576A490A-DC61-7E82-0FC2-D0CC1F8A5723}"/>
          </ac:spMkLst>
        </pc:spChg>
        <pc:spChg chg="mod">
          <ac:chgData name="Anthony Priest (Public Health Wales - No. 2 Capital Quarter)" userId="S::anthony.priest2@wales.nhs.uk::46692481-554a-429c-bc03-d4cca9c03c2b" providerId="AD" clId="Web-{0F75B5FE-FA32-19B8-17FA-3F3C90CC9EFF}" dt="2024-02-27T12:25:57.321" v="582" actId="1076"/>
          <ac:spMkLst>
            <pc:docMk/>
            <pc:sldMk cId="2582026770" sldId="270"/>
            <ac:spMk id="13" creationId="{91E3F490-077C-F923-029F-EAD2A710DA4F}"/>
          </ac:spMkLst>
        </pc:spChg>
        <pc:picChg chg="add mod">
          <ac:chgData name="Anthony Priest (Public Health Wales - No. 2 Capital Quarter)" userId="S::anthony.priest2@wales.nhs.uk::46692481-554a-429c-bc03-d4cca9c03c2b" providerId="AD" clId="Web-{0F75B5FE-FA32-19B8-17FA-3F3C90CC9EFF}" dt="2024-02-27T12:25:40.493" v="575" actId="1076"/>
          <ac:picMkLst>
            <pc:docMk/>
            <pc:sldMk cId="2582026770" sldId="270"/>
            <ac:picMk id="2" creationId="{CB6709EA-428B-AC2E-35FD-1B0AA8725810}"/>
          </ac:picMkLst>
        </pc:picChg>
      </pc:sldChg>
      <pc:sldChg chg="modSp add replId">
        <pc:chgData name="Anthony Priest (Public Health Wales - No. 2 Capital Quarter)" userId="S::anthony.priest2@wales.nhs.uk::46692481-554a-429c-bc03-d4cca9c03c2b" providerId="AD" clId="Web-{0F75B5FE-FA32-19B8-17FA-3F3C90CC9EFF}" dt="2024-02-27T12:26:10.822" v="583" actId="14100"/>
        <pc:sldMkLst>
          <pc:docMk/>
          <pc:sldMk cId="1621486112" sldId="271"/>
        </pc:sldMkLst>
        <pc:spChg chg="mod">
          <ac:chgData name="Anthony Priest (Public Health Wales - No. 2 Capital Quarter)" userId="S::anthony.priest2@wales.nhs.uk::46692481-554a-429c-bc03-d4cca9c03c2b" providerId="AD" clId="Web-{0F75B5FE-FA32-19B8-17FA-3F3C90CC9EFF}" dt="2024-02-27T12:18:32.961" v="513" actId="1076"/>
          <ac:spMkLst>
            <pc:docMk/>
            <pc:sldMk cId="1621486112" sldId="271"/>
            <ac:spMk id="9" creationId="{CF37B3BE-257C-F641-ECE9-7A15AEFE360E}"/>
          </ac:spMkLst>
        </pc:spChg>
        <pc:spChg chg="mod">
          <ac:chgData name="Anthony Priest (Public Health Wales - No. 2 Capital Quarter)" userId="S::anthony.priest2@wales.nhs.uk::46692481-554a-429c-bc03-d4cca9c03c2b" providerId="AD" clId="Web-{0F75B5FE-FA32-19B8-17FA-3F3C90CC9EFF}" dt="2024-02-27T12:26:10.822" v="583" actId="14100"/>
          <ac:spMkLst>
            <pc:docMk/>
            <pc:sldMk cId="1621486112" sldId="271"/>
            <ac:spMk id="13" creationId="{91E3F490-077C-F923-029F-EAD2A710DA4F}"/>
          </ac:spMkLst>
        </pc:spChg>
      </pc:sldChg>
      <pc:sldChg chg="addSp modSp add replId">
        <pc:chgData name="Anthony Priest (Public Health Wales - No. 2 Capital Quarter)" userId="S::anthony.priest2@wales.nhs.uk::46692481-554a-429c-bc03-d4cca9c03c2b" providerId="AD" clId="Web-{0F75B5FE-FA32-19B8-17FA-3F3C90CC9EFF}" dt="2024-02-27T12:24:13.052" v="571" actId="20577"/>
        <pc:sldMkLst>
          <pc:docMk/>
          <pc:sldMk cId="19282540" sldId="272"/>
        </pc:sldMkLst>
        <pc:spChg chg="mod">
          <ac:chgData name="Anthony Priest (Public Health Wales - No. 2 Capital Quarter)" userId="S::anthony.priest2@wales.nhs.uk::46692481-554a-429c-bc03-d4cca9c03c2b" providerId="AD" clId="Web-{0F75B5FE-FA32-19B8-17FA-3F3C90CC9EFF}" dt="2024-02-27T12:24:01.051" v="568" actId="1076"/>
          <ac:spMkLst>
            <pc:docMk/>
            <pc:sldMk cId="19282540" sldId="272"/>
            <ac:spMk id="9" creationId="{CF37B3BE-257C-F641-ECE9-7A15AEFE360E}"/>
          </ac:spMkLst>
        </pc:spChg>
        <pc:spChg chg="mod">
          <ac:chgData name="Anthony Priest (Public Health Wales - No. 2 Capital Quarter)" userId="S::anthony.priest2@wales.nhs.uk::46692481-554a-429c-bc03-d4cca9c03c2b" providerId="AD" clId="Web-{0F75B5FE-FA32-19B8-17FA-3F3C90CC9EFF}" dt="2024-02-27T12:24:13.052" v="571" actId="20577"/>
          <ac:spMkLst>
            <pc:docMk/>
            <pc:sldMk cId="19282540" sldId="272"/>
            <ac:spMk id="13" creationId="{91E3F490-077C-F923-029F-EAD2A710DA4F}"/>
          </ac:spMkLst>
        </pc:spChg>
        <pc:picChg chg="add mod">
          <ac:chgData name="Anthony Priest (Public Health Wales - No. 2 Capital Quarter)" userId="S::anthony.priest2@wales.nhs.uk::46692481-554a-429c-bc03-d4cca9c03c2b" providerId="AD" clId="Web-{0F75B5FE-FA32-19B8-17FA-3F3C90CC9EFF}" dt="2024-02-27T12:22:30.298" v="564" actId="1076"/>
          <ac:picMkLst>
            <pc:docMk/>
            <pc:sldMk cId="19282540" sldId="272"/>
            <ac:picMk id="2" creationId="{DFB51936-DE7D-14B2-0B4B-49E1A4916D69}"/>
          </ac:picMkLst>
        </pc:picChg>
      </pc:sldChg>
      <pc:sldChg chg="new del">
        <pc:chgData name="Anthony Priest (Public Health Wales - No. 2 Capital Quarter)" userId="S::anthony.priest2@wales.nhs.uk::46692481-554a-429c-bc03-d4cca9c03c2b" providerId="AD" clId="Web-{0F75B5FE-FA32-19B8-17FA-3F3C90CC9EFF}" dt="2024-02-27T12:17:52.521" v="502"/>
        <pc:sldMkLst>
          <pc:docMk/>
          <pc:sldMk cId="418072197" sldId="272"/>
        </pc:sldMkLst>
      </pc:sldChg>
      <pc:sldMasterChg chg="add addSldLayout">
        <pc:chgData name="Anthony Priest (Public Health Wales - No. 2 Capital Quarter)" userId="S::anthony.priest2@wales.nhs.uk::46692481-554a-429c-bc03-d4cca9c03c2b" providerId="AD" clId="Web-{0F75B5FE-FA32-19B8-17FA-3F3C90CC9EFF}" dt="2024-02-27T11:38:41.993" v="0"/>
        <pc:sldMasterMkLst>
          <pc:docMk/>
          <pc:sldMasterMk cId="1613755529" sldId="2147483681"/>
        </pc:sldMasterMkLst>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3121995243" sldId="2147483650"/>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2649138746" sldId="2147483655"/>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3929603772" sldId="2147483660"/>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649238202" sldId="2147483665"/>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1322468972" sldId="2147483670"/>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785406140" sldId="2147483693"/>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3046480714" sldId="2147483694"/>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3463542287" sldId="2147483698"/>
          </pc:sldLayoutMkLst>
        </pc:sldLayoutChg>
        <pc:sldLayoutChg chg="add">
          <pc:chgData name="Anthony Priest (Public Health Wales - No. 2 Capital Quarter)" userId="S::anthony.priest2@wales.nhs.uk::46692481-554a-429c-bc03-d4cca9c03c2b" providerId="AD" clId="Web-{0F75B5FE-FA32-19B8-17FA-3F3C90CC9EFF}" dt="2024-02-27T11:38:41.993" v="0"/>
          <pc:sldLayoutMkLst>
            <pc:docMk/>
            <pc:sldMasterMk cId="1613755529" sldId="2147483681"/>
            <pc:sldLayoutMk cId="3031432917" sldId="2147483702"/>
          </pc:sldLayoutMkLst>
        </pc:sldLayoutChg>
      </pc:sldMasterChg>
      <pc:sldMasterChg chg="replId addSldLayout modSldLayout">
        <pc:chgData name="Anthony Priest (Public Health Wales - No. 2 Capital Quarter)" userId="S::anthony.priest2@wales.nhs.uk::46692481-554a-429c-bc03-d4cca9c03c2b" providerId="AD" clId="Web-{0F75B5FE-FA32-19B8-17FA-3F3C90CC9EFF}" dt="2024-02-27T11:45:44.900" v="93"/>
        <pc:sldMasterMkLst>
          <pc:docMk/>
          <pc:sldMasterMk cId="2460954070" sldId="2147483703"/>
        </pc:sldMasterMkLst>
        <pc:sldLayoutChg chg="add">
          <pc:chgData name="Anthony Priest (Public Health Wales - No. 2 Capital Quarter)" userId="S::anthony.priest2@wales.nhs.uk::46692481-554a-429c-bc03-d4cca9c03c2b" providerId="AD" clId="Web-{0F75B5FE-FA32-19B8-17FA-3F3C90CC9EFF}" dt="2024-02-27T11:45:44.900" v="93"/>
          <pc:sldLayoutMkLst>
            <pc:docMk/>
            <pc:sldMasterMk cId="2460954070" sldId="2147483703"/>
            <pc:sldLayoutMk cId="1811692481" sldId="2147483672"/>
          </pc:sldLayoutMkLst>
        </pc:sldLayoutChg>
        <pc:sldLayoutChg chg="add">
          <pc:chgData name="Anthony Priest (Public Health Wales - No. 2 Capital Quarter)" userId="S::anthony.priest2@wales.nhs.uk::46692481-554a-429c-bc03-d4cca9c03c2b" providerId="AD" clId="Web-{0F75B5FE-FA32-19B8-17FA-3F3C90CC9EFF}" dt="2024-02-27T11:45:44.900" v="93"/>
          <pc:sldLayoutMkLst>
            <pc:docMk/>
            <pc:sldMasterMk cId="2460954070" sldId="2147483703"/>
            <pc:sldLayoutMk cId="574058972" sldId="2147483673"/>
          </pc:sldLayoutMkLst>
        </pc:sldLayoutChg>
        <pc:sldLayoutChg chg="add">
          <pc:chgData name="Anthony Priest (Public Health Wales - No. 2 Capital Quarter)" userId="S::anthony.priest2@wales.nhs.uk::46692481-554a-429c-bc03-d4cca9c03c2b" providerId="AD" clId="Web-{0F75B5FE-FA32-19B8-17FA-3F3C90CC9EFF}" dt="2024-02-27T11:45:44.900" v="93"/>
          <pc:sldLayoutMkLst>
            <pc:docMk/>
            <pc:sldMasterMk cId="2460954070" sldId="2147483703"/>
            <pc:sldLayoutMk cId="692443142" sldId="2147483674"/>
          </pc:sldLayoutMkLst>
        </pc:sldLayoutChg>
        <pc:sldLayoutChg chg="add">
          <pc:chgData name="Anthony Priest (Public Health Wales - No. 2 Capital Quarter)" userId="S::anthony.priest2@wales.nhs.uk::46692481-554a-429c-bc03-d4cca9c03c2b" providerId="AD" clId="Web-{0F75B5FE-FA32-19B8-17FA-3F3C90CC9EFF}" dt="2024-02-27T11:45:44.900" v="93"/>
          <pc:sldLayoutMkLst>
            <pc:docMk/>
            <pc:sldMasterMk cId="2460954070" sldId="2147483703"/>
            <pc:sldLayoutMk cId="940419790" sldId="2147483675"/>
          </pc:sldLayoutMkLst>
        </pc:sldLayoutChg>
        <pc:sldLayoutChg chg="replId">
          <pc:chgData name="Anthony Priest (Public Health Wales - No. 2 Capital Quarter)" userId="S::anthony.priest2@wales.nhs.uk::46692481-554a-429c-bc03-d4cca9c03c2b" providerId="AD" clId="Web-{0F75B5FE-FA32-19B8-17FA-3F3C90CC9EFF}" dt="2024-02-27T11:38:41.993" v="0"/>
          <pc:sldLayoutMkLst>
            <pc:docMk/>
            <pc:sldMasterMk cId="2460954070" sldId="2147483703"/>
            <pc:sldLayoutMk cId="2202905451" sldId="2147483704"/>
          </pc:sldLayoutMkLst>
        </pc:sldLayoutChg>
        <pc:sldLayoutChg chg="replId">
          <pc:chgData name="Anthony Priest (Public Health Wales - No. 2 Capital Quarter)" userId="S::anthony.priest2@wales.nhs.uk::46692481-554a-429c-bc03-d4cca9c03c2b" providerId="AD" clId="Web-{0F75B5FE-FA32-19B8-17FA-3F3C90CC9EFF}" dt="2024-02-27T11:38:41.993" v="0"/>
          <pc:sldLayoutMkLst>
            <pc:docMk/>
            <pc:sldMasterMk cId="2460954070" sldId="2147483703"/>
            <pc:sldLayoutMk cId="3733172339" sldId="2147483705"/>
          </pc:sldLayoutMkLst>
        </pc:sldLayoutChg>
      </pc:sldMasterChg>
    </pc:docChg>
  </pc:docChgLst>
  <pc:docChgLst>
    <pc:chgData name="Alexa Gainsbury (Public Health Wales - No. 2 Capital Quarter)" userId="S::alexa.gainsbury@wales.nhs.uk::c5186529-ff50-472f-a883-baa2f4f2271c" providerId="AD" clId="Web-{AA8500E2-D74F-7176-8CAE-6C353C36549F}"/>
    <pc:docChg chg="mod modSld">
      <pc:chgData name="Alexa Gainsbury (Public Health Wales - No. 2 Capital Quarter)" userId="S::alexa.gainsbury@wales.nhs.uk::c5186529-ff50-472f-a883-baa2f4f2271c" providerId="AD" clId="Web-{AA8500E2-D74F-7176-8CAE-6C353C36549F}" dt="2024-02-26T19:41:35.248" v="594" actId="20577"/>
      <pc:docMkLst>
        <pc:docMk/>
      </pc:docMkLst>
      <pc:sldChg chg="modSp">
        <pc:chgData name="Alexa Gainsbury (Public Health Wales - No. 2 Capital Quarter)" userId="S::alexa.gainsbury@wales.nhs.uk::c5186529-ff50-472f-a883-baa2f4f2271c" providerId="AD" clId="Web-{AA8500E2-D74F-7176-8CAE-6C353C36549F}" dt="2024-02-26T19:26:02.852" v="126" actId="14100"/>
        <pc:sldMkLst>
          <pc:docMk/>
          <pc:sldMk cId="3468056129" sldId="257"/>
        </pc:sldMkLst>
        <pc:spChg chg="mod">
          <ac:chgData name="Alexa Gainsbury (Public Health Wales - No. 2 Capital Quarter)" userId="S::alexa.gainsbury@wales.nhs.uk::c5186529-ff50-472f-a883-baa2f4f2271c" providerId="AD" clId="Web-{AA8500E2-D74F-7176-8CAE-6C353C36549F}" dt="2024-02-26T19:26:02.852" v="126" actId="14100"/>
          <ac:spMkLst>
            <pc:docMk/>
            <pc:sldMk cId="3468056129" sldId="257"/>
            <ac:spMk id="3" creationId="{B3416F69-3809-CDA3-C612-3B08802B0BCA}"/>
          </ac:spMkLst>
        </pc:spChg>
        <pc:spChg chg="mod">
          <ac:chgData name="Alexa Gainsbury (Public Health Wales - No. 2 Capital Quarter)" userId="S::alexa.gainsbury@wales.nhs.uk::c5186529-ff50-472f-a883-baa2f4f2271c" providerId="AD" clId="Web-{AA8500E2-D74F-7176-8CAE-6C353C36549F}" dt="2024-02-26T19:25:49.648" v="123" actId="14100"/>
          <ac:spMkLst>
            <pc:docMk/>
            <pc:sldMk cId="3468056129" sldId="257"/>
            <ac:spMk id="5" creationId="{8E0E28C9-72E3-8AE6-D814-38D7696957E6}"/>
          </ac:spMkLst>
        </pc:spChg>
      </pc:sldChg>
      <pc:sldChg chg="modSp modCm">
        <pc:chgData name="Alexa Gainsbury (Public Health Wales - No. 2 Capital Quarter)" userId="S::alexa.gainsbury@wales.nhs.uk::c5186529-ff50-472f-a883-baa2f4f2271c" providerId="AD" clId="Web-{AA8500E2-D74F-7176-8CAE-6C353C36549F}" dt="2024-02-26T19:29:20.466" v="175" actId="20577"/>
        <pc:sldMkLst>
          <pc:docMk/>
          <pc:sldMk cId="1952787297" sldId="259"/>
        </pc:sldMkLst>
        <pc:spChg chg="mod">
          <ac:chgData name="Alexa Gainsbury (Public Health Wales - No. 2 Capital Quarter)" userId="S::alexa.gainsbury@wales.nhs.uk::c5186529-ff50-472f-a883-baa2f4f2271c" providerId="AD" clId="Web-{AA8500E2-D74F-7176-8CAE-6C353C36549F}" dt="2024-02-26T19:29:20.466" v="175" actId="20577"/>
          <ac:spMkLst>
            <pc:docMk/>
            <pc:sldMk cId="1952787297" sldId="259"/>
            <ac:spMk id="3" creationId="{225AC435-7FE7-4BBF-39A0-49235093F7DD}"/>
          </ac:spMkLst>
        </pc:spChg>
        <pc:spChg chg="mod">
          <ac:chgData name="Alexa Gainsbury (Public Health Wales - No. 2 Capital Quarter)" userId="S::alexa.gainsbury@wales.nhs.uk::c5186529-ff50-472f-a883-baa2f4f2271c" providerId="AD" clId="Web-{AA8500E2-D74F-7176-8CAE-6C353C36549F}" dt="2024-02-26T19:29:14.200" v="173" actId="20577"/>
          <ac:spMkLst>
            <pc:docMk/>
            <pc:sldMk cId="1952787297" sldId="259"/>
            <ac:spMk id="4" creationId="{BE9C7115-64E1-4C49-2924-78755B87AB74}"/>
          </ac:spMkLst>
        </pc:spChg>
        <pc:extLst>
          <p:ext xmlns:p="http://schemas.openxmlformats.org/presentationml/2006/main" uri="{D6D511B9-2390-475A-947B-AFAB55BFBCF1}">
            <pc226:cmChg xmlns:pc226="http://schemas.microsoft.com/office/powerpoint/2022/06/main/command" chg="mod">
              <pc226:chgData name="Alexa Gainsbury (Public Health Wales - No. 2 Capital Quarter)" userId="S::alexa.gainsbury@wales.nhs.uk::c5186529-ff50-472f-a883-baa2f4f2271c" providerId="AD" clId="Web-{AA8500E2-D74F-7176-8CAE-6C353C36549F}" dt="2024-02-26T19:28:40.512" v="129" actId="20577"/>
              <pc2:cmMkLst xmlns:pc2="http://schemas.microsoft.com/office/powerpoint/2019/9/main/command">
                <pc:docMk/>
                <pc:sldMk cId="1952787297" sldId="259"/>
                <pc2:cmMk id="{5FED0989-A5C7-490F-8246-36F45C466DB9}"/>
              </pc2:cmMkLst>
            </pc226:cmChg>
          </p:ext>
        </pc:extLst>
      </pc:sldChg>
      <pc:sldChg chg="modSp">
        <pc:chgData name="Alexa Gainsbury (Public Health Wales - No. 2 Capital Quarter)" userId="S::alexa.gainsbury@wales.nhs.uk::c5186529-ff50-472f-a883-baa2f4f2271c" providerId="AD" clId="Web-{AA8500E2-D74F-7176-8CAE-6C353C36549F}" dt="2024-02-26T19:33:32.909" v="349" actId="20577"/>
        <pc:sldMkLst>
          <pc:docMk/>
          <pc:sldMk cId="565240143" sldId="262"/>
        </pc:sldMkLst>
        <pc:spChg chg="mod">
          <ac:chgData name="Alexa Gainsbury (Public Health Wales - No. 2 Capital Quarter)" userId="S::alexa.gainsbury@wales.nhs.uk::c5186529-ff50-472f-a883-baa2f4f2271c" providerId="AD" clId="Web-{AA8500E2-D74F-7176-8CAE-6C353C36549F}" dt="2024-02-26T19:33:32.909" v="349" actId="20577"/>
          <ac:spMkLst>
            <pc:docMk/>
            <pc:sldMk cId="565240143" sldId="262"/>
            <ac:spMk id="3" creationId="{790490BF-4201-0C00-5729-F34D178A4887}"/>
          </ac:spMkLst>
        </pc:spChg>
      </pc:sldChg>
      <pc:sldChg chg="modSp">
        <pc:chgData name="Alexa Gainsbury (Public Health Wales - No. 2 Capital Quarter)" userId="S::alexa.gainsbury@wales.nhs.uk::c5186529-ff50-472f-a883-baa2f4f2271c" providerId="AD" clId="Web-{AA8500E2-D74F-7176-8CAE-6C353C36549F}" dt="2024-02-26T19:35:36.818" v="364" actId="20577"/>
        <pc:sldMkLst>
          <pc:docMk/>
          <pc:sldMk cId="4156408376" sldId="263"/>
        </pc:sldMkLst>
        <pc:spChg chg="mod">
          <ac:chgData name="Alexa Gainsbury (Public Health Wales - No. 2 Capital Quarter)" userId="S::alexa.gainsbury@wales.nhs.uk::c5186529-ff50-472f-a883-baa2f4f2271c" providerId="AD" clId="Web-{AA8500E2-D74F-7176-8CAE-6C353C36549F}" dt="2024-02-26T19:33:47.331" v="361" actId="20577"/>
          <ac:spMkLst>
            <pc:docMk/>
            <pc:sldMk cId="4156408376" sldId="263"/>
            <ac:spMk id="2" creationId="{E4E0D7A0-CEBF-AD29-C6B6-917C8023F725}"/>
          </ac:spMkLst>
        </pc:spChg>
        <pc:spChg chg="mod">
          <ac:chgData name="Alexa Gainsbury (Public Health Wales - No. 2 Capital Quarter)" userId="S::alexa.gainsbury@wales.nhs.uk::c5186529-ff50-472f-a883-baa2f4f2271c" providerId="AD" clId="Web-{AA8500E2-D74F-7176-8CAE-6C353C36549F}" dt="2024-02-26T19:35:36.818" v="364" actId="20577"/>
          <ac:spMkLst>
            <pc:docMk/>
            <pc:sldMk cId="4156408376" sldId="263"/>
            <ac:spMk id="3" creationId="{BDAFB9ED-335F-0168-53E2-9801AFFC30E5}"/>
          </ac:spMkLst>
        </pc:spChg>
      </pc:sldChg>
      <pc:sldChg chg="modSp addCm">
        <pc:chgData name="Alexa Gainsbury (Public Health Wales - No. 2 Capital Quarter)" userId="S::alexa.gainsbury@wales.nhs.uk::c5186529-ff50-472f-a883-baa2f4f2271c" providerId="AD" clId="Web-{AA8500E2-D74F-7176-8CAE-6C353C36549F}" dt="2024-02-26T19:41:35.248" v="594" actId="20577"/>
        <pc:sldMkLst>
          <pc:docMk/>
          <pc:sldMk cId="3473892351" sldId="265"/>
        </pc:sldMkLst>
        <pc:spChg chg="mod">
          <ac:chgData name="Alexa Gainsbury (Public Health Wales - No. 2 Capital Quarter)" userId="S::alexa.gainsbury@wales.nhs.uk::c5186529-ff50-472f-a883-baa2f4f2271c" providerId="AD" clId="Web-{AA8500E2-D74F-7176-8CAE-6C353C36549F}" dt="2024-02-26T19:41:35.248" v="594" actId="20577"/>
          <ac:spMkLst>
            <pc:docMk/>
            <pc:sldMk cId="3473892351" sldId="265"/>
            <ac:spMk id="5" creationId="{B69D72C9-5B45-27EE-3357-9A9DDE4FA90A}"/>
          </ac:spMkLst>
        </pc:sp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AA8500E2-D74F-7176-8CAE-6C353C36549F}" dt="2024-02-26T19:41:32.108" v="593"/>
              <pc2:cmMkLst xmlns:pc2="http://schemas.microsoft.com/office/powerpoint/2019/9/main/command">
                <pc:docMk/>
                <pc:sldMk cId="3473892351" sldId="265"/>
                <pc2:cmMk id="{3DE291C0-FB1D-47A1-A1F4-FFF246D01DB4}"/>
              </pc2:cmMkLst>
            </pc226:cmChg>
          </p:ext>
        </pc:extLst>
      </pc:sldChg>
    </pc:docChg>
  </pc:docChgLst>
  <pc:docChgLst>
    <pc:chgData name="Leanne Small (Public Health Wales - No. 2 Capital Quarter)" userId="S::leanne.small@wales.nhs.uk::d76cf426-005f-434f-ac47-a5eb582e6007" providerId="AD" clId="Web-{5AEB64D9-72A5-710B-AEB8-2FA83653A48D}"/>
    <pc:docChg chg="mod">
      <pc:chgData name="Leanne Small (Public Health Wales - No. 2 Capital Quarter)" userId="S::leanne.small@wales.nhs.uk::d76cf426-005f-434f-ac47-a5eb582e6007" providerId="AD" clId="Web-{5AEB64D9-72A5-710B-AEB8-2FA83653A48D}" dt="2024-02-26T08:55:43.213" v="3"/>
      <pc:docMkLst>
        <pc:docMk/>
      </pc:docMkLst>
      <pc:sldChg chg="modCm">
        <pc:chgData name="Leanne Small (Public Health Wales - No. 2 Capital Quarter)" userId="S::leanne.small@wales.nhs.uk::d76cf426-005f-434f-ac47-a5eb582e6007" providerId="AD" clId="Web-{5AEB64D9-72A5-710B-AEB8-2FA83653A48D}" dt="2024-02-26T08:55:43.213" v="3"/>
        <pc:sldMkLst>
          <pc:docMk/>
          <pc:sldMk cId="3468056129" sldId="257"/>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5AEB64D9-72A5-710B-AEB8-2FA83653A48D}" dt="2024-02-26T08:55:43.213" v="3"/>
              <pc2:cmMkLst xmlns:pc2="http://schemas.microsoft.com/office/powerpoint/2019/9/main/command">
                <pc:docMk/>
                <pc:sldMk cId="3468056129" sldId="257"/>
                <pc2:cmMk id="{D1E2081A-A18F-4368-96EF-587188AA3E64}"/>
              </pc2:cmMkLst>
            </pc226:cmChg>
          </p:ext>
        </pc:extLst>
      </pc:sldChg>
      <pc:sldChg chg="modCm">
        <pc:chgData name="Leanne Small (Public Health Wales - No. 2 Capital Quarter)" userId="S::leanne.small@wales.nhs.uk::d76cf426-005f-434f-ac47-a5eb582e6007" providerId="AD" clId="Web-{5AEB64D9-72A5-710B-AEB8-2FA83653A48D}" dt="2024-02-26T08:54:42.412" v="1"/>
        <pc:sldMkLst>
          <pc:docMk/>
          <pc:sldMk cId="2572020473" sldId="260"/>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5AEB64D9-72A5-710B-AEB8-2FA83653A48D}" dt="2024-02-26T08:54:42.412" v="1"/>
              <pc2:cmMkLst xmlns:pc2="http://schemas.microsoft.com/office/powerpoint/2019/9/main/command">
                <pc:docMk/>
                <pc:sldMk cId="2572020473" sldId="260"/>
                <pc2:cmMk id="{A0EB9FA2-8F53-41DF-9968-965CC9D9C436}"/>
              </pc2:cmMkLst>
              <pc226:cmRplyChg chg="add">
                <pc226:chgData name="Leanne Small (Public Health Wales - No. 2 Capital Quarter)" userId="S::leanne.small@wales.nhs.uk::d76cf426-005f-434f-ac47-a5eb582e6007" providerId="AD" clId="Web-{5AEB64D9-72A5-710B-AEB8-2FA83653A48D}" dt="2024-02-26T08:54:42.412" v="1"/>
                <pc2:cmRplyMkLst xmlns:pc2="http://schemas.microsoft.com/office/powerpoint/2019/9/main/command">
                  <pc:docMk/>
                  <pc:sldMk cId="2572020473" sldId="260"/>
                  <pc2:cmMk id="{A0EB9FA2-8F53-41DF-9968-965CC9D9C436}"/>
                  <pc2:cmRplyMk id="{AD5036DC-92E6-45ED-B5B2-D8EEE2C5CC6C}"/>
                </pc2:cmRplyMkLst>
              </pc226:cmRplyChg>
            </pc226:cmChg>
          </p:ext>
        </pc:extLst>
      </pc:sldChg>
    </pc:docChg>
  </pc:docChgLst>
  <pc:docChgLst>
    <pc:chgData name="Alexa Gainsbury (Public Health Wales - No. 2 Capital Quarter)" userId="S::alexa.gainsbury@wales.nhs.uk::c5186529-ff50-472f-a883-baa2f4f2271c" providerId="AD" clId="Web-{7D27DE6B-9304-AB7F-A324-A24FF28B02CD}"/>
    <pc:docChg chg="modSld">
      <pc:chgData name="Alexa Gainsbury (Public Health Wales - No. 2 Capital Quarter)" userId="S::alexa.gainsbury@wales.nhs.uk::c5186529-ff50-472f-a883-baa2f4f2271c" providerId="AD" clId="Web-{7D27DE6B-9304-AB7F-A324-A24FF28B02CD}" dt="2024-03-12T09:39:56.985" v="98"/>
      <pc:docMkLst>
        <pc:docMk/>
      </pc:docMkLst>
      <pc:sldChg chg="modSp modCm">
        <pc:chgData name="Alexa Gainsbury (Public Health Wales - No. 2 Capital Quarter)" userId="S::alexa.gainsbury@wales.nhs.uk::c5186529-ff50-472f-a883-baa2f4f2271c" providerId="AD" clId="Web-{7D27DE6B-9304-AB7F-A324-A24FF28B02CD}" dt="2024-03-12T09:39:56.985" v="98"/>
        <pc:sldMkLst>
          <pc:docMk/>
          <pc:sldMk cId="228230544" sldId="274"/>
        </pc:sldMkLst>
        <pc:spChg chg="mod">
          <ac:chgData name="Alexa Gainsbury (Public Health Wales - No. 2 Capital Quarter)" userId="S::alexa.gainsbury@wales.nhs.uk::c5186529-ff50-472f-a883-baa2f4f2271c" providerId="AD" clId="Web-{7D27DE6B-9304-AB7F-A324-A24FF28B02CD}" dt="2024-03-12T09:39:33.235" v="97" actId="20577"/>
          <ac:spMkLst>
            <pc:docMk/>
            <pc:sldMk cId="228230544" sldId="274"/>
            <ac:spMk id="4" creationId="{6EE0FFE4-410B-8E56-763B-5A8D4E34481B}"/>
          </ac:spMkLst>
        </pc:spChg>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7D27DE6B-9304-AB7F-A324-A24FF28B02CD}" dt="2024-03-12T09:39:56.985" v="98"/>
              <pc2:cmMkLst xmlns:pc2="http://schemas.microsoft.com/office/powerpoint/2019/9/main/command">
                <pc:docMk/>
                <pc:sldMk cId="228230544" sldId="274"/>
                <pc2:cmMk id="{BC6F4EB3-73CD-402B-9CA3-0CFA6342DF7C}"/>
              </pc2:cmMkLst>
              <pc226:cmRplyChg chg="add">
                <pc226:chgData name="Alexa Gainsbury (Public Health Wales - No. 2 Capital Quarter)" userId="S::alexa.gainsbury@wales.nhs.uk::c5186529-ff50-472f-a883-baa2f4f2271c" providerId="AD" clId="Web-{7D27DE6B-9304-AB7F-A324-A24FF28B02CD}" dt="2024-03-12T09:39:56.985" v="98"/>
                <pc2:cmRplyMkLst xmlns:pc2="http://schemas.microsoft.com/office/powerpoint/2019/9/main/command">
                  <pc:docMk/>
                  <pc:sldMk cId="228230544" sldId="274"/>
                  <pc2:cmMk id="{BC6F4EB3-73CD-402B-9CA3-0CFA6342DF7C}"/>
                  <pc2:cmRplyMk id="{ECC56A84-5AEF-4563-9677-DD81686FDC63}"/>
                </pc2:cmRplyMkLst>
              </pc226:cmRplyChg>
            </pc226:cmChg>
          </p:ext>
        </pc:extLst>
      </pc:sldChg>
    </pc:docChg>
  </pc:docChgLst>
  <pc:docChgLst>
    <pc:chgData name="Chris Emmerson (Public Health Wales - No. 2 Capital Quarter)" userId="S::chris.emmerson@wales.nhs.uk::20be5842-972e-4d35-91fd-ca24859ce983" providerId="AD" clId="Web-{DD49AA93-C183-33E0-0366-71A4EF3E0231}"/>
    <pc:docChg chg="mod">
      <pc:chgData name="Chris Emmerson (Public Health Wales - No. 2 Capital Quarter)" userId="S::chris.emmerson@wales.nhs.uk::20be5842-972e-4d35-91fd-ca24859ce983" providerId="AD" clId="Web-{DD49AA93-C183-33E0-0366-71A4EF3E0231}" dt="2024-02-27T15:15:49.118" v="1"/>
      <pc:docMkLst>
        <pc:docMk/>
      </pc:docMkLst>
      <pc:sldChg chg="modCm">
        <pc:chgData name="Chris Emmerson (Public Health Wales - No. 2 Capital Quarter)" userId="S::chris.emmerson@wales.nhs.uk::20be5842-972e-4d35-91fd-ca24859ce983" providerId="AD" clId="Web-{DD49AA93-C183-33E0-0366-71A4EF3E0231}" dt="2024-02-27T15:15:49.118" v="1"/>
        <pc:sldMkLst>
          <pc:docMk/>
          <pc:sldMk cId="3473892351" sldId="265"/>
        </pc:sldMkLst>
        <pc:extLst>
          <p:ext xmlns:p="http://schemas.openxmlformats.org/presentationml/2006/main" uri="{D6D511B9-2390-475A-947B-AFAB55BFBCF1}">
            <pc226:cmChg xmlns:pc226="http://schemas.microsoft.com/office/powerpoint/2022/06/main/command" chg="">
              <pc226:chgData name="Chris Emmerson (Public Health Wales - No. 2 Capital Quarter)" userId="S::chris.emmerson@wales.nhs.uk::20be5842-972e-4d35-91fd-ca24859ce983" providerId="AD" clId="Web-{DD49AA93-C183-33E0-0366-71A4EF3E0231}" dt="2024-02-27T15:15:49.118" v="1"/>
              <pc2:cmMkLst xmlns:pc2="http://schemas.microsoft.com/office/powerpoint/2019/9/main/command">
                <pc:docMk/>
                <pc:sldMk cId="3473892351" sldId="265"/>
                <pc2:cmMk id="{3DE291C0-FB1D-47A1-A1F4-FFF246D01DB4}"/>
              </pc2:cmMkLst>
              <pc226:cmRplyChg chg="add">
                <pc226:chgData name="Chris Emmerson (Public Health Wales - No. 2 Capital Quarter)" userId="S::chris.emmerson@wales.nhs.uk::20be5842-972e-4d35-91fd-ca24859ce983" providerId="AD" clId="Web-{DD49AA93-C183-33E0-0366-71A4EF3E0231}" dt="2024-02-27T15:15:49.118" v="1"/>
                <pc2:cmRplyMkLst xmlns:pc2="http://schemas.microsoft.com/office/powerpoint/2019/9/main/command">
                  <pc:docMk/>
                  <pc:sldMk cId="3473892351" sldId="265"/>
                  <pc2:cmMk id="{3DE291C0-FB1D-47A1-A1F4-FFF246D01DB4}"/>
                  <pc2:cmRplyMk id="{7911ADBF-A760-45B6-B7E3-C4395DF38E1D}"/>
                </pc2:cmRplyMkLst>
              </pc226:cmRplyChg>
            </pc226:cmChg>
          </p:ext>
        </pc:extLst>
      </pc:sldChg>
    </pc:docChg>
  </pc:docChgLst>
  <pc:docChgLst>
    <pc:chgData name="Leanne Small (Public Health Wales - No. 2 Capital Quarter)" userId="S::leanne.small@wales.nhs.uk::d76cf426-005f-434f-ac47-a5eb582e6007" providerId="AD" clId="Web-{A4F8E373-DF94-4D5E-A4CE-26F3D69EBB59}"/>
    <pc:docChg chg="modSld">
      <pc:chgData name="Leanne Small (Public Health Wales - No. 2 Capital Quarter)" userId="S::leanne.small@wales.nhs.uk::d76cf426-005f-434f-ac47-a5eb582e6007" providerId="AD" clId="Web-{A4F8E373-DF94-4D5E-A4CE-26F3D69EBB59}" dt="2024-02-19T15:59:57.183" v="12" actId="20577"/>
      <pc:docMkLst>
        <pc:docMk/>
      </pc:docMkLst>
      <pc:sldChg chg="modSp">
        <pc:chgData name="Leanne Small (Public Health Wales - No. 2 Capital Quarter)" userId="S::leanne.small@wales.nhs.uk::d76cf426-005f-434f-ac47-a5eb582e6007" providerId="AD" clId="Web-{A4F8E373-DF94-4D5E-A4CE-26F3D69EBB59}" dt="2024-02-19T15:59:57.183" v="12" actId="20577"/>
        <pc:sldMkLst>
          <pc:docMk/>
          <pc:sldMk cId="2572020473" sldId="260"/>
        </pc:sldMkLst>
        <pc:spChg chg="mod">
          <ac:chgData name="Leanne Small (Public Health Wales - No. 2 Capital Quarter)" userId="S::leanne.small@wales.nhs.uk::d76cf426-005f-434f-ac47-a5eb582e6007" providerId="AD" clId="Web-{A4F8E373-DF94-4D5E-A4CE-26F3D69EBB59}" dt="2024-02-19T15:59:57.183" v="12" actId="20577"/>
          <ac:spMkLst>
            <pc:docMk/>
            <pc:sldMk cId="2572020473" sldId="260"/>
            <ac:spMk id="3" creationId="{63DF5F8C-E419-AE56-A2E6-9E04F7082EC9}"/>
          </ac:spMkLst>
        </pc:spChg>
      </pc:sldChg>
    </pc:docChg>
  </pc:docChgLst>
  <pc:docChgLst>
    <pc:chgData name="Lorna Bennett (Public Health Wales - No. 2 Capital Quarter)" userId="S::lorna.bennett3@wales.nhs.uk::41cbff77-5434-42c9-8874-6f16723207f9" providerId="AD" clId="Web-{759056F0-C699-0870-DC90-03AFFEDAB166}"/>
    <pc:docChg chg="modSld">
      <pc:chgData name="Lorna Bennett (Public Health Wales - No. 2 Capital Quarter)" userId="S::lorna.bennett3@wales.nhs.uk::41cbff77-5434-42c9-8874-6f16723207f9" providerId="AD" clId="Web-{759056F0-C699-0870-DC90-03AFFEDAB166}" dt="2024-05-23T10:51:27.567" v="0" actId="20577"/>
      <pc:docMkLst>
        <pc:docMk/>
      </pc:docMkLst>
      <pc:sldChg chg="modSp">
        <pc:chgData name="Lorna Bennett (Public Health Wales - No. 2 Capital Quarter)" userId="S::lorna.bennett3@wales.nhs.uk::41cbff77-5434-42c9-8874-6f16723207f9" providerId="AD" clId="Web-{759056F0-C699-0870-DC90-03AFFEDAB166}" dt="2024-05-23T10:51:27.567" v="0" actId="20577"/>
        <pc:sldMkLst>
          <pc:docMk/>
          <pc:sldMk cId="228230544" sldId="274"/>
        </pc:sldMkLst>
        <pc:spChg chg="mod">
          <ac:chgData name="Lorna Bennett (Public Health Wales - No. 2 Capital Quarter)" userId="S::lorna.bennett3@wales.nhs.uk::41cbff77-5434-42c9-8874-6f16723207f9" providerId="AD" clId="Web-{759056F0-C699-0870-DC90-03AFFEDAB166}" dt="2024-05-23T10:51:27.567" v="0" actId="20577"/>
          <ac:spMkLst>
            <pc:docMk/>
            <pc:sldMk cId="228230544" sldId="274"/>
            <ac:spMk id="4" creationId="{6EE0FFE4-410B-8E56-763B-5A8D4E34481B}"/>
          </ac:spMkLst>
        </pc:spChg>
      </pc:sldChg>
    </pc:docChg>
  </pc:docChgLst>
  <pc:docChgLst>
    <pc:chgData name="Leanne Small (Public Health Wales - No. 2 Capital Quarter)" userId="S::leanne.small@wales.nhs.uk::d76cf426-005f-434f-ac47-a5eb582e6007" providerId="AD" clId="Web-{C9D572E1-15C9-4108-A38F-45F2599B90A7}"/>
    <pc:docChg chg="modSld">
      <pc:chgData name="Leanne Small (Public Health Wales - No. 2 Capital Quarter)" userId="S::leanne.small@wales.nhs.uk::d76cf426-005f-434f-ac47-a5eb582e6007" providerId="AD" clId="Web-{C9D572E1-15C9-4108-A38F-45F2599B90A7}" dt="2024-03-04T09:51:36.638" v="52"/>
      <pc:docMkLst>
        <pc:docMk/>
      </pc:docMkLst>
      <pc:sldChg chg="addSp delSp modSp mod setBg modClrScheme addCm chgLayout">
        <pc:chgData name="Leanne Small (Public Health Wales - No. 2 Capital Quarter)" userId="S::leanne.small@wales.nhs.uk::d76cf426-005f-434f-ac47-a5eb582e6007" providerId="AD" clId="Web-{C9D572E1-15C9-4108-A38F-45F2599B90A7}" dt="2024-03-04T09:51:36.638" v="52"/>
        <pc:sldMkLst>
          <pc:docMk/>
          <pc:sldMk cId="228230544" sldId="274"/>
        </pc:sldMkLst>
        <pc:spChg chg="add del mod ord">
          <ac:chgData name="Leanne Small (Public Health Wales - No. 2 Capital Quarter)" userId="S::leanne.small@wales.nhs.uk::d76cf426-005f-434f-ac47-a5eb582e6007" providerId="AD" clId="Web-{C9D572E1-15C9-4108-A38F-45F2599B90A7}" dt="2024-03-04T09:48:17.678" v="29"/>
          <ac:spMkLst>
            <pc:docMk/>
            <pc:sldMk cId="228230544" sldId="274"/>
            <ac:spMk id="3" creationId="{E2E95DAB-A4E9-DA59-AD60-946F52EA0565}"/>
          </ac:spMkLst>
        </pc:spChg>
        <pc:spChg chg="del mod ord">
          <ac:chgData name="Leanne Small (Public Health Wales - No. 2 Capital Quarter)" userId="S::leanne.small@wales.nhs.uk::d76cf426-005f-434f-ac47-a5eb582e6007" providerId="AD" clId="Web-{C9D572E1-15C9-4108-A38F-45F2599B90A7}" dt="2024-03-04T09:49:08.117" v="49"/>
          <ac:spMkLst>
            <pc:docMk/>
            <pc:sldMk cId="228230544" sldId="274"/>
            <ac:spMk id="4" creationId="{2AB14C5D-8266-B61E-9DCB-66E609B97977}"/>
          </ac:spMkLst>
        </pc:spChg>
        <pc:spChg chg="add del mod ord">
          <ac:chgData name="Leanne Small (Public Health Wales - No. 2 Capital Quarter)" userId="S::leanne.small@wales.nhs.uk::d76cf426-005f-434f-ac47-a5eb582e6007" providerId="AD" clId="Web-{C9D572E1-15C9-4108-A38F-45F2599B90A7}" dt="2024-03-04T09:48:15.491" v="28"/>
          <ac:spMkLst>
            <pc:docMk/>
            <pc:sldMk cId="228230544" sldId="274"/>
            <ac:spMk id="5" creationId="{D9A2BF83-996D-9118-F1E2-C140AB38387B}"/>
          </ac:spMkLst>
        </pc:spChg>
        <pc:spChg chg="mod ord">
          <ac:chgData name="Leanne Small (Public Health Wales - No. 2 Capital Quarter)" userId="S::leanne.small@wales.nhs.uk::d76cf426-005f-434f-ac47-a5eb582e6007" providerId="AD" clId="Web-{C9D572E1-15C9-4108-A38F-45F2599B90A7}" dt="2024-03-04T09:49:04.617" v="48" actId="1076"/>
          <ac:spMkLst>
            <pc:docMk/>
            <pc:sldMk cId="228230544" sldId="274"/>
            <ac:spMk id="6" creationId="{949C812B-BFEA-7DC9-1DD0-5C6A7E9E6F3C}"/>
          </ac:spMkLst>
        </pc:spChg>
        <pc:spChg chg="add del mod ord">
          <ac:chgData name="Leanne Small (Public Health Wales - No. 2 Capital Quarter)" userId="S::leanne.small@wales.nhs.uk::d76cf426-005f-434f-ac47-a5eb582e6007" providerId="AD" clId="Web-{C9D572E1-15C9-4108-A38F-45F2599B90A7}" dt="2024-03-04T09:48:07.553" v="27"/>
          <ac:spMkLst>
            <pc:docMk/>
            <pc:sldMk cId="228230544" sldId="274"/>
            <ac:spMk id="7" creationId="{347C4CA2-AD57-6641-B452-C3172DC7AB03}"/>
          </ac:spMkLst>
        </pc:spChg>
        <pc:spChg chg="add del mod">
          <ac:chgData name="Leanne Small (Public Health Wales - No. 2 Capital Quarter)" userId="S::leanne.small@wales.nhs.uk::d76cf426-005f-434f-ac47-a5eb582e6007" providerId="AD" clId="Web-{C9D572E1-15C9-4108-A38F-45F2599B90A7}" dt="2024-03-04T09:49:12.758" v="50"/>
          <ac:spMkLst>
            <pc:docMk/>
            <pc:sldMk cId="228230544" sldId="274"/>
            <ac:spMk id="9" creationId="{BFA34F3C-5155-B389-1C36-930ACE6D6746}"/>
          </ac:spMkLst>
        </pc:spChg>
        <pc:picChg chg="add mod">
          <ac:chgData name="Leanne Small (Public Health Wales - No. 2 Capital Quarter)" userId="S::leanne.small@wales.nhs.uk::d76cf426-005f-434f-ac47-a5eb582e6007" providerId="AD" clId="Web-{C9D572E1-15C9-4108-A38F-45F2599B90A7}" dt="2024-03-04T09:50:30.792" v="51" actId="1076"/>
          <ac:picMkLst>
            <pc:docMk/>
            <pc:sldMk cId="228230544" sldId="274"/>
            <ac:picMk id="2" creationId="{1924C389-0EAF-3DFA-8FAA-817D76930D98}"/>
          </ac:picMkLst>
        </pc:pic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C9D572E1-15C9-4108-A38F-45F2599B90A7}" dt="2024-03-04T09:51:36.638" v="52"/>
              <pc2:cmMkLst xmlns:pc2="http://schemas.microsoft.com/office/powerpoint/2019/9/main/command">
                <pc:docMk/>
                <pc:sldMk cId="228230544" sldId="274"/>
                <pc2:cmMk id="{1116447B-7C4E-468E-ADA9-1381D1F8424B}"/>
              </pc2:cmMkLst>
            </pc226:cmChg>
          </p:ext>
        </pc:extLst>
      </pc:sldChg>
    </pc:docChg>
  </pc:docChgLst>
  <pc:docChgLst>
    <pc:chgData name="Anthony Priest (Public Health Wales - No. 2 Capital Quarter)" userId="S::anthony.priest2@wales.nhs.uk::46692481-554a-429c-bc03-d4cca9c03c2b" providerId="AD" clId="Web-{87AD9BB5-4073-42AB-558D-8970E297DD9F}"/>
    <pc:docChg chg="mod modSld">
      <pc:chgData name="Anthony Priest (Public Health Wales - No. 2 Capital Quarter)" userId="S::anthony.priest2@wales.nhs.uk::46692481-554a-429c-bc03-d4cca9c03c2b" providerId="AD" clId="Web-{87AD9BB5-4073-42AB-558D-8970E297DD9F}" dt="2024-03-04T10:20:35.016" v="18"/>
      <pc:docMkLst>
        <pc:docMk/>
      </pc:docMkLst>
      <pc:sldChg chg="addSp delSp modSp modCm">
        <pc:chgData name="Anthony Priest (Public Health Wales - No. 2 Capital Quarter)" userId="S::anthony.priest2@wales.nhs.uk::46692481-554a-429c-bc03-d4cca9c03c2b" providerId="AD" clId="Web-{87AD9BB5-4073-42AB-558D-8970E297DD9F}" dt="2024-03-04T10:20:35.016" v="18"/>
        <pc:sldMkLst>
          <pc:docMk/>
          <pc:sldMk cId="2582026770" sldId="270"/>
        </pc:sldMkLst>
        <pc:picChg chg="del">
          <ac:chgData name="Anthony Priest (Public Health Wales - No. 2 Capital Quarter)" userId="S::anthony.priest2@wales.nhs.uk::46692481-554a-429c-bc03-d4cca9c03c2b" providerId="AD" clId="Web-{87AD9BB5-4073-42AB-558D-8970E297DD9F}" dt="2024-03-04T10:18:40.480" v="0"/>
          <ac:picMkLst>
            <pc:docMk/>
            <pc:sldMk cId="2582026770" sldId="270"/>
            <ac:picMk id="2" creationId="{CB6709EA-428B-AC2E-35FD-1B0AA8725810}"/>
          </ac:picMkLst>
        </pc:picChg>
        <pc:picChg chg="add del mod">
          <ac:chgData name="Anthony Priest (Public Health Wales - No. 2 Capital Quarter)" userId="S::anthony.priest2@wales.nhs.uk::46692481-554a-429c-bc03-d4cca9c03c2b" providerId="AD" clId="Web-{87AD9BB5-4073-42AB-558D-8970E297DD9F}" dt="2024-03-04T10:20:14.406" v="9"/>
          <ac:picMkLst>
            <pc:docMk/>
            <pc:sldMk cId="2582026770" sldId="270"/>
            <ac:picMk id="4" creationId="{22CDA3D0-B326-2430-BB82-CD4C519BC71B}"/>
          </ac:picMkLst>
        </pc:picChg>
        <pc:picChg chg="add mod">
          <ac:chgData name="Anthony Priest (Public Health Wales - No. 2 Capital Quarter)" userId="S::anthony.priest2@wales.nhs.uk::46692481-554a-429c-bc03-d4cca9c03c2b" providerId="AD" clId="Web-{87AD9BB5-4073-42AB-558D-8970E297DD9F}" dt="2024-03-04T10:20:30.188" v="16" actId="1076"/>
          <ac:picMkLst>
            <pc:docMk/>
            <pc:sldMk cId="2582026770" sldId="270"/>
            <ac:picMk id="5" creationId="{1A19C3FB-58A7-A27D-E849-11F9B5634145}"/>
          </ac:picMkLst>
        </pc:picChg>
        <pc:extLst>
          <p:ext xmlns:p="http://schemas.openxmlformats.org/presentationml/2006/main" uri="{D6D511B9-2390-475A-947B-AFAB55BFBCF1}">
            <pc226:cmChg xmlns:pc226="http://schemas.microsoft.com/office/powerpoint/2022/06/main/command" chg="">
              <pc226:chgData name="Anthony Priest (Public Health Wales - No. 2 Capital Quarter)" userId="S::anthony.priest2@wales.nhs.uk::46692481-554a-429c-bc03-d4cca9c03c2b" providerId="AD" clId="Web-{87AD9BB5-4073-42AB-558D-8970E297DD9F}" dt="2024-03-04T10:20:35.016" v="18"/>
              <pc2:cmMkLst xmlns:pc2="http://schemas.microsoft.com/office/powerpoint/2019/9/main/command">
                <pc:docMk/>
                <pc:sldMk cId="2582026770" sldId="270"/>
                <pc2:cmMk id="{AF49FBD9-5670-4F7A-92AE-3C4CC2464AB4}"/>
              </pc2:cmMkLst>
              <pc226:cmRplyChg chg="mod modRxn">
                <pc226:chgData name="Anthony Priest (Public Health Wales - No. 2 Capital Quarter)" userId="S::anthony.priest2@wales.nhs.uk::46692481-554a-429c-bc03-d4cca9c03c2b" providerId="AD" clId="Web-{87AD9BB5-4073-42AB-558D-8970E297DD9F}" dt="2024-03-04T10:20:35.016" v="18"/>
                <pc2:cmRplyMkLst xmlns:pc2="http://schemas.microsoft.com/office/powerpoint/2019/9/main/command">
                  <pc:docMk/>
                  <pc:sldMk cId="2582026770" sldId="270"/>
                  <pc2:cmMk id="{AF49FBD9-5670-4F7A-92AE-3C4CC2464AB4}"/>
                  <pc2:cmRplyMk id="{84F17570-EB9B-4344-8FFC-EB04ED69B6C1}"/>
                </pc2:cmRplyMkLst>
              </pc226:cmRplyChg>
            </pc226:cmChg>
          </p:ext>
        </pc:extLst>
      </pc:sldChg>
    </pc:docChg>
  </pc:docChgLst>
  <pc:docChgLst>
    <pc:chgData name="Leanne Small (Public Health Wales - No. 2 Capital Quarter)" userId="S::leanne.small@wales.nhs.uk::d76cf426-005f-434f-ac47-a5eb582e6007" providerId="AD" clId="Web-{6C1F63BA-C95E-43B7-8C5D-5418A365784D}"/>
    <pc:docChg chg="addSld delSld modSld">
      <pc:chgData name="Leanne Small (Public Health Wales - No. 2 Capital Quarter)" userId="S::leanne.small@wales.nhs.uk::d76cf426-005f-434f-ac47-a5eb582e6007" providerId="AD" clId="Web-{6C1F63BA-C95E-43B7-8C5D-5418A365784D}" dt="2023-12-18T09:48:39.900" v="157" actId="20577"/>
      <pc:docMkLst>
        <pc:docMk/>
      </pc:docMkLst>
      <pc:sldChg chg="modSp">
        <pc:chgData name="Leanne Small (Public Health Wales - No. 2 Capital Quarter)" userId="S::leanne.small@wales.nhs.uk::d76cf426-005f-434f-ac47-a5eb582e6007" providerId="AD" clId="Web-{6C1F63BA-C95E-43B7-8C5D-5418A365784D}" dt="2023-12-18T09:40:34.966" v="25" actId="20577"/>
        <pc:sldMkLst>
          <pc:docMk/>
          <pc:sldMk cId="109857222" sldId="256"/>
        </pc:sldMkLst>
        <pc:spChg chg="mod">
          <ac:chgData name="Leanne Small (Public Health Wales - No. 2 Capital Quarter)" userId="S::leanne.small@wales.nhs.uk::d76cf426-005f-434f-ac47-a5eb582e6007" providerId="AD" clId="Web-{6C1F63BA-C95E-43B7-8C5D-5418A365784D}" dt="2023-12-18T09:40:16.482" v="5" actId="20577"/>
          <ac:spMkLst>
            <pc:docMk/>
            <pc:sldMk cId="109857222" sldId="256"/>
            <ac:spMk id="2" creationId="{00000000-0000-0000-0000-000000000000}"/>
          </ac:spMkLst>
        </pc:spChg>
        <pc:spChg chg="mod">
          <ac:chgData name="Leanne Small (Public Health Wales - No. 2 Capital Quarter)" userId="S::leanne.small@wales.nhs.uk::d76cf426-005f-434f-ac47-a5eb582e6007" providerId="AD" clId="Web-{6C1F63BA-C95E-43B7-8C5D-5418A365784D}" dt="2023-12-18T09:40:34.966" v="25" actId="20577"/>
          <ac:spMkLst>
            <pc:docMk/>
            <pc:sldMk cId="109857222" sldId="256"/>
            <ac:spMk id="3" creationId="{00000000-0000-0000-0000-000000000000}"/>
          </ac:spMkLst>
        </pc:spChg>
      </pc:sldChg>
      <pc:sldChg chg="modSp new">
        <pc:chgData name="Leanne Small (Public Health Wales - No. 2 Capital Quarter)" userId="S::leanne.small@wales.nhs.uk::d76cf426-005f-434f-ac47-a5eb582e6007" providerId="AD" clId="Web-{6C1F63BA-C95E-43B7-8C5D-5418A365784D}" dt="2023-12-18T09:45:46.521" v="125" actId="14100"/>
        <pc:sldMkLst>
          <pc:docMk/>
          <pc:sldMk cId="3468056129" sldId="257"/>
        </pc:sldMkLst>
        <pc:spChg chg="mod">
          <ac:chgData name="Leanne Small (Public Health Wales - No. 2 Capital Quarter)" userId="S::leanne.small@wales.nhs.uk::d76cf426-005f-434f-ac47-a5eb582e6007" providerId="AD" clId="Web-{6C1F63BA-C95E-43B7-8C5D-5418A365784D}" dt="2023-12-18T09:41:59.109" v="51" actId="1076"/>
          <ac:spMkLst>
            <pc:docMk/>
            <pc:sldMk cId="3468056129" sldId="257"/>
            <ac:spMk id="2" creationId="{DEC55598-25E8-E57B-5E96-A839DDD4D2C1}"/>
          </ac:spMkLst>
        </pc:spChg>
        <pc:spChg chg="mod">
          <ac:chgData name="Leanne Small (Public Health Wales - No. 2 Capital Quarter)" userId="S::leanne.small@wales.nhs.uk::d76cf426-005f-434f-ac47-a5eb582e6007" providerId="AD" clId="Web-{6C1F63BA-C95E-43B7-8C5D-5418A365784D}" dt="2023-12-18T09:45:46.521" v="125" actId="14100"/>
          <ac:spMkLst>
            <pc:docMk/>
            <pc:sldMk cId="3468056129" sldId="257"/>
            <ac:spMk id="3" creationId="{B3416F69-3809-CDA3-C612-3B08802B0BCA}"/>
          </ac:spMkLst>
        </pc:spChg>
      </pc:sldChg>
      <pc:sldChg chg="modSp add del replId">
        <pc:chgData name="Leanne Small (Public Health Wales - No. 2 Capital Quarter)" userId="S::leanne.small@wales.nhs.uk::d76cf426-005f-434f-ac47-a5eb582e6007" providerId="AD" clId="Web-{6C1F63BA-C95E-43B7-8C5D-5418A365784D}" dt="2023-12-18T09:45:41.583" v="124"/>
        <pc:sldMkLst>
          <pc:docMk/>
          <pc:sldMk cId="3420386253" sldId="258"/>
        </pc:sldMkLst>
        <pc:spChg chg="mod">
          <ac:chgData name="Leanne Small (Public Health Wales - No. 2 Capital Quarter)" userId="S::leanne.small@wales.nhs.uk::d76cf426-005f-434f-ac47-a5eb582e6007" providerId="AD" clId="Web-{6C1F63BA-C95E-43B7-8C5D-5418A365784D}" dt="2023-12-18T09:42:44.423" v="67" actId="20577"/>
          <ac:spMkLst>
            <pc:docMk/>
            <pc:sldMk cId="3420386253" sldId="258"/>
            <ac:spMk id="3" creationId="{508975C5-5F88-FED5-2199-0E84DDD3880A}"/>
          </ac:spMkLst>
        </pc:spChg>
      </pc:sldChg>
      <pc:sldChg chg="modSp add replId">
        <pc:chgData name="Leanne Small (Public Health Wales - No. 2 Capital Quarter)" userId="S::leanne.small@wales.nhs.uk::d76cf426-005f-434f-ac47-a5eb582e6007" providerId="AD" clId="Web-{6C1F63BA-C95E-43B7-8C5D-5418A365784D}" dt="2023-12-18T09:45:18.239" v="119" actId="20577"/>
        <pc:sldMkLst>
          <pc:docMk/>
          <pc:sldMk cId="1952787297" sldId="259"/>
        </pc:sldMkLst>
        <pc:spChg chg="mod">
          <ac:chgData name="Leanne Small (Public Health Wales - No. 2 Capital Quarter)" userId="S::leanne.small@wales.nhs.uk::d76cf426-005f-434f-ac47-a5eb582e6007" providerId="AD" clId="Web-{6C1F63BA-C95E-43B7-8C5D-5418A365784D}" dt="2023-12-18T09:45:18.239" v="119" actId="20577"/>
          <ac:spMkLst>
            <pc:docMk/>
            <pc:sldMk cId="1952787297" sldId="259"/>
            <ac:spMk id="2" creationId="{C3AC0D23-59DB-98FC-5D91-55A6A62F27DA}"/>
          </ac:spMkLst>
        </pc:spChg>
        <pc:spChg chg="mod">
          <ac:chgData name="Leanne Small (Public Health Wales - No. 2 Capital Quarter)" userId="S::leanne.small@wales.nhs.uk::d76cf426-005f-434f-ac47-a5eb582e6007" providerId="AD" clId="Web-{6C1F63BA-C95E-43B7-8C5D-5418A365784D}" dt="2023-12-18T09:43:41.518" v="92" actId="20577"/>
          <ac:spMkLst>
            <pc:docMk/>
            <pc:sldMk cId="1952787297" sldId="259"/>
            <ac:spMk id="3" creationId="{225AC435-7FE7-4BBF-39A0-49235093F7DD}"/>
          </ac:spMkLst>
        </pc:spChg>
      </pc:sldChg>
      <pc:sldChg chg="modSp add replId">
        <pc:chgData name="Leanne Small (Public Health Wales - No. 2 Capital Quarter)" userId="S::leanne.small@wales.nhs.uk::d76cf426-005f-434f-ac47-a5eb582e6007" providerId="AD" clId="Web-{6C1F63BA-C95E-43B7-8C5D-5418A365784D}" dt="2023-12-18T09:45:14.317" v="118" actId="20577"/>
        <pc:sldMkLst>
          <pc:docMk/>
          <pc:sldMk cId="2572020473" sldId="260"/>
        </pc:sldMkLst>
        <pc:spChg chg="mod">
          <ac:chgData name="Leanne Small (Public Health Wales - No. 2 Capital Quarter)" userId="S::leanne.small@wales.nhs.uk::d76cf426-005f-434f-ac47-a5eb582e6007" providerId="AD" clId="Web-{6C1F63BA-C95E-43B7-8C5D-5418A365784D}" dt="2023-12-18T09:45:14.317" v="118" actId="20577"/>
          <ac:spMkLst>
            <pc:docMk/>
            <pc:sldMk cId="2572020473" sldId="260"/>
            <ac:spMk id="2" creationId="{3DD1023E-E460-DC2B-735C-F336DBBAADB7}"/>
          </ac:spMkLst>
        </pc:spChg>
        <pc:spChg chg="mod">
          <ac:chgData name="Leanne Small (Public Health Wales - No. 2 Capital Quarter)" userId="S::leanne.small@wales.nhs.uk::d76cf426-005f-434f-ac47-a5eb582e6007" providerId="AD" clId="Web-{6C1F63BA-C95E-43B7-8C5D-5418A365784D}" dt="2023-12-18T09:44:40.816" v="111" actId="20577"/>
          <ac:spMkLst>
            <pc:docMk/>
            <pc:sldMk cId="2572020473" sldId="260"/>
            <ac:spMk id="3" creationId="{63DF5F8C-E419-AE56-A2E6-9E04F7082EC9}"/>
          </ac:spMkLst>
        </pc:spChg>
      </pc:sldChg>
      <pc:sldChg chg="new">
        <pc:chgData name="Leanne Small (Public Health Wales - No. 2 Capital Quarter)" userId="S::leanne.small@wales.nhs.uk::d76cf426-005f-434f-ac47-a5eb582e6007" providerId="AD" clId="Web-{6C1F63BA-C95E-43B7-8C5D-5418A365784D}" dt="2023-12-18T09:44:42.738" v="112"/>
        <pc:sldMkLst>
          <pc:docMk/>
          <pc:sldMk cId="2438130781" sldId="261"/>
        </pc:sldMkLst>
      </pc:sldChg>
      <pc:sldChg chg="modSp add replId">
        <pc:chgData name="Leanne Small (Public Health Wales - No. 2 Capital Quarter)" userId="S::leanne.small@wales.nhs.uk::d76cf426-005f-434f-ac47-a5eb582e6007" providerId="AD" clId="Web-{6C1F63BA-C95E-43B7-8C5D-5418A365784D}" dt="2023-12-18T09:48:08.056" v="142" actId="20577"/>
        <pc:sldMkLst>
          <pc:docMk/>
          <pc:sldMk cId="565240143" sldId="262"/>
        </pc:sldMkLst>
        <pc:spChg chg="mod">
          <ac:chgData name="Leanne Small (Public Health Wales - No. 2 Capital Quarter)" userId="S::leanne.small@wales.nhs.uk::d76cf426-005f-434f-ac47-a5eb582e6007" providerId="AD" clId="Web-{6C1F63BA-C95E-43B7-8C5D-5418A365784D}" dt="2023-12-18T09:46:29.413" v="127" actId="20577"/>
          <ac:spMkLst>
            <pc:docMk/>
            <pc:sldMk cId="565240143" sldId="262"/>
            <ac:spMk id="2" creationId="{C88779BE-5FC4-8549-4E06-9CB97C8AB6C6}"/>
          </ac:spMkLst>
        </pc:spChg>
        <pc:spChg chg="mod">
          <ac:chgData name="Leanne Small (Public Health Wales - No. 2 Capital Quarter)" userId="S::leanne.small@wales.nhs.uk::d76cf426-005f-434f-ac47-a5eb582e6007" providerId="AD" clId="Web-{6C1F63BA-C95E-43B7-8C5D-5418A365784D}" dt="2023-12-18T09:48:08.056" v="142" actId="20577"/>
          <ac:spMkLst>
            <pc:docMk/>
            <pc:sldMk cId="565240143" sldId="262"/>
            <ac:spMk id="3" creationId="{790490BF-4201-0C00-5729-F34D178A4887}"/>
          </ac:spMkLst>
        </pc:spChg>
      </pc:sldChg>
      <pc:sldChg chg="modSp add replId">
        <pc:chgData name="Leanne Small (Public Health Wales - No. 2 Capital Quarter)" userId="S::leanne.small@wales.nhs.uk::d76cf426-005f-434f-ac47-a5eb582e6007" providerId="AD" clId="Web-{6C1F63BA-C95E-43B7-8C5D-5418A365784D}" dt="2023-12-18T09:48:39.900" v="157" actId="20577"/>
        <pc:sldMkLst>
          <pc:docMk/>
          <pc:sldMk cId="4156408376" sldId="263"/>
        </pc:sldMkLst>
        <pc:spChg chg="mod">
          <ac:chgData name="Leanne Small (Public Health Wales - No. 2 Capital Quarter)" userId="S::leanne.small@wales.nhs.uk::d76cf426-005f-434f-ac47-a5eb582e6007" providerId="AD" clId="Web-{6C1F63BA-C95E-43B7-8C5D-5418A365784D}" dt="2023-12-18T09:48:39.900" v="157" actId="20577"/>
          <ac:spMkLst>
            <pc:docMk/>
            <pc:sldMk cId="4156408376" sldId="263"/>
            <ac:spMk id="3" creationId="{BDAFB9ED-335F-0168-53E2-9801AFFC30E5}"/>
          </ac:spMkLst>
        </pc:spChg>
      </pc:sldChg>
    </pc:docChg>
  </pc:docChgLst>
  <pc:docChgLst>
    <pc:chgData name="Alexa" userId="c5186529-ff50-472f-a883-baa2f4f2271c" providerId="ADAL" clId="{7312C484-EDC9-4A33-81F7-7BF03D4573FE}"/>
    <pc:docChg chg="undo custSel modSld">
      <pc:chgData name="Alexa" userId="c5186529-ff50-472f-a883-baa2f4f2271c" providerId="ADAL" clId="{7312C484-EDC9-4A33-81F7-7BF03D4573FE}" dt="2024-03-04T08:43:05.650" v="18" actId="6549"/>
      <pc:docMkLst>
        <pc:docMk/>
      </pc:docMkLst>
      <pc:sldChg chg="modSp mod">
        <pc:chgData name="Alexa" userId="c5186529-ff50-472f-a883-baa2f4f2271c" providerId="ADAL" clId="{7312C484-EDC9-4A33-81F7-7BF03D4573FE}" dt="2024-03-04T08:36:59.223" v="4" actId="1076"/>
        <pc:sldMkLst>
          <pc:docMk/>
          <pc:sldMk cId="3293464504" sldId="267"/>
        </pc:sldMkLst>
        <pc:spChg chg="mod">
          <ac:chgData name="Alexa" userId="c5186529-ff50-472f-a883-baa2f4f2271c" providerId="ADAL" clId="{7312C484-EDC9-4A33-81F7-7BF03D4573FE}" dt="2024-03-04T08:36:59.223" v="4" actId="1076"/>
          <ac:spMkLst>
            <pc:docMk/>
            <pc:sldMk cId="3293464504" sldId="267"/>
            <ac:spMk id="4" creationId="{EA468C69-6F68-3FA3-344C-4E9DE3CB972D}"/>
          </ac:spMkLst>
        </pc:spChg>
        <pc:spChg chg="mod">
          <ac:chgData name="Alexa" userId="c5186529-ff50-472f-a883-baa2f4f2271c" providerId="ADAL" clId="{7312C484-EDC9-4A33-81F7-7BF03D4573FE}" dt="2024-03-04T08:36:51.859" v="2" actId="255"/>
          <ac:spMkLst>
            <pc:docMk/>
            <pc:sldMk cId="3293464504" sldId="267"/>
            <ac:spMk id="5" creationId="{3267EBD7-302B-145F-8F89-C75A73C19232}"/>
          </ac:spMkLst>
        </pc:spChg>
      </pc:sldChg>
      <pc:sldChg chg="modSp mod">
        <pc:chgData name="Alexa" userId="c5186529-ff50-472f-a883-baa2f4f2271c" providerId="ADAL" clId="{7312C484-EDC9-4A33-81F7-7BF03D4573FE}" dt="2024-03-04T08:39:45.629" v="6" actId="14100"/>
        <pc:sldMkLst>
          <pc:docMk/>
          <pc:sldMk cId="698524891" sldId="268"/>
        </pc:sldMkLst>
        <pc:spChg chg="mod">
          <ac:chgData name="Alexa" userId="c5186529-ff50-472f-a883-baa2f4f2271c" providerId="ADAL" clId="{7312C484-EDC9-4A33-81F7-7BF03D4573FE}" dt="2024-03-04T08:39:45.629" v="6" actId="14100"/>
          <ac:spMkLst>
            <pc:docMk/>
            <pc:sldMk cId="698524891" sldId="268"/>
            <ac:spMk id="11" creationId="{576A490A-DC61-7E82-0FC2-D0CC1F8A5723}"/>
          </ac:spMkLst>
        </pc:spChg>
      </pc:sldChg>
      <pc:sldChg chg="modSp mod">
        <pc:chgData name="Alexa" userId="c5186529-ff50-472f-a883-baa2f4f2271c" providerId="ADAL" clId="{7312C484-EDC9-4A33-81F7-7BF03D4573FE}" dt="2024-03-04T08:40:41.226" v="13" actId="27636"/>
        <pc:sldMkLst>
          <pc:docMk/>
          <pc:sldMk cId="3162465176" sldId="269"/>
        </pc:sldMkLst>
        <pc:spChg chg="mod">
          <ac:chgData name="Alexa" userId="c5186529-ff50-472f-a883-baa2f4f2271c" providerId="ADAL" clId="{7312C484-EDC9-4A33-81F7-7BF03D4573FE}" dt="2024-03-04T08:40:29.587" v="11" actId="14100"/>
          <ac:spMkLst>
            <pc:docMk/>
            <pc:sldMk cId="3162465176" sldId="269"/>
            <ac:spMk id="11" creationId="{576A490A-DC61-7E82-0FC2-D0CC1F8A5723}"/>
          </ac:spMkLst>
        </pc:spChg>
        <pc:spChg chg="mod">
          <ac:chgData name="Alexa" userId="c5186529-ff50-472f-a883-baa2f4f2271c" providerId="ADAL" clId="{7312C484-EDC9-4A33-81F7-7BF03D4573FE}" dt="2024-03-04T08:40:41.226" v="13" actId="27636"/>
          <ac:spMkLst>
            <pc:docMk/>
            <pc:sldMk cId="3162465176" sldId="269"/>
            <ac:spMk id="13" creationId="{91E3F490-077C-F923-029F-EAD2A710DA4F}"/>
          </ac:spMkLst>
        </pc:spChg>
      </pc:sldChg>
      <pc:sldChg chg="modCm">
        <pc:chgData name="Alexa" userId="c5186529-ff50-472f-a883-baa2f4f2271c" providerId="ADAL" clId="{7312C484-EDC9-4A33-81F7-7BF03D4573FE}" dt="2024-03-04T08:41:27.384" v="14"/>
        <pc:sldMkLst>
          <pc:docMk/>
          <pc:sldMk cId="2582026770" sldId="270"/>
        </pc:sldMkLst>
        <pc:extLst>
          <p:ext xmlns:p="http://schemas.openxmlformats.org/presentationml/2006/main" uri="{D6D511B9-2390-475A-947B-AFAB55BFBCF1}">
            <pc226:cmChg xmlns:pc226="http://schemas.microsoft.com/office/powerpoint/2022/06/main/command" chg="">
              <pc226:chgData name="Alexa" userId="c5186529-ff50-472f-a883-baa2f4f2271c" providerId="ADAL" clId="{7312C484-EDC9-4A33-81F7-7BF03D4573FE}" dt="2024-03-04T08:41:27.384" v="14"/>
              <pc2:cmMkLst xmlns:pc2="http://schemas.microsoft.com/office/powerpoint/2019/9/main/command">
                <pc:docMk/>
                <pc:sldMk cId="2582026770" sldId="270"/>
                <pc2:cmMk id="{AF49FBD9-5670-4F7A-92AE-3C4CC2464AB4}"/>
              </pc2:cmMkLst>
              <pc226:cmRplyChg chg="add">
                <pc226:chgData name="Alexa" userId="c5186529-ff50-472f-a883-baa2f4f2271c" providerId="ADAL" clId="{7312C484-EDC9-4A33-81F7-7BF03D4573FE}" dt="2024-03-04T08:41:27.384" v="14"/>
                <pc2:cmRplyMkLst xmlns:pc2="http://schemas.microsoft.com/office/powerpoint/2019/9/main/command">
                  <pc:docMk/>
                  <pc:sldMk cId="2582026770" sldId="270"/>
                  <pc2:cmMk id="{AF49FBD9-5670-4F7A-92AE-3C4CC2464AB4}"/>
                  <pc2:cmRplyMk id="{0CE8CE9D-601B-4ADB-B3AE-95FC96B4A459}"/>
                </pc2:cmRplyMkLst>
              </pc226:cmRplyChg>
            </pc226:cmChg>
          </p:ext>
        </pc:extLst>
      </pc:sldChg>
      <pc:sldChg chg="modSp mod">
        <pc:chgData name="Alexa" userId="c5186529-ff50-472f-a883-baa2f4f2271c" providerId="ADAL" clId="{7312C484-EDC9-4A33-81F7-7BF03D4573FE}" dt="2024-03-04T08:43:05.650" v="18" actId="6549"/>
        <pc:sldMkLst>
          <pc:docMk/>
          <pc:sldMk cId="19282540" sldId="272"/>
        </pc:sldMkLst>
        <pc:spChg chg="mod">
          <ac:chgData name="Alexa" userId="c5186529-ff50-472f-a883-baa2f4f2271c" providerId="ADAL" clId="{7312C484-EDC9-4A33-81F7-7BF03D4573FE}" dt="2024-03-04T08:43:05.650" v="18" actId="6549"/>
          <ac:spMkLst>
            <pc:docMk/>
            <pc:sldMk cId="19282540" sldId="272"/>
            <ac:spMk id="13" creationId="{91E3F490-077C-F923-029F-EAD2A710DA4F}"/>
          </ac:spMkLst>
        </pc:spChg>
      </pc:sldChg>
    </pc:docChg>
  </pc:docChgLst>
  <pc:docChgLst>
    <pc:chgData name="Leanne Small (Public Health Wales - No. 2 Capital Quarter)" userId="S::leanne.small@wales.nhs.uk::d76cf426-005f-434f-ac47-a5eb582e6007" providerId="AD" clId="Web-{91285A0C-F7B3-465B-8732-2BA6FF62DEBB}"/>
    <pc:docChg chg="delSld">
      <pc:chgData name="Leanne Small (Public Health Wales - No. 2 Capital Quarter)" userId="S::leanne.small@wales.nhs.uk::d76cf426-005f-434f-ac47-a5eb582e6007" providerId="AD" clId="Web-{91285A0C-F7B3-465B-8732-2BA6FF62DEBB}" dt="2024-01-16T08:34:11.149" v="0"/>
      <pc:docMkLst>
        <pc:docMk/>
      </pc:docMkLst>
      <pc:sldChg chg="del">
        <pc:chgData name="Leanne Small (Public Health Wales - No. 2 Capital Quarter)" userId="S::leanne.small@wales.nhs.uk::d76cf426-005f-434f-ac47-a5eb582e6007" providerId="AD" clId="Web-{91285A0C-F7B3-465B-8732-2BA6FF62DEBB}" dt="2024-01-16T08:34:11.149" v="0"/>
        <pc:sldMkLst>
          <pc:docMk/>
          <pc:sldMk cId="2438130781" sldId="261"/>
        </pc:sldMkLst>
      </pc:sldChg>
    </pc:docChg>
  </pc:docChgLst>
  <pc:docChgLst>
    <pc:chgData name="Anthony Priest (Public Health Wales - No. 2 Capital Quarter)" userId="S::anthony.priest2@wales.nhs.uk::46692481-554a-429c-bc03-d4cca9c03c2b" providerId="AD" clId="Web-{8FF8B0A1-102D-2EB2-3273-31D3092032AB}"/>
    <pc:docChg chg="addSld modSld">
      <pc:chgData name="Anthony Priest (Public Health Wales - No. 2 Capital Quarter)" userId="S::anthony.priest2@wales.nhs.uk::46692481-554a-429c-bc03-d4cca9c03c2b" providerId="AD" clId="Web-{8FF8B0A1-102D-2EB2-3273-31D3092032AB}" dt="2024-02-29T10:09:00.135" v="11"/>
      <pc:docMkLst>
        <pc:docMk/>
      </pc:docMkLst>
      <pc:sldChg chg="addSp">
        <pc:chgData name="Anthony Priest (Public Health Wales - No. 2 Capital Quarter)" userId="S::anthony.priest2@wales.nhs.uk::46692481-554a-429c-bc03-d4cca9c03c2b" providerId="AD" clId="Web-{8FF8B0A1-102D-2EB2-3273-31D3092032AB}" dt="2024-02-29T10:07:42.193" v="0"/>
        <pc:sldMkLst>
          <pc:docMk/>
          <pc:sldMk cId="2926879243" sldId="266"/>
        </pc:sldMkLst>
        <pc:spChg chg="add">
          <ac:chgData name="Anthony Priest (Public Health Wales - No. 2 Capital Quarter)" userId="S::anthony.priest2@wales.nhs.uk::46692481-554a-429c-bc03-d4cca9c03c2b" providerId="AD" clId="Web-{8FF8B0A1-102D-2EB2-3273-31D3092032AB}" dt="2024-02-29T10:07:42.193" v="0"/>
          <ac:spMkLst>
            <pc:docMk/>
            <pc:sldMk cId="2926879243" sldId="266"/>
            <ac:spMk id="3" creationId="{8B0052B1-8A32-DF36-8B4E-EEC6FE42B43D}"/>
          </ac:spMkLst>
        </pc:spChg>
      </pc:sldChg>
      <pc:sldChg chg="addSp">
        <pc:chgData name="Anthony Priest (Public Health Wales - No. 2 Capital Quarter)" userId="S::anthony.priest2@wales.nhs.uk::46692481-554a-429c-bc03-d4cca9c03c2b" providerId="AD" clId="Web-{8FF8B0A1-102D-2EB2-3273-31D3092032AB}" dt="2024-02-29T10:08:15.461" v="1"/>
        <pc:sldMkLst>
          <pc:docMk/>
          <pc:sldMk cId="3293464504" sldId="267"/>
        </pc:sldMkLst>
        <pc:spChg chg="add">
          <ac:chgData name="Anthony Priest (Public Health Wales - No. 2 Capital Quarter)" userId="S::anthony.priest2@wales.nhs.uk::46692481-554a-429c-bc03-d4cca9c03c2b" providerId="AD" clId="Web-{8FF8B0A1-102D-2EB2-3273-31D3092032AB}" dt="2024-02-29T10:08:15.461" v="1"/>
          <ac:spMkLst>
            <pc:docMk/>
            <pc:sldMk cId="3293464504" sldId="267"/>
            <ac:spMk id="2" creationId="{E90FC19B-0F87-6ADF-0D8D-98B48159BDDD}"/>
          </ac:spMkLst>
        </pc:spChg>
      </pc:sldChg>
      <pc:sldChg chg="addSp modSp">
        <pc:chgData name="Anthony Priest (Public Health Wales - No. 2 Capital Quarter)" userId="S::anthony.priest2@wales.nhs.uk::46692481-554a-429c-bc03-d4cca9c03c2b" providerId="AD" clId="Web-{8FF8B0A1-102D-2EB2-3273-31D3092032AB}" dt="2024-02-29T10:08:22.242" v="3" actId="1076"/>
        <pc:sldMkLst>
          <pc:docMk/>
          <pc:sldMk cId="698524891" sldId="268"/>
        </pc:sldMkLst>
        <pc:spChg chg="add">
          <ac:chgData name="Anthony Priest (Public Health Wales - No. 2 Capital Quarter)" userId="S::anthony.priest2@wales.nhs.uk::46692481-554a-429c-bc03-d4cca9c03c2b" providerId="AD" clId="Web-{8FF8B0A1-102D-2EB2-3273-31D3092032AB}" dt="2024-02-29T10:08:19.383" v="2"/>
          <ac:spMkLst>
            <pc:docMk/>
            <pc:sldMk cId="698524891" sldId="268"/>
            <ac:spMk id="2" creationId="{E90FC19B-0F87-6ADF-0D8D-98B48159BDDD}"/>
          </ac:spMkLst>
        </pc:spChg>
        <pc:spChg chg="mod">
          <ac:chgData name="Anthony Priest (Public Health Wales - No. 2 Capital Quarter)" userId="S::anthony.priest2@wales.nhs.uk::46692481-554a-429c-bc03-d4cca9c03c2b" providerId="AD" clId="Web-{8FF8B0A1-102D-2EB2-3273-31D3092032AB}" dt="2024-02-29T10:08:22.242" v="3" actId="1076"/>
          <ac:spMkLst>
            <pc:docMk/>
            <pc:sldMk cId="698524891" sldId="268"/>
            <ac:spMk id="11" creationId="{576A490A-DC61-7E82-0FC2-D0CC1F8A5723}"/>
          </ac:spMkLst>
        </pc:spChg>
      </pc:sldChg>
      <pc:sldChg chg="addSp">
        <pc:chgData name="Anthony Priest (Public Health Wales - No. 2 Capital Quarter)" userId="S::anthony.priest2@wales.nhs.uk::46692481-554a-429c-bc03-d4cca9c03c2b" providerId="AD" clId="Web-{8FF8B0A1-102D-2EB2-3273-31D3092032AB}" dt="2024-02-29T10:08:25.665" v="4"/>
        <pc:sldMkLst>
          <pc:docMk/>
          <pc:sldMk cId="3162465176" sldId="269"/>
        </pc:sldMkLst>
        <pc:spChg chg="add">
          <ac:chgData name="Anthony Priest (Public Health Wales - No. 2 Capital Quarter)" userId="S::anthony.priest2@wales.nhs.uk::46692481-554a-429c-bc03-d4cca9c03c2b" providerId="AD" clId="Web-{8FF8B0A1-102D-2EB2-3273-31D3092032AB}" dt="2024-02-29T10:08:25.665" v="4"/>
          <ac:spMkLst>
            <pc:docMk/>
            <pc:sldMk cId="3162465176" sldId="269"/>
            <ac:spMk id="2" creationId="{E90FC19B-0F87-6ADF-0D8D-98B48159BDDD}"/>
          </ac:spMkLst>
        </pc:spChg>
      </pc:sldChg>
      <pc:sldChg chg="addSp">
        <pc:chgData name="Anthony Priest (Public Health Wales - No. 2 Capital Quarter)" userId="S::anthony.priest2@wales.nhs.uk::46692481-554a-429c-bc03-d4cca9c03c2b" providerId="AD" clId="Web-{8FF8B0A1-102D-2EB2-3273-31D3092032AB}" dt="2024-02-29T10:08:29.884" v="5"/>
        <pc:sldMkLst>
          <pc:docMk/>
          <pc:sldMk cId="2582026770" sldId="270"/>
        </pc:sldMkLst>
        <pc:spChg chg="add">
          <ac:chgData name="Anthony Priest (Public Health Wales - No. 2 Capital Quarter)" userId="S::anthony.priest2@wales.nhs.uk::46692481-554a-429c-bc03-d4cca9c03c2b" providerId="AD" clId="Web-{8FF8B0A1-102D-2EB2-3273-31D3092032AB}" dt="2024-02-29T10:08:29.884" v="5"/>
          <ac:spMkLst>
            <pc:docMk/>
            <pc:sldMk cId="2582026770" sldId="270"/>
            <ac:spMk id="3" creationId="{E90FC19B-0F87-6ADF-0D8D-98B48159BDDD}"/>
          </ac:spMkLst>
        </pc:spChg>
      </pc:sldChg>
      <pc:sldChg chg="addSp">
        <pc:chgData name="Anthony Priest (Public Health Wales - No. 2 Capital Quarter)" userId="S::anthony.priest2@wales.nhs.uk::46692481-554a-429c-bc03-d4cca9c03c2b" providerId="AD" clId="Web-{8FF8B0A1-102D-2EB2-3273-31D3092032AB}" dt="2024-02-29T10:08:36.118" v="6"/>
        <pc:sldMkLst>
          <pc:docMk/>
          <pc:sldMk cId="1621486112" sldId="271"/>
        </pc:sldMkLst>
        <pc:spChg chg="add">
          <ac:chgData name="Anthony Priest (Public Health Wales - No. 2 Capital Quarter)" userId="S::anthony.priest2@wales.nhs.uk::46692481-554a-429c-bc03-d4cca9c03c2b" providerId="AD" clId="Web-{8FF8B0A1-102D-2EB2-3273-31D3092032AB}" dt="2024-02-29T10:08:36.118" v="6"/>
          <ac:spMkLst>
            <pc:docMk/>
            <pc:sldMk cId="1621486112" sldId="271"/>
            <ac:spMk id="2" creationId="{E90FC19B-0F87-6ADF-0D8D-98B48159BDDD}"/>
          </ac:spMkLst>
        </pc:spChg>
      </pc:sldChg>
      <pc:sldChg chg="addSp">
        <pc:chgData name="Anthony Priest (Public Health Wales - No. 2 Capital Quarter)" userId="S::anthony.priest2@wales.nhs.uk::46692481-554a-429c-bc03-d4cca9c03c2b" providerId="AD" clId="Web-{8FF8B0A1-102D-2EB2-3273-31D3092032AB}" dt="2024-02-29T10:08:41.212" v="7"/>
        <pc:sldMkLst>
          <pc:docMk/>
          <pc:sldMk cId="19282540" sldId="272"/>
        </pc:sldMkLst>
        <pc:spChg chg="add">
          <ac:chgData name="Anthony Priest (Public Health Wales - No. 2 Capital Quarter)" userId="S::anthony.priest2@wales.nhs.uk::46692481-554a-429c-bc03-d4cca9c03c2b" providerId="AD" clId="Web-{8FF8B0A1-102D-2EB2-3273-31D3092032AB}" dt="2024-02-29T10:08:41.212" v="7"/>
          <ac:spMkLst>
            <pc:docMk/>
            <pc:sldMk cId="19282540" sldId="272"/>
            <ac:spMk id="3" creationId="{E90FC19B-0F87-6ADF-0D8D-98B48159BDDD}"/>
          </ac:spMkLst>
        </pc:spChg>
      </pc:sldChg>
      <pc:sldChg chg="addSp delSp new">
        <pc:chgData name="Anthony Priest (Public Health Wales - No. 2 Capital Quarter)" userId="S::anthony.priest2@wales.nhs.uk::46692481-554a-429c-bc03-d4cca9c03c2b" providerId="AD" clId="Web-{8FF8B0A1-102D-2EB2-3273-31D3092032AB}" dt="2024-02-29T10:09:00.135" v="11"/>
        <pc:sldMkLst>
          <pc:docMk/>
          <pc:sldMk cId="296588897" sldId="273"/>
        </pc:sldMkLst>
        <pc:spChg chg="del">
          <ac:chgData name="Anthony Priest (Public Health Wales - No. 2 Capital Quarter)" userId="S::anthony.priest2@wales.nhs.uk::46692481-554a-429c-bc03-d4cca9c03c2b" providerId="AD" clId="Web-{8FF8B0A1-102D-2EB2-3273-31D3092032AB}" dt="2024-02-29T10:08:53.166" v="9"/>
          <ac:spMkLst>
            <pc:docMk/>
            <pc:sldMk cId="296588897" sldId="273"/>
            <ac:spMk id="2" creationId="{A610FB30-6C29-BC3A-71CE-B007F5560C03}"/>
          </ac:spMkLst>
        </pc:spChg>
        <pc:spChg chg="del">
          <ac:chgData name="Anthony Priest (Public Health Wales - No. 2 Capital Quarter)" userId="S::anthony.priest2@wales.nhs.uk::46692481-554a-429c-bc03-d4cca9c03c2b" providerId="AD" clId="Web-{8FF8B0A1-102D-2EB2-3273-31D3092032AB}" dt="2024-02-29T10:08:58.057" v="10"/>
          <ac:spMkLst>
            <pc:docMk/>
            <pc:sldMk cId="296588897" sldId="273"/>
            <ac:spMk id="3" creationId="{352326E0-E304-AC9A-8D59-7551B3DD40D7}"/>
          </ac:spMkLst>
        </pc:spChg>
        <pc:spChg chg="add">
          <ac:chgData name="Anthony Priest (Public Health Wales - No. 2 Capital Quarter)" userId="S::anthony.priest2@wales.nhs.uk::46692481-554a-429c-bc03-d4cca9c03c2b" providerId="AD" clId="Web-{8FF8B0A1-102D-2EB2-3273-31D3092032AB}" dt="2024-02-29T10:09:00.135" v="11"/>
          <ac:spMkLst>
            <pc:docMk/>
            <pc:sldMk cId="296588897" sldId="273"/>
            <ac:spMk id="4" creationId="{E90FC19B-0F87-6ADF-0D8D-98B48159BDDD}"/>
          </ac:spMkLst>
        </pc:spChg>
      </pc:sldChg>
    </pc:docChg>
  </pc:docChgLst>
  <pc:docChgLst>
    <pc:chgData name="Alexa Gainsbury (Public Health Wales - No. 2 Capital Quarter)" userId="S::alexa.gainsbury@wales.nhs.uk::c5186529-ff50-472f-a883-baa2f4f2271c" providerId="AD" clId="Web-{2ABB73B1-31A4-FA32-432F-9DBE90818F5E}"/>
    <pc:docChg chg="modSld">
      <pc:chgData name="Alexa Gainsbury (Public Health Wales - No. 2 Capital Quarter)" userId="S::alexa.gainsbury@wales.nhs.uk::c5186529-ff50-472f-a883-baa2f4f2271c" providerId="AD" clId="Web-{2ABB73B1-31A4-FA32-432F-9DBE90818F5E}" dt="2024-02-22T13:32:02.150" v="280" actId="20577"/>
      <pc:docMkLst>
        <pc:docMk/>
      </pc:docMkLst>
      <pc:sldChg chg="modSp modCm">
        <pc:chgData name="Alexa Gainsbury (Public Health Wales - No. 2 Capital Quarter)" userId="S::alexa.gainsbury@wales.nhs.uk::c5186529-ff50-472f-a883-baa2f4f2271c" providerId="AD" clId="Web-{2ABB73B1-31A4-FA32-432F-9DBE90818F5E}" dt="2024-02-22T13:32:02.150" v="280" actId="20577"/>
        <pc:sldMkLst>
          <pc:docMk/>
          <pc:sldMk cId="3468056129" sldId="257"/>
        </pc:sldMkLst>
        <pc:spChg chg="mod">
          <ac:chgData name="Alexa Gainsbury (Public Health Wales - No. 2 Capital Quarter)" userId="S::alexa.gainsbury@wales.nhs.uk::c5186529-ff50-472f-a883-baa2f4f2271c" providerId="AD" clId="Web-{2ABB73B1-31A4-FA32-432F-9DBE90818F5E}" dt="2024-02-22T13:32:02.150" v="280" actId="20577"/>
          <ac:spMkLst>
            <pc:docMk/>
            <pc:sldMk cId="3468056129" sldId="257"/>
            <ac:spMk id="3" creationId="{B3416F69-3809-CDA3-C612-3B08802B0BCA}"/>
          </ac:spMkLst>
        </pc:spChg>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2ABB73B1-31A4-FA32-432F-9DBE90818F5E}" dt="2024-02-22T13:29:36.161" v="0"/>
              <pc2:cmMkLst xmlns:pc2="http://schemas.microsoft.com/office/powerpoint/2019/9/main/command">
                <pc:docMk/>
                <pc:sldMk cId="3468056129" sldId="257"/>
                <pc2:cmMk id="{5E598DA6-8F8C-4E01-8DE5-0B4A4DA15099}"/>
              </pc2:cmMkLst>
              <pc226:cmRplyChg chg="add">
                <pc226:chgData name="Alexa Gainsbury (Public Health Wales - No. 2 Capital Quarter)" userId="S::alexa.gainsbury@wales.nhs.uk::c5186529-ff50-472f-a883-baa2f4f2271c" providerId="AD" clId="Web-{2ABB73B1-31A4-FA32-432F-9DBE90818F5E}" dt="2024-02-22T13:29:36.161" v="0"/>
                <pc2:cmRplyMkLst xmlns:pc2="http://schemas.microsoft.com/office/powerpoint/2019/9/main/command">
                  <pc:docMk/>
                  <pc:sldMk cId="3468056129" sldId="257"/>
                  <pc2:cmMk id="{5E598DA6-8F8C-4E01-8DE5-0B4A4DA15099}"/>
                  <pc2:cmRplyMk id="{5153292B-91C2-467F-9D63-CEF88CC5A070}"/>
                </pc2:cmRplyMkLst>
              </pc226:cmRplyChg>
            </pc226:cmChg>
          </p:ext>
        </pc:extLst>
      </pc:sldChg>
    </pc:docChg>
  </pc:docChgLst>
  <pc:docChgLst>
    <pc:chgData name="Alexa Gainsbury (Public Health Wales - No. 2 Capital Quarter)" userId="S::alexa.gainsbury@wales.nhs.uk::c5186529-ff50-472f-a883-baa2f4f2271c" providerId="AD" clId="Web-{9910E1AE-020F-1490-B159-38B1D6FC613A}"/>
    <pc:docChg chg="mod modSld">
      <pc:chgData name="Alexa Gainsbury (Public Health Wales - No. 2 Capital Quarter)" userId="S::alexa.gainsbury@wales.nhs.uk::c5186529-ff50-472f-a883-baa2f4f2271c" providerId="AD" clId="Web-{9910E1AE-020F-1490-B159-38B1D6FC613A}" dt="2024-02-22T13:02:46.326" v="19"/>
      <pc:docMkLst>
        <pc:docMk/>
      </pc:docMkLst>
      <pc:sldChg chg="addSp modSp addCm">
        <pc:chgData name="Alexa Gainsbury (Public Health Wales - No. 2 Capital Quarter)" userId="S::alexa.gainsbury@wales.nhs.uk::c5186529-ff50-472f-a883-baa2f4f2271c" providerId="AD" clId="Web-{9910E1AE-020F-1490-B159-38B1D6FC613A}" dt="2024-02-22T12:58:04.851" v="17"/>
        <pc:sldMkLst>
          <pc:docMk/>
          <pc:sldMk cId="3468056129" sldId="257"/>
        </pc:sldMkLst>
        <pc:spChg chg="add mod">
          <ac:chgData name="Alexa Gainsbury (Public Health Wales - No. 2 Capital Quarter)" userId="S::alexa.gainsbury@wales.nhs.uk::c5186529-ff50-472f-a883-baa2f4f2271c" providerId="AD" clId="Web-{9910E1AE-020F-1490-B159-38B1D6FC613A}" dt="2024-02-22T12:56:46.490" v="10" actId="1076"/>
          <ac:spMkLst>
            <pc:docMk/>
            <pc:sldMk cId="3468056129" sldId="257"/>
            <ac:spMk id="4" creationId="{E345E487-B5E7-2DC4-849A-EFC458D0D111}"/>
          </ac:spMkLst>
        </pc:sp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9910E1AE-020F-1490-B159-38B1D6FC613A}" dt="2024-02-22T12:54:14.268" v="1"/>
              <pc2:cmMkLst xmlns:pc2="http://schemas.microsoft.com/office/powerpoint/2019/9/main/command">
                <pc:docMk/>
                <pc:sldMk cId="3468056129" sldId="257"/>
                <pc2:cmMk id="{D1E2081A-A18F-4368-96EF-587188AA3E64}"/>
              </pc2:cmMkLst>
            </pc226:cmChg>
            <pc226:cmChg xmlns:pc226="http://schemas.microsoft.com/office/powerpoint/2022/06/main/command" chg="add">
              <pc226:chgData name="Alexa Gainsbury (Public Health Wales - No. 2 Capital Quarter)" userId="S::alexa.gainsbury@wales.nhs.uk::c5186529-ff50-472f-a883-baa2f4f2271c" providerId="AD" clId="Web-{9910E1AE-020F-1490-B159-38B1D6FC613A}" dt="2024-02-22T12:58:04.851" v="17"/>
              <pc2:cmMkLst xmlns:pc2="http://schemas.microsoft.com/office/powerpoint/2019/9/main/command">
                <pc:docMk/>
                <pc:sldMk cId="3468056129" sldId="257"/>
                <pc2:cmMk id="{10570D26-DB05-4919-9028-AD9E897DAC22}"/>
              </pc2:cmMkLst>
            </pc226:cmChg>
          </p:ext>
        </pc:extLst>
      </pc:sldChg>
      <pc:sldChg chg="modSp">
        <pc:chgData name="Alexa Gainsbury (Public Health Wales - No. 2 Capital Quarter)" userId="S::alexa.gainsbury@wales.nhs.uk::c5186529-ff50-472f-a883-baa2f4f2271c" providerId="AD" clId="Web-{9910E1AE-020F-1490-B159-38B1D6FC613A}" dt="2024-02-22T12:57:33.147" v="16" actId="20577"/>
        <pc:sldMkLst>
          <pc:docMk/>
          <pc:sldMk cId="1952787297" sldId="259"/>
        </pc:sldMkLst>
        <pc:spChg chg="mod">
          <ac:chgData name="Alexa Gainsbury (Public Health Wales - No. 2 Capital Quarter)" userId="S::alexa.gainsbury@wales.nhs.uk::c5186529-ff50-472f-a883-baa2f4f2271c" providerId="AD" clId="Web-{9910E1AE-020F-1490-B159-38B1D6FC613A}" dt="2024-02-22T12:57:33.147" v="16" actId="20577"/>
          <ac:spMkLst>
            <pc:docMk/>
            <pc:sldMk cId="1952787297" sldId="259"/>
            <ac:spMk id="3" creationId="{225AC435-7FE7-4BBF-39A0-49235093F7DD}"/>
          </ac:spMkLst>
        </pc:spChg>
      </pc:sldChg>
      <pc:sldChg chg="addCm modCm">
        <pc:chgData name="Alexa Gainsbury (Public Health Wales - No. 2 Capital Quarter)" userId="S::alexa.gainsbury@wales.nhs.uk::c5186529-ff50-472f-a883-baa2f4f2271c" providerId="AD" clId="Web-{9910E1AE-020F-1490-B159-38B1D6FC613A}" dt="2024-02-22T13:02:46.326" v="19"/>
        <pc:sldMkLst>
          <pc:docMk/>
          <pc:sldMk cId="2572020473" sldId="260"/>
        </pc:sldMkLst>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9910E1AE-020F-1490-B159-38B1D6FC613A}" dt="2024-02-22T13:02:46.326" v="19"/>
              <pc2:cmMkLst xmlns:pc2="http://schemas.microsoft.com/office/powerpoint/2019/9/main/command">
                <pc:docMk/>
                <pc:sldMk cId="2572020473" sldId="260"/>
                <pc2:cmMk id="{1010446F-4CD9-4D0F-9AE5-A69587C68DED}"/>
              </pc2:cmMkLst>
              <pc226:cmRplyChg chg="add">
                <pc226:chgData name="Alexa Gainsbury (Public Health Wales - No. 2 Capital Quarter)" userId="S::alexa.gainsbury@wales.nhs.uk::c5186529-ff50-472f-a883-baa2f4f2271c" providerId="AD" clId="Web-{9910E1AE-020F-1490-B159-38B1D6FC613A}" dt="2024-02-22T13:02:46.326" v="19"/>
                <pc2:cmRplyMkLst xmlns:pc2="http://schemas.microsoft.com/office/powerpoint/2019/9/main/command">
                  <pc:docMk/>
                  <pc:sldMk cId="2572020473" sldId="260"/>
                  <pc2:cmMk id="{1010446F-4CD9-4D0F-9AE5-A69587C68DED}"/>
                  <pc2:cmRplyMk id="{135942DB-3205-46C2-A662-A2F03A735A7A}"/>
                </pc2:cmRplyMkLst>
              </pc226:cmRplyChg>
            </pc226:cmChg>
          </p:ext>
        </pc:extLst>
      </pc:sldChg>
    </pc:docChg>
  </pc:docChgLst>
  <pc:docChgLst>
    <pc:chgData name="Grace Lawson (Public Health Wales - No. 2 Capital Quarter)" userId="S::grace.lawson@wales.nhs.uk::88c6baf7-06f7-4e16-85cb-71260126bd16" providerId="AD" clId="Web-{FAD9FD97-9EEB-0ED6-24F9-B2343BF447FD}"/>
    <pc:docChg chg="mod">
      <pc:chgData name="Grace Lawson (Public Health Wales - No. 2 Capital Quarter)" userId="S::grace.lawson@wales.nhs.uk::88c6baf7-06f7-4e16-85cb-71260126bd16" providerId="AD" clId="Web-{FAD9FD97-9EEB-0ED6-24F9-B2343BF447FD}" dt="2024-03-04T15:20:56.020" v="1"/>
      <pc:docMkLst>
        <pc:docMk/>
      </pc:docMkLst>
      <pc:sldChg chg="modCm">
        <pc:chgData name="Grace Lawson (Public Health Wales - No. 2 Capital Quarter)" userId="S::grace.lawson@wales.nhs.uk::88c6baf7-06f7-4e16-85cb-71260126bd16" providerId="AD" clId="Web-{FAD9FD97-9EEB-0ED6-24F9-B2343BF447FD}" dt="2024-03-04T15:20:56.020" v="1"/>
        <pc:sldMkLst>
          <pc:docMk/>
          <pc:sldMk cId="228230544" sldId="274"/>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FAD9FD97-9EEB-0ED6-24F9-B2343BF447FD}" dt="2024-03-04T15:20:56.020" v="1"/>
              <pc2:cmMkLst xmlns:pc2="http://schemas.microsoft.com/office/powerpoint/2019/9/main/command">
                <pc:docMk/>
                <pc:sldMk cId="228230544" sldId="274"/>
                <pc2:cmMk id="{1116447B-7C4E-468E-ADA9-1381D1F8424B}"/>
              </pc2:cmMkLst>
              <pc226:cmRplyChg chg="add">
                <pc226:chgData name="Grace Lawson (Public Health Wales - No. 2 Capital Quarter)" userId="S::grace.lawson@wales.nhs.uk::88c6baf7-06f7-4e16-85cb-71260126bd16" providerId="AD" clId="Web-{FAD9FD97-9EEB-0ED6-24F9-B2343BF447FD}" dt="2024-03-04T15:20:56.020" v="1"/>
                <pc2:cmRplyMkLst xmlns:pc2="http://schemas.microsoft.com/office/powerpoint/2019/9/main/command">
                  <pc:docMk/>
                  <pc:sldMk cId="228230544" sldId="274"/>
                  <pc2:cmMk id="{1116447B-7C4E-468E-ADA9-1381D1F8424B}"/>
                  <pc2:cmRplyMk id="{A30A2810-71D6-4C80-A9C2-A0EBC5B5E661}"/>
                </pc2:cmRplyMkLst>
              </pc226:cmRplyChg>
            </pc226:cmChg>
          </p:ext>
        </pc:extLst>
      </pc:sldChg>
    </pc:docChg>
  </pc:docChgLst>
  <pc:docChgLst>
    <pc:chgData name="Alexa Gainsbury (Public Health Wales - No. 2 Capital Quarter)" userId="S::alexa.gainsbury@wales.nhs.uk::c5186529-ff50-472f-a883-baa2f4f2271c" providerId="AD" clId="Web-{D98B1DD7-2FD3-8B42-B290-5509BAE63F53}"/>
    <pc:docChg chg="modSld">
      <pc:chgData name="Alexa Gainsbury (Public Health Wales - No. 2 Capital Quarter)" userId="S::alexa.gainsbury@wales.nhs.uk::c5186529-ff50-472f-a883-baa2f4f2271c" providerId="AD" clId="Web-{D98B1DD7-2FD3-8B42-B290-5509BAE63F53}" dt="2024-02-27T18:15:00.574" v="4"/>
      <pc:docMkLst>
        <pc:docMk/>
      </pc:docMkLst>
      <pc:sldChg chg="modSp addCm">
        <pc:chgData name="Alexa Gainsbury (Public Health Wales - No. 2 Capital Quarter)" userId="S::alexa.gainsbury@wales.nhs.uk::c5186529-ff50-472f-a883-baa2f4f2271c" providerId="AD" clId="Web-{D98B1DD7-2FD3-8B42-B290-5509BAE63F53}" dt="2024-02-27T18:15:00.574" v="4"/>
        <pc:sldMkLst>
          <pc:docMk/>
          <pc:sldMk cId="2582026770" sldId="270"/>
        </pc:sldMkLst>
        <pc:spChg chg="mod">
          <ac:chgData name="Alexa Gainsbury (Public Health Wales - No. 2 Capital Quarter)" userId="S::alexa.gainsbury@wales.nhs.uk::c5186529-ff50-472f-a883-baa2f4f2271c" providerId="AD" clId="Web-{D98B1DD7-2FD3-8B42-B290-5509BAE63F53}" dt="2024-02-27T18:14:13.698" v="2" actId="20577"/>
          <ac:spMkLst>
            <pc:docMk/>
            <pc:sldMk cId="2582026770" sldId="270"/>
            <ac:spMk id="13" creationId="{91E3F490-077C-F923-029F-EAD2A710DA4F}"/>
          </ac:spMkLst>
        </pc:spChg>
        <pc:picChg chg="mod">
          <ac:chgData name="Alexa Gainsbury (Public Health Wales - No. 2 Capital Quarter)" userId="S::alexa.gainsbury@wales.nhs.uk::c5186529-ff50-472f-a883-baa2f4f2271c" providerId="AD" clId="Web-{D98B1DD7-2FD3-8B42-B290-5509BAE63F53}" dt="2024-02-27T18:14:15.448" v="3" actId="1076"/>
          <ac:picMkLst>
            <pc:docMk/>
            <pc:sldMk cId="2582026770" sldId="270"/>
            <ac:picMk id="2" creationId="{CB6709EA-428B-AC2E-35FD-1B0AA8725810}"/>
          </ac:picMkLst>
        </pc:pic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D98B1DD7-2FD3-8B42-B290-5509BAE63F53}" dt="2024-02-27T18:15:00.574" v="4"/>
              <pc2:cmMkLst xmlns:pc2="http://schemas.microsoft.com/office/powerpoint/2019/9/main/command">
                <pc:docMk/>
                <pc:sldMk cId="2582026770" sldId="270"/>
                <pc2:cmMk id="{AF49FBD9-5670-4F7A-92AE-3C4CC2464AB4}"/>
              </pc2:cmMkLst>
            </pc226:cmChg>
          </p:ext>
        </pc:extLst>
      </pc:sldChg>
    </pc:docChg>
  </pc:docChgLst>
  <pc:docChgLst>
    <pc:chgData name="Leanne Small (Public Health Wales - No. 2 Capital Quarter)" userId="S::leanne.small@wales.nhs.uk::d76cf426-005f-434f-ac47-a5eb582e6007" providerId="AD" clId="Web-{ACBD5E54-C88E-4E03-A4DE-A333C34A6B3F}"/>
    <pc:docChg chg="delSld modSld">
      <pc:chgData name="Leanne Small (Public Health Wales - No. 2 Capital Quarter)" userId="S::leanne.small@wales.nhs.uk::d76cf426-005f-434f-ac47-a5eb582e6007" providerId="AD" clId="Web-{ACBD5E54-C88E-4E03-A4DE-A333C34A6B3F}" dt="2024-03-05T11:04:36.475" v="27"/>
      <pc:docMkLst>
        <pc:docMk/>
      </pc:docMkLst>
      <pc:sldChg chg="del">
        <pc:chgData name="Leanne Small (Public Health Wales - No. 2 Capital Quarter)" userId="S::leanne.small@wales.nhs.uk::d76cf426-005f-434f-ac47-a5eb582e6007" providerId="AD" clId="Web-{ACBD5E54-C88E-4E03-A4DE-A333C34A6B3F}" dt="2024-03-05T11:04:15.897" v="21"/>
        <pc:sldMkLst>
          <pc:docMk/>
          <pc:sldMk cId="109857222" sldId="256"/>
        </pc:sldMkLst>
      </pc:sldChg>
      <pc:sldChg chg="del">
        <pc:chgData name="Leanne Small (Public Health Wales - No. 2 Capital Quarter)" userId="S::leanne.small@wales.nhs.uk::d76cf426-005f-434f-ac47-a5eb582e6007" providerId="AD" clId="Web-{ACBD5E54-C88E-4E03-A4DE-A333C34A6B3F}" dt="2024-03-05T11:04:17.350" v="22"/>
        <pc:sldMkLst>
          <pc:docMk/>
          <pc:sldMk cId="3468056129" sldId="257"/>
        </pc:sldMkLst>
      </pc:sldChg>
      <pc:sldChg chg="del">
        <pc:chgData name="Leanne Small (Public Health Wales - No. 2 Capital Quarter)" userId="S::leanne.small@wales.nhs.uk::d76cf426-005f-434f-ac47-a5eb582e6007" providerId="AD" clId="Web-{ACBD5E54-C88E-4E03-A4DE-A333C34A6B3F}" dt="2024-03-05T11:04:18.897" v="23"/>
        <pc:sldMkLst>
          <pc:docMk/>
          <pc:sldMk cId="1952787297" sldId="259"/>
        </pc:sldMkLst>
      </pc:sldChg>
      <pc:sldChg chg="del">
        <pc:chgData name="Leanne Small (Public Health Wales - No. 2 Capital Quarter)" userId="S::leanne.small@wales.nhs.uk::d76cf426-005f-434f-ac47-a5eb582e6007" providerId="AD" clId="Web-{ACBD5E54-C88E-4E03-A4DE-A333C34A6B3F}" dt="2024-03-05T11:04:20.319" v="24"/>
        <pc:sldMkLst>
          <pc:docMk/>
          <pc:sldMk cId="2572020473" sldId="260"/>
        </pc:sldMkLst>
      </pc:sldChg>
      <pc:sldChg chg="del">
        <pc:chgData name="Leanne Small (Public Health Wales - No. 2 Capital Quarter)" userId="S::leanne.small@wales.nhs.uk::d76cf426-005f-434f-ac47-a5eb582e6007" providerId="AD" clId="Web-{ACBD5E54-C88E-4E03-A4DE-A333C34A6B3F}" dt="2024-03-05T11:04:22.178" v="25"/>
        <pc:sldMkLst>
          <pc:docMk/>
          <pc:sldMk cId="565240143" sldId="262"/>
        </pc:sldMkLst>
      </pc:sldChg>
      <pc:sldChg chg="del">
        <pc:chgData name="Leanne Small (Public Health Wales - No. 2 Capital Quarter)" userId="S::leanne.small@wales.nhs.uk::d76cf426-005f-434f-ac47-a5eb582e6007" providerId="AD" clId="Web-{ACBD5E54-C88E-4E03-A4DE-A333C34A6B3F}" dt="2024-03-05T11:04:36.475" v="27"/>
        <pc:sldMkLst>
          <pc:docMk/>
          <pc:sldMk cId="4156408376" sldId="263"/>
        </pc:sldMkLst>
      </pc:sldChg>
      <pc:sldChg chg="del">
        <pc:chgData name="Leanne Small (Public Health Wales - No. 2 Capital Quarter)" userId="S::leanne.small@wales.nhs.uk::d76cf426-005f-434f-ac47-a5eb582e6007" providerId="AD" clId="Web-{ACBD5E54-C88E-4E03-A4DE-A333C34A6B3F}" dt="2024-03-05T11:04:28.585" v="26"/>
        <pc:sldMkLst>
          <pc:docMk/>
          <pc:sldMk cId="3473892351" sldId="265"/>
        </pc:sldMkLst>
      </pc:sldChg>
      <pc:sldChg chg="modSp">
        <pc:chgData name="Leanne Small (Public Health Wales - No. 2 Capital Quarter)" userId="S::leanne.small@wales.nhs.uk::d76cf426-005f-434f-ac47-a5eb582e6007" providerId="AD" clId="Web-{ACBD5E54-C88E-4E03-A4DE-A333C34A6B3F}" dt="2024-03-05T10:57:35.631" v="2" actId="20577"/>
        <pc:sldMkLst>
          <pc:docMk/>
          <pc:sldMk cId="3293464504" sldId="267"/>
        </pc:sldMkLst>
        <pc:spChg chg="mod">
          <ac:chgData name="Leanne Small (Public Health Wales - No. 2 Capital Quarter)" userId="S::leanne.small@wales.nhs.uk::d76cf426-005f-434f-ac47-a5eb582e6007" providerId="AD" clId="Web-{ACBD5E54-C88E-4E03-A4DE-A333C34A6B3F}" dt="2024-03-05T10:57:35.631" v="2" actId="20577"/>
          <ac:spMkLst>
            <pc:docMk/>
            <pc:sldMk cId="3293464504" sldId="267"/>
            <ac:spMk id="5" creationId="{3267EBD7-302B-145F-8F89-C75A73C19232}"/>
          </ac:spMkLst>
        </pc:spChg>
      </pc:sldChg>
      <pc:sldChg chg="modSp">
        <pc:chgData name="Leanne Small (Public Health Wales - No. 2 Capital Quarter)" userId="S::leanne.small@wales.nhs.uk::d76cf426-005f-434f-ac47-a5eb582e6007" providerId="AD" clId="Web-{ACBD5E54-C88E-4E03-A4DE-A333C34A6B3F}" dt="2024-03-05T11:00:24.247" v="14" actId="20577"/>
        <pc:sldMkLst>
          <pc:docMk/>
          <pc:sldMk cId="3162465176" sldId="269"/>
        </pc:sldMkLst>
        <pc:spChg chg="mod">
          <ac:chgData name="Leanne Small (Public Health Wales - No. 2 Capital Quarter)" userId="S::leanne.small@wales.nhs.uk::d76cf426-005f-434f-ac47-a5eb582e6007" providerId="AD" clId="Web-{ACBD5E54-C88E-4E03-A4DE-A333C34A6B3F}" dt="2024-03-05T11:00:24.247" v="14" actId="20577"/>
          <ac:spMkLst>
            <pc:docMk/>
            <pc:sldMk cId="3162465176" sldId="269"/>
            <ac:spMk id="13" creationId="{91E3F490-077C-F923-029F-EAD2A710DA4F}"/>
          </ac:spMkLst>
        </pc:spChg>
      </pc:sldChg>
      <pc:sldChg chg="modSp">
        <pc:chgData name="Leanne Small (Public Health Wales - No. 2 Capital Quarter)" userId="S::leanne.small@wales.nhs.uk::d76cf426-005f-434f-ac47-a5eb582e6007" providerId="AD" clId="Web-{ACBD5E54-C88E-4E03-A4DE-A333C34A6B3F}" dt="2024-03-05T11:03:17.988" v="20" actId="20577"/>
        <pc:sldMkLst>
          <pc:docMk/>
          <pc:sldMk cId="19282540" sldId="272"/>
        </pc:sldMkLst>
        <pc:spChg chg="mod">
          <ac:chgData name="Leanne Small (Public Health Wales - No. 2 Capital Quarter)" userId="S::leanne.small@wales.nhs.uk::d76cf426-005f-434f-ac47-a5eb582e6007" providerId="AD" clId="Web-{ACBD5E54-C88E-4E03-A4DE-A333C34A6B3F}" dt="2024-03-05T11:03:17.988" v="20" actId="20577"/>
          <ac:spMkLst>
            <pc:docMk/>
            <pc:sldMk cId="19282540" sldId="272"/>
            <ac:spMk id="13" creationId="{91E3F490-077C-F923-029F-EAD2A710DA4F}"/>
          </ac:spMkLst>
        </pc:spChg>
      </pc:sldChg>
    </pc:docChg>
  </pc:docChgLst>
  <pc:docChgLst>
    <pc:chgData name="Anthony Priest (Public Health Wales - No. 2 Capital Quarter)" userId="S::anthony.priest2@wales.nhs.uk::46692481-554a-429c-bc03-d4cca9c03c2b" providerId="AD" clId="Web-{63DD3F1A-4D2F-82F6-B25A-E75FFB34B647}"/>
    <pc:docChg chg="modSld">
      <pc:chgData name="Anthony Priest (Public Health Wales - No. 2 Capital Quarter)" userId="S::anthony.priest2@wales.nhs.uk::46692481-554a-429c-bc03-d4cca9c03c2b" providerId="AD" clId="Web-{63DD3F1A-4D2F-82F6-B25A-E75FFB34B647}" dt="2024-03-05T11:25:43.430" v="5" actId="20577"/>
      <pc:docMkLst>
        <pc:docMk/>
      </pc:docMkLst>
      <pc:sldChg chg="addSp modSp">
        <pc:chgData name="Anthony Priest (Public Health Wales - No. 2 Capital Quarter)" userId="S::anthony.priest2@wales.nhs.uk::46692481-554a-429c-bc03-d4cca9c03c2b" providerId="AD" clId="Web-{63DD3F1A-4D2F-82F6-B25A-E75FFB34B647}" dt="2024-03-05T11:25:43.430" v="5" actId="20577"/>
        <pc:sldMkLst>
          <pc:docMk/>
          <pc:sldMk cId="2926879243" sldId="266"/>
        </pc:sldMkLst>
        <pc:spChg chg="add mod">
          <ac:chgData name="Anthony Priest (Public Health Wales - No. 2 Capital Quarter)" userId="S::anthony.priest2@wales.nhs.uk::46692481-554a-429c-bc03-d4cca9c03c2b" providerId="AD" clId="Web-{63DD3F1A-4D2F-82F6-B25A-E75FFB34B647}" dt="2024-03-05T11:25:43.430" v="5" actId="20577"/>
          <ac:spMkLst>
            <pc:docMk/>
            <pc:sldMk cId="2926879243" sldId="266"/>
            <ac:spMk id="5" creationId="{24D84E20-02A1-FA3E-6382-4921CD448E5A}"/>
          </ac:spMkLst>
        </pc:spChg>
      </pc:sldChg>
    </pc:docChg>
  </pc:docChgLst>
  <pc:docChgLst>
    <pc:chgData name="Lorna Bennett (Public Health Wales - No. 2 Capital Quarter)" userId="S::lorna.bennett3@wales.nhs.uk::41cbff77-5434-42c9-8874-6f16723207f9" providerId="AD" clId="Web-{9016F015-C11E-FB00-47DC-7081B69A28D6}"/>
    <pc:docChg chg="mod">
      <pc:chgData name="Lorna Bennett (Public Health Wales - No. 2 Capital Quarter)" userId="S::lorna.bennett3@wales.nhs.uk::41cbff77-5434-42c9-8874-6f16723207f9" providerId="AD" clId="Web-{9016F015-C11E-FB00-47DC-7081B69A28D6}" dt="2024-02-22T13:26:55.516" v="1"/>
      <pc:docMkLst>
        <pc:docMk/>
      </pc:docMkLst>
      <pc:sldChg chg="modCm">
        <pc:chgData name="Lorna Bennett (Public Health Wales - No. 2 Capital Quarter)" userId="S::lorna.bennett3@wales.nhs.uk::41cbff77-5434-42c9-8874-6f16723207f9" providerId="AD" clId="Web-{9016F015-C11E-FB00-47DC-7081B69A28D6}" dt="2024-02-22T13:26:55.516" v="1"/>
        <pc:sldMkLst>
          <pc:docMk/>
          <pc:sldMk cId="3468056129" sldId="257"/>
        </pc:sldMkLst>
        <pc:extLst>
          <p:ext xmlns:p="http://schemas.openxmlformats.org/presentationml/2006/main" uri="{D6D511B9-2390-475A-947B-AFAB55BFBCF1}">
            <pc226:cmChg xmlns:pc226="http://schemas.microsoft.com/office/powerpoint/2022/06/main/command" chg="">
              <pc226:chgData name="Lorna Bennett (Public Health Wales - No. 2 Capital Quarter)" userId="S::lorna.bennett3@wales.nhs.uk::41cbff77-5434-42c9-8874-6f16723207f9" providerId="AD" clId="Web-{9016F015-C11E-FB00-47DC-7081B69A28D6}" dt="2024-02-22T13:26:55.516" v="1"/>
              <pc2:cmMkLst xmlns:pc2="http://schemas.microsoft.com/office/powerpoint/2019/9/main/command">
                <pc:docMk/>
                <pc:sldMk cId="3468056129" sldId="257"/>
                <pc2:cmMk id="{5E598DA6-8F8C-4E01-8DE5-0B4A4DA15099}"/>
              </pc2:cmMkLst>
              <pc226:cmRplyChg chg="add">
                <pc226:chgData name="Lorna Bennett (Public Health Wales - No. 2 Capital Quarter)" userId="S::lorna.bennett3@wales.nhs.uk::41cbff77-5434-42c9-8874-6f16723207f9" providerId="AD" clId="Web-{9016F015-C11E-FB00-47DC-7081B69A28D6}" dt="2024-02-22T13:26:55.516" v="1"/>
                <pc2:cmRplyMkLst xmlns:pc2="http://schemas.microsoft.com/office/powerpoint/2019/9/main/command">
                  <pc:docMk/>
                  <pc:sldMk cId="3468056129" sldId="257"/>
                  <pc2:cmMk id="{5E598DA6-8F8C-4E01-8DE5-0B4A4DA15099}"/>
                  <pc2:cmRplyMk id="{263E887F-F86B-493B-B8B3-9C3115753E34}"/>
                </pc2:cmRplyMkLst>
              </pc226:cmRplyChg>
            </pc226:cmChg>
          </p:ext>
        </pc:extLst>
      </pc:sldChg>
    </pc:docChg>
  </pc:docChgLst>
  <pc:docChgLst>
    <pc:chgData name="Grace Lawson (Public Health Wales - No. 2 Capital Quarter)" userId="S::grace.lawson@wales.nhs.uk::88c6baf7-06f7-4e16-85cb-71260126bd16" providerId="AD" clId="Web-{ACD46F8C-938B-A2C6-CB4B-CE980088AF92}"/>
    <pc:docChg chg="modSld">
      <pc:chgData name="Grace Lawson (Public Health Wales - No. 2 Capital Quarter)" userId="S::grace.lawson@wales.nhs.uk::88c6baf7-06f7-4e16-85cb-71260126bd16" providerId="AD" clId="Web-{ACD46F8C-938B-A2C6-CB4B-CE980088AF92}" dt="2024-02-27T12:13:23.902" v="1"/>
      <pc:docMkLst>
        <pc:docMk/>
      </pc:docMkLst>
      <pc:sldChg chg="delSp">
        <pc:chgData name="Grace Lawson (Public Health Wales - No. 2 Capital Quarter)" userId="S::grace.lawson@wales.nhs.uk::88c6baf7-06f7-4e16-85cb-71260126bd16" providerId="AD" clId="Web-{ACD46F8C-938B-A2C6-CB4B-CE980088AF92}" dt="2024-02-27T12:13:23.902" v="1"/>
        <pc:sldMkLst>
          <pc:docMk/>
          <pc:sldMk cId="2926879243" sldId="266"/>
        </pc:sldMkLst>
        <pc:spChg chg="del">
          <ac:chgData name="Grace Lawson (Public Health Wales - No. 2 Capital Quarter)" userId="S::grace.lawson@wales.nhs.uk::88c6baf7-06f7-4e16-85cb-71260126bd16" providerId="AD" clId="Web-{ACD46F8C-938B-A2C6-CB4B-CE980088AF92}" dt="2024-02-27T12:13:22.761" v="0"/>
          <ac:spMkLst>
            <pc:docMk/>
            <pc:sldMk cId="2926879243" sldId="266"/>
            <ac:spMk id="7" creationId="{FFA4E6A7-A89F-7F47-531F-79343402FACD}"/>
          </ac:spMkLst>
        </pc:spChg>
        <pc:spChg chg="del">
          <ac:chgData name="Grace Lawson (Public Health Wales - No. 2 Capital Quarter)" userId="S::grace.lawson@wales.nhs.uk::88c6baf7-06f7-4e16-85cb-71260126bd16" providerId="AD" clId="Web-{ACD46F8C-938B-A2C6-CB4B-CE980088AF92}" dt="2024-02-27T12:13:23.902" v="1"/>
          <ac:spMkLst>
            <pc:docMk/>
            <pc:sldMk cId="2926879243" sldId="266"/>
            <ac:spMk id="10" creationId="{5F9E6DF4-03E2-99FC-9F53-F5B59F6BC086}"/>
          </ac:spMkLst>
        </pc:spChg>
      </pc:sldChg>
    </pc:docChg>
  </pc:docChgLst>
  <pc:docChgLst>
    <pc:chgData name="Leanne Small (Public Health Wales - No. 2 Capital Quarter)" userId="S::leanne.small@wales.nhs.uk::d76cf426-005f-434f-ac47-a5eb582e6007" providerId="AD" clId="Web-{1B9268C4-05EF-42B3-A247-5BE74F3CC3C1}"/>
    <pc:docChg chg="addSld modSld">
      <pc:chgData name="Leanne Small (Public Health Wales - No. 2 Capital Quarter)" userId="S::leanne.small@wales.nhs.uk::d76cf426-005f-434f-ac47-a5eb582e6007" providerId="AD" clId="Web-{1B9268C4-05EF-42B3-A247-5BE74F3CC3C1}" dt="2024-03-04T09:35:36.009" v="35" actId="20577"/>
      <pc:docMkLst>
        <pc:docMk/>
      </pc:docMkLst>
      <pc:sldChg chg="addSp delSp modSp new mod modClrScheme chgLayout">
        <pc:chgData name="Leanne Small (Public Health Wales - No. 2 Capital Quarter)" userId="S::leanne.small@wales.nhs.uk::d76cf426-005f-434f-ac47-a5eb582e6007" providerId="AD" clId="Web-{1B9268C4-05EF-42B3-A247-5BE74F3CC3C1}" dt="2024-03-04T09:35:36.009" v="35" actId="20577"/>
        <pc:sldMkLst>
          <pc:docMk/>
          <pc:sldMk cId="228230544" sldId="274"/>
        </pc:sldMkLst>
        <pc:spChg chg="del">
          <ac:chgData name="Leanne Small (Public Health Wales - No. 2 Capital Quarter)" userId="S::leanne.small@wales.nhs.uk::d76cf426-005f-434f-ac47-a5eb582e6007" providerId="AD" clId="Web-{1B9268C4-05EF-42B3-A247-5BE74F3CC3C1}" dt="2024-03-04T09:34:21.007" v="1"/>
          <ac:spMkLst>
            <pc:docMk/>
            <pc:sldMk cId="228230544" sldId="274"/>
            <ac:spMk id="2" creationId="{5CA37CCC-08D0-848C-4BFB-75CC2BDC47B3}"/>
          </ac:spMkLst>
        </pc:spChg>
        <pc:spChg chg="del mod ord">
          <ac:chgData name="Leanne Small (Public Health Wales - No. 2 Capital Quarter)" userId="S::leanne.small@wales.nhs.uk::d76cf426-005f-434f-ac47-a5eb582e6007" providerId="AD" clId="Web-{1B9268C4-05EF-42B3-A247-5BE74F3CC3C1}" dt="2024-03-04T09:34:26.570" v="3"/>
          <ac:spMkLst>
            <pc:docMk/>
            <pc:sldMk cId="228230544" sldId="274"/>
            <ac:spMk id="3" creationId="{EF2CC446-8B63-499D-2014-9F603CBC99C0}"/>
          </ac:spMkLst>
        </pc:spChg>
        <pc:spChg chg="mod ord">
          <ac:chgData name="Leanne Small (Public Health Wales - No. 2 Capital Quarter)" userId="S::leanne.small@wales.nhs.uk::d76cf426-005f-434f-ac47-a5eb582e6007" providerId="AD" clId="Web-{1B9268C4-05EF-42B3-A247-5BE74F3CC3C1}" dt="2024-03-04T09:34:21.007" v="1"/>
          <ac:spMkLst>
            <pc:docMk/>
            <pc:sldMk cId="228230544" sldId="274"/>
            <ac:spMk id="4" creationId="{2AB14C5D-8266-B61E-9DCB-66E609B97977}"/>
          </ac:spMkLst>
        </pc:spChg>
        <pc:spChg chg="del mod ord">
          <ac:chgData name="Leanne Small (Public Health Wales - No. 2 Capital Quarter)" userId="S::leanne.small@wales.nhs.uk::d76cf426-005f-434f-ac47-a5eb582e6007" providerId="AD" clId="Web-{1B9268C4-05EF-42B3-A247-5BE74F3CC3C1}" dt="2024-03-04T09:34:48.758" v="31"/>
          <ac:spMkLst>
            <pc:docMk/>
            <pc:sldMk cId="228230544" sldId="274"/>
            <ac:spMk id="5" creationId="{0C7860BF-A118-9508-C778-AE7FFD724506}"/>
          </ac:spMkLst>
        </pc:spChg>
        <pc:spChg chg="mod ord">
          <ac:chgData name="Leanne Small (Public Health Wales - No. 2 Capital Quarter)" userId="S::leanne.small@wales.nhs.uk::d76cf426-005f-434f-ac47-a5eb582e6007" providerId="AD" clId="Web-{1B9268C4-05EF-42B3-A247-5BE74F3CC3C1}" dt="2024-03-04T09:35:36.009" v="35" actId="20577"/>
          <ac:spMkLst>
            <pc:docMk/>
            <pc:sldMk cId="228230544" sldId="274"/>
            <ac:spMk id="6" creationId="{949C812B-BFEA-7DC9-1DD0-5C6A7E9E6F3C}"/>
          </ac:spMkLst>
        </pc:spChg>
        <pc:spChg chg="add del mod ord">
          <ac:chgData name="Leanne Small (Public Health Wales - No. 2 Capital Quarter)" userId="S::leanne.small@wales.nhs.uk::d76cf426-005f-434f-ac47-a5eb582e6007" providerId="AD" clId="Web-{1B9268C4-05EF-42B3-A247-5BE74F3CC3C1}" dt="2024-03-04T09:34:23.710" v="2"/>
          <ac:spMkLst>
            <pc:docMk/>
            <pc:sldMk cId="228230544" sldId="274"/>
            <ac:spMk id="7" creationId="{6A6EC63B-6DC8-518C-9770-1FF414FF61A6}"/>
          </ac:spMkLst>
        </pc:spChg>
      </pc:sldChg>
    </pc:docChg>
  </pc:docChgLst>
  <pc:docChgLst>
    <pc:chgData name="Leanne Small (Public Health Wales - No. 2 Capital Quarter)" userId="S::leanne.small@wales.nhs.uk::d76cf426-005f-434f-ac47-a5eb582e6007" providerId="AD" clId="Web-{A5562FA6-F401-4B36-ADE0-76983C4D8CFC}"/>
    <pc:docChg chg="mod modSld">
      <pc:chgData name="Leanne Small (Public Health Wales - No. 2 Capital Quarter)" userId="S::leanne.small@wales.nhs.uk::d76cf426-005f-434f-ac47-a5eb582e6007" providerId="AD" clId="Web-{A5562FA6-F401-4B36-ADE0-76983C4D8CFC}" dt="2024-03-04T08:33:30.364" v="6" actId="20577"/>
      <pc:docMkLst>
        <pc:docMk/>
      </pc:docMkLst>
      <pc:sldChg chg="delSp">
        <pc:chgData name="Leanne Small (Public Health Wales - No. 2 Capital Quarter)" userId="S::leanne.small@wales.nhs.uk::d76cf426-005f-434f-ac47-a5eb582e6007" providerId="AD" clId="Web-{A5562FA6-F401-4B36-ADE0-76983C4D8CFC}" dt="2024-03-04T08:32:43.863" v="0"/>
        <pc:sldMkLst>
          <pc:docMk/>
          <pc:sldMk cId="3293464504" sldId="267"/>
        </pc:sldMkLst>
        <pc:spChg chg="del">
          <ac:chgData name="Leanne Small (Public Health Wales - No. 2 Capital Quarter)" userId="S::leanne.small@wales.nhs.uk::d76cf426-005f-434f-ac47-a5eb582e6007" providerId="AD" clId="Web-{A5562FA6-F401-4B36-ADE0-76983C4D8CFC}" dt="2024-03-04T08:32:43.863" v="0"/>
          <ac:spMkLst>
            <pc:docMk/>
            <pc:sldMk cId="3293464504" sldId="267"/>
            <ac:spMk id="3" creationId="{1C6E1F10-8D48-9077-A145-73A0CBE91954}"/>
          </ac:spMkLst>
        </pc:spChg>
      </pc:sldChg>
      <pc:sldChg chg="delSp">
        <pc:chgData name="Leanne Small (Public Health Wales - No. 2 Capital Quarter)" userId="S::leanne.small@wales.nhs.uk::d76cf426-005f-434f-ac47-a5eb582e6007" providerId="AD" clId="Web-{A5562FA6-F401-4B36-ADE0-76983C4D8CFC}" dt="2024-03-04T08:32:52.003" v="1"/>
        <pc:sldMkLst>
          <pc:docMk/>
          <pc:sldMk cId="3162465176" sldId="269"/>
        </pc:sldMkLst>
        <pc:spChg chg="del">
          <ac:chgData name="Leanne Small (Public Health Wales - No. 2 Capital Quarter)" userId="S::leanne.small@wales.nhs.uk::d76cf426-005f-434f-ac47-a5eb582e6007" providerId="AD" clId="Web-{A5562FA6-F401-4B36-ADE0-76983C4D8CFC}" dt="2024-03-04T08:32:52.003" v="1"/>
          <ac:spMkLst>
            <pc:docMk/>
            <pc:sldMk cId="3162465176" sldId="269"/>
            <ac:spMk id="6" creationId="{A3E994A4-84E0-FD31-0691-1EC7501969A4}"/>
          </ac:spMkLst>
        </pc:spChg>
      </pc:sldChg>
      <pc:sldChg chg="delSp modCm">
        <pc:chgData name="Leanne Small (Public Health Wales - No. 2 Capital Quarter)" userId="S::leanne.small@wales.nhs.uk::d76cf426-005f-434f-ac47-a5eb582e6007" providerId="AD" clId="Web-{A5562FA6-F401-4B36-ADE0-76983C4D8CFC}" dt="2024-03-04T08:33:15.973" v="5"/>
        <pc:sldMkLst>
          <pc:docMk/>
          <pc:sldMk cId="2582026770" sldId="270"/>
        </pc:sldMkLst>
        <pc:spChg chg="del">
          <ac:chgData name="Leanne Small (Public Health Wales - No. 2 Capital Quarter)" userId="S::leanne.small@wales.nhs.uk::d76cf426-005f-434f-ac47-a5eb582e6007" providerId="AD" clId="Web-{A5562FA6-F401-4B36-ADE0-76983C4D8CFC}" dt="2024-03-04T08:33:15.973" v="5"/>
          <ac:spMkLst>
            <pc:docMk/>
            <pc:sldMk cId="2582026770" sldId="270"/>
            <ac:spMk id="6" creationId="{A3E994A4-84E0-FD31-0691-1EC7501969A4}"/>
          </ac:spMkLst>
        </pc:spChg>
        <pc:extLst>
          <p:ext xmlns:p="http://schemas.openxmlformats.org/presentationml/2006/main" uri="{D6D511B9-2390-475A-947B-AFAB55BFBCF1}">
            <pc226:cmChg xmlns:pc226="http://schemas.microsoft.com/office/powerpoint/2022/06/main/command" chg="mod modTsk modRxn">
              <pc226:chgData name="Leanne Small (Public Health Wales - No. 2 Capital Quarter)" userId="S::leanne.small@wales.nhs.uk::d76cf426-005f-434f-ac47-a5eb582e6007" providerId="AD" clId="Web-{A5562FA6-F401-4B36-ADE0-76983C4D8CFC}" dt="2024-03-04T08:33:10.504" v="4"/>
              <pc2:cmMkLst xmlns:pc2="http://schemas.microsoft.com/office/powerpoint/2019/9/main/command">
                <pc:docMk/>
                <pc:sldMk cId="2582026770" sldId="270"/>
                <pc2:cmMk id="{AF49FBD9-5670-4F7A-92AE-3C4CC2464AB4}"/>
              </pc2:cmMkLst>
              <pc226:cmRplyChg chg="add">
                <pc226:chgData name="Leanne Small (Public Health Wales - No. 2 Capital Quarter)" userId="S::leanne.small@wales.nhs.uk::d76cf426-005f-434f-ac47-a5eb582e6007" providerId="AD" clId="Web-{A5562FA6-F401-4B36-ADE0-76983C4D8CFC}" dt="2024-03-04T08:33:10.504" v="4"/>
                <pc2:cmRplyMkLst xmlns:pc2="http://schemas.microsoft.com/office/powerpoint/2019/9/main/command">
                  <pc:docMk/>
                  <pc:sldMk cId="2582026770" sldId="270"/>
                  <pc2:cmMk id="{AF49FBD9-5670-4F7A-92AE-3C4CC2464AB4}"/>
                  <pc2:cmRplyMk id="{84F17570-EB9B-4344-8FFC-EB04ED69B6C1}"/>
                </pc2:cmRplyMkLst>
              </pc226:cmRplyChg>
            </pc226:cmChg>
          </p:ext>
        </pc:extLst>
      </pc:sldChg>
      <pc:sldChg chg="modSp">
        <pc:chgData name="Leanne Small (Public Health Wales - No. 2 Capital Quarter)" userId="S::leanne.small@wales.nhs.uk::d76cf426-005f-434f-ac47-a5eb582e6007" providerId="AD" clId="Web-{A5562FA6-F401-4B36-ADE0-76983C4D8CFC}" dt="2024-03-04T08:33:30.364" v="6" actId="20577"/>
        <pc:sldMkLst>
          <pc:docMk/>
          <pc:sldMk cId="19282540" sldId="272"/>
        </pc:sldMkLst>
        <pc:spChg chg="mod">
          <ac:chgData name="Leanne Small (Public Health Wales - No. 2 Capital Quarter)" userId="S::leanne.small@wales.nhs.uk::d76cf426-005f-434f-ac47-a5eb582e6007" providerId="AD" clId="Web-{A5562FA6-F401-4B36-ADE0-76983C4D8CFC}" dt="2024-03-04T08:33:30.364" v="6" actId="20577"/>
          <ac:spMkLst>
            <pc:docMk/>
            <pc:sldMk cId="19282540" sldId="272"/>
            <ac:spMk id="13" creationId="{91E3F490-077C-F923-029F-EAD2A710DA4F}"/>
          </ac:spMkLst>
        </pc:spChg>
      </pc:sldChg>
    </pc:docChg>
  </pc:docChgLst>
  <pc:docChgLst>
    <pc:chgData name="Grace Lawson (Public Health Wales - No. 2 Capital Quarter)" userId="S::grace.lawson@wales.nhs.uk::88c6baf7-06f7-4e16-85cb-71260126bd16" providerId="AD" clId="Web-{06D64B05-D5E9-25A1-61E4-8261A24C9E6B}"/>
    <pc:docChg chg="modSld">
      <pc:chgData name="Grace Lawson (Public Health Wales - No. 2 Capital Quarter)" userId="S::grace.lawson@wales.nhs.uk::88c6baf7-06f7-4e16-85cb-71260126bd16" providerId="AD" clId="Web-{06D64B05-D5E9-25A1-61E4-8261A24C9E6B}" dt="2024-05-28T09:34:56.749" v="56" actId="1076"/>
      <pc:docMkLst>
        <pc:docMk/>
      </pc:docMkLst>
      <pc:sldChg chg="modSp">
        <pc:chgData name="Grace Lawson (Public Health Wales - No. 2 Capital Quarter)" userId="S::grace.lawson@wales.nhs.uk::88c6baf7-06f7-4e16-85cb-71260126bd16" providerId="AD" clId="Web-{06D64B05-D5E9-25A1-61E4-8261A24C9E6B}" dt="2024-05-28T09:32:03.323" v="25" actId="14100"/>
        <pc:sldMkLst>
          <pc:docMk/>
          <pc:sldMk cId="3293464504" sldId="267"/>
        </pc:sldMkLst>
        <pc:spChg chg="mod">
          <ac:chgData name="Grace Lawson (Public Health Wales - No. 2 Capital Quarter)" userId="S::grace.lawson@wales.nhs.uk::88c6baf7-06f7-4e16-85cb-71260126bd16" providerId="AD" clId="Web-{06D64B05-D5E9-25A1-61E4-8261A24C9E6B}" dt="2024-05-28T09:32:03.323" v="25" actId="14100"/>
          <ac:spMkLst>
            <pc:docMk/>
            <pc:sldMk cId="3293464504" sldId="267"/>
            <ac:spMk id="4" creationId="{EA468C69-6F68-3FA3-344C-4E9DE3CB972D}"/>
          </ac:spMkLst>
        </pc:spChg>
        <pc:spChg chg="mod">
          <ac:chgData name="Grace Lawson (Public Health Wales - No. 2 Capital Quarter)" userId="S::grace.lawson@wales.nhs.uk::88c6baf7-06f7-4e16-85cb-71260126bd16" providerId="AD" clId="Web-{06D64B05-D5E9-25A1-61E4-8261A24C9E6B}" dt="2024-05-28T09:31:59.385" v="24" actId="14100"/>
          <ac:spMkLst>
            <pc:docMk/>
            <pc:sldMk cId="3293464504" sldId="267"/>
            <ac:spMk id="5" creationId="{3267EBD7-302B-145F-8F89-C75A73C19232}"/>
          </ac:spMkLst>
        </pc:spChg>
        <pc:spChg chg="mod">
          <ac:chgData name="Grace Lawson (Public Health Wales - No. 2 Capital Quarter)" userId="S::grace.lawson@wales.nhs.uk::88c6baf7-06f7-4e16-85cb-71260126bd16" providerId="AD" clId="Web-{06D64B05-D5E9-25A1-61E4-8261A24C9E6B}" dt="2024-05-28T09:31:09.601" v="15" actId="1076"/>
          <ac:spMkLst>
            <pc:docMk/>
            <pc:sldMk cId="3293464504" sldId="267"/>
            <ac:spMk id="11" creationId="{7D2F9E02-FBC8-E992-A3C1-518DCC6513CD}"/>
          </ac:spMkLst>
        </pc:spChg>
      </pc:sldChg>
      <pc:sldChg chg="modSp">
        <pc:chgData name="Grace Lawson (Public Health Wales - No. 2 Capital Quarter)" userId="S::grace.lawson@wales.nhs.uk::88c6baf7-06f7-4e16-85cb-71260126bd16" providerId="AD" clId="Web-{06D64B05-D5E9-25A1-61E4-8261A24C9E6B}" dt="2024-05-28T09:32:37.326" v="32" actId="1076"/>
        <pc:sldMkLst>
          <pc:docMk/>
          <pc:sldMk cId="698524891" sldId="268"/>
        </pc:sldMkLst>
        <pc:spChg chg="mod">
          <ac:chgData name="Grace Lawson (Public Health Wales - No. 2 Capital Quarter)" userId="S::grace.lawson@wales.nhs.uk::88c6baf7-06f7-4e16-85cb-71260126bd16" providerId="AD" clId="Web-{06D64B05-D5E9-25A1-61E4-8261A24C9E6B}" dt="2024-05-28T09:32:37.326" v="32" actId="1076"/>
          <ac:spMkLst>
            <pc:docMk/>
            <pc:sldMk cId="698524891" sldId="268"/>
            <ac:spMk id="9" creationId="{CF37B3BE-257C-F641-ECE9-7A15AEFE360E}"/>
          </ac:spMkLst>
        </pc:spChg>
        <pc:spChg chg="mod">
          <ac:chgData name="Grace Lawson (Public Health Wales - No. 2 Capital Quarter)" userId="S::grace.lawson@wales.nhs.uk::88c6baf7-06f7-4e16-85cb-71260126bd16" providerId="AD" clId="Web-{06D64B05-D5E9-25A1-61E4-8261A24C9E6B}" dt="2024-05-28T09:32:35.372" v="31" actId="1076"/>
          <ac:spMkLst>
            <pc:docMk/>
            <pc:sldMk cId="698524891" sldId="268"/>
            <ac:spMk id="13" creationId="{91E3F490-077C-F923-029F-EAD2A710DA4F}"/>
          </ac:spMkLst>
        </pc:spChg>
      </pc:sldChg>
      <pc:sldChg chg="modSp">
        <pc:chgData name="Grace Lawson (Public Health Wales - No. 2 Capital Quarter)" userId="S::grace.lawson@wales.nhs.uk::88c6baf7-06f7-4e16-85cb-71260126bd16" providerId="AD" clId="Web-{06D64B05-D5E9-25A1-61E4-8261A24C9E6B}" dt="2024-05-28T09:33:14.887" v="36" actId="20577"/>
        <pc:sldMkLst>
          <pc:docMk/>
          <pc:sldMk cId="3162465176" sldId="269"/>
        </pc:sldMkLst>
        <pc:spChg chg="mod">
          <ac:chgData name="Grace Lawson (Public Health Wales - No. 2 Capital Quarter)" userId="S::grace.lawson@wales.nhs.uk::88c6baf7-06f7-4e16-85cb-71260126bd16" providerId="AD" clId="Web-{06D64B05-D5E9-25A1-61E4-8261A24C9E6B}" dt="2024-05-28T09:33:14.887" v="36" actId="20577"/>
          <ac:spMkLst>
            <pc:docMk/>
            <pc:sldMk cId="3162465176" sldId="269"/>
            <ac:spMk id="13" creationId="{91E3F490-077C-F923-029F-EAD2A710DA4F}"/>
          </ac:spMkLst>
        </pc:spChg>
      </pc:sldChg>
      <pc:sldChg chg="modSp">
        <pc:chgData name="Grace Lawson (Public Health Wales - No. 2 Capital Quarter)" userId="S::grace.lawson@wales.nhs.uk::88c6baf7-06f7-4e16-85cb-71260126bd16" providerId="AD" clId="Web-{06D64B05-D5E9-25A1-61E4-8261A24C9E6B}" dt="2024-05-28T09:33:43.981" v="41" actId="20577"/>
        <pc:sldMkLst>
          <pc:docMk/>
          <pc:sldMk cId="2582026770" sldId="270"/>
        </pc:sldMkLst>
        <pc:spChg chg="mod">
          <ac:chgData name="Grace Lawson (Public Health Wales - No. 2 Capital Quarter)" userId="S::grace.lawson@wales.nhs.uk::88c6baf7-06f7-4e16-85cb-71260126bd16" providerId="AD" clId="Web-{06D64B05-D5E9-25A1-61E4-8261A24C9E6B}" dt="2024-05-28T09:33:43.981" v="41" actId="20577"/>
          <ac:spMkLst>
            <pc:docMk/>
            <pc:sldMk cId="2582026770" sldId="270"/>
            <ac:spMk id="13" creationId="{91E3F490-077C-F923-029F-EAD2A710DA4F}"/>
          </ac:spMkLst>
        </pc:spChg>
      </pc:sldChg>
      <pc:sldChg chg="modSp">
        <pc:chgData name="Grace Lawson (Public Health Wales - No. 2 Capital Quarter)" userId="S::grace.lawson@wales.nhs.uk::88c6baf7-06f7-4e16-85cb-71260126bd16" providerId="AD" clId="Web-{06D64B05-D5E9-25A1-61E4-8261A24C9E6B}" dt="2024-05-28T09:34:00.169" v="47" actId="14100"/>
        <pc:sldMkLst>
          <pc:docMk/>
          <pc:sldMk cId="1621486112" sldId="271"/>
        </pc:sldMkLst>
        <pc:spChg chg="mod">
          <ac:chgData name="Grace Lawson (Public Health Wales - No. 2 Capital Quarter)" userId="S::grace.lawson@wales.nhs.uk::88c6baf7-06f7-4e16-85cb-71260126bd16" providerId="AD" clId="Web-{06D64B05-D5E9-25A1-61E4-8261A24C9E6B}" dt="2024-05-28T09:34:00.169" v="47" actId="14100"/>
          <ac:spMkLst>
            <pc:docMk/>
            <pc:sldMk cId="1621486112" sldId="271"/>
            <ac:spMk id="13" creationId="{91E3F490-077C-F923-029F-EAD2A710DA4F}"/>
          </ac:spMkLst>
        </pc:spChg>
      </pc:sldChg>
      <pc:sldChg chg="modSp">
        <pc:chgData name="Grace Lawson (Public Health Wales - No. 2 Capital Quarter)" userId="S::grace.lawson@wales.nhs.uk::88c6baf7-06f7-4e16-85cb-71260126bd16" providerId="AD" clId="Web-{06D64B05-D5E9-25A1-61E4-8261A24C9E6B}" dt="2024-05-28T09:34:56.749" v="56" actId="1076"/>
        <pc:sldMkLst>
          <pc:docMk/>
          <pc:sldMk cId="19282540" sldId="272"/>
        </pc:sldMkLst>
        <pc:spChg chg="mod">
          <ac:chgData name="Grace Lawson (Public Health Wales - No. 2 Capital Quarter)" userId="S::grace.lawson@wales.nhs.uk::88c6baf7-06f7-4e16-85cb-71260126bd16" providerId="AD" clId="Web-{06D64B05-D5E9-25A1-61E4-8261A24C9E6B}" dt="2024-05-28T09:34:56.749" v="56" actId="1076"/>
          <ac:spMkLst>
            <pc:docMk/>
            <pc:sldMk cId="19282540" sldId="272"/>
            <ac:spMk id="9" creationId="{CF37B3BE-257C-F641-ECE9-7A15AEFE360E}"/>
          </ac:spMkLst>
        </pc:spChg>
        <pc:spChg chg="mod">
          <ac:chgData name="Grace Lawson (Public Health Wales - No. 2 Capital Quarter)" userId="S::grace.lawson@wales.nhs.uk::88c6baf7-06f7-4e16-85cb-71260126bd16" providerId="AD" clId="Web-{06D64B05-D5E9-25A1-61E4-8261A24C9E6B}" dt="2024-05-28T09:34:48.373" v="55" actId="20577"/>
          <ac:spMkLst>
            <pc:docMk/>
            <pc:sldMk cId="19282540" sldId="272"/>
            <ac:spMk id="13" creationId="{91E3F490-077C-F923-029F-EAD2A710DA4F}"/>
          </ac:spMkLst>
        </pc:spChg>
      </pc:sldChg>
      <pc:sldChg chg="delSp delCm">
        <pc:chgData name="Grace Lawson (Public Health Wales - No. 2 Capital Quarter)" userId="S::grace.lawson@wales.nhs.uk::88c6baf7-06f7-4e16-85cb-71260126bd16" providerId="AD" clId="Web-{06D64B05-D5E9-25A1-61E4-8261A24C9E6B}" dt="2024-05-28T09:29:49.923" v="1"/>
        <pc:sldMkLst>
          <pc:docMk/>
          <pc:sldMk cId="228230544" sldId="274"/>
        </pc:sldMkLst>
        <pc:spChg chg="del">
          <ac:chgData name="Grace Lawson (Public Health Wales - No. 2 Capital Quarter)" userId="S::grace.lawson@wales.nhs.uk::88c6baf7-06f7-4e16-85cb-71260126bd16" providerId="AD" clId="Web-{06D64B05-D5E9-25A1-61E4-8261A24C9E6B}" dt="2024-05-28T09:29:12.717" v="0"/>
          <ac:spMkLst>
            <pc:docMk/>
            <pc:sldMk cId="228230544" sldId="274"/>
            <ac:spMk id="4" creationId="{6EE0FFE4-410B-8E56-763B-5A8D4E34481B}"/>
          </ac:spMkLst>
        </pc:spChg>
        <pc:extLst>
          <p:ext xmlns:p="http://schemas.openxmlformats.org/presentationml/2006/main" uri="{D6D511B9-2390-475A-947B-AFAB55BFBCF1}">
            <pc226:cmChg xmlns:pc226="http://schemas.microsoft.com/office/powerpoint/2022/06/main/command" chg="del">
              <pc226:chgData name="Grace Lawson (Public Health Wales - No. 2 Capital Quarter)" userId="S::grace.lawson@wales.nhs.uk::88c6baf7-06f7-4e16-85cb-71260126bd16" providerId="AD" clId="Web-{06D64B05-D5E9-25A1-61E4-8261A24C9E6B}" dt="2024-05-28T09:29:49.923" v="1"/>
              <pc2:cmMkLst xmlns:pc2="http://schemas.microsoft.com/office/powerpoint/2019/9/main/command">
                <pc:docMk/>
                <pc:sldMk cId="228230544" sldId="274"/>
                <pc2:cmMk id="{BC6F4EB3-73CD-402B-9CA3-0CFA6342DF7C}"/>
              </pc2:cmMkLst>
            </pc226:cmChg>
          </p:ext>
        </pc:extLst>
      </pc:sldChg>
    </pc:docChg>
  </pc:docChgLst>
  <pc:docChgLst>
    <pc:chgData name="Leanne Small (Public Health Wales - No. 2 Capital Quarter)" userId="d76cf426-005f-434f-ac47-a5eb582e6007" providerId="ADAL" clId="{ABC80DA1-7068-4243-9C11-83E45273689B}"/>
    <pc:docChg chg="custSel modSld">
      <pc:chgData name="Leanne Small (Public Health Wales - No. 2 Capital Quarter)" userId="d76cf426-005f-434f-ac47-a5eb582e6007" providerId="ADAL" clId="{ABC80DA1-7068-4243-9C11-83E45273689B}" dt="2024-02-27T12:32:29.501" v="8" actId="27636"/>
      <pc:docMkLst>
        <pc:docMk/>
      </pc:docMkLst>
      <pc:sldChg chg="modSp mod">
        <pc:chgData name="Leanne Small (Public Health Wales - No. 2 Capital Quarter)" userId="d76cf426-005f-434f-ac47-a5eb582e6007" providerId="ADAL" clId="{ABC80DA1-7068-4243-9C11-83E45273689B}" dt="2024-02-27T12:31:53.778" v="3" actId="14100"/>
        <pc:sldMkLst>
          <pc:docMk/>
          <pc:sldMk cId="3293464504" sldId="267"/>
        </pc:sldMkLst>
        <pc:spChg chg="mod">
          <ac:chgData name="Leanne Small (Public Health Wales - No. 2 Capital Quarter)" userId="d76cf426-005f-434f-ac47-a5eb582e6007" providerId="ADAL" clId="{ABC80DA1-7068-4243-9C11-83E45273689B}" dt="2024-02-27T12:31:53.778" v="3" actId="14100"/>
          <ac:spMkLst>
            <pc:docMk/>
            <pc:sldMk cId="3293464504" sldId="267"/>
            <ac:spMk id="4" creationId="{EA468C69-6F68-3FA3-344C-4E9DE3CB972D}"/>
          </ac:spMkLst>
        </pc:spChg>
        <pc:spChg chg="mod">
          <ac:chgData name="Leanne Small (Public Health Wales - No. 2 Capital Quarter)" userId="d76cf426-005f-434f-ac47-a5eb582e6007" providerId="ADAL" clId="{ABC80DA1-7068-4243-9C11-83E45273689B}" dt="2024-02-27T12:31:47.133" v="1" actId="20577"/>
          <ac:spMkLst>
            <pc:docMk/>
            <pc:sldMk cId="3293464504" sldId="267"/>
            <ac:spMk id="5" creationId="{3267EBD7-302B-145F-8F89-C75A73C19232}"/>
          </ac:spMkLst>
        </pc:spChg>
      </pc:sldChg>
      <pc:sldChg chg="modSp mod">
        <pc:chgData name="Leanne Small (Public Health Wales - No. 2 Capital Quarter)" userId="d76cf426-005f-434f-ac47-a5eb582e6007" providerId="ADAL" clId="{ABC80DA1-7068-4243-9C11-83E45273689B}" dt="2024-02-27T12:32:29.501" v="8" actId="27636"/>
        <pc:sldMkLst>
          <pc:docMk/>
          <pc:sldMk cId="3162465176" sldId="269"/>
        </pc:sldMkLst>
        <pc:spChg chg="mod">
          <ac:chgData name="Leanne Small (Public Health Wales - No. 2 Capital Quarter)" userId="d76cf426-005f-434f-ac47-a5eb582e6007" providerId="ADAL" clId="{ABC80DA1-7068-4243-9C11-83E45273689B}" dt="2024-02-27T12:32:18.266" v="4" actId="1076"/>
          <ac:spMkLst>
            <pc:docMk/>
            <pc:sldMk cId="3162465176" sldId="269"/>
            <ac:spMk id="11" creationId="{576A490A-DC61-7E82-0FC2-D0CC1F8A5723}"/>
          </ac:spMkLst>
        </pc:spChg>
        <pc:spChg chg="mod">
          <ac:chgData name="Leanne Small (Public Health Wales - No. 2 Capital Quarter)" userId="d76cf426-005f-434f-ac47-a5eb582e6007" providerId="ADAL" clId="{ABC80DA1-7068-4243-9C11-83E45273689B}" dt="2024-02-27T12:32:29.501" v="8" actId="27636"/>
          <ac:spMkLst>
            <pc:docMk/>
            <pc:sldMk cId="3162465176" sldId="269"/>
            <ac:spMk id="13" creationId="{91E3F490-077C-F923-029F-EAD2A710DA4F}"/>
          </ac:spMkLst>
        </pc:spChg>
      </pc:sldChg>
    </pc:docChg>
  </pc:docChgLst>
  <pc:docChgLst>
    <pc:chgData name="Leanne Small (Public Health Wales - No. 2 Capital Quarter)" userId="S::leanne.small@wales.nhs.uk::d76cf426-005f-434f-ac47-a5eb582e6007" providerId="AD" clId="Web-{66A0B414-6B88-4327-9121-DED02AF6B3A9}"/>
    <pc:docChg chg="modSld">
      <pc:chgData name="Leanne Small (Public Health Wales - No. 2 Capital Quarter)" userId="S::leanne.small@wales.nhs.uk::d76cf426-005f-434f-ac47-a5eb582e6007" providerId="AD" clId="Web-{66A0B414-6B88-4327-9121-DED02AF6B3A9}" dt="2024-02-27T13:09:35.679" v="1" actId="1076"/>
      <pc:docMkLst>
        <pc:docMk/>
      </pc:docMkLst>
      <pc:sldChg chg="modSp">
        <pc:chgData name="Leanne Small (Public Health Wales - No. 2 Capital Quarter)" userId="S::leanne.small@wales.nhs.uk::d76cf426-005f-434f-ac47-a5eb582e6007" providerId="AD" clId="Web-{66A0B414-6B88-4327-9121-DED02AF6B3A9}" dt="2024-02-27T13:08:56.006" v="0" actId="14100"/>
        <pc:sldMkLst>
          <pc:docMk/>
          <pc:sldMk cId="3293464504" sldId="267"/>
        </pc:sldMkLst>
        <pc:spChg chg="mod">
          <ac:chgData name="Leanne Small (Public Health Wales - No. 2 Capital Quarter)" userId="S::leanne.small@wales.nhs.uk::d76cf426-005f-434f-ac47-a5eb582e6007" providerId="AD" clId="Web-{66A0B414-6B88-4327-9121-DED02AF6B3A9}" dt="2024-02-27T13:08:56.006" v="0" actId="14100"/>
          <ac:spMkLst>
            <pc:docMk/>
            <pc:sldMk cId="3293464504" sldId="267"/>
            <ac:spMk id="4" creationId="{EA468C69-6F68-3FA3-344C-4E9DE3CB972D}"/>
          </ac:spMkLst>
        </pc:spChg>
      </pc:sldChg>
      <pc:sldChg chg="modSp">
        <pc:chgData name="Leanne Small (Public Health Wales - No. 2 Capital Quarter)" userId="S::leanne.small@wales.nhs.uk::d76cf426-005f-434f-ac47-a5eb582e6007" providerId="AD" clId="Web-{66A0B414-6B88-4327-9121-DED02AF6B3A9}" dt="2024-02-27T13:09:35.679" v="1" actId="1076"/>
        <pc:sldMkLst>
          <pc:docMk/>
          <pc:sldMk cId="1621486112" sldId="271"/>
        </pc:sldMkLst>
        <pc:spChg chg="mod">
          <ac:chgData name="Leanne Small (Public Health Wales - No. 2 Capital Quarter)" userId="S::leanne.small@wales.nhs.uk::d76cf426-005f-434f-ac47-a5eb582e6007" providerId="AD" clId="Web-{66A0B414-6B88-4327-9121-DED02AF6B3A9}" dt="2024-02-27T13:09:35.679" v="1" actId="1076"/>
          <ac:spMkLst>
            <pc:docMk/>
            <pc:sldMk cId="1621486112" sldId="271"/>
            <ac:spMk id="13" creationId="{91E3F490-077C-F923-029F-EAD2A710DA4F}"/>
          </ac:spMkLst>
        </pc:spChg>
      </pc:sldChg>
    </pc:docChg>
  </pc:docChgLst>
  <pc:docChgLst>
    <pc:chgData name="Grace Lawson (Public Health Wales - No. 2 Capital Quarter)" userId="S::grace.lawson@wales.nhs.uk::88c6baf7-06f7-4e16-85cb-71260126bd16" providerId="AD" clId="Web-{C39FFF5A-E0A1-630F-4A70-E5449705360E}"/>
    <pc:docChg chg="modSld">
      <pc:chgData name="Grace Lawson (Public Health Wales - No. 2 Capital Quarter)" userId="S::grace.lawson@wales.nhs.uk::88c6baf7-06f7-4e16-85cb-71260126bd16" providerId="AD" clId="Web-{C39FFF5A-E0A1-630F-4A70-E5449705360E}" dt="2024-02-27T15:25:00.010" v="31" actId="20577"/>
      <pc:docMkLst>
        <pc:docMk/>
      </pc:docMkLst>
      <pc:sldChg chg="modSp">
        <pc:chgData name="Grace Lawson (Public Health Wales - No. 2 Capital Quarter)" userId="S::grace.lawson@wales.nhs.uk::88c6baf7-06f7-4e16-85cb-71260126bd16" providerId="AD" clId="Web-{C39FFF5A-E0A1-630F-4A70-E5449705360E}" dt="2024-02-27T15:22:06.091" v="11" actId="20577"/>
        <pc:sldMkLst>
          <pc:docMk/>
          <pc:sldMk cId="3293464504" sldId="267"/>
        </pc:sldMkLst>
        <pc:spChg chg="mod">
          <ac:chgData name="Grace Lawson (Public Health Wales - No. 2 Capital Quarter)" userId="S::grace.lawson@wales.nhs.uk::88c6baf7-06f7-4e16-85cb-71260126bd16" providerId="AD" clId="Web-{C39FFF5A-E0A1-630F-4A70-E5449705360E}" dt="2024-02-27T15:21:15.369" v="9" actId="14100"/>
          <ac:spMkLst>
            <pc:docMk/>
            <pc:sldMk cId="3293464504" sldId="267"/>
            <ac:spMk id="4" creationId="{EA468C69-6F68-3FA3-344C-4E9DE3CB972D}"/>
          </ac:spMkLst>
        </pc:spChg>
        <pc:spChg chg="mod">
          <ac:chgData name="Grace Lawson (Public Health Wales - No. 2 Capital Quarter)" userId="S::grace.lawson@wales.nhs.uk::88c6baf7-06f7-4e16-85cb-71260126bd16" providerId="AD" clId="Web-{C39FFF5A-E0A1-630F-4A70-E5449705360E}" dt="2024-02-27T15:22:00.794" v="10" actId="20577"/>
          <ac:spMkLst>
            <pc:docMk/>
            <pc:sldMk cId="3293464504" sldId="267"/>
            <ac:spMk id="5" creationId="{3267EBD7-302B-145F-8F89-C75A73C19232}"/>
          </ac:spMkLst>
        </pc:spChg>
        <pc:spChg chg="mod">
          <ac:chgData name="Grace Lawson (Public Health Wales - No. 2 Capital Quarter)" userId="S::grace.lawson@wales.nhs.uk::88c6baf7-06f7-4e16-85cb-71260126bd16" providerId="AD" clId="Web-{C39FFF5A-E0A1-630F-4A70-E5449705360E}" dt="2024-02-27T15:22:06.091" v="11" actId="20577"/>
          <ac:spMkLst>
            <pc:docMk/>
            <pc:sldMk cId="3293464504" sldId="267"/>
            <ac:spMk id="11" creationId="{7D2F9E02-FBC8-E992-A3C1-518DCC6513CD}"/>
          </ac:spMkLst>
        </pc:spChg>
      </pc:sldChg>
      <pc:sldChg chg="modSp">
        <pc:chgData name="Grace Lawson (Public Health Wales - No. 2 Capital Quarter)" userId="S::grace.lawson@wales.nhs.uk::88c6baf7-06f7-4e16-85cb-71260126bd16" providerId="AD" clId="Web-{C39FFF5A-E0A1-630F-4A70-E5449705360E}" dt="2024-02-27T15:24:24.757" v="26" actId="20577"/>
        <pc:sldMkLst>
          <pc:docMk/>
          <pc:sldMk cId="698524891" sldId="268"/>
        </pc:sldMkLst>
        <pc:spChg chg="mod">
          <ac:chgData name="Grace Lawson (Public Health Wales - No. 2 Capital Quarter)" userId="S::grace.lawson@wales.nhs.uk::88c6baf7-06f7-4e16-85cb-71260126bd16" providerId="AD" clId="Web-{C39FFF5A-E0A1-630F-4A70-E5449705360E}" dt="2024-02-27T15:22:45.641" v="16" actId="14100"/>
          <ac:spMkLst>
            <pc:docMk/>
            <pc:sldMk cId="698524891" sldId="268"/>
            <ac:spMk id="11" creationId="{576A490A-DC61-7E82-0FC2-D0CC1F8A5723}"/>
          </ac:spMkLst>
        </pc:spChg>
        <pc:spChg chg="mod">
          <ac:chgData name="Grace Lawson (Public Health Wales - No. 2 Capital Quarter)" userId="S::grace.lawson@wales.nhs.uk::88c6baf7-06f7-4e16-85cb-71260126bd16" providerId="AD" clId="Web-{C39FFF5A-E0A1-630F-4A70-E5449705360E}" dt="2024-02-27T15:24:24.757" v="26" actId="20577"/>
          <ac:spMkLst>
            <pc:docMk/>
            <pc:sldMk cId="698524891" sldId="268"/>
            <ac:spMk id="13" creationId="{91E3F490-077C-F923-029F-EAD2A710DA4F}"/>
          </ac:spMkLst>
        </pc:spChg>
      </pc:sldChg>
      <pc:sldChg chg="modSp">
        <pc:chgData name="Grace Lawson (Public Health Wales - No. 2 Capital Quarter)" userId="S::grace.lawson@wales.nhs.uk::88c6baf7-06f7-4e16-85cb-71260126bd16" providerId="AD" clId="Web-{C39FFF5A-E0A1-630F-4A70-E5449705360E}" dt="2024-02-27T15:24:30.476" v="27" actId="20577"/>
        <pc:sldMkLst>
          <pc:docMk/>
          <pc:sldMk cId="3162465176" sldId="269"/>
        </pc:sldMkLst>
        <pc:spChg chg="mod">
          <ac:chgData name="Grace Lawson (Public Health Wales - No. 2 Capital Quarter)" userId="S::grace.lawson@wales.nhs.uk::88c6baf7-06f7-4e16-85cb-71260126bd16" providerId="AD" clId="Web-{C39FFF5A-E0A1-630F-4A70-E5449705360E}" dt="2024-02-27T15:23:57.287" v="21" actId="20577"/>
          <ac:spMkLst>
            <pc:docMk/>
            <pc:sldMk cId="3162465176" sldId="269"/>
            <ac:spMk id="6" creationId="{A3E994A4-84E0-FD31-0691-1EC7501969A4}"/>
          </ac:spMkLst>
        </pc:spChg>
        <pc:spChg chg="mod">
          <ac:chgData name="Grace Lawson (Public Health Wales - No. 2 Capital Quarter)" userId="S::grace.lawson@wales.nhs.uk::88c6baf7-06f7-4e16-85cb-71260126bd16" providerId="AD" clId="Web-{C39FFF5A-E0A1-630F-4A70-E5449705360E}" dt="2024-02-27T15:23:54.740" v="20" actId="14100"/>
          <ac:spMkLst>
            <pc:docMk/>
            <pc:sldMk cId="3162465176" sldId="269"/>
            <ac:spMk id="11" creationId="{576A490A-DC61-7E82-0FC2-D0CC1F8A5723}"/>
          </ac:spMkLst>
        </pc:spChg>
        <pc:spChg chg="mod">
          <ac:chgData name="Grace Lawson (Public Health Wales - No. 2 Capital Quarter)" userId="S::grace.lawson@wales.nhs.uk::88c6baf7-06f7-4e16-85cb-71260126bd16" providerId="AD" clId="Web-{C39FFF5A-E0A1-630F-4A70-E5449705360E}" dt="2024-02-27T15:24:30.476" v="27" actId="20577"/>
          <ac:spMkLst>
            <pc:docMk/>
            <pc:sldMk cId="3162465176" sldId="269"/>
            <ac:spMk id="13" creationId="{91E3F490-077C-F923-029F-EAD2A710DA4F}"/>
          </ac:spMkLst>
        </pc:spChg>
      </pc:sldChg>
      <pc:sldChg chg="modSp">
        <pc:chgData name="Grace Lawson (Public Health Wales - No. 2 Capital Quarter)" userId="S::grace.lawson@wales.nhs.uk::88c6baf7-06f7-4e16-85cb-71260126bd16" providerId="AD" clId="Web-{C39FFF5A-E0A1-630F-4A70-E5449705360E}" dt="2024-02-27T15:24:35.571" v="28" actId="20577"/>
        <pc:sldMkLst>
          <pc:docMk/>
          <pc:sldMk cId="2582026770" sldId="270"/>
        </pc:sldMkLst>
        <pc:spChg chg="mod">
          <ac:chgData name="Grace Lawson (Public Health Wales - No. 2 Capital Quarter)" userId="S::grace.lawson@wales.nhs.uk::88c6baf7-06f7-4e16-85cb-71260126bd16" providerId="AD" clId="Web-{C39FFF5A-E0A1-630F-4A70-E5449705360E}" dt="2024-02-27T15:24:12.350" v="25" actId="20577"/>
          <ac:spMkLst>
            <pc:docMk/>
            <pc:sldMk cId="2582026770" sldId="270"/>
            <ac:spMk id="6" creationId="{A3E994A4-84E0-FD31-0691-1EC7501969A4}"/>
          </ac:spMkLst>
        </pc:spChg>
        <pc:spChg chg="mod">
          <ac:chgData name="Grace Lawson (Public Health Wales - No. 2 Capital Quarter)" userId="S::grace.lawson@wales.nhs.uk::88c6baf7-06f7-4e16-85cb-71260126bd16" providerId="AD" clId="Web-{C39FFF5A-E0A1-630F-4A70-E5449705360E}" dt="2024-02-27T15:24:35.571" v="28" actId="20577"/>
          <ac:spMkLst>
            <pc:docMk/>
            <pc:sldMk cId="2582026770" sldId="270"/>
            <ac:spMk id="13" creationId="{91E3F490-077C-F923-029F-EAD2A710DA4F}"/>
          </ac:spMkLst>
        </pc:spChg>
      </pc:sldChg>
      <pc:sldChg chg="modSp">
        <pc:chgData name="Grace Lawson (Public Health Wales - No. 2 Capital Quarter)" userId="S::grace.lawson@wales.nhs.uk::88c6baf7-06f7-4e16-85cb-71260126bd16" providerId="AD" clId="Web-{C39FFF5A-E0A1-630F-4A70-E5449705360E}" dt="2024-02-27T15:24:41.540" v="29" actId="20577"/>
        <pc:sldMkLst>
          <pc:docMk/>
          <pc:sldMk cId="1621486112" sldId="271"/>
        </pc:sldMkLst>
        <pc:spChg chg="mod">
          <ac:chgData name="Grace Lawson (Public Health Wales - No. 2 Capital Quarter)" userId="S::grace.lawson@wales.nhs.uk::88c6baf7-06f7-4e16-85cb-71260126bd16" providerId="AD" clId="Web-{C39FFF5A-E0A1-630F-4A70-E5449705360E}" dt="2024-02-27T15:24:41.540" v="29" actId="20577"/>
          <ac:spMkLst>
            <pc:docMk/>
            <pc:sldMk cId="1621486112" sldId="271"/>
            <ac:spMk id="13" creationId="{91E3F490-077C-F923-029F-EAD2A710DA4F}"/>
          </ac:spMkLst>
        </pc:spChg>
      </pc:sldChg>
      <pc:sldChg chg="modSp">
        <pc:chgData name="Grace Lawson (Public Health Wales - No. 2 Capital Quarter)" userId="S::grace.lawson@wales.nhs.uk::88c6baf7-06f7-4e16-85cb-71260126bd16" providerId="AD" clId="Web-{C39FFF5A-E0A1-630F-4A70-E5449705360E}" dt="2024-02-27T15:25:00.010" v="31" actId="20577"/>
        <pc:sldMkLst>
          <pc:docMk/>
          <pc:sldMk cId="19282540" sldId="272"/>
        </pc:sldMkLst>
        <pc:spChg chg="mod">
          <ac:chgData name="Grace Lawson (Public Health Wales - No. 2 Capital Quarter)" userId="S::grace.lawson@wales.nhs.uk::88c6baf7-06f7-4e16-85cb-71260126bd16" providerId="AD" clId="Web-{C39FFF5A-E0A1-630F-4A70-E5449705360E}" dt="2024-02-27T15:25:00.010" v="31" actId="20577"/>
          <ac:spMkLst>
            <pc:docMk/>
            <pc:sldMk cId="19282540" sldId="272"/>
            <ac:spMk id="9" creationId="{CF37B3BE-257C-F641-ECE9-7A15AEFE360E}"/>
          </ac:spMkLst>
        </pc:spChg>
        <pc:spChg chg="mod">
          <ac:chgData name="Grace Lawson (Public Health Wales - No. 2 Capital Quarter)" userId="S::grace.lawson@wales.nhs.uk::88c6baf7-06f7-4e16-85cb-71260126bd16" providerId="AD" clId="Web-{C39FFF5A-E0A1-630F-4A70-E5449705360E}" dt="2024-02-27T15:24:49.275" v="30" actId="20577"/>
          <ac:spMkLst>
            <pc:docMk/>
            <pc:sldMk cId="19282540" sldId="272"/>
            <ac:spMk id="13" creationId="{91E3F490-077C-F923-029F-EAD2A710DA4F}"/>
          </ac:spMkLst>
        </pc:spChg>
      </pc:sldChg>
    </pc:docChg>
  </pc:docChgLst>
  <pc:docChgLst>
    <pc:chgData name="Grace Lawson (Public Health Wales - No. 2 Capital Quarter)" userId="S::grace.lawson@wales.nhs.uk::88c6baf7-06f7-4e16-85cb-71260126bd16" providerId="AD" clId="Web-{2E5C0698-98A8-9F68-B176-507CBF5F64E0}"/>
    <pc:docChg chg="addSld delSld modSld">
      <pc:chgData name="Grace Lawson (Public Health Wales - No. 2 Capital Quarter)" userId="S::grace.lawson@wales.nhs.uk::88c6baf7-06f7-4e16-85cb-71260126bd16" providerId="AD" clId="Web-{2E5C0698-98A8-9F68-B176-507CBF5F64E0}" dt="2024-05-21T10:54:38.926" v="26"/>
      <pc:docMkLst>
        <pc:docMk/>
      </pc:docMkLst>
      <pc:sldChg chg="addSp delSp modSp">
        <pc:chgData name="Grace Lawson (Public Health Wales - No. 2 Capital Quarter)" userId="S::grace.lawson@wales.nhs.uk::88c6baf7-06f7-4e16-85cb-71260126bd16" providerId="AD" clId="Web-{2E5C0698-98A8-9F68-B176-507CBF5F64E0}" dt="2024-05-21T10:52:18.417" v="2"/>
        <pc:sldMkLst>
          <pc:docMk/>
          <pc:sldMk cId="2926879243" sldId="266"/>
        </pc:sldMkLst>
        <pc:spChg chg="del">
          <ac:chgData name="Grace Lawson (Public Health Wales - No. 2 Capital Quarter)" userId="S::grace.lawson@wales.nhs.uk::88c6baf7-06f7-4e16-85cb-71260126bd16" providerId="AD" clId="Web-{2E5C0698-98A8-9F68-B176-507CBF5F64E0}" dt="2024-05-21T10:52:07.916" v="1"/>
          <ac:spMkLst>
            <pc:docMk/>
            <pc:sldMk cId="2926879243" sldId="266"/>
            <ac:spMk id="3" creationId="{8B0052B1-8A32-DF36-8B4E-EEC6FE42B43D}"/>
          </ac:spMkLst>
        </pc:spChg>
        <pc:spChg chg="add del mod">
          <ac:chgData name="Grace Lawson (Public Health Wales - No. 2 Capital Quarter)" userId="S::grace.lawson@wales.nhs.uk::88c6baf7-06f7-4e16-85cb-71260126bd16" providerId="AD" clId="Web-{2E5C0698-98A8-9F68-B176-507CBF5F64E0}" dt="2024-05-21T10:52:18.417" v="2"/>
          <ac:spMkLst>
            <pc:docMk/>
            <pc:sldMk cId="2926879243" sldId="266"/>
            <ac:spMk id="8" creationId="{D8AE4439-F9B7-F849-6716-680AC2F84CAE}"/>
          </ac:spMkLst>
        </pc:spChg>
        <pc:picChg chg="del">
          <ac:chgData name="Grace Lawson (Public Health Wales - No. 2 Capital Quarter)" userId="S::grace.lawson@wales.nhs.uk::88c6baf7-06f7-4e16-85cb-71260126bd16" providerId="AD" clId="Web-{2E5C0698-98A8-9F68-B176-507CBF5F64E0}" dt="2024-05-21T10:52:05.416" v="0"/>
          <ac:picMkLst>
            <pc:docMk/>
            <pc:sldMk cId="2926879243" sldId="266"/>
            <ac:picMk id="4" creationId="{958A0B33-E4F3-D597-B025-7CB9E46143CF}"/>
          </ac:picMkLst>
        </pc:picChg>
        <pc:picChg chg="add mod ord">
          <ac:chgData name="Grace Lawson (Public Health Wales - No. 2 Capital Quarter)" userId="S::grace.lawson@wales.nhs.uk::88c6baf7-06f7-4e16-85cb-71260126bd16" providerId="AD" clId="Web-{2E5C0698-98A8-9F68-B176-507CBF5F64E0}" dt="2024-05-21T10:52:18.417" v="2"/>
          <ac:picMkLst>
            <pc:docMk/>
            <pc:sldMk cId="2926879243" sldId="266"/>
            <ac:picMk id="9" creationId="{9B92C640-92E7-9342-70A3-51A9FDE8296C}"/>
          </ac:picMkLst>
        </pc:picChg>
      </pc:sldChg>
      <pc:sldChg chg="delSp">
        <pc:chgData name="Grace Lawson (Public Health Wales - No. 2 Capital Quarter)" userId="S::grace.lawson@wales.nhs.uk::88c6baf7-06f7-4e16-85cb-71260126bd16" providerId="AD" clId="Web-{2E5C0698-98A8-9F68-B176-507CBF5F64E0}" dt="2024-05-21T10:53:30" v="11"/>
        <pc:sldMkLst>
          <pc:docMk/>
          <pc:sldMk cId="3293464504" sldId="267"/>
        </pc:sldMkLst>
        <pc:spChg chg="del">
          <ac:chgData name="Grace Lawson (Public Health Wales - No. 2 Capital Quarter)" userId="S::grace.lawson@wales.nhs.uk::88c6baf7-06f7-4e16-85cb-71260126bd16" providerId="AD" clId="Web-{2E5C0698-98A8-9F68-B176-507CBF5F64E0}" dt="2024-05-21T10:53:30" v="11"/>
          <ac:spMkLst>
            <pc:docMk/>
            <pc:sldMk cId="3293464504" sldId="267"/>
            <ac:spMk id="2" creationId="{E90FC19B-0F87-6ADF-0D8D-98B48159BDDD}"/>
          </ac:spMkLst>
        </pc:spChg>
      </pc:sldChg>
      <pc:sldChg chg="delSp">
        <pc:chgData name="Grace Lawson (Public Health Wales - No. 2 Capital Quarter)" userId="S::grace.lawson@wales.nhs.uk::88c6baf7-06f7-4e16-85cb-71260126bd16" providerId="AD" clId="Web-{2E5C0698-98A8-9F68-B176-507CBF5F64E0}" dt="2024-05-21T10:53:33.359" v="12"/>
        <pc:sldMkLst>
          <pc:docMk/>
          <pc:sldMk cId="698524891" sldId="268"/>
        </pc:sldMkLst>
        <pc:spChg chg="del">
          <ac:chgData name="Grace Lawson (Public Health Wales - No. 2 Capital Quarter)" userId="S::grace.lawson@wales.nhs.uk::88c6baf7-06f7-4e16-85cb-71260126bd16" providerId="AD" clId="Web-{2E5C0698-98A8-9F68-B176-507CBF5F64E0}" dt="2024-05-21T10:53:33.359" v="12"/>
          <ac:spMkLst>
            <pc:docMk/>
            <pc:sldMk cId="698524891" sldId="268"/>
            <ac:spMk id="2" creationId="{E90FC19B-0F87-6ADF-0D8D-98B48159BDDD}"/>
          </ac:spMkLst>
        </pc:spChg>
      </pc:sldChg>
      <pc:sldChg chg="delSp">
        <pc:chgData name="Grace Lawson (Public Health Wales - No. 2 Capital Quarter)" userId="S::grace.lawson@wales.nhs.uk::88c6baf7-06f7-4e16-85cb-71260126bd16" providerId="AD" clId="Web-{2E5C0698-98A8-9F68-B176-507CBF5F64E0}" dt="2024-05-21T10:53:36.438" v="13"/>
        <pc:sldMkLst>
          <pc:docMk/>
          <pc:sldMk cId="3162465176" sldId="269"/>
        </pc:sldMkLst>
        <pc:spChg chg="del">
          <ac:chgData name="Grace Lawson (Public Health Wales - No. 2 Capital Quarter)" userId="S::grace.lawson@wales.nhs.uk::88c6baf7-06f7-4e16-85cb-71260126bd16" providerId="AD" clId="Web-{2E5C0698-98A8-9F68-B176-507CBF5F64E0}" dt="2024-05-21T10:53:36.438" v="13"/>
          <ac:spMkLst>
            <pc:docMk/>
            <pc:sldMk cId="3162465176" sldId="269"/>
            <ac:spMk id="2" creationId="{E90FC19B-0F87-6ADF-0D8D-98B48159BDDD}"/>
          </ac:spMkLst>
        </pc:spChg>
      </pc:sldChg>
      <pc:sldChg chg="addSp delSp modSp">
        <pc:chgData name="Grace Lawson (Public Health Wales - No. 2 Capital Quarter)" userId="S::grace.lawson@wales.nhs.uk::88c6baf7-06f7-4e16-85cb-71260126bd16" providerId="AD" clId="Web-{2E5C0698-98A8-9F68-B176-507CBF5F64E0}" dt="2024-05-21T10:53:40.032" v="14"/>
        <pc:sldMkLst>
          <pc:docMk/>
          <pc:sldMk cId="2582026770" sldId="270"/>
        </pc:sldMkLst>
        <pc:spChg chg="del">
          <ac:chgData name="Grace Lawson (Public Health Wales - No. 2 Capital Quarter)" userId="S::grace.lawson@wales.nhs.uk::88c6baf7-06f7-4e16-85cb-71260126bd16" providerId="AD" clId="Web-{2E5C0698-98A8-9F68-B176-507CBF5F64E0}" dt="2024-05-21T10:53:40.032" v="14"/>
          <ac:spMkLst>
            <pc:docMk/>
            <pc:sldMk cId="2582026770" sldId="270"/>
            <ac:spMk id="3" creationId="{E90FC19B-0F87-6ADF-0D8D-98B48159BDDD}"/>
          </ac:spMkLst>
        </pc:spChg>
        <pc:picChg chg="add mod">
          <ac:chgData name="Grace Lawson (Public Health Wales - No. 2 Capital Quarter)" userId="S::grace.lawson@wales.nhs.uk::88c6baf7-06f7-4e16-85cb-71260126bd16" providerId="AD" clId="Web-{2E5C0698-98A8-9F68-B176-507CBF5F64E0}" dt="2024-05-21T10:53:24.968" v="10" actId="1076"/>
          <ac:picMkLst>
            <pc:docMk/>
            <pc:sldMk cId="2582026770" sldId="270"/>
            <ac:picMk id="4" creationId="{76E637DC-940E-3602-9998-93790EFAE796}"/>
          </ac:picMkLst>
        </pc:picChg>
        <pc:picChg chg="del">
          <ac:chgData name="Grace Lawson (Public Health Wales - No. 2 Capital Quarter)" userId="S::grace.lawson@wales.nhs.uk::88c6baf7-06f7-4e16-85cb-71260126bd16" providerId="AD" clId="Web-{2E5C0698-98A8-9F68-B176-507CBF5F64E0}" dt="2024-05-21T10:53:19.499" v="8"/>
          <ac:picMkLst>
            <pc:docMk/>
            <pc:sldMk cId="2582026770" sldId="270"/>
            <ac:picMk id="5" creationId="{1A19C3FB-58A7-A27D-E849-11F9B5634145}"/>
          </ac:picMkLst>
        </pc:picChg>
      </pc:sldChg>
      <pc:sldChg chg="delSp">
        <pc:chgData name="Grace Lawson (Public Health Wales - No. 2 Capital Quarter)" userId="S::grace.lawson@wales.nhs.uk::88c6baf7-06f7-4e16-85cb-71260126bd16" providerId="AD" clId="Web-{2E5C0698-98A8-9F68-B176-507CBF5F64E0}" dt="2024-05-21T10:54:30.988" v="24"/>
        <pc:sldMkLst>
          <pc:docMk/>
          <pc:sldMk cId="1621486112" sldId="271"/>
        </pc:sldMkLst>
        <pc:spChg chg="del">
          <ac:chgData name="Grace Lawson (Public Health Wales - No. 2 Capital Quarter)" userId="S::grace.lawson@wales.nhs.uk::88c6baf7-06f7-4e16-85cb-71260126bd16" providerId="AD" clId="Web-{2E5C0698-98A8-9F68-B176-507CBF5F64E0}" dt="2024-05-21T10:54:30.988" v="24"/>
          <ac:spMkLst>
            <pc:docMk/>
            <pc:sldMk cId="1621486112" sldId="271"/>
            <ac:spMk id="2" creationId="{E90FC19B-0F87-6ADF-0D8D-98B48159BDDD}"/>
          </ac:spMkLst>
        </pc:spChg>
      </pc:sldChg>
      <pc:sldChg chg="addSp delSp modSp">
        <pc:chgData name="Grace Lawson (Public Health Wales - No. 2 Capital Quarter)" userId="S::grace.lawson@wales.nhs.uk::88c6baf7-06f7-4e16-85cb-71260126bd16" providerId="AD" clId="Web-{2E5C0698-98A8-9F68-B176-507CBF5F64E0}" dt="2024-05-21T10:54:26.722" v="23" actId="1076"/>
        <pc:sldMkLst>
          <pc:docMk/>
          <pc:sldMk cId="19282540" sldId="272"/>
        </pc:sldMkLst>
        <pc:spChg chg="del mod">
          <ac:chgData name="Grace Lawson (Public Health Wales - No. 2 Capital Quarter)" userId="S::grace.lawson@wales.nhs.uk::88c6baf7-06f7-4e16-85cb-71260126bd16" providerId="AD" clId="Web-{2E5C0698-98A8-9F68-B176-507CBF5F64E0}" dt="2024-05-21T10:53:46.001" v="16"/>
          <ac:spMkLst>
            <pc:docMk/>
            <pc:sldMk cId="19282540" sldId="272"/>
            <ac:spMk id="3" creationId="{E90FC19B-0F87-6ADF-0D8D-98B48159BDDD}"/>
          </ac:spMkLst>
        </pc:spChg>
        <pc:picChg chg="del">
          <ac:chgData name="Grace Lawson (Public Health Wales - No. 2 Capital Quarter)" userId="S::grace.lawson@wales.nhs.uk::88c6baf7-06f7-4e16-85cb-71260126bd16" providerId="AD" clId="Web-{2E5C0698-98A8-9F68-B176-507CBF5F64E0}" dt="2024-05-21T10:54:15.987" v="21"/>
          <ac:picMkLst>
            <pc:docMk/>
            <pc:sldMk cId="19282540" sldId="272"/>
            <ac:picMk id="2" creationId="{DFB51936-DE7D-14B2-0B4B-49E1A4916D69}"/>
          </ac:picMkLst>
        </pc:picChg>
        <pc:picChg chg="add mod">
          <ac:chgData name="Grace Lawson (Public Health Wales - No. 2 Capital Quarter)" userId="S::grace.lawson@wales.nhs.uk::88c6baf7-06f7-4e16-85cb-71260126bd16" providerId="AD" clId="Web-{2E5C0698-98A8-9F68-B176-507CBF5F64E0}" dt="2024-05-21T10:54:26.722" v="23" actId="1076"/>
          <ac:picMkLst>
            <pc:docMk/>
            <pc:sldMk cId="19282540" sldId="272"/>
            <ac:picMk id="5" creationId="{7B5A198D-C3F0-B72E-31AB-27D415120649}"/>
          </ac:picMkLst>
        </pc:picChg>
      </pc:sldChg>
      <pc:sldChg chg="delSp">
        <pc:chgData name="Grace Lawson (Public Health Wales - No. 2 Capital Quarter)" userId="S::grace.lawson@wales.nhs.uk::88c6baf7-06f7-4e16-85cb-71260126bd16" providerId="AD" clId="Web-{2E5C0698-98A8-9F68-B176-507CBF5F64E0}" dt="2024-05-21T10:54:35.473" v="25"/>
        <pc:sldMkLst>
          <pc:docMk/>
          <pc:sldMk cId="296588897" sldId="273"/>
        </pc:sldMkLst>
        <pc:spChg chg="del">
          <ac:chgData name="Grace Lawson (Public Health Wales - No. 2 Capital Quarter)" userId="S::grace.lawson@wales.nhs.uk::88c6baf7-06f7-4e16-85cb-71260126bd16" providerId="AD" clId="Web-{2E5C0698-98A8-9F68-B176-507CBF5F64E0}" dt="2024-05-21T10:54:35.473" v="25"/>
          <ac:spMkLst>
            <pc:docMk/>
            <pc:sldMk cId="296588897" sldId="273"/>
            <ac:spMk id="4" creationId="{E90FC19B-0F87-6ADF-0D8D-98B48159BDDD}"/>
          </ac:spMkLst>
        </pc:spChg>
      </pc:sldChg>
      <pc:sldChg chg="addSp delSp modSp new del">
        <pc:chgData name="Grace Lawson (Public Health Wales - No. 2 Capital Quarter)" userId="S::grace.lawson@wales.nhs.uk::88c6baf7-06f7-4e16-85cb-71260126bd16" providerId="AD" clId="Web-{2E5C0698-98A8-9F68-B176-507CBF5F64E0}" dt="2024-05-21T10:54:38.926" v="26"/>
        <pc:sldMkLst>
          <pc:docMk/>
          <pc:sldMk cId="3548223833" sldId="275"/>
        </pc:sldMkLst>
        <pc:spChg chg="del mod">
          <ac:chgData name="Grace Lawson (Public Health Wales - No. 2 Capital Quarter)" userId="S::grace.lawson@wales.nhs.uk::88c6baf7-06f7-4e16-85cb-71260126bd16" providerId="AD" clId="Web-{2E5C0698-98A8-9F68-B176-507CBF5F64E0}" dt="2024-05-21T10:52:52.232" v="5"/>
          <ac:spMkLst>
            <pc:docMk/>
            <pc:sldMk cId="3548223833" sldId="275"/>
            <ac:spMk id="2" creationId="{E4312830-E98D-38D2-8028-FBF4E2F2DB0E}"/>
          </ac:spMkLst>
        </pc:spChg>
        <pc:spChg chg="add del mod">
          <ac:chgData name="Grace Lawson (Public Health Wales - No. 2 Capital Quarter)" userId="S::grace.lawson@wales.nhs.uk::88c6baf7-06f7-4e16-85cb-71260126bd16" providerId="AD" clId="Web-{2E5C0698-98A8-9F68-B176-507CBF5F64E0}" dt="2024-05-21T10:54:06.330" v="20"/>
          <ac:spMkLst>
            <pc:docMk/>
            <pc:sldMk cId="3548223833" sldId="275"/>
            <ac:spMk id="9" creationId="{A7EE353A-B5D3-AFF1-0D09-971050BAFFBF}"/>
          </ac:spMkLst>
        </pc:spChg>
        <pc:picChg chg="add del mod ord modCrop">
          <ac:chgData name="Grace Lawson (Public Health Wales - No. 2 Capital Quarter)" userId="S::grace.lawson@wales.nhs.uk::88c6baf7-06f7-4e16-85cb-71260126bd16" providerId="AD" clId="Web-{2E5C0698-98A8-9F68-B176-507CBF5F64E0}" dt="2024-05-21T10:53:49.314" v="17"/>
          <ac:picMkLst>
            <pc:docMk/>
            <pc:sldMk cId="3548223833" sldId="275"/>
            <ac:picMk id="7" creationId="{A7516052-73B4-966B-48ED-F8058769C4AB}"/>
          </ac:picMkLst>
        </pc:picChg>
        <pc:picChg chg="add mod ord">
          <ac:chgData name="Grace Lawson (Public Health Wales - No. 2 Capital Quarter)" userId="S::grace.lawson@wales.nhs.uk::88c6baf7-06f7-4e16-85cb-71260126bd16" providerId="AD" clId="Web-{2E5C0698-98A8-9F68-B176-507CBF5F64E0}" dt="2024-05-21T10:54:06.330" v="20"/>
          <ac:picMkLst>
            <pc:docMk/>
            <pc:sldMk cId="3548223833" sldId="275"/>
            <ac:picMk id="10" creationId="{D2B7BBD3-FB36-85A4-0ED2-0995E9ABE00F}"/>
          </ac:picMkLst>
        </pc:picChg>
      </pc:sldChg>
    </pc:docChg>
  </pc:docChgLst>
  <pc:docChgLst>
    <pc:chgData name="Leanne Small (Public Health Wales - No. 2 Capital Quarter)" userId="S::leanne.small@wales.nhs.uk::d76cf426-005f-434f-ac47-a5eb582e6007" providerId="AD" clId="Web-{25DDD7C9-9A7B-45E8-B487-EDA4FBA8A783}"/>
    <pc:docChg chg="modSld">
      <pc:chgData name="Leanne Small (Public Health Wales - No. 2 Capital Quarter)" userId="S::leanne.small@wales.nhs.uk::d76cf426-005f-434f-ac47-a5eb582e6007" providerId="AD" clId="Web-{25DDD7C9-9A7B-45E8-B487-EDA4FBA8A783}" dt="2024-03-04T09:52:41.829" v="1" actId="1076"/>
      <pc:docMkLst>
        <pc:docMk/>
      </pc:docMkLst>
      <pc:sldChg chg="modSp">
        <pc:chgData name="Leanne Small (Public Health Wales - No. 2 Capital Quarter)" userId="S::leanne.small@wales.nhs.uk::d76cf426-005f-434f-ac47-a5eb582e6007" providerId="AD" clId="Web-{25DDD7C9-9A7B-45E8-B487-EDA4FBA8A783}" dt="2024-03-04T09:52:41.829" v="1" actId="1076"/>
        <pc:sldMkLst>
          <pc:docMk/>
          <pc:sldMk cId="228230544" sldId="274"/>
        </pc:sldMkLst>
        <pc:spChg chg="mod">
          <ac:chgData name="Leanne Small (Public Health Wales - No. 2 Capital Quarter)" userId="S::leanne.small@wales.nhs.uk::d76cf426-005f-434f-ac47-a5eb582e6007" providerId="AD" clId="Web-{25DDD7C9-9A7B-45E8-B487-EDA4FBA8A783}" dt="2024-03-04T09:52:41.829" v="1" actId="1076"/>
          <ac:spMkLst>
            <pc:docMk/>
            <pc:sldMk cId="228230544" sldId="274"/>
            <ac:spMk id="6" creationId="{949C812B-BFEA-7DC9-1DD0-5C6A7E9E6F3C}"/>
          </ac:spMkLst>
        </pc:spChg>
      </pc:sldChg>
    </pc:docChg>
  </pc:docChgLst>
  <pc:docChgLst>
    <pc:chgData name="Alexa Gainsbury (Public Health Wales - No. 2 Capital Quarter)" userId="S::alexa.gainsbury@wales.nhs.uk::c5186529-ff50-472f-a883-baa2f4f2271c" providerId="AD" clId="Web-{0A5C8449-8DB1-74F3-3391-9650CB685387}"/>
    <pc:docChg chg="">
      <pc:chgData name="Alexa Gainsbury (Public Health Wales - No. 2 Capital Quarter)" userId="S::alexa.gainsbury@wales.nhs.uk::c5186529-ff50-472f-a883-baa2f4f2271c" providerId="AD" clId="Web-{0A5C8449-8DB1-74F3-3391-9650CB685387}" dt="2024-03-04T12:29:41.355" v="0"/>
      <pc:docMkLst>
        <pc:docMk/>
      </pc:docMkLst>
      <pc:sldChg chg="modCm">
        <pc:chgData name="Alexa Gainsbury (Public Health Wales - No. 2 Capital Quarter)" userId="S::alexa.gainsbury@wales.nhs.uk::c5186529-ff50-472f-a883-baa2f4f2271c" providerId="AD" clId="Web-{0A5C8449-8DB1-74F3-3391-9650CB685387}" dt="2024-03-04T12:29:41.355" v="0"/>
        <pc:sldMkLst>
          <pc:docMk/>
          <pc:sldMk cId="228230544" sldId="274"/>
        </pc:sldMkLst>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0A5C8449-8DB1-74F3-3391-9650CB685387}" dt="2024-03-04T12:29:41.355" v="0"/>
              <pc2:cmMkLst xmlns:pc2="http://schemas.microsoft.com/office/powerpoint/2019/9/main/command">
                <pc:docMk/>
                <pc:sldMk cId="228230544" sldId="274"/>
                <pc2:cmMk id="{1116447B-7C4E-468E-ADA9-1381D1F8424B}"/>
              </pc2:cmMkLst>
              <pc226:cmRplyChg chg="add">
                <pc226:chgData name="Alexa Gainsbury (Public Health Wales - No. 2 Capital Quarter)" userId="S::alexa.gainsbury@wales.nhs.uk::c5186529-ff50-472f-a883-baa2f4f2271c" providerId="AD" clId="Web-{0A5C8449-8DB1-74F3-3391-9650CB685387}" dt="2024-03-04T12:29:41.355" v="0"/>
                <pc2:cmRplyMkLst xmlns:pc2="http://schemas.microsoft.com/office/powerpoint/2019/9/main/command">
                  <pc:docMk/>
                  <pc:sldMk cId="228230544" sldId="274"/>
                  <pc2:cmMk id="{1116447B-7C4E-468E-ADA9-1381D1F8424B}"/>
                  <pc2:cmRplyMk id="{81DFEB45-FF75-4BC2-BCCA-507B3421DD64}"/>
                </pc2:cmRplyMkLst>
              </pc226:cmRplyChg>
            </pc226:cmChg>
          </p:ext>
        </pc:extLst>
      </pc:sldChg>
    </pc:docChg>
  </pc:docChgLst>
  <pc:docChgLst>
    <pc:chgData name="Alexa Gainsbury (Public Health Wales - No. 2 Capital Quarter)" userId="S::alexa.gainsbury@wales.nhs.uk::c5186529-ff50-472f-a883-baa2f4f2271c" providerId="AD" clId="Web-{D8AE87F9-19FF-DE51-EF8B-36132D9160FF}"/>
    <pc:docChg chg="mod modSld">
      <pc:chgData name="Alexa Gainsbury (Public Health Wales - No. 2 Capital Quarter)" userId="S::alexa.gainsbury@wales.nhs.uk::c5186529-ff50-472f-a883-baa2f4f2271c" providerId="AD" clId="Web-{D8AE87F9-19FF-DE51-EF8B-36132D9160FF}" dt="2024-02-22T13:22:30.379" v="20"/>
      <pc:docMkLst>
        <pc:docMk/>
      </pc:docMkLst>
      <pc:sldChg chg="addCm">
        <pc:chgData name="Alexa Gainsbury (Public Health Wales - No. 2 Capital Quarter)" userId="S::alexa.gainsbury@wales.nhs.uk::c5186529-ff50-472f-a883-baa2f4f2271c" providerId="AD" clId="Web-{D8AE87F9-19FF-DE51-EF8B-36132D9160FF}" dt="2024-02-22T13:22:30.379" v="20"/>
        <pc:sldMkLst>
          <pc:docMk/>
          <pc:sldMk cId="109857222" sldId="256"/>
        </pc:sldMkLst>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D8AE87F9-19FF-DE51-EF8B-36132D9160FF}" dt="2024-02-22T13:22:30.379" v="20"/>
              <pc2:cmMkLst xmlns:pc2="http://schemas.microsoft.com/office/powerpoint/2019/9/main/command">
                <pc:docMk/>
                <pc:sldMk cId="109857222" sldId="256"/>
                <pc2:cmMk id="{71B2E911-DD99-400D-ABBF-14060933D8BC}"/>
              </pc2:cmMkLst>
            </pc226:cmChg>
          </p:ext>
        </pc:extLst>
      </pc:sldChg>
      <pc:sldChg chg="addCm">
        <pc:chgData name="Alexa Gainsbury (Public Health Wales - No. 2 Capital Quarter)" userId="S::alexa.gainsbury@wales.nhs.uk::c5186529-ff50-472f-a883-baa2f4f2271c" providerId="AD" clId="Web-{D8AE87F9-19FF-DE51-EF8B-36132D9160FF}" dt="2024-02-22T13:11:29.690" v="1"/>
        <pc:sldMkLst>
          <pc:docMk/>
          <pc:sldMk cId="3468056129" sldId="257"/>
        </pc:sldMkLst>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D8AE87F9-19FF-DE51-EF8B-36132D9160FF}" dt="2024-02-22T13:11:29.690" v="1"/>
              <pc2:cmMkLst xmlns:pc2="http://schemas.microsoft.com/office/powerpoint/2019/9/main/command">
                <pc:docMk/>
                <pc:sldMk cId="3468056129" sldId="257"/>
                <pc2:cmMk id="{5E598DA6-8F8C-4E01-8DE5-0B4A4DA15099}"/>
              </pc2:cmMkLst>
            </pc226:cmChg>
          </p:ext>
        </pc:extLst>
      </pc:sldChg>
      <pc:sldChg chg="addCm delCm">
        <pc:chgData name="Alexa Gainsbury (Public Health Wales - No. 2 Capital Quarter)" userId="S::alexa.gainsbury@wales.nhs.uk::c5186529-ff50-472f-a883-baa2f4f2271c" providerId="AD" clId="Web-{D8AE87F9-19FF-DE51-EF8B-36132D9160FF}" dt="2024-02-22T13:14:52.196" v="3"/>
        <pc:sldMkLst>
          <pc:docMk/>
          <pc:sldMk cId="2572020473" sldId="260"/>
        </pc:sldMkLst>
        <pc:extLst>
          <p:ext xmlns:p="http://schemas.openxmlformats.org/presentationml/2006/main" uri="{D6D511B9-2390-475A-947B-AFAB55BFBCF1}">
            <pc226:cmChg xmlns:pc226="http://schemas.microsoft.com/office/powerpoint/2022/06/main/command" chg="del">
              <pc226:chgData name="Alexa Gainsbury (Public Health Wales - No. 2 Capital Quarter)" userId="S::alexa.gainsbury@wales.nhs.uk::c5186529-ff50-472f-a883-baa2f4f2271c" providerId="AD" clId="Web-{D8AE87F9-19FF-DE51-EF8B-36132D9160FF}" dt="2024-02-22T13:11:37.909" v="2"/>
              <pc2:cmMkLst xmlns:pc2="http://schemas.microsoft.com/office/powerpoint/2019/9/main/command">
                <pc:docMk/>
                <pc:sldMk cId="2572020473" sldId="260"/>
                <pc2:cmMk id="{1010446F-4CD9-4D0F-9AE5-A69587C68DED}"/>
              </pc2:cmMkLst>
            </pc226:cmChg>
            <pc226:cmChg xmlns:pc226="http://schemas.microsoft.com/office/powerpoint/2022/06/main/command" chg="add">
              <pc226:chgData name="Alexa Gainsbury (Public Health Wales - No. 2 Capital Quarter)" userId="S::alexa.gainsbury@wales.nhs.uk::c5186529-ff50-472f-a883-baa2f4f2271c" providerId="AD" clId="Web-{D8AE87F9-19FF-DE51-EF8B-36132D9160FF}" dt="2024-02-22T13:14:52.196" v="3"/>
              <pc2:cmMkLst xmlns:pc2="http://schemas.microsoft.com/office/powerpoint/2019/9/main/command">
                <pc:docMk/>
                <pc:sldMk cId="2572020473" sldId="260"/>
                <pc2:cmMk id="{A0EB9FA2-8F53-41DF-9968-965CC9D9C436}"/>
              </pc2:cmMkLst>
            </pc226:cmChg>
          </p:ext>
        </pc:extLst>
      </pc:sldChg>
      <pc:sldChg chg="modSp addCm">
        <pc:chgData name="Alexa Gainsbury (Public Health Wales - No. 2 Capital Quarter)" userId="S::alexa.gainsbury@wales.nhs.uk::c5186529-ff50-472f-a883-baa2f4f2271c" providerId="AD" clId="Web-{D8AE87F9-19FF-DE51-EF8B-36132D9160FF}" dt="2024-02-22T13:18:38.779" v="7"/>
        <pc:sldMkLst>
          <pc:docMk/>
          <pc:sldMk cId="565240143" sldId="262"/>
        </pc:sldMkLst>
        <pc:spChg chg="mod">
          <ac:chgData name="Alexa Gainsbury (Public Health Wales - No. 2 Capital Quarter)" userId="S::alexa.gainsbury@wales.nhs.uk::c5186529-ff50-472f-a883-baa2f4f2271c" providerId="AD" clId="Web-{D8AE87F9-19FF-DE51-EF8B-36132D9160FF}" dt="2024-02-22T13:16:11.244" v="6" actId="20577"/>
          <ac:spMkLst>
            <pc:docMk/>
            <pc:sldMk cId="565240143" sldId="262"/>
            <ac:spMk id="3" creationId="{790490BF-4201-0C00-5729-F34D178A4887}"/>
          </ac:spMkLst>
        </pc:spChg>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D8AE87F9-19FF-DE51-EF8B-36132D9160FF}" dt="2024-02-22T13:15:37.822" v="4"/>
              <pc2:cmMkLst xmlns:pc2="http://schemas.microsoft.com/office/powerpoint/2019/9/main/command">
                <pc:docMk/>
                <pc:sldMk cId="565240143" sldId="262"/>
                <pc2:cmMk id="{60C788AB-53A6-4C3F-92E2-71769E995E5B}"/>
              </pc2:cmMkLst>
            </pc226:cmChg>
            <pc226:cmChg xmlns:pc226="http://schemas.microsoft.com/office/powerpoint/2022/06/main/command" chg="add">
              <pc226:chgData name="Alexa Gainsbury (Public Health Wales - No. 2 Capital Quarter)" userId="S::alexa.gainsbury@wales.nhs.uk::c5186529-ff50-472f-a883-baa2f4f2271c" providerId="AD" clId="Web-{D8AE87F9-19FF-DE51-EF8B-36132D9160FF}" dt="2024-02-22T13:18:38.779" v="7"/>
              <pc2:cmMkLst xmlns:pc2="http://schemas.microsoft.com/office/powerpoint/2019/9/main/command">
                <pc:docMk/>
                <pc:sldMk cId="565240143" sldId="262"/>
                <pc2:cmMk id="{3A4FFAF7-5C01-4C7B-9A43-A3C65F2021C1}"/>
              </pc2:cmMkLst>
            </pc226:cmChg>
          </p:ext>
        </pc:extLst>
      </pc:sldChg>
      <pc:sldChg chg="modSp">
        <pc:chgData name="Alexa Gainsbury (Public Health Wales - No. 2 Capital Quarter)" userId="S::alexa.gainsbury@wales.nhs.uk::c5186529-ff50-472f-a883-baa2f4f2271c" providerId="AD" clId="Web-{D8AE87F9-19FF-DE51-EF8B-36132D9160FF}" dt="2024-02-22T13:22:07.722" v="19" actId="20577"/>
        <pc:sldMkLst>
          <pc:docMk/>
          <pc:sldMk cId="4156408376" sldId="263"/>
        </pc:sldMkLst>
        <pc:spChg chg="mod">
          <ac:chgData name="Alexa Gainsbury (Public Health Wales - No. 2 Capital Quarter)" userId="S::alexa.gainsbury@wales.nhs.uk::c5186529-ff50-472f-a883-baa2f4f2271c" providerId="AD" clId="Web-{D8AE87F9-19FF-DE51-EF8B-36132D9160FF}" dt="2024-02-22T13:22:07.722" v="19" actId="20577"/>
          <ac:spMkLst>
            <pc:docMk/>
            <pc:sldMk cId="4156408376" sldId="263"/>
            <ac:spMk id="3" creationId="{BDAFB9ED-335F-0168-53E2-9801AFFC30E5}"/>
          </ac:spMkLst>
        </pc:spChg>
      </pc:sldChg>
    </pc:docChg>
  </pc:docChgLst>
  <pc:docChgLst>
    <pc:chgData name="Leanne Small (Public Health Wales - No. 2 Capital Quarter)" userId="S::leanne.small@wales.nhs.uk::d76cf426-005f-434f-ac47-a5eb582e6007" providerId="AD" clId="Web-{7B34FB45-AEDD-4847-96E8-81CB3F915AB8}"/>
    <pc:docChg chg="">
      <pc:chgData name="Leanne Small (Public Health Wales - No. 2 Capital Quarter)" userId="S::leanne.small@wales.nhs.uk::d76cf426-005f-434f-ac47-a5eb582e6007" providerId="AD" clId="Web-{7B34FB45-AEDD-4847-96E8-81CB3F915AB8}" dt="2024-03-04T11:45:05.494" v="0"/>
      <pc:docMkLst>
        <pc:docMk/>
      </pc:docMkLst>
      <pc:sldChg chg="modCm">
        <pc:chgData name="Leanne Small (Public Health Wales - No. 2 Capital Quarter)" userId="S::leanne.small@wales.nhs.uk::d76cf426-005f-434f-ac47-a5eb582e6007" providerId="AD" clId="Web-{7B34FB45-AEDD-4847-96E8-81CB3F915AB8}" dt="2024-03-04T11:45:05.494" v="0"/>
        <pc:sldMkLst>
          <pc:docMk/>
          <pc:sldMk cId="2582026770" sldId="270"/>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7B34FB45-AEDD-4847-96E8-81CB3F915AB8}" dt="2024-03-04T11:45:05.494" v="0"/>
              <pc2:cmMkLst xmlns:pc2="http://schemas.microsoft.com/office/powerpoint/2019/9/main/command">
                <pc:docMk/>
                <pc:sldMk cId="2582026770" sldId="270"/>
                <pc2:cmMk id="{AF49FBD9-5670-4F7A-92AE-3C4CC2464AB4}"/>
              </pc2:cmMkLst>
              <pc226:cmRplyChg chg="mod modRxn">
                <pc226:chgData name="Leanne Small (Public Health Wales - No. 2 Capital Quarter)" userId="S::leanne.small@wales.nhs.uk::d76cf426-005f-434f-ac47-a5eb582e6007" providerId="AD" clId="Web-{7B34FB45-AEDD-4847-96E8-81CB3F915AB8}" dt="2024-03-04T11:45:05.494" v="0"/>
                <pc2:cmRplyMkLst xmlns:pc2="http://schemas.microsoft.com/office/powerpoint/2019/9/main/command">
                  <pc:docMk/>
                  <pc:sldMk cId="2582026770" sldId="270"/>
                  <pc2:cmMk id="{AF49FBD9-5670-4F7A-92AE-3C4CC2464AB4}"/>
                  <pc2:cmRplyMk id="{0CE8CE9D-601B-4ADB-B3AE-95FC96B4A459}"/>
                </pc2:cmRplyMkLst>
              </pc226:cmRplyChg>
            </pc226:cmChg>
          </p:ext>
        </pc:extLst>
      </pc:sldChg>
    </pc:docChg>
  </pc:docChgLst>
  <pc:docChgLst>
    <pc:chgData name="Leanne Small (Public Health Wales - No. 2 Capital Quarter)" userId="S::leanne.small@wales.nhs.uk::d76cf426-005f-434f-ac47-a5eb582e6007" providerId="AD" clId="Web-{8F0A7AE6-67EB-42E7-AAEB-929E1F1CC35E}"/>
    <pc:docChg chg="">
      <pc:chgData name="Leanne Small (Public Health Wales - No. 2 Capital Quarter)" userId="S::leanne.small@wales.nhs.uk::d76cf426-005f-434f-ac47-a5eb582e6007" providerId="AD" clId="Web-{8F0A7AE6-67EB-42E7-AAEB-929E1F1CC35E}" dt="2024-03-05T11:28:21.765" v="1"/>
      <pc:docMkLst>
        <pc:docMk/>
      </pc:docMkLst>
      <pc:sldChg chg="delCm">
        <pc:chgData name="Leanne Small (Public Health Wales - No. 2 Capital Quarter)" userId="S::leanne.small@wales.nhs.uk::d76cf426-005f-434f-ac47-a5eb582e6007" providerId="AD" clId="Web-{8F0A7AE6-67EB-42E7-AAEB-929E1F1CC35E}" dt="2024-03-05T11:28:21.765" v="1"/>
        <pc:sldMkLst>
          <pc:docMk/>
          <pc:sldMk cId="2582026770" sldId="270"/>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8F0A7AE6-67EB-42E7-AAEB-929E1F1CC35E}" dt="2024-03-05T11:28:21.765" v="1"/>
              <pc2:cmMkLst xmlns:pc2="http://schemas.microsoft.com/office/powerpoint/2019/9/main/command">
                <pc:docMk/>
                <pc:sldMk cId="2582026770" sldId="270"/>
                <pc2:cmMk id="{AF49FBD9-5670-4F7A-92AE-3C4CC2464AB4}"/>
              </pc2:cmMkLst>
            </pc226:cmChg>
          </p:ext>
        </pc:extLst>
      </pc:sldChg>
      <pc:sldChg chg="delCm">
        <pc:chgData name="Leanne Small (Public Health Wales - No. 2 Capital Quarter)" userId="S::leanne.small@wales.nhs.uk::d76cf426-005f-434f-ac47-a5eb582e6007" providerId="AD" clId="Web-{8F0A7AE6-67EB-42E7-AAEB-929E1F1CC35E}" dt="2024-03-05T11:28:15.405" v="0"/>
        <pc:sldMkLst>
          <pc:docMk/>
          <pc:sldMk cId="228230544" sldId="274"/>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8F0A7AE6-67EB-42E7-AAEB-929E1F1CC35E}" dt="2024-03-05T11:28:15.405" v="0"/>
              <pc2:cmMkLst xmlns:pc2="http://schemas.microsoft.com/office/powerpoint/2019/9/main/command">
                <pc:docMk/>
                <pc:sldMk cId="228230544" sldId="274"/>
                <pc2:cmMk id="{1116447B-7C4E-468E-ADA9-1381D1F8424B}"/>
              </pc2:cmMkLst>
            </pc226:cmChg>
          </p:ext>
        </pc:extLst>
      </pc:sldChg>
    </pc:docChg>
  </pc:docChgLst>
  <pc:docChgLst>
    <pc:chgData name="Alexa Gainsbury (Public Health Wales - No. 2 Capital Quarter)" userId="S::alexa.gainsbury@wales.nhs.uk::c5186529-ff50-472f-a883-baa2f4f2271c" providerId="AD" clId="Web-{5BFFA784-B5B6-CE5C-DD44-D737E482B49D}"/>
    <pc:docChg chg="mod delSld modSld">
      <pc:chgData name="Alexa Gainsbury (Public Health Wales - No. 2 Capital Quarter)" userId="S::alexa.gainsbury@wales.nhs.uk::c5186529-ff50-472f-a883-baa2f4f2271c" providerId="AD" clId="Web-{5BFFA784-B5B6-CE5C-DD44-D737E482B49D}" dt="2024-02-26T17:40:36.622" v="293" actId="20577"/>
      <pc:docMkLst>
        <pc:docMk/>
      </pc:docMkLst>
      <pc:sldChg chg="modSp addCm delCm">
        <pc:chgData name="Alexa Gainsbury (Public Health Wales - No. 2 Capital Quarter)" userId="S::alexa.gainsbury@wales.nhs.uk::c5186529-ff50-472f-a883-baa2f4f2271c" providerId="AD" clId="Web-{5BFFA784-B5B6-CE5C-DD44-D737E482B49D}" dt="2024-02-26T17:30:54.032" v="170"/>
        <pc:sldMkLst>
          <pc:docMk/>
          <pc:sldMk cId="3468056129" sldId="257"/>
        </pc:sldMkLst>
        <pc:spChg chg="mod">
          <ac:chgData name="Alexa Gainsbury (Public Health Wales - No. 2 Capital Quarter)" userId="S::alexa.gainsbury@wales.nhs.uk::c5186529-ff50-472f-a883-baa2f4f2271c" providerId="AD" clId="Web-{5BFFA784-B5B6-CE5C-DD44-D737E482B49D}" dt="2024-02-26T17:30:38.969" v="168" actId="20577"/>
          <ac:spMkLst>
            <pc:docMk/>
            <pc:sldMk cId="3468056129" sldId="257"/>
            <ac:spMk id="3" creationId="{B3416F69-3809-CDA3-C612-3B08802B0BCA}"/>
          </ac:spMkLst>
        </pc:spChg>
        <pc:spChg chg="mod">
          <ac:chgData name="Alexa Gainsbury (Public Health Wales - No. 2 Capital Quarter)" userId="S::alexa.gainsbury@wales.nhs.uk::c5186529-ff50-472f-a883-baa2f4f2271c" providerId="AD" clId="Web-{5BFFA784-B5B6-CE5C-DD44-D737E482B49D}" dt="2024-02-26T17:27:57.215" v="123" actId="1076"/>
          <ac:spMkLst>
            <pc:docMk/>
            <pc:sldMk cId="3468056129" sldId="257"/>
            <ac:spMk id="5" creationId="{8E0E28C9-72E3-8AE6-D814-38D7696957E6}"/>
          </ac:spMkLst>
        </pc:spChg>
        <pc:extLst>
          <p:ext xmlns:p="http://schemas.openxmlformats.org/presentationml/2006/main" uri="{D6D511B9-2390-475A-947B-AFAB55BFBCF1}">
            <pc226:cmChg xmlns:pc226="http://schemas.microsoft.com/office/powerpoint/2022/06/main/command" chg="del">
              <pc226:chgData name="Alexa Gainsbury (Public Health Wales - No. 2 Capital Quarter)" userId="S::alexa.gainsbury@wales.nhs.uk::c5186529-ff50-472f-a883-baa2f4f2271c" providerId="AD" clId="Web-{5BFFA784-B5B6-CE5C-DD44-D737E482B49D}" dt="2024-02-26T17:30:54.032" v="170"/>
              <pc2:cmMkLst xmlns:pc2="http://schemas.microsoft.com/office/powerpoint/2019/9/main/command">
                <pc:docMk/>
                <pc:sldMk cId="3468056129" sldId="257"/>
                <pc2:cmMk id="{D1E2081A-A18F-4368-96EF-587188AA3E64}"/>
              </pc2:cmMkLst>
            </pc226:cmChg>
            <pc226:cmChg xmlns:pc226="http://schemas.microsoft.com/office/powerpoint/2022/06/main/command" chg="add">
              <pc226:chgData name="Alexa Gainsbury (Public Health Wales - No. 2 Capital Quarter)" userId="S::alexa.gainsbury@wales.nhs.uk::c5186529-ff50-472f-a883-baa2f4f2271c" providerId="AD" clId="Web-{5BFFA784-B5B6-CE5C-DD44-D737E482B49D}" dt="2024-02-26T17:30:36.422" v="167"/>
              <pc2:cmMkLst xmlns:pc2="http://schemas.microsoft.com/office/powerpoint/2019/9/main/command">
                <pc:docMk/>
                <pc:sldMk cId="3468056129" sldId="257"/>
                <pc2:cmMk id="{DF802864-F3E4-4199-81A9-CFA41F58955D}"/>
              </pc2:cmMkLst>
            </pc226:cmChg>
          </p:ext>
        </pc:extLst>
      </pc:sldChg>
      <pc:sldChg chg="modSp addCm modCm">
        <pc:chgData name="Alexa Gainsbury (Public Health Wales - No. 2 Capital Quarter)" userId="S::alexa.gainsbury@wales.nhs.uk::c5186529-ff50-472f-a883-baa2f4f2271c" providerId="AD" clId="Web-{5BFFA784-B5B6-CE5C-DD44-D737E482B49D}" dt="2024-02-26T17:35:50.772" v="216" actId="14100"/>
        <pc:sldMkLst>
          <pc:docMk/>
          <pc:sldMk cId="1952787297" sldId="259"/>
        </pc:sldMkLst>
        <pc:spChg chg="mod">
          <ac:chgData name="Alexa Gainsbury (Public Health Wales - No. 2 Capital Quarter)" userId="S::alexa.gainsbury@wales.nhs.uk::c5186529-ff50-472f-a883-baa2f4f2271c" providerId="AD" clId="Web-{5BFFA784-B5B6-CE5C-DD44-D737E482B49D}" dt="2024-02-26T17:35:44.491" v="214" actId="20577"/>
          <ac:spMkLst>
            <pc:docMk/>
            <pc:sldMk cId="1952787297" sldId="259"/>
            <ac:spMk id="3" creationId="{225AC435-7FE7-4BBF-39A0-49235093F7DD}"/>
          </ac:spMkLst>
        </pc:spChg>
        <pc:spChg chg="mod">
          <ac:chgData name="Alexa Gainsbury (Public Health Wales - No. 2 Capital Quarter)" userId="S::alexa.gainsbury@wales.nhs.uk::c5186529-ff50-472f-a883-baa2f4f2271c" providerId="AD" clId="Web-{5BFFA784-B5B6-CE5C-DD44-D737E482B49D}" dt="2024-02-26T17:35:50.772" v="216" actId="14100"/>
          <ac:spMkLst>
            <pc:docMk/>
            <pc:sldMk cId="1952787297" sldId="259"/>
            <ac:spMk id="4" creationId="{BE9C7115-64E1-4C49-2924-78755B87AB74}"/>
          </ac:spMkLst>
        </pc:spChg>
        <pc:extLst>
          <p:ext xmlns:p="http://schemas.openxmlformats.org/presentationml/2006/main" uri="{D6D511B9-2390-475A-947B-AFAB55BFBCF1}">
            <pc226:cmChg xmlns:pc226="http://schemas.microsoft.com/office/powerpoint/2022/06/main/command" chg="add mod">
              <pc226:chgData name="Alexa Gainsbury (Public Health Wales - No. 2 Capital Quarter)" userId="S::alexa.gainsbury@wales.nhs.uk::c5186529-ff50-472f-a883-baa2f4f2271c" providerId="AD" clId="Web-{5BFFA784-B5B6-CE5C-DD44-D737E482B49D}" dt="2024-02-26T17:35:43.569" v="212" actId="20577"/>
              <pc2:cmMkLst xmlns:pc2="http://schemas.microsoft.com/office/powerpoint/2019/9/main/command">
                <pc:docMk/>
                <pc:sldMk cId="1952787297" sldId="259"/>
                <pc2:cmMk id="{5FED0989-A5C7-490F-8246-36F45C466DB9}"/>
              </pc2:cmMkLst>
              <pc226:cmRplyChg chg="add">
                <pc226:chgData name="Alexa Gainsbury (Public Health Wales - No. 2 Capital Quarter)" userId="S::alexa.gainsbury@wales.nhs.uk::c5186529-ff50-472f-a883-baa2f4f2271c" providerId="AD" clId="Web-{5BFFA784-B5B6-CE5C-DD44-D737E482B49D}" dt="2024-02-26T17:32:48.659" v="173"/>
                <pc2:cmRplyMkLst xmlns:pc2="http://schemas.microsoft.com/office/powerpoint/2019/9/main/command">
                  <pc:docMk/>
                  <pc:sldMk cId="1952787297" sldId="259"/>
                  <pc2:cmMk id="{5FED0989-A5C7-490F-8246-36F45C466DB9}"/>
                  <pc2:cmRplyMk id="{CE6277DB-7874-4A46-9D12-F76851CF2621}"/>
                </pc2:cmRplyMkLst>
              </pc226:cmRplyChg>
            </pc226:cmChg>
          </p:ext>
        </pc:extLst>
      </pc:sldChg>
      <pc:sldChg chg="modSp">
        <pc:chgData name="Alexa Gainsbury (Public Health Wales - No. 2 Capital Quarter)" userId="S::alexa.gainsbury@wales.nhs.uk::c5186529-ff50-472f-a883-baa2f4f2271c" providerId="AD" clId="Web-{5BFFA784-B5B6-CE5C-DD44-D737E482B49D}" dt="2024-02-26T17:37:23.852" v="246" actId="20577"/>
        <pc:sldMkLst>
          <pc:docMk/>
          <pc:sldMk cId="2572020473" sldId="260"/>
        </pc:sldMkLst>
        <pc:spChg chg="mod">
          <ac:chgData name="Alexa Gainsbury (Public Health Wales - No. 2 Capital Quarter)" userId="S::alexa.gainsbury@wales.nhs.uk::c5186529-ff50-472f-a883-baa2f4f2271c" providerId="AD" clId="Web-{5BFFA784-B5B6-CE5C-DD44-D737E482B49D}" dt="2024-02-26T17:37:23.852" v="246" actId="20577"/>
          <ac:spMkLst>
            <pc:docMk/>
            <pc:sldMk cId="2572020473" sldId="260"/>
            <ac:spMk id="3" creationId="{63DF5F8C-E419-AE56-A2E6-9E04F7082EC9}"/>
          </ac:spMkLst>
        </pc:spChg>
      </pc:sldChg>
      <pc:sldChg chg="modSp">
        <pc:chgData name="Alexa Gainsbury (Public Health Wales - No. 2 Capital Quarter)" userId="S::alexa.gainsbury@wales.nhs.uk::c5186529-ff50-472f-a883-baa2f4f2271c" providerId="AD" clId="Web-{5BFFA784-B5B6-CE5C-DD44-D737E482B49D}" dt="2024-02-26T17:40:36.622" v="293" actId="20577"/>
        <pc:sldMkLst>
          <pc:docMk/>
          <pc:sldMk cId="565240143" sldId="262"/>
        </pc:sldMkLst>
        <pc:spChg chg="mod">
          <ac:chgData name="Alexa Gainsbury (Public Health Wales - No. 2 Capital Quarter)" userId="S::alexa.gainsbury@wales.nhs.uk::c5186529-ff50-472f-a883-baa2f4f2271c" providerId="AD" clId="Web-{5BFFA784-B5B6-CE5C-DD44-D737E482B49D}" dt="2024-02-26T17:37:43.681" v="253" actId="20577"/>
          <ac:spMkLst>
            <pc:docMk/>
            <pc:sldMk cId="565240143" sldId="262"/>
            <ac:spMk id="2" creationId="{C88779BE-5FC4-8549-4E06-9CB97C8AB6C6}"/>
          </ac:spMkLst>
        </pc:spChg>
        <pc:spChg chg="mod">
          <ac:chgData name="Alexa Gainsbury (Public Health Wales - No. 2 Capital Quarter)" userId="S::alexa.gainsbury@wales.nhs.uk::c5186529-ff50-472f-a883-baa2f4f2271c" providerId="AD" clId="Web-{5BFFA784-B5B6-CE5C-DD44-D737E482B49D}" dt="2024-02-26T17:40:36.622" v="293" actId="20577"/>
          <ac:spMkLst>
            <pc:docMk/>
            <pc:sldMk cId="565240143" sldId="262"/>
            <ac:spMk id="3" creationId="{790490BF-4201-0C00-5729-F34D178A4887}"/>
          </ac:spMkLst>
        </pc:spChg>
      </pc:sldChg>
      <pc:sldChg chg="modSp del">
        <pc:chgData name="Alexa Gainsbury (Public Health Wales - No. 2 Capital Quarter)" userId="S::alexa.gainsbury@wales.nhs.uk::c5186529-ff50-472f-a883-baa2f4f2271c" providerId="AD" clId="Web-{5BFFA784-B5B6-CE5C-DD44-D737E482B49D}" dt="2024-02-26T17:30:49.719" v="169"/>
        <pc:sldMkLst>
          <pc:docMk/>
          <pc:sldMk cId="3533914598" sldId="264"/>
        </pc:sldMkLst>
        <pc:spChg chg="mod">
          <ac:chgData name="Alexa Gainsbury (Public Health Wales - No. 2 Capital Quarter)" userId="S::alexa.gainsbury@wales.nhs.uk::c5186529-ff50-472f-a883-baa2f4f2271c" providerId="AD" clId="Web-{5BFFA784-B5B6-CE5C-DD44-D737E482B49D}" dt="2024-02-26T17:27:34.012" v="115" actId="20577"/>
          <ac:spMkLst>
            <pc:docMk/>
            <pc:sldMk cId="3533914598" sldId="264"/>
            <ac:spMk id="3" creationId="{B3416F69-3809-CDA3-C612-3B08802B0BCA}"/>
          </ac:spMkLst>
        </pc:spChg>
      </pc:sldChg>
    </pc:docChg>
  </pc:docChgLst>
  <pc:docChgLst>
    <pc:chgData name="Leanne Small (Public Health Wales - No. 2 Capital Quarter)" userId="S::leanne.small@wales.nhs.uk::d76cf426-005f-434f-ac47-a5eb582e6007" providerId="AD" clId="Web-{2D69BEE2-D72A-4385-AFB2-244F08E6CF8C}"/>
    <pc:docChg chg="addSld delSld modSld sldOrd">
      <pc:chgData name="Leanne Small (Public Health Wales - No. 2 Capital Quarter)" userId="S::leanne.small@wales.nhs.uk::d76cf426-005f-434f-ac47-a5eb582e6007" providerId="AD" clId="Web-{2D69BEE2-D72A-4385-AFB2-244F08E6CF8C}" dt="2024-03-05T09:33:22.948" v="41" actId="20577"/>
      <pc:docMkLst>
        <pc:docMk/>
      </pc:docMkLst>
      <pc:sldChg chg="modCm">
        <pc:chgData name="Leanne Small (Public Health Wales - No. 2 Capital Quarter)" userId="S::leanne.small@wales.nhs.uk::d76cf426-005f-434f-ac47-a5eb582e6007" providerId="AD" clId="Web-{2D69BEE2-D72A-4385-AFB2-244F08E6CF8C}" dt="2024-03-05T09:26:59.888" v="4"/>
        <pc:sldMkLst>
          <pc:docMk/>
          <pc:sldMk cId="3468056129" sldId="257"/>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6:53.966" v="3"/>
              <pc2:cmMkLst xmlns:pc2="http://schemas.microsoft.com/office/powerpoint/2019/9/main/command">
                <pc:docMk/>
                <pc:sldMk cId="3468056129" sldId="257"/>
                <pc2:cmMk id="{10570D26-DB05-4919-9028-AD9E897DAC22}"/>
              </pc2:cmMkLst>
            </pc226:cmChg>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6:59.888" v="4"/>
              <pc2:cmMkLst xmlns:pc2="http://schemas.microsoft.com/office/powerpoint/2019/9/main/command">
                <pc:docMk/>
                <pc:sldMk cId="3468056129" sldId="257"/>
                <pc2:cmMk id="{DF802864-F3E4-4199-81A9-CFA41F58955D}"/>
              </pc2:cmMkLst>
            </pc226:cmChg>
          </p:ext>
        </pc:extLst>
      </pc:sldChg>
      <pc:sldChg chg="modCm">
        <pc:chgData name="Leanne Small (Public Health Wales - No. 2 Capital Quarter)" userId="S::leanne.small@wales.nhs.uk::d76cf426-005f-434f-ac47-a5eb582e6007" providerId="AD" clId="Web-{2D69BEE2-D72A-4385-AFB2-244F08E6CF8C}" dt="2024-03-05T09:27:08.529" v="5"/>
        <pc:sldMkLst>
          <pc:docMk/>
          <pc:sldMk cId="1952787297" sldId="259"/>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7:08.529" v="5"/>
              <pc2:cmMkLst xmlns:pc2="http://schemas.microsoft.com/office/powerpoint/2019/9/main/command">
                <pc:docMk/>
                <pc:sldMk cId="1952787297" sldId="259"/>
                <pc2:cmMk id="{5FED0989-A5C7-490F-8246-36F45C466DB9}"/>
              </pc2:cmMkLst>
            </pc226:cmChg>
          </p:ext>
        </pc:extLst>
      </pc:sldChg>
      <pc:sldChg chg="modCm">
        <pc:chgData name="Leanne Small (Public Health Wales - No. 2 Capital Quarter)" userId="S::leanne.small@wales.nhs.uk::d76cf426-005f-434f-ac47-a5eb582e6007" providerId="AD" clId="Web-{2D69BEE2-D72A-4385-AFB2-244F08E6CF8C}" dt="2024-03-05T09:27:13.982" v="6"/>
        <pc:sldMkLst>
          <pc:docMk/>
          <pc:sldMk cId="2572020473" sldId="260"/>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7:13.982" v="6"/>
              <pc2:cmMkLst xmlns:pc2="http://schemas.microsoft.com/office/powerpoint/2019/9/main/command">
                <pc:docMk/>
                <pc:sldMk cId="2572020473" sldId="260"/>
                <pc2:cmMk id="{A0EB9FA2-8F53-41DF-9968-965CC9D9C436}"/>
              </pc2:cmMkLst>
            </pc226:cmChg>
          </p:ext>
        </pc:extLst>
      </pc:sldChg>
      <pc:sldChg chg="modCm">
        <pc:chgData name="Leanne Small (Public Health Wales - No. 2 Capital Quarter)" userId="S::leanne.small@wales.nhs.uk::d76cf426-005f-434f-ac47-a5eb582e6007" providerId="AD" clId="Web-{2D69BEE2-D72A-4385-AFB2-244F08E6CF8C}" dt="2024-03-05T09:27:26.530" v="8"/>
        <pc:sldMkLst>
          <pc:docMk/>
          <pc:sldMk cId="565240143" sldId="262"/>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7:26.530" v="8"/>
              <pc2:cmMkLst xmlns:pc2="http://schemas.microsoft.com/office/powerpoint/2019/9/main/command">
                <pc:docMk/>
                <pc:sldMk cId="565240143" sldId="262"/>
                <pc2:cmMk id="{60C788AB-53A6-4C3F-92E2-71769E995E5B}"/>
              </pc2:cmMkLst>
            </pc226:cmChg>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7:24.248" v="7"/>
              <pc2:cmMkLst xmlns:pc2="http://schemas.microsoft.com/office/powerpoint/2019/9/main/command">
                <pc:docMk/>
                <pc:sldMk cId="565240143" sldId="262"/>
                <pc2:cmMk id="{3A4FFAF7-5C01-4C7B-9A43-A3C65F2021C1}"/>
              </pc2:cmMkLst>
            </pc226:cmChg>
          </p:ext>
        </pc:extLst>
      </pc:sldChg>
      <pc:sldChg chg="addSp delSp modSp">
        <pc:chgData name="Leanne Small (Public Health Wales - No. 2 Capital Quarter)" userId="S::leanne.small@wales.nhs.uk::d76cf426-005f-434f-ac47-a5eb582e6007" providerId="AD" clId="Web-{2D69BEE2-D72A-4385-AFB2-244F08E6CF8C}" dt="2024-03-05T09:24:35.540" v="0"/>
        <pc:sldMkLst>
          <pc:docMk/>
          <pc:sldMk cId="2926879243" sldId="266"/>
        </pc:sldMkLst>
        <pc:spChg chg="add mod">
          <ac:chgData name="Leanne Small (Public Health Wales - No. 2 Capital Quarter)" userId="S::leanne.small@wales.nhs.uk::d76cf426-005f-434f-ac47-a5eb582e6007" providerId="AD" clId="Web-{2D69BEE2-D72A-4385-AFB2-244F08E6CF8C}" dt="2024-03-05T09:24:35.540" v="0"/>
          <ac:spMkLst>
            <pc:docMk/>
            <pc:sldMk cId="2926879243" sldId="266"/>
            <ac:spMk id="7" creationId="{A5C7FB04-2DBA-AC00-F614-3A43A07F49DF}"/>
          </ac:spMkLst>
        </pc:spChg>
        <pc:picChg chg="del">
          <ac:chgData name="Leanne Small (Public Health Wales - No. 2 Capital Quarter)" userId="S::leanne.small@wales.nhs.uk::d76cf426-005f-434f-ac47-a5eb582e6007" providerId="AD" clId="Web-{2D69BEE2-D72A-4385-AFB2-244F08E6CF8C}" dt="2024-03-05T09:24:35.540" v="0"/>
          <ac:picMkLst>
            <pc:docMk/>
            <pc:sldMk cId="2926879243" sldId="266"/>
            <ac:picMk id="5" creationId="{5B74EE28-70E6-D9A9-5BD1-B5C6E6962F25}"/>
          </ac:picMkLst>
        </pc:picChg>
      </pc:sldChg>
      <pc:sldChg chg="modSp ord">
        <pc:chgData name="Leanne Small (Public Health Wales - No. 2 Capital Quarter)" userId="S::leanne.small@wales.nhs.uk::d76cf426-005f-434f-ac47-a5eb582e6007" providerId="AD" clId="Web-{2D69BEE2-D72A-4385-AFB2-244F08E6CF8C}" dt="2024-03-05T09:30:48.114" v="25" actId="1076"/>
        <pc:sldMkLst>
          <pc:docMk/>
          <pc:sldMk cId="3293464504" sldId="267"/>
        </pc:sldMkLst>
        <pc:spChg chg="mod">
          <ac:chgData name="Leanne Small (Public Health Wales - No. 2 Capital Quarter)" userId="S::leanne.small@wales.nhs.uk::d76cf426-005f-434f-ac47-a5eb582e6007" providerId="AD" clId="Web-{2D69BEE2-D72A-4385-AFB2-244F08E6CF8C}" dt="2024-03-05T09:30:37.739" v="22" actId="20577"/>
          <ac:spMkLst>
            <pc:docMk/>
            <pc:sldMk cId="3293464504" sldId="267"/>
            <ac:spMk id="5" creationId="{3267EBD7-302B-145F-8F89-C75A73C19232}"/>
          </ac:spMkLst>
        </pc:spChg>
        <pc:spChg chg="mod">
          <ac:chgData name="Leanne Small (Public Health Wales - No. 2 Capital Quarter)" userId="S::leanne.small@wales.nhs.uk::d76cf426-005f-434f-ac47-a5eb582e6007" providerId="AD" clId="Web-{2D69BEE2-D72A-4385-AFB2-244F08E6CF8C}" dt="2024-03-05T09:30:48.114" v="25" actId="1076"/>
          <ac:spMkLst>
            <pc:docMk/>
            <pc:sldMk cId="3293464504" sldId="267"/>
            <ac:spMk id="11" creationId="{7D2F9E02-FBC8-E992-A3C1-518DCC6513CD}"/>
          </ac:spMkLst>
        </pc:spChg>
      </pc:sldChg>
      <pc:sldChg chg="modSp">
        <pc:chgData name="Leanne Small (Public Health Wales - No. 2 Capital Quarter)" userId="S::leanne.small@wales.nhs.uk::d76cf426-005f-434f-ac47-a5eb582e6007" providerId="AD" clId="Web-{2D69BEE2-D72A-4385-AFB2-244F08E6CF8C}" dt="2024-03-05T09:31:39.538" v="30" actId="20577"/>
        <pc:sldMkLst>
          <pc:docMk/>
          <pc:sldMk cId="698524891" sldId="268"/>
        </pc:sldMkLst>
        <pc:spChg chg="mod">
          <ac:chgData name="Leanne Small (Public Health Wales - No. 2 Capital Quarter)" userId="S::leanne.small@wales.nhs.uk::d76cf426-005f-434f-ac47-a5eb582e6007" providerId="AD" clId="Web-{2D69BEE2-D72A-4385-AFB2-244F08E6CF8C}" dt="2024-03-05T09:31:39.538" v="30" actId="20577"/>
          <ac:spMkLst>
            <pc:docMk/>
            <pc:sldMk cId="698524891" sldId="268"/>
            <ac:spMk id="13" creationId="{91E3F490-077C-F923-029F-EAD2A710DA4F}"/>
          </ac:spMkLst>
        </pc:spChg>
      </pc:sldChg>
      <pc:sldChg chg="modSp">
        <pc:chgData name="Leanne Small (Public Health Wales - No. 2 Capital Quarter)" userId="S::leanne.small@wales.nhs.uk::d76cf426-005f-434f-ac47-a5eb582e6007" providerId="AD" clId="Web-{2D69BEE2-D72A-4385-AFB2-244F08E6CF8C}" dt="2024-03-05T09:32:24.071" v="36" actId="14100"/>
        <pc:sldMkLst>
          <pc:docMk/>
          <pc:sldMk cId="3162465176" sldId="269"/>
        </pc:sldMkLst>
        <pc:spChg chg="mod">
          <ac:chgData name="Leanne Small (Public Health Wales - No. 2 Capital Quarter)" userId="S::leanne.small@wales.nhs.uk::d76cf426-005f-434f-ac47-a5eb582e6007" providerId="AD" clId="Web-{2D69BEE2-D72A-4385-AFB2-244F08E6CF8C}" dt="2024-03-05T09:32:24.071" v="36" actId="14100"/>
          <ac:spMkLst>
            <pc:docMk/>
            <pc:sldMk cId="3162465176" sldId="269"/>
            <ac:spMk id="11" creationId="{576A490A-DC61-7E82-0FC2-D0CC1F8A5723}"/>
          </ac:spMkLst>
        </pc:spChg>
        <pc:spChg chg="mod">
          <ac:chgData name="Leanne Small (Public Health Wales - No. 2 Capital Quarter)" userId="S::leanne.small@wales.nhs.uk::d76cf426-005f-434f-ac47-a5eb582e6007" providerId="AD" clId="Web-{2D69BEE2-D72A-4385-AFB2-244F08E6CF8C}" dt="2024-03-05T09:32:16.633" v="34" actId="1076"/>
          <ac:spMkLst>
            <pc:docMk/>
            <pc:sldMk cId="3162465176" sldId="269"/>
            <ac:spMk id="13" creationId="{91E3F490-077C-F923-029F-EAD2A710DA4F}"/>
          </ac:spMkLst>
        </pc:spChg>
      </pc:sldChg>
      <pc:sldChg chg="modSp">
        <pc:chgData name="Leanne Small (Public Health Wales - No. 2 Capital Quarter)" userId="S::leanne.small@wales.nhs.uk::d76cf426-005f-434f-ac47-a5eb582e6007" providerId="AD" clId="Web-{2D69BEE2-D72A-4385-AFB2-244F08E6CF8C}" dt="2024-03-05T09:32:43.009" v="39" actId="20577"/>
        <pc:sldMkLst>
          <pc:docMk/>
          <pc:sldMk cId="2582026770" sldId="270"/>
        </pc:sldMkLst>
        <pc:spChg chg="mod">
          <ac:chgData name="Leanne Small (Public Health Wales - No. 2 Capital Quarter)" userId="S::leanne.small@wales.nhs.uk::d76cf426-005f-434f-ac47-a5eb582e6007" providerId="AD" clId="Web-{2D69BEE2-D72A-4385-AFB2-244F08E6CF8C}" dt="2024-03-05T09:32:43.009" v="39" actId="20577"/>
          <ac:spMkLst>
            <pc:docMk/>
            <pc:sldMk cId="2582026770" sldId="270"/>
            <ac:spMk id="13" creationId="{91E3F490-077C-F923-029F-EAD2A710DA4F}"/>
          </ac:spMkLst>
        </pc:spChg>
      </pc:sldChg>
      <pc:sldChg chg="modSp">
        <pc:chgData name="Leanne Small (Public Health Wales - No. 2 Capital Quarter)" userId="S::leanne.small@wales.nhs.uk::d76cf426-005f-434f-ac47-a5eb582e6007" providerId="AD" clId="Web-{2D69BEE2-D72A-4385-AFB2-244F08E6CF8C}" dt="2024-03-05T09:33:22.948" v="41" actId="20577"/>
        <pc:sldMkLst>
          <pc:docMk/>
          <pc:sldMk cId="19282540" sldId="272"/>
        </pc:sldMkLst>
        <pc:spChg chg="mod">
          <ac:chgData name="Leanne Small (Public Health Wales - No. 2 Capital Quarter)" userId="S::leanne.small@wales.nhs.uk::d76cf426-005f-434f-ac47-a5eb582e6007" providerId="AD" clId="Web-{2D69BEE2-D72A-4385-AFB2-244F08E6CF8C}" dt="2024-03-05T09:33:22.948" v="41" actId="20577"/>
          <ac:spMkLst>
            <pc:docMk/>
            <pc:sldMk cId="19282540" sldId="272"/>
            <ac:spMk id="13" creationId="{91E3F490-077C-F923-029F-EAD2A710DA4F}"/>
          </ac:spMkLst>
        </pc:spChg>
      </pc:sldChg>
      <pc:sldChg chg="modCm">
        <pc:chgData name="Leanne Small (Public Health Wales - No. 2 Capital Quarter)" userId="S::leanne.small@wales.nhs.uk::d76cf426-005f-434f-ac47-a5eb582e6007" providerId="AD" clId="Web-{2D69BEE2-D72A-4385-AFB2-244F08E6CF8C}" dt="2024-03-05T09:26:34.200" v="2"/>
        <pc:sldMkLst>
          <pc:docMk/>
          <pc:sldMk cId="228230544" sldId="274"/>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2D69BEE2-D72A-4385-AFB2-244F08E6CF8C}" dt="2024-03-05T09:26:34.200" v="2"/>
              <pc2:cmMkLst xmlns:pc2="http://schemas.microsoft.com/office/powerpoint/2019/9/main/command">
                <pc:docMk/>
                <pc:sldMk cId="228230544" sldId="274"/>
                <pc2:cmMk id="{1116447B-7C4E-468E-ADA9-1381D1F8424B}"/>
              </pc2:cmMkLst>
            </pc226:cmChg>
          </p:ext>
        </pc:extLst>
      </pc:sldChg>
      <pc:sldChg chg="new del">
        <pc:chgData name="Leanne Small (Public Health Wales - No. 2 Capital Quarter)" userId="S::leanne.small@wales.nhs.uk::d76cf426-005f-434f-ac47-a5eb582e6007" providerId="AD" clId="Web-{2D69BEE2-D72A-4385-AFB2-244F08E6CF8C}" dt="2024-03-05T09:31:21.256" v="26"/>
        <pc:sldMkLst>
          <pc:docMk/>
          <pc:sldMk cId="2714509384" sldId="275"/>
        </pc:sldMkLst>
      </pc:sldChg>
    </pc:docChg>
  </pc:docChgLst>
  <pc:docChgLst>
    <pc:chgData name="Leanne Small (Public Health Wales - No. 2 Capital Quarter)" userId="S::leanne.small@wales.nhs.uk::d76cf426-005f-434f-ac47-a5eb582e6007" providerId="AD" clId="Web-{6E55B257-00BE-4EE1-B822-9963C7BFB82F}"/>
    <pc:docChg chg="modSld">
      <pc:chgData name="Leanne Small (Public Health Wales - No. 2 Capital Quarter)" userId="S::leanne.small@wales.nhs.uk::d76cf426-005f-434f-ac47-a5eb582e6007" providerId="AD" clId="Web-{6E55B257-00BE-4EE1-B822-9963C7BFB82F}" dt="2024-03-05T11:24:15.204" v="4" actId="20577"/>
      <pc:docMkLst>
        <pc:docMk/>
      </pc:docMkLst>
      <pc:sldChg chg="modSp">
        <pc:chgData name="Leanne Small (Public Health Wales - No. 2 Capital Quarter)" userId="S::leanne.small@wales.nhs.uk::d76cf426-005f-434f-ac47-a5eb582e6007" providerId="AD" clId="Web-{6E55B257-00BE-4EE1-B822-9963C7BFB82F}" dt="2024-03-05T11:24:15.204" v="4" actId="20577"/>
        <pc:sldMkLst>
          <pc:docMk/>
          <pc:sldMk cId="2926879243" sldId="266"/>
        </pc:sldMkLst>
        <pc:spChg chg="mod">
          <ac:chgData name="Leanne Small (Public Health Wales - No. 2 Capital Quarter)" userId="S::leanne.small@wales.nhs.uk::d76cf426-005f-434f-ac47-a5eb582e6007" providerId="AD" clId="Web-{6E55B257-00BE-4EE1-B822-9963C7BFB82F}" dt="2024-03-05T11:24:15.204" v="4" actId="20577"/>
          <ac:spMkLst>
            <pc:docMk/>
            <pc:sldMk cId="2926879243" sldId="266"/>
            <ac:spMk id="2" creationId="{709FECE3-A7BC-645C-296E-25B886289BF9}"/>
          </ac:spMkLst>
        </pc:spChg>
      </pc:sldChg>
    </pc:docChg>
  </pc:docChgLst>
  <pc:docChgLst>
    <pc:chgData name="Leanne Small (Public Health Wales - No. 2 Capital Quarter)" userId="S::leanne.small@wales.nhs.uk::d76cf426-005f-434f-ac47-a5eb582e6007" providerId="AD" clId="Web-{AD1342A0-180E-4D31-B659-C4864897D919}"/>
    <pc:docChg chg="modSld">
      <pc:chgData name="Leanne Small (Public Health Wales - No. 2 Capital Quarter)" userId="S::leanne.small@wales.nhs.uk::d76cf426-005f-434f-ac47-a5eb582e6007" providerId="AD" clId="Web-{AD1342A0-180E-4D31-B659-C4864897D919}" dt="2024-03-12T08:51:40.383" v="117"/>
      <pc:docMkLst>
        <pc:docMk/>
      </pc:docMkLst>
      <pc:sldChg chg="addAnim delAnim">
        <pc:chgData name="Leanne Small (Public Health Wales - No. 2 Capital Quarter)" userId="S::leanne.small@wales.nhs.uk::d76cf426-005f-434f-ac47-a5eb582e6007" providerId="AD" clId="Web-{AD1342A0-180E-4D31-B659-C4864897D919}" dt="2024-03-12T08:51:40.383" v="117"/>
        <pc:sldMkLst>
          <pc:docMk/>
          <pc:sldMk cId="3293464504" sldId="267"/>
        </pc:sldMkLst>
      </pc:sldChg>
      <pc:sldChg chg="addAnim">
        <pc:chgData name="Leanne Small (Public Health Wales - No. 2 Capital Quarter)" userId="S::leanne.small@wales.nhs.uk::d76cf426-005f-434f-ac47-a5eb582e6007" providerId="AD" clId="Web-{AD1342A0-180E-4D31-B659-C4864897D919}" dt="2024-03-12T08:50:26.944" v="104"/>
        <pc:sldMkLst>
          <pc:docMk/>
          <pc:sldMk cId="698524891" sldId="268"/>
        </pc:sldMkLst>
      </pc:sldChg>
      <pc:sldChg chg="addAnim delAnim">
        <pc:chgData name="Leanne Small (Public Health Wales - No. 2 Capital Quarter)" userId="S::leanne.small@wales.nhs.uk::d76cf426-005f-434f-ac47-a5eb582e6007" providerId="AD" clId="Web-{AD1342A0-180E-4D31-B659-C4864897D919}" dt="2024-03-12T08:51:08.820" v="115"/>
        <pc:sldMkLst>
          <pc:docMk/>
          <pc:sldMk cId="3162465176" sldId="269"/>
        </pc:sldMkLst>
      </pc:sldChg>
      <pc:sldChg chg="addAnim delAnim">
        <pc:chgData name="Leanne Small (Public Health Wales - No. 2 Capital Quarter)" userId="S::leanne.small@wales.nhs.uk::d76cf426-005f-434f-ac47-a5eb582e6007" providerId="AD" clId="Web-{AD1342A0-180E-4D31-B659-C4864897D919}" dt="2024-03-12T08:51:02.163" v="113"/>
        <pc:sldMkLst>
          <pc:docMk/>
          <pc:sldMk cId="2582026770" sldId="270"/>
        </pc:sldMkLst>
      </pc:sldChg>
      <pc:sldChg chg="addAnim delAnim">
        <pc:chgData name="Leanne Small (Public Health Wales - No. 2 Capital Quarter)" userId="S::leanne.small@wales.nhs.uk::d76cf426-005f-434f-ac47-a5eb582e6007" providerId="AD" clId="Web-{AD1342A0-180E-4D31-B659-C4864897D919}" dt="2024-03-12T08:50:48.038" v="110"/>
        <pc:sldMkLst>
          <pc:docMk/>
          <pc:sldMk cId="1621486112" sldId="271"/>
        </pc:sldMkLst>
      </pc:sldChg>
      <pc:sldChg chg="addAnim delAnim">
        <pc:chgData name="Leanne Small (Public Health Wales - No. 2 Capital Quarter)" userId="S::leanne.small@wales.nhs.uk::d76cf426-005f-434f-ac47-a5eb582e6007" providerId="AD" clId="Web-{AD1342A0-180E-4D31-B659-C4864897D919}" dt="2024-03-12T08:50:45.616" v="109"/>
        <pc:sldMkLst>
          <pc:docMk/>
          <pc:sldMk cId="19282540" sldId="272"/>
        </pc:sldMkLst>
      </pc:sldChg>
      <pc:sldChg chg="addSp modSp addCm">
        <pc:chgData name="Leanne Small (Public Health Wales - No. 2 Capital Quarter)" userId="S::leanne.small@wales.nhs.uk::d76cf426-005f-434f-ac47-a5eb582e6007" providerId="AD" clId="Web-{AD1342A0-180E-4D31-B659-C4864897D919}" dt="2024-03-12T08:50:05.912" v="103" actId="20577"/>
        <pc:sldMkLst>
          <pc:docMk/>
          <pc:sldMk cId="228230544" sldId="274"/>
        </pc:sldMkLst>
        <pc:spChg chg="add mod">
          <ac:chgData name="Leanne Small (Public Health Wales - No. 2 Capital Quarter)" userId="S::leanne.small@wales.nhs.uk::d76cf426-005f-434f-ac47-a5eb582e6007" providerId="AD" clId="Web-{AD1342A0-180E-4D31-B659-C4864897D919}" dt="2024-03-12T08:50:05.912" v="103" actId="20577"/>
          <ac:spMkLst>
            <pc:docMk/>
            <pc:sldMk cId="228230544" sldId="274"/>
            <ac:spMk id="4" creationId="{6EE0FFE4-410B-8E56-763B-5A8D4E34481B}"/>
          </ac:spMkLst>
        </pc:sp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AD1342A0-180E-4D31-B659-C4864897D919}" dt="2024-03-12T08:50:04.099" v="102"/>
              <pc2:cmMkLst xmlns:pc2="http://schemas.microsoft.com/office/powerpoint/2019/9/main/command">
                <pc:docMk/>
                <pc:sldMk cId="228230544" sldId="274"/>
                <pc2:cmMk id="{BC6F4EB3-73CD-402B-9CA3-0CFA6342DF7C}"/>
              </pc2:cmMkLst>
            </pc226:cmChg>
          </p:ext>
        </pc:extLst>
      </pc:sldChg>
    </pc:docChg>
  </pc:docChgLst>
  <pc:docChgLst>
    <pc:chgData name="Leanne Small (Public Health Wales - No. 2 Capital Quarter)" userId="S::leanne.small@wales.nhs.uk::d76cf426-005f-434f-ac47-a5eb582e6007" providerId="AD" clId="Web-{50A49BA6-F901-E5E1-FCF8-629C912C0347}"/>
    <pc:docChg chg="modSld">
      <pc:chgData name="Leanne Small (Public Health Wales - No. 2 Capital Quarter)" userId="S::leanne.small@wales.nhs.uk::d76cf426-005f-434f-ac47-a5eb582e6007" providerId="AD" clId="Web-{50A49BA6-F901-E5E1-FCF8-629C912C0347}" dt="2024-02-26T13:28:25.829" v="129" actId="20577"/>
      <pc:docMkLst>
        <pc:docMk/>
      </pc:docMkLst>
      <pc:sldChg chg="addSp modSp">
        <pc:chgData name="Leanne Small (Public Health Wales - No. 2 Capital Quarter)" userId="S::leanne.small@wales.nhs.uk::d76cf426-005f-434f-ac47-a5eb582e6007" providerId="AD" clId="Web-{50A49BA6-F901-E5E1-FCF8-629C912C0347}" dt="2024-02-26T13:27:31.702" v="114" actId="20577"/>
        <pc:sldMkLst>
          <pc:docMk/>
          <pc:sldMk cId="3468056129" sldId="257"/>
        </pc:sldMkLst>
        <pc:spChg chg="mod">
          <ac:chgData name="Leanne Small (Public Health Wales - No. 2 Capital Quarter)" userId="S::leanne.small@wales.nhs.uk::d76cf426-005f-434f-ac47-a5eb582e6007" providerId="AD" clId="Web-{50A49BA6-F901-E5E1-FCF8-629C912C0347}" dt="2024-02-26T13:27:31.702" v="114" actId="20577"/>
          <ac:spMkLst>
            <pc:docMk/>
            <pc:sldMk cId="3468056129" sldId="257"/>
            <ac:spMk id="2" creationId="{DEC55598-25E8-E57B-5E96-A839DDD4D2C1}"/>
          </ac:spMkLst>
        </pc:spChg>
        <pc:spChg chg="add mod">
          <ac:chgData name="Leanne Small (Public Health Wales - No. 2 Capital Quarter)" userId="S::leanne.small@wales.nhs.uk::d76cf426-005f-434f-ac47-a5eb582e6007" providerId="AD" clId="Web-{50A49BA6-F901-E5E1-FCF8-629C912C0347}" dt="2024-02-26T13:20:51.909" v="29"/>
          <ac:spMkLst>
            <pc:docMk/>
            <pc:sldMk cId="3468056129" sldId="257"/>
            <ac:spMk id="5" creationId="{8E0E28C9-72E3-8AE6-D814-38D7696957E6}"/>
          </ac:spMkLst>
        </pc:spChg>
      </pc:sldChg>
      <pc:sldChg chg="modSp">
        <pc:chgData name="Leanne Small (Public Health Wales - No. 2 Capital Quarter)" userId="S::leanne.small@wales.nhs.uk::d76cf426-005f-434f-ac47-a5eb582e6007" providerId="AD" clId="Web-{50A49BA6-F901-E5E1-FCF8-629C912C0347}" dt="2024-02-26T13:22:41.147" v="68" actId="20577"/>
        <pc:sldMkLst>
          <pc:docMk/>
          <pc:sldMk cId="1952787297" sldId="259"/>
        </pc:sldMkLst>
        <pc:spChg chg="mod">
          <ac:chgData name="Leanne Small (Public Health Wales - No. 2 Capital Quarter)" userId="S::leanne.small@wales.nhs.uk::d76cf426-005f-434f-ac47-a5eb582e6007" providerId="AD" clId="Web-{50A49BA6-F901-E5E1-FCF8-629C912C0347}" dt="2024-02-26T13:22:41.147" v="68" actId="20577"/>
          <ac:spMkLst>
            <pc:docMk/>
            <pc:sldMk cId="1952787297" sldId="259"/>
            <ac:spMk id="3" creationId="{225AC435-7FE7-4BBF-39A0-49235093F7DD}"/>
          </ac:spMkLst>
        </pc:spChg>
      </pc:sldChg>
      <pc:sldChg chg="modSp">
        <pc:chgData name="Leanne Small (Public Health Wales - No. 2 Capital Quarter)" userId="S::leanne.small@wales.nhs.uk::d76cf426-005f-434f-ac47-a5eb582e6007" providerId="AD" clId="Web-{50A49BA6-F901-E5E1-FCF8-629C912C0347}" dt="2024-02-26T13:23:15.570" v="70" actId="20577"/>
        <pc:sldMkLst>
          <pc:docMk/>
          <pc:sldMk cId="2572020473" sldId="260"/>
        </pc:sldMkLst>
        <pc:spChg chg="mod">
          <ac:chgData name="Leanne Small (Public Health Wales - No. 2 Capital Quarter)" userId="S::leanne.small@wales.nhs.uk::d76cf426-005f-434f-ac47-a5eb582e6007" providerId="AD" clId="Web-{50A49BA6-F901-E5E1-FCF8-629C912C0347}" dt="2024-02-26T13:23:15.570" v="70" actId="20577"/>
          <ac:spMkLst>
            <pc:docMk/>
            <pc:sldMk cId="2572020473" sldId="260"/>
            <ac:spMk id="3" creationId="{63DF5F8C-E419-AE56-A2E6-9E04F7082EC9}"/>
          </ac:spMkLst>
        </pc:spChg>
      </pc:sldChg>
      <pc:sldChg chg="modSp modCm">
        <pc:chgData name="Leanne Small (Public Health Wales - No. 2 Capital Quarter)" userId="S::leanne.small@wales.nhs.uk::d76cf426-005f-434f-ac47-a5eb582e6007" providerId="AD" clId="Web-{50A49BA6-F901-E5E1-FCF8-629C912C0347}" dt="2024-02-26T13:28:02.468" v="125" actId="20577"/>
        <pc:sldMkLst>
          <pc:docMk/>
          <pc:sldMk cId="565240143" sldId="262"/>
        </pc:sldMkLst>
        <pc:spChg chg="mod">
          <ac:chgData name="Leanne Small (Public Health Wales - No. 2 Capital Quarter)" userId="S::leanne.small@wales.nhs.uk::d76cf426-005f-434f-ac47-a5eb582e6007" providerId="AD" clId="Web-{50A49BA6-F901-E5E1-FCF8-629C912C0347}" dt="2024-02-26T13:28:02.468" v="125" actId="20577"/>
          <ac:spMkLst>
            <pc:docMk/>
            <pc:sldMk cId="565240143" sldId="262"/>
            <ac:spMk id="2" creationId="{C88779BE-5FC4-8549-4E06-9CB97C8AB6C6}"/>
          </ac:spMkLst>
        </pc:spChg>
        <pc:spChg chg="mod">
          <ac:chgData name="Leanne Small (Public Health Wales - No. 2 Capital Quarter)" userId="S::leanne.small@wales.nhs.uk::d76cf426-005f-434f-ac47-a5eb582e6007" providerId="AD" clId="Web-{50A49BA6-F901-E5E1-FCF8-629C912C0347}" dt="2024-02-26T13:25:03.151" v="101" actId="20577"/>
          <ac:spMkLst>
            <pc:docMk/>
            <pc:sldMk cId="565240143" sldId="262"/>
            <ac:spMk id="3" creationId="{790490BF-4201-0C00-5729-F34D178A4887}"/>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50A49BA6-F901-E5E1-FCF8-629C912C0347}" dt="2024-02-26T13:23:55.680" v="88"/>
              <pc2:cmMkLst xmlns:pc2="http://schemas.microsoft.com/office/powerpoint/2019/9/main/command">
                <pc:docMk/>
                <pc:sldMk cId="565240143" sldId="262"/>
                <pc2:cmMk id="{60C788AB-53A6-4C3F-92E2-71769E995E5B}"/>
              </pc2:cmMkLst>
            </pc226:cmChg>
            <pc226:cmChg xmlns:pc226="http://schemas.microsoft.com/office/powerpoint/2022/06/main/command" chg="mod modRxn">
              <pc226:chgData name="Leanne Small (Public Health Wales - No. 2 Capital Quarter)" userId="S::leanne.small@wales.nhs.uk::d76cf426-005f-434f-ac47-a5eb582e6007" providerId="AD" clId="Web-{50A49BA6-F901-E5E1-FCF8-629C912C0347}" dt="2024-02-26T13:24:39.416" v="97"/>
              <pc2:cmMkLst xmlns:pc2="http://schemas.microsoft.com/office/powerpoint/2019/9/main/command">
                <pc:docMk/>
                <pc:sldMk cId="565240143" sldId="262"/>
                <pc2:cmMk id="{3A4FFAF7-5C01-4C7B-9A43-A3C65F2021C1}"/>
              </pc2:cmMkLst>
            </pc226:cmChg>
          </p:ext>
        </pc:extLst>
      </pc:sldChg>
      <pc:sldChg chg="modSp">
        <pc:chgData name="Leanne Small (Public Health Wales - No. 2 Capital Quarter)" userId="S::leanne.small@wales.nhs.uk::d76cf426-005f-434f-ac47-a5eb582e6007" providerId="AD" clId="Web-{50A49BA6-F901-E5E1-FCF8-629C912C0347}" dt="2024-02-26T13:27:58.984" v="124" actId="20577"/>
        <pc:sldMkLst>
          <pc:docMk/>
          <pc:sldMk cId="4156408376" sldId="263"/>
        </pc:sldMkLst>
        <pc:spChg chg="mod">
          <ac:chgData name="Leanne Small (Public Health Wales - No. 2 Capital Quarter)" userId="S::leanne.small@wales.nhs.uk::d76cf426-005f-434f-ac47-a5eb582e6007" providerId="AD" clId="Web-{50A49BA6-F901-E5E1-FCF8-629C912C0347}" dt="2024-02-26T13:27:58.984" v="124" actId="20577"/>
          <ac:spMkLst>
            <pc:docMk/>
            <pc:sldMk cId="4156408376" sldId="263"/>
            <ac:spMk id="2" creationId="{E4E0D7A0-CEBF-AD29-C6B6-917C8023F725}"/>
          </ac:spMkLst>
        </pc:spChg>
        <pc:spChg chg="mod">
          <ac:chgData name="Leanne Small (Public Health Wales - No. 2 Capital Quarter)" userId="S::leanne.small@wales.nhs.uk::d76cf426-005f-434f-ac47-a5eb582e6007" providerId="AD" clId="Web-{50A49BA6-F901-E5E1-FCF8-629C912C0347}" dt="2024-02-26T13:25:29.855" v="108" actId="20577"/>
          <ac:spMkLst>
            <pc:docMk/>
            <pc:sldMk cId="4156408376" sldId="263"/>
            <ac:spMk id="3" creationId="{BDAFB9ED-335F-0168-53E2-9801AFFC30E5}"/>
          </ac:spMkLst>
        </pc:spChg>
      </pc:sldChg>
      <pc:sldChg chg="modSp">
        <pc:chgData name="Leanne Small (Public Health Wales - No. 2 Capital Quarter)" userId="S::leanne.small@wales.nhs.uk::d76cf426-005f-434f-ac47-a5eb582e6007" providerId="AD" clId="Web-{50A49BA6-F901-E5E1-FCF8-629C912C0347}" dt="2024-02-26T13:27:38.921" v="118" actId="20577"/>
        <pc:sldMkLst>
          <pc:docMk/>
          <pc:sldMk cId="3533914598" sldId="264"/>
        </pc:sldMkLst>
        <pc:spChg chg="mod">
          <ac:chgData name="Leanne Small (Public Health Wales - No. 2 Capital Quarter)" userId="S::leanne.small@wales.nhs.uk::d76cf426-005f-434f-ac47-a5eb582e6007" providerId="AD" clId="Web-{50A49BA6-F901-E5E1-FCF8-629C912C0347}" dt="2024-02-26T13:27:38.921" v="118" actId="20577"/>
          <ac:spMkLst>
            <pc:docMk/>
            <pc:sldMk cId="3533914598" sldId="264"/>
            <ac:spMk id="2" creationId="{DEC55598-25E8-E57B-5E96-A839DDD4D2C1}"/>
          </ac:spMkLst>
        </pc:spChg>
        <pc:spChg chg="mod">
          <ac:chgData name="Leanne Small (Public Health Wales - No. 2 Capital Quarter)" userId="S::leanne.small@wales.nhs.uk::d76cf426-005f-434f-ac47-a5eb582e6007" providerId="AD" clId="Web-{50A49BA6-F901-E5E1-FCF8-629C912C0347}" dt="2024-02-26T13:21:53.177" v="35" actId="20577"/>
          <ac:spMkLst>
            <pc:docMk/>
            <pc:sldMk cId="3533914598" sldId="264"/>
            <ac:spMk id="3" creationId="{B3416F69-3809-CDA3-C612-3B08802B0BCA}"/>
          </ac:spMkLst>
        </pc:spChg>
      </pc:sldChg>
      <pc:sldChg chg="modSp">
        <pc:chgData name="Leanne Small (Public Health Wales - No. 2 Capital Quarter)" userId="S::leanne.small@wales.nhs.uk::d76cf426-005f-434f-ac47-a5eb582e6007" providerId="AD" clId="Web-{50A49BA6-F901-E5E1-FCF8-629C912C0347}" dt="2024-02-26T13:28:25.829" v="129" actId="20577"/>
        <pc:sldMkLst>
          <pc:docMk/>
          <pc:sldMk cId="3473892351" sldId="265"/>
        </pc:sldMkLst>
        <pc:spChg chg="mod">
          <ac:chgData name="Leanne Small (Public Health Wales - No. 2 Capital Quarter)" userId="S::leanne.small@wales.nhs.uk::d76cf426-005f-434f-ac47-a5eb582e6007" providerId="AD" clId="Web-{50A49BA6-F901-E5E1-FCF8-629C912C0347}" dt="2024-02-26T13:28:25.829" v="129" actId="20577"/>
          <ac:spMkLst>
            <pc:docMk/>
            <pc:sldMk cId="3473892351" sldId="265"/>
            <ac:spMk id="2" creationId="{E4E0D7A0-CEBF-AD29-C6B6-917C8023F725}"/>
          </ac:spMkLst>
        </pc:spChg>
        <pc:spChg chg="mod">
          <ac:chgData name="Leanne Small (Public Health Wales - No. 2 Capital Quarter)" userId="S::leanne.small@wales.nhs.uk::d76cf426-005f-434f-ac47-a5eb582e6007" providerId="AD" clId="Web-{50A49BA6-F901-E5E1-FCF8-629C912C0347}" dt="2024-02-26T13:20:31.768" v="27" actId="20577"/>
          <ac:spMkLst>
            <pc:docMk/>
            <pc:sldMk cId="3473892351" sldId="265"/>
            <ac:spMk id="5" creationId="{B69D72C9-5B45-27EE-3357-9A9DDE4FA90A}"/>
          </ac:spMkLst>
        </pc:spChg>
      </pc:sldChg>
    </pc:docChg>
  </pc:docChgLst>
  <pc:docChgLst>
    <pc:chgData name="Leanne Small (Public Health Wales - No. 2 Capital Quarter)" userId="S::leanne.small@wales.nhs.uk::d76cf426-005f-434f-ac47-a5eb582e6007" providerId="AD" clId="Web-{06C76A9C-159F-4B62-88B8-CC744AA74A41}"/>
    <pc:docChg chg="modSld">
      <pc:chgData name="Leanne Small (Public Health Wales - No. 2 Capital Quarter)" userId="S::leanne.small@wales.nhs.uk::d76cf426-005f-434f-ac47-a5eb582e6007" providerId="AD" clId="Web-{06C76A9C-159F-4B62-88B8-CC744AA74A41}" dt="2024-02-27T14:07:23.320" v="80" actId="14100"/>
      <pc:docMkLst>
        <pc:docMk/>
      </pc:docMkLst>
      <pc:sldChg chg="modSp">
        <pc:chgData name="Leanne Small (Public Health Wales - No. 2 Capital Quarter)" userId="S::leanne.small@wales.nhs.uk::d76cf426-005f-434f-ac47-a5eb582e6007" providerId="AD" clId="Web-{06C76A9C-159F-4B62-88B8-CC744AA74A41}" dt="2024-02-27T14:05:01.736" v="37"/>
        <pc:sldMkLst>
          <pc:docMk/>
          <pc:sldMk cId="2926879243" sldId="266"/>
        </pc:sldMkLst>
        <pc:picChg chg="ord">
          <ac:chgData name="Leanne Small (Public Health Wales - No. 2 Capital Quarter)" userId="S::leanne.small@wales.nhs.uk::d76cf426-005f-434f-ac47-a5eb582e6007" providerId="AD" clId="Web-{06C76A9C-159F-4B62-88B8-CC744AA74A41}" dt="2024-02-27T14:05:01.736" v="37"/>
          <ac:picMkLst>
            <pc:docMk/>
            <pc:sldMk cId="2926879243" sldId="266"/>
            <ac:picMk id="6" creationId="{6BC2B117-9A09-6816-9116-65E6B96C02D3}"/>
          </ac:picMkLst>
        </pc:picChg>
      </pc:sldChg>
      <pc:sldChg chg="addSp delSp modSp">
        <pc:chgData name="Leanne Small (Public Health Wales - No. 2 Capital Quarter)" userId="S::leanne.small@wales.nhs.uk::d76cf426-005f-434f-ac47-a5eb582e6007" providerId="AD" clId="Web-{06C76A9C-159F-4B62-88B8-CC744AA74A41}" dt="2024-02-27T14:05:14.768" v="38"/>
        <pc:sldMkLst>
          <pc:docMk/>
          <pc:sldMk cId="3293464504" sldId="267"/>
        </pc:sldMkLst>
        <pc:spChg chg="add mod">
          <ac:chgData name="Leanne Small (Public Health Wales - No. 2 Capital Quarter)" userId="S::leanne.small@wales.nhs.uk::d76cf426-005f-434f-ac47-a5eb582e6007" providerId="AD" clId="Web-{06C76A9C-159F-4B62-88B8-CC744AA74A41}" dt="2024-02-27T14:05:14.768" v="38"/>
          <ac:spMkLst>
            <pc:docMk/>
            <pc:sldMk cId="3293464504" sldId="267"/>
            <ac:spMk id="3" creationId="{1C6E1F10-8D48-9077-A145-73A0CBE91954}"/>
          </ac:spMkLst>
        </pc:spChg>
        <pc:spChg chg="mod">
          <ac:chgData name="Leanne Small (Public Health Wales - No. 2 Capital Quarter)" userId="S::leanne.small@wales.nhs.uk::d76cf426-005f-434f-ac47-a5eb582e6007" providerId="AD" clId="Web-{06C76A9C-159F-4B62-88B8-CC744AA74A41}" dt="2024-02-27T14:02:43.121" v="7" actId="1076"/>
          <ac:spMkLst>
            <pc:docMk/>
            <pc:sldMk cId="3293464504" sldId="267"/>
            <ac:spMk id="4" creationId="{EA468C69-6F68-3FA3-344C-4E9DE3CB972D}"/>
          </ac:spMkLst>
        </pc:spChg>
        <pc:spChg chg="del">
          <ac:chgData name="Leanne Small (Public Health Wales - No. 2 Capital Quarter)" userId="S::leanne.small@wales.nhs.uk::d76cf426-005f-434f-ac47-a5eb582e6007" providerId="AD" clId="Web-{06C76A9C-159F-4B62-88B8-CC744AA74A41}" dt="2024-02-27T14:05:14.768" v="38"/>
          <ac:spMkLst>
            <pc:docMk/>
            <pc:sldMk cId="3293464504" sldId="267"/>
            <ac:spMk id="6" creationId="{98A662A7-BCDB-8B46-6B19-212DA9FA6634}"/>
          </ac:spMkLst>
        </pc:spChg>
      </pc:sldChg>
      <pc:sldChg chg="delSp modSp">
        <pc:chgData name="Leanne Small (Public Health Wales - No. 2 Capital Quarter)" userId="S::leanne.small@wales.nhs.uk::d76cf426-005f-434f-ac47-a5eb582e6007" providerId="AD" clId="Web-{06C76A9C-159F-4B62-88B8-CC744AA74A41}" dt="2024-02-27T14:05:22.784" v="40"/>
        <pc:sldMkLst>
          <pc:docMk/>
          <pc:sldMk cId="698524891" sldId="268"/>
        </pc:sldMkLst>
        <pc:spChg chg="del mod">
          <ac:chgData name="Leanne Small (Public Health Wales - No. 2 Capital Quarter)" userId="S::leanne.small@wales.nhs.uk::d76cf426-005f-434f-ac47-a5eb582e6007" providerId="AD" clId="Web-{06C76A9C-159F-4B62-88B8-CC744AA74A41}" dt="2024-02-27T14:05:22.784" v="40"/>
          <ac:spMkLst>
            <pc:docMk/>
            <pc:sldMk cId="698524891" sldId="268"/>
            <ac:spMk id="6" creationId="{A3E994A4-84E0-FD31-0691-1EC7501969A4}"/>
          </ac:spMkLst>
        </pc:spChg>
        <pc:spChg chg="mod">
          <ac:chgData name="Leanne Small (Public Health Wales - No. 2 Capital Quarter)" userId="S::leanne.small@wales.nhs.uk::d76cf426-005f-434f-ac47-a5eb582e6007" providerId="AD" clId="Web-{06C76A9C-159F-4B62-88B8-CC744AA74A41}" dt="2024-02-27T14:02:34.199" v="6" actId="1076"/>
          <ac:spMkLst>
            <pc:docMk/>
            <pc:sldMk cId="698524891" sldId="268"/>
            <ac:spMk id="9" creationId="{CF37B3BE-257C-F641-ECE9-7A15AEFE360E}"/>
          </ac:spMkLst>
        </pc:spChg>
        <pc:spChg chg="mod">
          <ac:chgData name="Leanne Small (Public Health Wales - No. 2 Capital Quarter)" userId="S::leanne.small@wales.nhs.uk::d76cf426-005f-434f-ac47-a5eb582e6007" providerId="AD" clId="Web-{06C76A9C-159F-4B62-88B8-CC744AA74A41}" dt="2024-02-27T14:02:19.792" v="2" actId="1076"/>
          <ac:spMkLst>
            <pc:docMk/>
            <pc:sldMk cId="698524891" sldId="268"/>
            <ac:spMk id="11" creationId="{576A490A-DC61-7E82-0FC2-D0CC1F8A5723}"/>
          </ac:spMkLst>
        </pc:spChg>
        <pc:spChg chg="mod">
          <ac:chgData name="Leanne Small (Public Health Wales - No. 2 Capital Quarter)" userId="S::leanne.small@wales.nhs.uk::d76cf426-005f-434f-ac47-a5eb582e6007" providerId="AD" clId="Web-{06C76A9C-159F-4B62-88B8-CC744AA74A41}" dt="2024-02-27T14:02:32.089" v="5" actId="20577"/>
          <ac:spMkLst>
            <pc:docMk/>
            <pc:sldMk cId="698524891" sldId="268"/>
            <ac:spMk id="13" creationId="{91E3F490-077C-F923-029F-EAD2A710DA4F}"/>
          </ac:spMkLst>
        </pc:spChg>
        <pc:picChg chg="mod">
          <ac:chgData name="Leanne Small (Public Health Wales - No. 2 Capital Quarter)" userId="S::leanne.small@wales.nhs.uk::d76cf426-005f-434f-ac47-a5eb582e6007" providerId="AD" clId="Web-{06C76A9C-159F-4B62-88B8-CC744AA74A41}" dt="2024-02-27T14:02:15.823" v="0" actId="1076"/>
          <ac:picMkLst>
            <pc:docMk/>
            <pc:sldMk cId="698524891" sldId="268"/>
            <ac:picMk id="15" creationId="{7BF6FE23-41C9-F687-A1CE-4FF0D6BA744A}"/>
          </ac:picMkLst>
        </pc:picChg>
      </pc:sldChg>
      <pc:sldChg chg="modSp">
        <pc:chgData name="Leanne Small (Public Health Wales - No. 2 Capital Quarter)" userId="S::leanne.small@wales.nhs.uk::d76cf426-005f-434f-ac47-a5eb582e6007" providerId="AD" clId="Web-{06C76A9C-159F-4B62-88B8-CC744AA74A41}" dt="2024-02-27T14:07:23.320" v="80" actId="14100"/>
        <pc:sldMkLst>
          <pc:docMk/>
          <pc:sldMk cId="3162465176" sldId="269"/>
        </pc:sldMkLst>
        <pc:spChg chg="mod">
          <ac:chgData name="Leanne Small (Public Health Wales - No. 2 Capital Quarter)" userId="S::leanne.small@wales.nhs.uk::d76cf426-005f-434f-ac47-a5eb582e6007" providerId="AD" clId="Web-{06C76A9C-159F-4B62-88B8-CC744AA74A41}" dt="2024-02-27T14:07:20.273" v="79" actId="1076"/>
          <ac:spMkLst>
            <pc:docMk/>
            <pc:sldMk cId="3162465176" sldId="269"/>
            <ac:spMk id="11" creationId="{576A490A-DC61-7E82-0FC2-D0CC1F8A5723}"/>
          </ac:spMkLst>
        </pc:spChg>
        <pc:spChg chg="mod">
          <ac:chgData name="Leanne Small (Public Health Wales - No. 2 Capital Quarter)" userId="S::leanne.small@wales.nhs.uk::d76cf426-005f-434f-ac47-a5eb582e6007" providerId="AD" clId="Web-{06C76A9C-159F-4B62-88B8-CC744AA74A41}" dt="2024-02-27T14:07:23.320" v="80" actId="14100"/>
          <ac:spMkLst>
            <pc:docMk/>
            <pc:sldMk cId="3162465176" sldId="269"/>
            <ac:spMk id="13" creationId="{91E3F490-077C-F923-029F-EAD2A710DA4F}"/>
          </ac:spMkLst>
        </pc:spChg>
      </pc:sldChg>
      <pc:sldChg chg="modSp">
        <pc:chgData name="Leanne Small (Public Health Wales - No. 2 Capital Quarter)" userId="S::leanne.small@wales.nhs.uk::d76cf426-005f-434f-ac47-a5eb582e6007" providerId="AD" clId="Web-{06C76A9C-159F-4B62-88B8-CC744AA74A41}" dt="2024-02-27T14:03:32.967" v="19" actId="20577"/>
        <pc:sldMkLst>
          <pc:docMk/>
          <pc:sldMk cId="2582026770" sldId="270"/>
        </pc:sldMkLst>
        <pc:spChg chg="mod">
          <ac:chgData name="Leanne Small (Public Health Wales - No. 2 Capital Quarter)" userId="S::leanne.small@wales.nhs.uk::d76cf426-005f-434f-ac47-a5eb582e6007" providerId="AD" clId="Web-{06C76A9C-159F-4B62-88B8-CC744AA74A41}" dt="2024-02-27T14:03:32.967" v="19" actId="20577"/>
          <ac:spMkLst>
            <pc:docMk/>
            <pc:sldMk cId="2582026770" sldId="270"/>
            <ac:spMk id="13" creationId="{91E3F490-077C-F923-029F-EAD2A710DA4F}"/>
          </ac:spMkLst>
        </pc:spChg>
      </pc:sldChg>
      <pc:sldChg chg="addSp delSp modSp">
        <pc:chgData name="Leanne Small (Public Health Wales - No. 2 Capital Quarter)" userId="S::leanne.small@wales.nhs.uk::d76cf426-005f-434f-ac47-a5eb582e6007" providerId="AD" clId="Web-{06C76A9C-159F-4B62-88B8-CC744AA74A41}" dt="2024-02-27T14:04:11.234" v="28"/>
        <pc:sldMkLst>
          <pc:docMk/>
          <pc:sldMk cId="1621486112" sldId="271"/>
        </pc:sldMkLst>
        <pc:spChg chg="add del mod">
          <ac:chgData name="Leanne Small (Public Health Wales - No. 2 Capital Quarter)" userId="S::leanne.small@wales.nhs.uk::d76cf426-005f-434f-ac47-a5eb582e6007" providerId="AD" clId="Web-{06C76A9C-159F-4B62-88B8-CC744AA74A41}" dt="2024-02-27T14:04:11.234" v="28"/>
          <ac:spMkLst>
            <pc:docMk/>
            <pc:sldMk cId="1621486112" sldId="271"/>
            <ac:spMk id="3" creationId="{31FE2E9C-2113-8952-C955-5130AD13E4C0}"/>
          </ac:spMkLst>
        </pc:spChg>
        <pc:spChg chg="del mod">
          <ac:chgData name="Leanne Small (Public Health Wales - No. 2 Capital Quarter)" userId="S::leanne.small@wales.nhs.uk::d76cf426-005f-434f-ac47-a5eb582e6007" providerId="AD" clId="Web-{06C76A9C-159F-4B62-88B8-CC744AA74A41}" dt="2024-02-27T14:04:07.515" v="27"/>
          <ac:spMkLst>
            <pc:docMk/>
            <pc:sldMk cId="1621486112" sldId="271"/>
            <ac:spMk id="6" creationId="{A3E994A4-84E0-FD31-0691-1EC7501969A4}"/>
          </ac:spMkLst>
        </pc:spChg>
        <pc:spChg chg="mod">
          <ac:chgData name="Leanne Small (Public Health Wales - No. 2 Capital Quarter)" userId="S::leanne.small@wales.nhs.uk::d76cf426-005f-434f-ac47-a5eb582e6007" providerId="AD" clId="Web-{06C76A9C-159F-4B62-88B8-CC744AA74A41}" dt="2024-02-27T14:03:57.515" v="24" actId="1076"/>
          <ac:spMkLst>
            <pc:docMk/>
            <pc:sldMk cId="1621486112" sldId="271"/>
            <ac:spMk id="9" creationId="{CF37B3BE-257C-F641-ECE9-7A15AEFE360E}"/>
          </ac:spMkLst>
        </pc:spChg>
        <pc:spChg chg="mod">
          <ac:chgData name="Leanne Small (Public Health Wales - No. 2 Capital Quarter)" userId="S::leanne.small@wales.nhs.uk::d76cf426-005f-434f-ac47-a5eb582e6007" providerId="AD" clId="Web-{06C76A9C-159F-4B62-88B8-CC744AA74A41}" dt="2024-02-27T14:04:00.046" v="25" actId="1076"/>
          <ac:spMkLst>
            <pc:docMk/>
            <pc:sldMk cId="1621486112" sldId="271"/>
            <ac:spMk id="13" creationId="{91E3F490-077C-F923-029F-EAD2A710DA4F}"/>
          </ac:spMkLst>
        </pc:spChg>
      </pc:sldChg>
      <pc:sldChg chg="addSp delSp modSp">
        <pc:chgData name="Leanne Small (Public Health Wales - No. 2 Capital Quarter)" userId="S::leanne.small@wales.nhs.uk::d76cf426-005f-434f-ac47-a5eb582e6007" providerId="AD" clId="Web-{06C76A9C-159F-4B62-88B8-CC744AA74A41}" dt="2024-02-27T14:04:39.110" v="36" actId="20577"/>
        <pc:sldMkLst>
          <pc:docMk/>
          <pc:sldMk cId="19282540" sldId="272"/>
        </pc:sldMkLst>
        <pc:spChg chg="add del mod">
          <ac:chgData name="Leanne Small (Public Health Wales - No. 2 Capital Quarter)" userId="S::leanne.small@wales.nhs.uk::d76cf426-005f-434f-ac47-a5eb582e6007" providerId="AD" clId="Web-{06C76A9C-159F-4B62-88B8-CC744AA74A41}" dt="2024-02-27T14:04:33.860" v="35"/>
          <ac:spMkLst>
            <pc:docMk/>
            <pc:sldMk cId="19282540" sldId="272"/>
            <ac:spMk id="4" creationId="{0D7F2D00-D9FA-BBE9-62CC-15773912762A}"/>
          </ac:spMkLst>
        </pc:spChg>
        <pc:spChg chg="del">
          <ac:chgData name="Leanne Small (Public Health Wales - No. 2 Capital Quarter)" userId="S::leanne.small@wales.nhs.uk::d76cf426-005f-434f-ac47-a5eb582e6007" providerId="AD" clId="Web-{06C76A9C-159F-4B62-88B8-CC744AA74A41}" dt="2024-02-27T14:04:24.125" v="29"/>
          <ac:spMkLst>
            <pc:docMk/>
            <pc:sldMk cId="19282540" sldId="272"/>
            <ac:spMk id="6" creationId="{A3E994A4-84E0-FD31-0691-1EC7501969A4}"/>
          </ac:spMkLst>
        </pc:spChg>
        <pc:spChg chg="mod">
          <ac:chgData name="Leanne Small (Public Health Wales - No. 2 Capital Quarter)" userId="S::leanne.small@wales.nhs.uk::d76cf426-005f-434f-ac47-a5eb582e6007" providerId="AD" clId="Web-{06C76A9C-159F-4B62-88B8-CC744AA74A41}" dt="2024-02-27T14:04:39.110" v="36" actId="20577"/>
          <ac:spMkLst>
            <pc:docMk/>
            <pc:sldMk cId="19282540" sldId="272"/>
            <ac:spMk id="13" creationId="{91E3F490-077C-F923-029F-EAD2A710DA4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11692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574058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692443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40419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5/28/2024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05" r:id="rId5"/>
    <p:sldLayoutId id="2147483666" r:id="rId6"/>
    <p:sldLayoutId id="2147483667" r:id="rId7"/>
    <p:sldLayoutId id="2147483668" r:id="rId8"/>
    <p:sldLayoutId id="2147483669" r:id="rId9"/>
    <p:sldLayoutId id="2147483704"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5/28/2024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0.xml"/><Relationship Id="rId1" Type="http://schemas.openxmlformats.org/officeDocument/2006/relationships/video" Target="https://www.youtube.com/embed/rod4d4yFeaE?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nformation-and-guidance-on-vaping-for-secondary-aged-learners-in-wales/information-and-guidance-on-vaping-for-secondary-aged-learners-in-wales/" TargetMode="External"/><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dan247.org.uk/" TargetMode="External"/><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C2B117-9A09-6816-9116-65E6B96C02D3}"/>
              </a:ext>
            </a:extLst>
          </p:cNvPr>
          <p:cNvPicPr>
            <a:picLocks noChangeAspect="1"/>
          </p:cNvPicPr>
          <p:nvPr/>
        </p:nvPicPr>
        <p:blipFill>
          <a:blip r:embed="rId2">
            <a:alphaModFix amt="50000"/>
          </a:blip>
          <a:srcRect/>
          <a:stretch/>
        </p:blipFill>
        <p:spPr>
          <a:xfrm>
            <a:off x="3771899" y="0"/>
            <a:ext cx="8420101" cy="6858000"/>
          </a:xfrm>
          <a:prstGeom prst="rect">
            <a:avLst/>
          </a:prstGeom>
        </p:spPr>
      </p:pic>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294821" y="2810622"/>
            <a:ext cx="5432425" cy="726622"/>
          </a:xfrm>
        </p:spPr>
        <p:txBody>
          <a:bodyPr/>
          <a:lstStyle/>
          <a:p>
            <a:r>
              <a:rPr lang="en-US">
                <a:latin typeface="Ubuntu"/>
                <a:ea typeface="Verdana"/>
              </a:rPr>
              <a:t>Health Concerns</a:t>
            </a:r>
            <a:endParaRPr lang="en-US"/>
          </a:p>
        </p:txBody>
      </p:sp>
      <p:sp>
        <p:nvSpPr>
          <p:cNvPr id="5" name="Text Placeholder 8">
            <a:extLst>
              <a:ext uri="{FF2B5EF4-FFF2-40B4-BE49-F238E27FC236}">
                <a16:creationId xmlns:a16="http://schemas.microsoft.com/office/drawing/2014/main" id="{24D84E20-02A1-FA3E-6382-4921CD448E5A}"/>
              </a:ext>
            </a:extLst>
          </p:cNvPr>
          <p:cNvSpPr>
            <a:spLocks noGrp="1"/>
          </p:cNvSpPr>
          <p:nvPr/>
        </p:nvSpPr>
        <p:spPr>
          <a:xfrm>
            <a:off x="335230" y="3536406"/>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9" name="Picture Placeholder 8" descr="A person smoking an electronic cigarette&#10;&#10;Description automatically generated">
            <a:extLst>
              <a:ext uri="{FF2B5EF4-FFF2-40B4-BE49-F238E27FC236}">
                <a16:creationId xmlns:a16="http://schemas.microsoft.com/office/drawing/2014/main" id="{9B92C640-92E7-9342-70A3-51A9FDE8296C}"/>
              </a:ext>
            </a:extLst>
          </p:cNvPr>
          <p:cNvPicPr>
            <a:picLocks noGrp="1" noChangeAspect="1"/>
          </p:cNvPicPr>
          <p:nvPr>
            <p:ph type="pic" sz="quarter" idx="14"/>
          </p:nvPr>
        </p:nvPicPr>
        <p:blipFill>
          <a:blip r:embed="rId3"/>
          <a:srcRect l="19214" r="19214"/>
          <a:stretch/>
        </p:blipFill>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49C812B-BFEA-7DC9-1DD0-5C6A7E9E6F3C}"/>
              </a:ext>
            </a:extLst>
          </p:cNvPr>
          <p:cNvSpPr>
            <a:spLocks noGrp="1"/>
          </p:cNvSpPr>
          <p:nvPr>
            <p:ph type="body" sz="quarter" idx="11"/>
          </p:nvPr>
        </p:nvSpPr>
        <p:spPr>
          <a:xfrm>
            <a:off x="4576575" y="509333"/>
            <a:ext cx="4432300" cy="669925"/>
          </a:xfrm>
        </p:spPr>
        <p:txBody>
          <a:bodyPr vert="horz" lIns="91440" tIns="45720" rIns="91440" bIns="45720" rtlCol="0" anchor="t">
            <a:normAutofit/>
          </a:bodyPr>
          <a:lstStyle/>
          <a:p>
            <a:r>
              <a:rPr lang="en-US">
                <a:latin typeface="Ubuntu"/>
              </a:rPr>
              <a:t>Vaping: The Facts</a:t>
            </a:r>
          </a:p>
          <a:p>
            <a:endParaRPr lang="en-US" sz="2200">
              <a:highlight>
                <a:srgbClr val="FFFF00"/>
              </a:highlight>
            </a:endParaRPr>
          </a:p>
          <a:p>
            <a:endParaRPr lang="en-US" sz="2200">
              <a:solidFill>
                <a:srgbClr val="FF0000"/>
              </a:solidFill>
              <a:highlight>
                <a:srgbClr val="FFFF00"/>
              </a:highlight>
            </a:endParaRPr>
          </a:p>
          <a:p>
            <a:endParaRPr lang="en-US" sz="2200">
              <a:solidFill>
                <a:srgbClr val="FF0000"/>
              </a:solidFill>
              <a:highlight>
                <a:srgbClr val="FFFF00"/>
              </a:highlight>
            </a:endParaRPr>
          </a:p>
          <a:p>
            <a:endParaRPr lang="en-US" sz="2200">
              <a:solidFill>
                <a:srgbClr val="FF0000"/>
              </a:solidFill>
              <a:highlight>
                <a:srgbClr val="FFFF00"/>
              </a:highlight>
            </a:endParaRPr>
          </a:p>
          <a:p>
            <a:endParaRPr lang="en-US" sz="2200">
              <a:highlight>
                <a:srgbClr val="FFFF00"/>
              </a:highlight>
            </a:endParaRPr>
          </a:p>
          <a:p>
            <a:endParaRPr lang="en-US" sz="2200">
              <a:highlight>
                <a:srgbClr val="FFFF00"/>
              </a:highlight>
            </a:endParaRPr>
          </a:p>
        </p:txBody>
      </p:sp>
      <p:pic>
        <p:nvPicPr>
          <p:cNvPr id="2" name="Online Media 1" title="Vaping: The Facts">
            <a:hlinkClick r:id="" action="ppaction://media"/>
            <a:extLst>
              <a:ext uri="{FF2B5EF4-FFF2-40B4-BE49-F238E27FC236}">
                <a16:creationId xmlns:a16="http://schemas.microsoft.com/office/drawing/2014/main" id="{1924C389-0EAF-3DFA-8FAA-817D76930D98}"/>
              </a:ext>
            </a:extLst>
          </p:cNvPr>
          <p:cNvPicPr>
            <a:picLocks noRot="1" noChangeAspect="1"/>
          </p:cNvPicPr>
          <p:nvPr>
            <a:videoFile r:link="rId1"/>
          </p:nvPr>
        </p:nvPicPr>
        <p:blipFill>
          <a:blip r:embed="rId3"/>
          <a:stretch>
            <a:fillRect/>
          </a:stretch>
        </p:blipFill>
        <p:spPr>
          <a:xfrm>
            <a:off x="2190315" y="1281915"/>
            <a:ext cx="8163991" cy="4610669"/>
          </a:xfrm>
          <a:prstGeom prst="rect">
            <a:avLst/>
          </a:prstGeom>
        </p:spPr>
      </p:pic>
    </p:spTree>
    <p:extLst>
      <p:ext uri="{BB962C8B-B14F-4D97-AF65-F5344CB8AC3E}">
        <p14:creationId xmlns:p14="http://schemas.microsoft.com/office/powerpoint/2010/main" val="228230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AD36D-5DD4-3F61-9B50-23DB496BB938}"/>
            </a:ext>
          </a:extLst>
        </p:cNvPr>
        <p:cNvGrpSpPr/>
        <p:nvPr/>
      </p:nvGrpSpPr>
      <p:grpSpPr>
        <a:xfrm>
          <a:off x="0" y="0"/>
          <a:ext cx="0" cy="0"/>
          <a:chOff x="0" y="0"/>
          <a:chExt cx="0" cy="0"/>
        </a:xfrm>
      </p:grpSpPr>
      <p:sp>
        <p:nvSpPr>
          <p:cNvPr id="4" name="Rounded Rectangle 3">
            <a:extLst>
              <a:ext uri="{FF2B5EF4-FFF2-40B4-BE49-F238E27FC236}">
                <a16:creationId xmlns:a16="http://schemas.microsoft.com/office/drawing/2014/main" id="{EA468C69-6F68-3FA3-344C-4E9DE3CB972D}"/>
              </a:ext>
            </a:extLst>
          </p:cNvPr>
          <p:cNvSpPr/>
          <p:nvPr/>
        </p:nvSpPr>
        <p:spPr>
          <a:xfrm>
            <a:off x="499087" y="913832"/>
            <a:ext cx="10336425" cy="1370354"/>
          </a:xfrm>
          <a:prstGeom prst="roundRect">
            <a:avLst>
              <a:gd name="adj" fmla="val 1020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8">
            <a:extLst>
              <a:ext uri="{FF2B5EF4-FFF2-40B4-BE49-F238E27FC236}">
                <a16:creationId xmlns:a16="http://schemas.microsoft.com/office/drawing/2014/main" id="{3267EBD7-302B-145F-8F89-C75A73C19232}"/>
              </a:ext>
            </a:extLst>
          </p:cNvPr>
          <p:cNvSpPr txBox="1">
            <a:spLocks/>
          </p:cNvSpPr>
          <p:nvPr/>
        </p:nvSpPr>
        <p:spPr>
          <a:xfrm>
            <a:off x="645021" y="2084347"/>
            <a:ext cx="10190491" cy="3827358"/>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dirty="0">
                <a:solidFill>
                  <a:schemeClr val="accent2"/>
                </a:solidFill>
                <a:latin typeface="Ubuntu"/>
                <a:ea typeface="+mn-lt"/>
                <a:cs typeface="+mn-lt"/>
              </a:rPr>
              <a:t>The health harms of smoking are well known. Vaping is substantially less harmful than smoking and smokers who switch to vapes will be at much lower risk of these health harms. </a:t>
            </a:r>
          </a:p>
          <a:p>
            <a:pPr marL="0" indent="0">
              <a:lnSpc>
                <a:spcPct val="100000"/>
              </a:lnSpc>
              <a:buNone/>
            </a:pPr>
            <a:r>
              <a:rPr lang="en-US" sz="1600" dirty="0">
                <a:solidFill>
                  <a:schemeClr val="accent2"/>
                </a:solidFill>
                <a:latin typeface="Ubuntu"/>
                <a:ea typeface="+mn-lt"/>
                <a:cs typeface="+mn-lt"/>
              </a:rPr>
              <a:t>However, vaping is not harmless. For people who don't smoke, or who have never smoked, there are no benefits to vaping and they should not vape.</a:t>
            </a:r>
            <a:r>
              <a:rPr lang="en-US" sz="1600" b="1" dirty="0">
                <a:solidFill>
                  <a:schemeClr val="accent2"/>
                </a:solidFill>
                <a:latin typeface="Ubuntu"/>
                <a:ea typeface="+mn-lt"/>
                <a:cs typeface="+mn-lt"/>
              </a:rPr>
              <a:t> </a:t>
            </a:r>
            <a:endParaRPr lang="en-US" sz="1600" dirty="0">
              <a:solidFill>
                <a:schemeClr val="accent2"/>
              </a:solidFill>
              <a:ea typeface="+mn-lt"/>
              <a:cs typeface="+mn-lt"/>
            </a:endParaRPr>
          </a:p>
          <a:p>
            <a:pPr marL="0" indent="0">
              <a:lnSpc>
                <a:spcPct val="100000"/>
              </a:lnSpc>
              <a:buNone/>
            </a:pPr>
            <a:endParaRPr lang="en-US" sz="1600" b="1" dirty="0">
              <a:solidFill>
                <a:schemeClr val="accent2"/>
              </a:solidFill>
              <a:latin typeface="Ubuntu"/>
              <a:ea typeface="Calibri Light"/>
              <a:cs typeface="Calibri"/>
            </a:endParaRPr>
          </a:p>
          <a:p>
            <a:pPr marL="0" indent="0">
              <a:buNone/>
            </a:pPr>
            <a:r>
              <a:rPr lang="en-US" sz="1800" dirty="0">
                <a:solidFill>
                  <a:srgbClr val="395496"/>
                </a:solidFill>
                <a:latin typeface="Ubuntu"/>
                <a:ea typeface="Calibri Light"/>
                <a:cs typeface="Calibri Light"/>
              </a:rPr>
              <a:t>Evidence regarding the long-term health effects resulting from the use of vaping devices is very limited. </a:t>
            </a:r>
          </a:p>
          <a:p>
            <a:pPr marL="0" indent="0">
              <a:buNone/>
            </a:pPr>
            <a:r>
              <a:rPr lang="en-US" sz="1800" dirty="0">
                <a:solidFill>
                  <a:srgbClr val="395496"/>
                </a:solidFill>
                <a:latin typeface="Ubuntu"/>
                <a:ea typeface="Calibri Light"/>
                <a:cs typeface="Calibri Light"/>
              </a:rPr>
              <a:t>There is substantial evidence that using nicotine-containing vapes results in symptoms of dependence in non-smokers (</a:t>
            </a:r>
            <a:r>
              <a:rPr lang="en-US" sz="1600" dirty="0">
                <a:solidFill>
                  <a:srgbClr val="395496"/>
                </a:solidFill>
                <a:latin typeface="Ubuntu"/>
                <a:ea typeface="Calibri Light"/>
                <a:cs typeface="Calibri Light"/>
              </a:rPr>
              <a:t>see What is Dependency and Addiction Knowledge Bank</a:t>
            </a:r>
            <a:r>
              <a:rPr lang="en-US" sz="1800" dirty="0">
                <a:solidFill>
                  <a:srgbClr val="395496"/>
                </a:solidFill>
                <a:latin typeface="Ubuntu"/>
                <a:ea typeface="Calibri Light"/>
                <a:cs typeface="Calibri Light"/>
              </a:rPr>
              <a:t>). </a:t>
            </a:r>
          </a:p>
          <a:p>
            <a:pPr marL="0" indent="0">
              <a:buNone/>
            </a:pPr>
            <a:r>
              <a:rPr lang="en-US" sz="1800" dirty="0">
                <a:solidFill>
                  <a:srgbClr val="395496"/>
                </a:solidFill>
                <a:latin typeface="Ubuntu"/>
                <a:ea typeface="Calibri Light"/>
                <a:cs typeface="Calibri Light"/>
              </a:rPr>
              <a:t>Young people using vapes are more likely to become addicted to nicotine, have more difficulty quitting and are at higher risk of addiction to other substances in the future.</a:t>
            </a:r>
          </a:p>
          <a:p>
            <a:pPr marL="0" indent="0">
              <a:buNone/>
            </a:pPr>
            <a:r>
              <a:rPr lang="en-GB" sz="1800" dirty="0">
                <a:solidFill>
                  <a:srgbClr val="395496"/>
                </a:solidFill>
                <a:latin typeface="Ubuntu"/>
                <a:ea typeface="Calibri Light"/>
                <a:cs typeface="Calibri Light"/>
              </a:rPr>
              <a:t>Dependence on nicotine can negatively affect mental health and well-being.</a:t>
            </a:r>
            <a:endParaRPr lang="en-US" sz="1800" dirty="0">
              <a:solidFill>
                <a:srgbClr val="395496"/>
              </a:solidFill>
              <a:latin typeface="Ubuntu"/>
              <a:ea typeface="Calibri Light"/>
              <a:cs typeface="Calibri Light"/>
            </a:endParaRPr>
          </a:p>
          <a:p>
            <a:pPr marL="0" indent="0">
              <a:buNone/>
            </a:pPr>
            <a:r>
              <a:rPr lang="en-US" sz="1800" dirty="0">
                <a:solidFill>
                  <a:srgbClr val="395496"/>
                </a:solidFill>
                <a:latin typeface="Ubuntu"/>
                <a:ea typeface="Calibri Light"/>
                <a:cs typeface="Calibri Light"/>
              </a:rPr>
              <a:t>There is recent evidence that vapes containing nicotine can cause poisoning if ingested and immediate inhalation toxicity (including seizures) particularly in children and adolescents, although this is very rare.</a:t>
            </a:r>
          </a:p>
          <a:p>
            <a:pPr marL="0" indent="0">
              <a:buNone/>
            </a:pPr>
            <a:r>
              <a:rPr lang="en-US" sz="1800" dirty="0">
                <a:solidFill>
                  <a:srgbClr val="395496"/>
                </a:solidFill>
                <a:latin typeface="Ubuntu"/>
                <a:ea typeface="Calibri Light"/>
                <a:cs typeface="Calibri Light"/>
              </a:rPr>
              <a:t>Malfunctioning vaping devices can also cause injuries and burns.</a:t>
            </a:r>
            <a:endParaRPr lang="en-US" sz="1800" dirty="0">
              <a:solidFill>
                <a:srgbClr val="395496"/>
              </a:solidFill>
              <a:latin typeface="Ubuntu"/>
            </a:endParaRPr>
          </a:p>
          <a:p>
            <a:pPr marL="0" indent="0">
              <a:lnSpc>
                <a:spcPct val="100000"/>
              </a:lnSpc>
              <a:buNone/>
            </a:pPr>
            <a:br>
              <a:rPr lang="en-US" sz="1600" dirty="0">
                <a:ea typeface="+mn-lt"/>
                <a:cs typeface="+mn-lt"/>
              </a:rPr>
            </a:br>
            <a:endParaRPr lang="en-US" sz="1600">
              <a:ea typeface="+mn-lt"/>
              <a:cs typeface="+mn-lt"/>
            </a:endParaRPr>
          </a:p>
          <a:p>
            <a:pPr marL="0" indent="0">
              <a:lnSpc>
                <a:spcPct val="100000"/>
              </a:lnSpc>
              <a:buNone/>
            </a:pPr>
            <a:endParaRPr lang="en-US" sz="1600" b="1">
              <a:solidFill>
                <a:schemeClr val="accent2"/>
              </a:solidFill>
              <a:ea typeface="Calibri"/>
              <a:cs typeface="Calibri"/>
            </a:endParaRPr>
          </a:p>
        </p:txBody>
      </p:sp>
      <p:pic>
        <p:nvPicPr>
          <p:cNvPr id="15" name="Picture 14">
            <a:extLst>
              <a:ext uri="{FF2B5EF4-FFF2-40B4-BE49-F238E27FC236}">
                <a16:creationId xmlns:a16="http://schemas.microsoft.com/office/drawing/2014/main" id="{F06F3E86-1AF5-8DD0-7A4D-C6771F400158}"/>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11" name="TextBox 10">
            <a:extLst>
              <a:ext uri="{FF2B5EF4-FFF2-40B4-BE49-F238E27FC236}">
                <a16:creationId xmlns:a16="http://schemas.microsoft.com/office/drawing/2014/main" id="{7D2F9E02-FBC8-E992-A3C1-518DCC6513CD}"/>
              </a:ext>
            </a:extLst>
          </p:cNvPr>
          <p:cNvSpPr txBox="1"/>
          <p:nvPr/>
        </p:nvSpPr>
        <p:spPr>
          <a:xfrm>
            <a:off x="4076046" y="6387912"/>
            <a:ext cx="760632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tx2"/>
                </a:solidFill>
                <a:latin typeface="Ubuntu"/>
                <a:cs typeface="Calibri"/>
              </a:rPr>
              <a:t>Source: </a:t>
            </a:r>
            <a:r>
              <a:rPr lang="en-US" sz="1400">
                <a:solidFill>
                  <a:schemeClr val="tx2"/>
                </a:solidFill>
                <a:latin typeface="Ubuntu"/>
                <a:ea typeface="+mn-lt"/>
                <a:cs typeface="+mn-lt"/>
                <a:hlinkClick r:id="rId3">
                  <a:extLst>
                    <a:ext uri="{A12FA001-AC4F-418D-AE19-62706E023703}">
                      <ahyp:hlinkClr xmlns:ahyp="http://schemas.microsoft.com/office/drawing/2018/hyperlinkcolor" val="tx"/>
                    </a:ext>
                  </a:extLst>
                </a:hlinkClick>
              </a:rPr>
              <a:t>Information and Guidance on Vaping for Schools in Wales (nhs.wales)</a:t>
            </a:r>
            <a:endParaRPr lang="en-US" sz="1400">
              <a:solidFill>
                <a:schemeClr val="tx2"/>
              </a:solidFill>
              <a:latin typeface="Calibri" panose="020F0502020204030204"/>
              <a:ea typeface="Calibri" panose="020F0502020204030204"/>
              <a:cs typeface="Calibri" panose="020F0502020204030204"/>
              <a:hlinkClick r:id="" action="ppaction://noaction">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293464504"/>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921408"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613148" y="909673"/>
            <a:ext cx="6792837" cy="669925"/>
          </a:xfrm>
        </p:spPr>
        <p:txBody>
          <a:bodyPr>
            <a:normAutofit/>
          </a:bodyPr>
          <a:lstStyle/>
          <a:p>
            <a:r>
              <a:rPr lang="en-US" sz="2800">
                <a:solidFill>
                  <a:schemeClr val="accent1">
                    <a:lumMod val="75000"/>
                  </a:schemeClr>
                </a:solidFill>
                <a:latin typeface="Ubuntu"/>
              </a:rPr>
              <a:t>Vaping devices containing nicotine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616671" y="1753025"/>
            <a:ext cx="5999951" cy="420127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rgbClr val="395496"/>
                </a:solidFill>
                <a:latin typeface="Ubuntu"/>
                <a:ea typeface="Calibri"/>
                <a:cs typeface="Calibri"/>
              </a:rPr>
              <a:t>Nicotine intake from vaping devices can vary and is dependent on a number of product and user characteristics.  It may not always be clear to users when a vape contains nicotine. </a:t>
            </a:r>
            <a:endParaRPr lang="en-US" sz="1800">
              <a:solidFill>
                <a:srgbClr val="395496"/>
              </a:solidFill>
              <a:ea typeface="Calibri" panose="020F0502020204030204"/>
              <a:cs typeface="Calibri" panose="020F0502020204030204"/>
            </a:endParaRPr>
          </a:p>
          <a:p>
            <a:pPr marL="0" indent="0">
              <a:buNone/>
            </a:pPr>
            <a:r>
              <a:rPr lang="en-US" sz="1800" dirty="0">
                <a:solidFill>
                  <a:srgbClr val="395496"/>
                </a:solidFill>
                <a:latin typeface="Ubuntu"/>
                <a:ea typeface="Calibri"/>
                <a:cs typeface="Segoe UI"/>
              </a:rPr>
              <a:t>Symptoms of nicotine intake may include:</a:t>
            </a:r>
          </a:p>
          <a:p>
            <a:pPr>
              <a:buFont typeface="Arial,Sans-Serif"/>
              <a:buChar char="•"/>
            </a:pPr>
            <a:r>
              <a:rPr lang="en-US" sz="1800" dirty="0">
                <a:solidFill>
                  <a:srgbClr val="395496"/>
                </a:solidFill>
                <a:latin typeface="Ubuntu"/>
                <a:ea typeface="Calibri"/>
                <a:cs typeface="Arial"/>
              </a:rPr>
              <a:t>Headache</a:t>
            </a:r>
          </a:p>
          <a:p>
            <a:pPr>
              <a:buFont typeface="Arial,Sans-Serif"/>
              <a:buChar char="•"/>
            </a:pPr>
            <a:r>
              <a:rPr lang="en-US" sz="1800" dirty="0">
                <a:solidFill>
                  <a:srgbClr val="395496"/>
                </a:solidFill>
                <a:latin typeface="Ubuntu"/>
                <a:ea typeface="Calibri"/>
                <a:cs typeface="Arial"/>
              </a:rPr>
              <a:t>Cough</a:t>
            </a:r>
          </a:p>
          <a:p>
            <a:pPr>
              <a:buFont typeface="Arial,Sans-Serif"/>
              <a:buChar char="•"/>
            </a:pPr>
            <a:r>
              <a:rPr lang="en-US" sz="1800" dirty="0">
                <a:solidFill>
                  <a:srgbClr val="395496"/>
                </a:solidFill>
                <a:latin typeface="Ubuntu"/>
                <a:ea typeface="Calibri"/>
                <a:cs typeface="Arial"/>
              </a:rPr>
              <a:t>Throat irritation </a:t>
            </a:r>
          </a:p>
          <a:p>
            <a:pPr>
              <a:buFont typeface="Arial,Sans-Serif"/>
              <a:buChar char="•"/>
            </a:pPr>
            <a:r>
              <a:rPr lang="en-US" sz="1800" dirty="0">
                <a:solidFill>
                  <a:srgbClr val="395496"/>
                </a:solidFill>
                <a:latin typeface="Ubuntu"/>
                <a:ea typeface="Calibri"/>
                <a:cs typeface="Arial"/>
              </a:rPr>
              <a:t>Dizziness </a:t>
            </a:r>
          </a:p>
          <a:p>
            <a:pPr>
              <a:buFont typeface="Arial,Sans-Serif"/>
              <a:buChar char="•"/>
            </a:pPr>
            <a:r>
              <a:rPr lang="en-US" sz="1800" dirty="0">
                <a:solidFill>
                  <a:srgbClr val="395496"/>
                </a:solidFill>
                <a:latin typeface="Ubuntu"/>
                <a:ea typeface="Calibri"/>
                <a:cs typeface="Arial"/>
              </a:rPr>
              <a:t>Nausea </a:t>
            </a:r>
          </a:p>
          <a:p>
            <a:pPr marL="0" indent="0">
              <a:buNone/>
            </a:pPr>
            <a:r>
              <a:rPr lang="en-US" sz="1800" dirty="0">
                <a:solidFill>
                  <a:srgbClr val="395496"/>
                </a:solidFill>
                <a:latin typeface="Ubuntu"/>
                <a:ea typeface="Calibri"/>
                <a:cs typeface="Arial"/>
              </a:rPr>
              <a:t>If you are not used to taking nicotine, you may also feel:</a:t>
            </a:r>
          </a:p>
          <a:p>
            <a:pPr marL="0" indent="0">
              <a:buNone/>
            </a:pPr>
            <a:r>
              <a:rPr lang="en-US" sz="1800" dirty="0">
                <a:solidFill>
                  <a:srgbClr val="395496"/>
                </a:solidFill>
                <a:latin typeface="Ubuntu"/>
                <a:ea typeface="Calibri"/>
                <a:cs typeface="Arial"/>
              </a:rPr>
              <a:t>Dizziness, headache, racing heart, nausea/possible vomiting, stomach cramps, weakness </a:t>
            </a: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sp>
        <p:nvSpPr>
          <p:cNvPr id="11" name="Rounded Rectangle 3">
            <a:extLst>
              <a:ext uri="{FF2B5EF4-FFF2-40B4-BE49-F238E27FC236}">
                <a16:creationId xmlns:a16="http://schemas.microsoft.com/office/drawing/2014/main" id="{576A490A-DC61-7E82-0FC2-D0CC1F8A5723}"/>
              </a:ext>
            </a:extLst>
          </p:cNvPr>
          <p:cNvSpPr/>
          <p:nvPr/>
        </p:nvSpPr>
        <p:spPr>
          <a:xfrm>
            <a:off x="7024102" y="1749057"/>
            <a:ext cx="4452131" cy="3562681"/>
          </a:xfrm>
          <a:prstGeom prst="roundRect">
            <a:avLst>
              <a:gd name="adj" fmla="val 10206"/>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lvl="0" rtl="0"/>
            <a:r>
              <a:rPr lang="en-US" sz="1600" baseline="0">
                <a:solidFill>
                  <a:srgbClr val="0CF2B1"/>
                </a:solidFill>
                <a:latin typeface="Ubuntu"/>
                <a:ea typeface="Arial"/>
                <a:cs typeface="Arial"/>
              </a:rPr>
              <a:t>Nicotine exposure from vaping tends to increase when</a:t>
            </a:r>
            <a:r>
              <a:rPr lang="en-US" sz="1600">
                <a:solidFill>
                  <a:srgbClr val="0CF2B1"/>
                </a:solidFill>
                <a:latin typeface="Ubuntu"/>
                <a:ea typeface="Arial"/>
                <a:cs typeface="Arial"/>
              </a:rPr>
              <a:t>​</a:t>
            </a:r>
            <a:endParaRPr lang="en-US" sz="1600">
              <a:latin typeface="Ubuntu"/>
            </a:endParaRPr>
          </a:p>
          <a:p>
            <a:pPr marL="285750" indent="-285750">
              <a:buFont typeface="Arial,Sans-Serif"/>
              <a:buChar char="•"/>
            </a:pPr>
            <a:endParaRPr lang="en-US" sz="1600">
              <a:solidFill>
                <a:srgbClr val="0CF2B1"/>
              </a:solidFill>
              <a:latin typeface="Ubuntu"/>
              <a:ea typeface="Arial"/>
              <a:cs typeface="Arial"/>
            </a:endParaRPr>
          </a:p>
          <a:p>
            <a:pPr marL="285750" indent="-285750" rtl="0">
              <a:buFont typeface="Arial,Sans-Serif"/>
              <a:buChar char="•"/>
            </a:pPr>
            <a:r>
              <a:rPr lang="en-US" sz="1600" baseline="0">
                <a:solidFill>
                  <a:srgbClr val="0CF2B1"/>
                </a:solidFill>
                <a:latin typeface="Ubuntu"/>
                <a:ea typeface="Arial"/>
                <a:cs typeface="Arial"/>
              </a:rPr>
              <a:t>Using e-liquids with higher nicotine concentration </a:t>
            </a:r>
            <a:r>
              <a:rPr lang="en-US" sz="1600">
                <a:solidFill>
                  <a:srgbClr val="0CF2B1"/>
                </a:solidFill>
                <a:latin typeface="Ubuntu"/>
                <a:ea typeface="Arial"/>
                <a:cs typeface="Arial"/>
              </a:rPr>
              <a:t>​</a:t>
            </a:r>
          </a:p>
          <a:p>
            <a:pPr marL="285750" indent="-285750" rtl="0">
              <a:buFont typeface="Arial,Sans-Serif"/>
              <a:buChar char="•"/>
            </a:pPr>
            <a:r>
              <a:rPr lang="en-US" sz="1600" baseline="0">
                <a:solidFill>
                  <a:srgbClr val="0CF2B1"/>
                </a:solidFill>
                <a:latin typeface="Ubuntu"/>
                <a:ea typeface="Arial"/>
                <a:cs typeface="Arial"/>
              </a:rPr>
              <a:t>Using tank or modular type vaping devices which provide more exposure than disposable models </a:t>
            </a:r>
            <a:r>
              <a:rPr lang="en-US" sz="1600">
                <a:solidFill>
                  <a:srgbClr val="0CF2B1"/>
                </a:solidFill>
                <a:latin typeface="Ubuntu"/>
                <a:ea typeface="Arial"/>
                <a:cs typeface="Arial"/>
              </a:rPr>
              <a:t>​</a:t>
            </a:r>
          </a:p>
          <a:p>
            <a:pPr marL="285750" indent="-285750" rtl="0">
              <a:buFont typeface="Arial,Sans-Serif"/>
              <a:buChar char="•"/>
            </a:pPr>
            <a:r>
              <a:rPr lang="en-US" sz="1600" baseline="0">
                <a:solidFill>
                  <a:srgbClr val="0CF2B1"/>
                </a:solidFill>
                <a:latin typeface="Ubuntu"/>
                <a:ea typeface="Arial"/>
                <a:cs typeface="Arial"/>
              </a:rPr>
              <a:t>People have been vaping for longer, as they have more effective 'puffing </a:t>
            </a:r>
            <a:r>
              <a:rPr lang="en-US" sz="1600" baseline="0" err="1">
                <a:solidFill>
                  <a:srgbClr val="0CF2B1"/>
                </a:solidFill>
                <a:latin typeface="Ubuntu"/>
                <a:ea typeface="Arial"/>
                <a:cs typeface="Arial"/>
              </a:rPr>
              <a:t>behaviour</a:t>
            </a:r>
            <a:r>
              <a:rPr lang="en-US" sz="1600" baseline="0">
                <a:solidFill>
                  <a:srgbClr val="0CF2B1"/>
                </a:solidFill>
                <a:latin typeface="Ubuntu"/>
                <a:ea typeface="Arial"/>
                <a:cs typeface="Arial"/>
              </a:rPr>
              <a:t>' (for example puffing more frequently or taking longer puffs )</a:t>
            </a:r>
            <a:endParaRPr lang="en-US" sz="1600">
              <a:solidFill>
                <a:srgbClr val="0CF2B1"/>
              </a:solidFill>
              <a:latin typeface="Ubuntu"/>
              <a:ea typeface="Calibri"/>
              <a:cs typeface="Calibri"/>
            </a:endParaRPr>
          </a:p>
        </p:txBody>
      </p:sp>
    </p:spTree>
    <p:extLst>
      <p:ext uri="{BB962C8B-B14F-4D97-AF65-F5344CB8AC3E}">
        <p14:creationId xmlns:p14="http://schemas.microsoft.com/office/powerpoint/2010/main" val="69852489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827656" y="909673"/>
            <a:ext cx="6792837" cy="669925"/>
          </a:xfrm>
        </p:spPr>
        <p:txBody>
          <a:bodyPr>
            <a:normAutofit/>
          </a:bodyPr>
          <a:lstStyle/>
          <a:p>
            <a:r>
              <a:rPr lang="en-US" sz="2800">
                <a:solidFill>
                  <a:schemeClr val="accent1">
                    <a:lumMod val="75000"/>
                  </a:schemeClr>
                </a:solidFill>
                <a:latin typeface="Ubuntu"/>
              </a:rPr>
              <a:t>Vaping devices containing nicotine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790370" y="1694435"/>
            <a:ext cx="10151440" cy="383653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rgbClr val="395496"/>
                </a:solidFill>
                <a:latin typeface="Ubuntu"/>
                <a:ea typeface="Calibri"/>
                <a:cs typeface="Calibri"/>
              </a:rPr>
              <a:t>People who use nicotine regularly build up a tolerance to the immediate short-term effects so they might feel a more intense relief from the discomfort of withdrawal when they vape. </a:t>
            </a:r>
            <a:endParaRPr lang="en-US" sz="1800">
              <a:solidFill>
                <a:srgbClr val="395496"/>
              </a:solidFill>
              <a:ea typeface="Calibri" panose="020F0502020204030204"/>
              <a:cs typeface="Calibri" panose="020F0502020204030204"/>
            </a:endParaRPr>
          </a:p>
          <a:p>
            <a:pPr marL="0" indent="0">
              <a:buNone/>
            </a:pPr>
            <a:r>
              <a:rPr lang="en-US" sz="1800">
                <a:solidFill>
                  <a:srgbClr val="395496"/>
                </a:solidFill>
                <a:latin typeface="Ubuntu"/>
                <a:ea typeface="Calibri"/>
                <a:cs typeface="Calibri"/>
              </a:rPr>
              <a:t>Higher tolerance will mean more nicotine is required to deliver the same sensation. This can result in nicotine dependance or addiction.</a:t>
            </a:r>
          </a:p>
          <a:p>
            <a:pPr marL="0" indent="0">
              <a:buNone/>
            </a:pPr>
            <a:r>
              <a:rPr lang="en-US" sz="1800">
                <a:solidFill>
                  <a:srgbClr val="395496"/>
                </a:solidFill>
                <a:latin typeface="Ubuntu"/>
                <a:ea typeface="Calibri"/>
                <a:cs typeface="Calibri"/>
              </a:rPr>
              <a:t>Signs and symptoms of nicotine dependency may include: </a:t>
            </a:r>
          </a:p>
          <a:p>
            <a:pPr marL="630555" lvl="1" indent="-173355"/>
            <a:r>
              <a:rPr lang="en-US" sz="1800" dirty="0">
                <a:solidFill>
                  <a:srgbClr val="395496"/>
                </a:solidFill>
                <a:latin typeface="Ubuntu"/>
                <a:ea typeface="Calibri"/>
                <a:cs typeface="Calibri"/>
              </a:rPr>
              <a:t>cravings</a:t>
            </a:r>
          </a:p>
          <a:p>
            <a:pPr marL="630555" lvl="1" indent="-173355"/>
            <a:r>
              <a:rPr lang="en-US" sz="1800" dirty="0">
                <a:solidFill>
                  <a:srgbClr val="395496"/>
                </a:solidFill>
                <a:latin typeface="Ubuntu"/>
                <a:ea typeface="Calibri"/>
                <a:cs typeface="Calibri"/>
              </a:rPr>
              <a:t>mood changes</a:t>
            </a:r>
          </a:p>
          <a:p>
            <a:pPr marL="630555" lvl="1" indent="-173355"/>
            <a:r>
              <a:rPr lang="en-US" sz="1800" dirty="0">
                <a:solidFill>
                  <a:srgbClr val="395496"/>
                </a:solidFill>
                <a:latin typeface="Ubuntu"/>
                <a:ea typeface="Calibri"/>
                <a:cs typeface="Calibri"/>
              </a:rPr>
              <a:t>irritability</a:t>
            </a:r>
          </a:p>
          <a:p>
            <a:pPr marL="630555" lvl="1" indent="-173355"/>
            <a:r>
              <a:rPr lang="en-US" sz="1800" dirty="0">
                <a:solidFill>
                  <a:srgbClr val="395496"/>
                </a:solidFill>
                <a:latin typeface="Ubuntu"/>
                <a:ea typeface="Calibri"/>
                <a:cs typeface="Calibri"/>
              </a:rPr>
              <a:t>poor behavior</a:t>
            </a:r>
          </a:p>
          <a:p>
            <a:pPr marL="630555" lvl="1" indent="-173355"/>
            <a:r>
              <a:rPr lang="en-US" sz="1800" dirty="0">
                <a:solidFill>
                  <a:srgbClr val="395496"/>
                </a:solidFill>
                <a:latin typeface="Ubuntu"/>
                <a:ea typeface="Calibri"/>
                <a:cs typeface="Calibri"/>
              </a:rPr>
              <a:t>hyperactivity </a:t>
            </a:r>
          </a:p>
          <a:p>
            <a:pPr marL="630555" lvl="1" indent="-173355"/>
            <a:r>
              <a:rPr lang="en-US" sz="1800" dirty="0">
                <a:solidFill>
                  <a:srgbClr val="395496"/>
                </a:solidFill>
                <a:latin typeface="Ubuntu"/>
                <a:ea typeface="Calibri"/>
                <a:cs typeface="Calibri"/>
              </a:rPr>
              <a:t>finding it hard to stop vaping</a:t>
            </a:r>
            <a:endParaRPr lang="en-US" sz="1800" dirty="0">
              <a:solidFill>
                <a:srgbClr val="395496"/>
              </a:solidFill>
              <a:latin typeface="Ubuntu"/>
            </a:endParaRPr>
          </a:p>
          <a:p>
            <a:pPr marL="0" indent="0">
              <a:buNone/>
            </a:pPr>
            <a:endParaRPr lang="en-US" sz="1800">
              <a:solidFill>
                <a:schemeClr val="tx2"/>
              </a:solidFill>
              <a:latin typeface="Ubuntu"/>
              <a:ea typeface="Calibri"/>
              <a:cs typeface="Arial"/>
            </a:endParaRPr>
          </a:p>
          <a:p>
            <a:pPr marL="0" indent="0">
              <a:buNone/>
            </a:pPr>
            <a:endParaRPr lang="en-US" sz="1800">
              <a:solidFill>
                <a:srgbClr val="44546A"/>
              </a:solidFill>
              <a:latin typeface="Ubuntu"/>
              <a:ea typeface="Calibri"/>
              <a:cs typeface="Arial"/>
            </a:endParaRPr>
          </a:p>
          <a:p>
            <a:pPr marL="0" indent="0">
              <a:buNone/>
            </a:pPr>
            <a:endParaRPr lang="en-US" sz="1800">
              <a:solidFill>
                <a:srgbClr val="2F5496"/>
              </a:solidFill>
              <a:ea typeface="Calibri"/>
              <a:cs typeface="Calibri"/>
            </a:endParaRPr>
          </a:p>
          <a:p>
            <a:pPr marL="0" indent="0">
              <a:buNone/>
            </a:pPr>
            <a:endParaRPr lang="en-US" sz="1800">
              <a:solidFill>
                <a:srgbClr val="2F5496"/>
              </a:solidFill>
              <a:ea typeface="Calibri"/>
              <a:cs typeface="Calibri"/>
            </a:endParaRPr>
          </a:p>
        </p:txBody>
      </p:sp>
      <p:sp>
        <p:nvSpPr>
          <p:cNvPr id="11" name="Rounded Rectangle 3">
            <a:extLst>
              <a:ext uri="{FF2B5EF4-FFF2-40B4-BE49-F238E27FC236}">
                <a16:creationId xmlns:a16="http://schemas.microsoft.com/office/drawing/2014/main" id="{576A490A-DC61-7E82-0FC2-D0CC1F8A5723}"/>
              </a:ext>
            </a:extLst>
          </p:cNvPr>
          <p:cNvSpPr/>
          <p:nvPr/>
        </p:nvSpPr>
        <p:spPr>
          <a:xfrm>
            <a:off x="801743" y="5293189"/>
            <a:ext cx="10089070" cy="893720"/>
          </a:xfrm>
          <a:prstGeom prst="roundRect">
            <a:avLst>
              <a:gd name="adj" fmla="val 10206"/>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a:solidFill>
                  <a:srgbClr val="0CF2B1"/>
                </a:solidFill>
                <a:latin typeface="Ubuntu"/>
                <a:ea typeface="Calibri"/>
                <a:cs typeface="Arial"/>
              </a:rPr>
              <a:t>Further research is needed to increase our understanding of the potential short-and long-term health effects of nicotine for children and young people.</a:t>
            </a:r>
            <a:endParaRPr lang="en-US"/>
          </a:p>
        </p:txBody>
      </p:sp>
    </p:spTree>
    <p:extLst>
      <p:ext uri="{BB962C8B-B14F-4D97-AF65-F5344CB8AC3E}">
        <p14:creationId xmlns:p14="http://schemas.microsoft.com/office/powerpoint/2010/main" val="31624651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827656" y="810712"/>
            <a:ext cx="8960083" cy="669925"/>
          </a:xfrm>
        </p:spPr>
        <p:txBody>
          <a:bodyPr>
            <a:normAutofit/>
          </a:bodyPr>
          <a:lstStyle/>
          <a:p>
            <a:r>
              <a:rPr lang="en-US" sz="2800">
                <a:solidFill>
                  <a:schemeClr val="accent1">
                    <a:lumMod val="75000"/>
                  </a:schemeClr>
                </a:solidFill>
                <a:latin typeface="Ubuntu"/>
              </a:rPr>
              <a:t>Vaping and use of other health harming substances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824489" y="1835492"/>
            <a:ext cx="6129715" cy="42096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rgbClr val="395496"/>
                </a:solidFill>
                <a:latin typeface="Ubuntu"/>
                <a:ea typeface="Calibri"/>
                <a:cs typeface="Calibri"/>
              </a:rPr>
              <a:t>Most young people </a:t>
            </a:r>
            <a:r>
              <a:rPr lang="en-US" sz="1800" b="1" u="sng">
                <a:solidFill>
                  <a:srgbClr val="395496"/>
                </a:solidFill>
                <a:latin typeface="Ubuntu"/>
                <a:ea typeface="Calibri"/>
                <a:cs typeface="Calibri"/>
              </a:rPr>
              <a:t>do not</a:t>
            </a:r>
            <a:r>
              <a:rPr lang="en-US" sz="1800">
                <a:solidFill>
                  <a:srgbClr val="395496"/>
                </a:solidFill>
                <a:latin typeface="Ubuntu"/>
                <a:ea typeface="Calibri"/>
                <a:cs typeface="Calibri"/>
              </a:rPr>
              <a:t> vape or smoke. </a:t>
            </a:r>
            <a:endParaRPr lang="en-US"/>
          </a:p>
          <a:p>
            <a:pPr marL="0" indent="0">
              <a:buNone/>
            </a:pPr>
            <a:r>
              <a:rPr lang="en-US" sz="1800">
                <a:solidFill>
                  <a:srgbClr val="395496"/>
                </a:solidFill>
                <a:latin typeface="Ubuntu"/>
                <a:ea typeface="Calibri"/>
                <a:cs typeface="Calibri"/>
              </a:rPr>
              <a:t>Most young people who vape </a:t>
            </a:r>
            <a:r>
              <a:rPr lang="en-US" sz="1800" b="1" u="sng">
                <a:solidFill>
                  <a:srgbClr val="395496"/>
                </a:solidFill>
                <a:latin typeface="Ubuntu"/>
                <a:ea typeface="Calibri"/>
                <a:cs typeface="Calibri"/>
              </a:rPr>
              <a:t>do not</a:t>
            </a:r>
            <a:r>
              <a:rPr lang="en-US" sz="1800">
                <a:solidFill>
                  <a:srgbClr val="395496"/>
                </a:solidFill>
                <a:latin typeface="Ubuntu"/>
                <a:ea typeface="Calibri"/>
                <a:cs typeface="Calibri"/>
              </a:rPr>
              <a:t> smoke or use other substances. </a:t>
            </a:r>
          </a:p>
          <a:p>
            <a:pPr marL="0" indent="0">
              <a:buNone/>
            </a:pPr>
            <a:endParaRPr lang="en-US" sz="1800">
              <a:solidFill>
                <a:srgbClr val="395496"/>
              </a:solidFill>
              <a:latin typeface="Ubuntu"/>
              <a:ea typeface="Calibri"/>
              <a:cs typeface="Calibri"/>
            </a:endParaRPr>
          </a:p>
          <a:p>
            <a:pPr marL="0" indent="0">
              <a:buNone/>
            </a:pPr>
            <a:r>
              <a:rPr lang="en-US" sz="1800" b="1" dirty="0">
                <a:solidFill>
                  <a:srgbClr val="395496"/>
                </a:solidFill>
                <a:latin typeface="Ubuntu"/>
                <a:ea typeface="Calibri"/>
                <a:cs typeface="Calibri"/>
              </a:rPr>
              <a:t>However</a:t>
            </a:r>
          </a:p>
          <a:p>
            <a:pPr marL="0" indent="0">
              <a:buNone/>
            </a:pPr>
            <a:r>
              <a:rPr lang="en-US" sz="1800">
                <a:solidFill>
                  <a:srgbClr val="395496"/>
                </a:solidFill>
                <a:latin typeface="Ubuntu"/>
                <a:ea typeface="Calibri"/>
                <a:cs typeface="Calibri"/>
              </a:rPr>
              <a:t>Long-term studies have found that young people who start vaping are more likely to also start tobacco smoking and become regular smokers than those who have not used vapes. </a:t>
            </a:r>
            <a:r>
              <a:rPr lang="en-US" sz="1800" b="1">
                <a:solidFill>
                  <a:srgbClr val="395496"/>
                </a:solidFill>
                <a:latin typeface="Ubuntu"/>
                <a:ea typeface="Calibri"/>
                <a:cs typeface="Calibri"/>
              </a:rPr>
              <a:t>Smoking is incredibly harmful and is the greatest cause of disease in Wales.</a:t>
            </a:r>
          </a:p>
          <a:p>
            <a:pPr marL="0" indent="0">
              <a:buNone/>
            </a:pPr>
            <a:r>
              <a:rPr lang="en-US" sz="1800">
                <a:solidFill>
                  <a:srgbClr val="395496"/>
                </a:solidFill>
                <a:latin typeface="Ubuntu"/>
                <a:ea typeface="Calibri"/>
                <a:cs typeface="Calibri"/>
              </a:rPr>
              <a:t>There is also emerging evidence that suggests young people who vape are at an increased risk of addiction to other illegal and health harming substances in the future. </a:t>
            </a:r>
            <a:endParaRPr lang="en-US" sz="1800">
              <a:solidFill>
                <a:srgbClr val="395496"/>
              </a:solidFill>
              <a:latin typeface="Ubuntu"/>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ea typeface="Calibri"/>
              <a:cs typeface="Calibri"/>
            </a:endParaRPr>
          </a:p>
          <a:p>
            <a:pPr marL="0" indent="0">
              <a:buNone/>
            </a:pPr>
            <a:endParaRPr lang="en-US" sz="2600">
              <a:solidFill>
                <a:srgbClr val="2F5496"/>
              </a:solidFill>
              <a:ea typeface="Calibri"/>
              <a:cs typeface="Calibri"/>
            </a:endParaRPr>
          </a:p>
        </p:txBody>
      </p:sp>
      <p:pic>
        <p:nvPicPr>
          <p:cNvPr id="4" name="Picture Placeholder 6" descr="A cigarette and a cigarette on a bamboo mat&#10;&#10;Description automatically generated">
            <a:extLst>
              <a:ext uri="{FF2B5EF4-FFF2-40B4-BE49-F238E27FC236}">
                <a16:creationId xmlns:a16="http://schemas.microsoft.com/office/drawing/2014/main" id="{76E637DC-940E-3602-9998-93790EFAE796}"/>
              </a:ext>
            </a:extLst>
          </p:cNvPr>
          <p:cNvPicPr>
            <a:picLocks noGrp="1" noChangeAspect="1"/>
          </p:cNvPicPr>
          <p:nvPr>
            <p:ph type="pic" sz="quarter" idx="14"/>
          </p:nvPr>
        </p:nvPicPr>
        <p:blipFill rotWithShape="1">
          <a:blip r:embed="rId3"/>
          <a:srcRect t="14754" r="-274" b="5464"/>
          <a:stretch/>
        </p:blipFill>
        <p:spPr>
          <a:xfrm>
            <a:off x="7719662" y="1719181"/>
            <a:ext cx="3629417" cy="4330975"/>
          </a:xfrm>
        </p:spPr>
      </p:pic>
    </p:spTree>
    <p:extLst>
      <p:ext uri="{BB962C8B-B14F-4D97-AF65-F5344CB8AC3E}">
        <p14:creationId xmlns:p14="http://schemas.microsoft.com/office/powerpoint/2010/main" val="2582026770"/>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708763" y="1049054"/>
            <a:ext cx="8960083" cy="669925"/>
          </a:xfrm>
        </p:spPr>
        <p:txBody>
          <a:bodyPr>
            <a:normAutofit/>
          </a:bodyPr>
          <a:lstStyle/>
          <a:p>
            <a:r>
              <a:rPr lang="en-US" sz="2800">
                <a:solidFill>
                  <a:schemeClr val="accent1">
                    <a:lumMod val="75000"/>
                  </a:schemeClr>
                </a:solidFill>
                <a:latin typeface="Ubuntu"/>
              </a:rPr>
              <a:t>Vaping and other substances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703923" y="2149937"/>
            <a:ext cx="9602412" cy="307730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solidFill>
                  <a:srgbClr val="395496"/>
                </a:solidFill>
                <a:latin typeface="Ubuntu"/>
                <a:ea typeface="Calibri"/>
                <a:cs typeface="Calibri"/>
              </a:rPr>
              <a:t>Research in Wales has found a range of substances, including cannabis-based substances, present in vaping devices.</a:t>
            </a:r>
            <a:endParaRPr lang="en-US"/>
          </a:p>
          <a:p>
            <a:pPr marL="0" indent="0">
              <a:buNone/>
            </a:pPr>
            <a:r>
              <a:rPr lang="en-US" sz="2000" dirty="0">
                <a:solidFill>
                  <a:srgbClr val="395496"/>
                </a:solidFill>
                <a:latin typeface="Ubuntu"/>
                <a:ea typeface="Calibri"/>
                <a:cs typeface="Calibri"/>
              </a:rPr>
              <a:t>There are concerns around the potential use of vapes to consume cannabis or other synthetic cannabinoid substances as the nicotine consumed through vaping devices can enhance the addictive properties of these substances.</a:t>
            </a:r>
          </a:p>
          <a:p>
            <a:pPr marL="0" indent="0">
              <a:buNone/>
            </a:pPr>
            <a:r>
              <a:rPr lang="en-US" sz="2000" dirty="0">
                <a:solidFill>
                  <a:srgbClr val="395496"/>
                </a:solidFill>
                <a:latin typeface="Ubuntu"/>
                <a:ea typeface="Calibri"/>
                <a:cs typeface="Calibri"/>
              </a:rPr>
              <a:t>A young person may not be able to detect if a vape contains cannabis or other substances.</a:t>
            </a:r>
          </a:p>
          <a:p>
            <a:pPr marL="0" indent="0">
              <a:buNone/>
            </a:pPr>
            <a:r>
              <a:rPr lang="en-US" sz="2000" dirty="0">
                <a:solidFill>
                  <a:srgbClr val="395496"/>
                </a:solidFill>
                <a:latin typeface="Ubuntu"/>
                <a:ea typeface="Calibri"/>
                <a:cs typeface="Calibri"/>
              </a:rPr>
              <a:t>For information and support on the harms of illegal substances available via </a:t>
            </a:r>
            <a:r>
              <a:rPr lang="en-US" sz="2000" b="1" dirty="0">
                <a:solidFill>
                  <a:srgbClr val="395496"/>
                </a:solidFill>
                <a:latin typeface="Ubuntu"/>
                <a:ea typeface="Calibri"/>
                <a:cs typeface="Calibri"/>
                <a:hlinkClick r:id="rId3">
                  <a:extLst>
                    <a:ext uri="{A12FA001-AC4F-418D-AE19-62706E023703}">
                      <ahyp:hlinkClr xmlns:ahyp="http://schemas.microsoft.com/office/drawing/2018/hyperlinkcolor" val="tx"/>
                    </a:ext>
                  </a:extLst>
                </a:hlinkClick>
              </a:rPr>
              <a:t>DAN 24/7</a:t>
            </a:r>
            <a:r>
              <a:rPr lang="en-US" sz="2000" b="1" dirty="0">
                <a:solidFill>
                  <a:srgbClr val="395496"/>
                </a:solidFill>
                <a:latin typeface="Ubuntu"/>
                <a:ea typeface="Calibri"/>
                <a:cs typeface="Calibri"/>
              </a:rPr>
              <a:t>.</a:t>
            </a:r>
            <a:endParaRPr lang="en-US" sz="2000" b="1" dirty="0">
              <a:solidFill>
                <a:srgbClr val="395496"/>
              </a:solidFill>
              <a:latin typeface="Ubuntu"/>
            </a:endParaRPr>
          </a:p>
          <a:p>
            <a:pPr marL="0" indent="0">
              <a:buNone/>
            </a:pPr>
            <a:endParaRPr lang="en-US" sz="1600">
              <a:solidFill>
                <a:srgbClr val="44546A"/>
              </a:solidFill>
              <a:latin typeface="Ubuntu"/>
              <a:ea typeface="Calibri"/>
              <a:cs typeface="Arial"/>
            </a:endParaRPr>
          </a:p>
          <a:p>
            <a:pPr marL="0" indent="0">
              <a:buNone/>
            </a:pPr>
            <a:endParaRPr lang="en-US" sz="2600">
              <a:solidFill>
                <a:srgbClr val="2F5496"/>
              </a:solidFill>
              <a:latin typeface="Calibri" panose="020F0502020204030204"/>
              <a:ea typeface="Calibri"/>
              <a:cs typeface="Calibri"/>
            </a:endParaRPr>
          </a:p>
          <a:p>
            <a:pPr marL="0" indent="0">
              <a:buNone/>
            </a:pPr>
            <a:endParaRPr lang="en-US" sz="2600">
              <a:solidFill>
                <a:srgbClr val="2F5496"/>
              </a:solidFill>
              <a:ea typeface="Calibri"/>
              <a:cs typeface="Calibri"/>
            </a:endParaRPr>
          </a:p>
        </p:txBody>
      </p:sp>
    </p:spTree>
    <p:extLst>
      <p:ext uri="{BB962C8B-B14F-4D97-AF65-F5344CB8AC3E}">
        <p14:creationId xmlns:p14="http://schemas.microsoft.com/office/powerpoint/2010/main" val="1621486112"/>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BF6FE23-41C9-F687-A1CE-4FF0D6BA744A}"/>
              </a:ext>
            </a:extLst>
          </p:cNvPr>
          <p:cNvPicPr>
            <a:picLocks noChangeAspect="1"/>
          </p:cNvPicPr>
          <p:nvPr/>
        </p:nvPicPr>
        <p:blipFill rotWithShape="1">
          <a:blip r:embed="rId2"/>
          <a:srcRect b="34365"/>
          <a:stretch/>
        </p:blipFill>
        <p:spPr>
          <a:xfrm>
            <a:off x="8803352" y="4634836"/>
            <a:ext cx="3010823" cy="2223164"/>
          </a:xfrm>
          <a:prstGeom prst="rect">
            <a:avLst/>
          </a:prstGeom>
        </p:spPr>
      </p:pic>
      <p:sp>
        <p:nvSpPr>
          <p:cNvPr id="9" name="Text Placeholder 5">
            <a:extLst>
              <a:ext uri="{FF2B5EF4-FFF2-40B4-BE49-F238E27FC236}">
                <a16:creationId xmlns:a16="http://schemas.microsoft.com/office/drawing/2014/main" id="{CF37B3BE-257C-F641-ECE9-7A15AEFE360E}"/>
              </a:ext>
            </a:extLst>
          </p:cNvPr>
          <p:cNvSpPr>
            <a:spLocks noGrp="1"/>
          </p:cNvSpPr>
          <p:nvPr>
            <p:ph type="body" sz="quarter" idx="11"/>
          </p:nvPr>
        </p:nvSpPr>
        <p:spPr>
          <a:xfrm>
            <a:off x="718799" y="790920"/>
            <a:ext cx="8960083" cy="669925"/>
          </a:xfrm>
        </p:spPr>
        <p:txBody>
          <a:bodyPr>
            <a:normAutofit/>
          </a:bodyPr>
          <a:lstStyle/>
          <a:p>
            <a:r>
              <a:rPr lang="en-US" sz="2800">
                <a:solidFill>
                  <a:srgbClr val="395496"/>
                </a:solidFill>
                <a:latin typeface="Ubuntu"/>
              </a:rPr>
              <a:t>Mental Health and Emotional Well-being </a:t>
            </a:r>
          </a:p>
        </p:txBody>
      </p:sp>
      <p:sp>
        <p:nvSpPr>
          <p:cNvPr id="13" name="Content Placeholder 2">
            <a:extLst>
              <a:ext uri="{FF2B5EF4-FFF2-40B4-BE49-F238E27FC236}">
                <a16:creationId xmlns:a16="http://schemas.microsoft.com/office/drawing/2014/main" id="{91E3F490-077C-F923-029F-EAD2A710DA4F}"/>
              </a:ext>
            </a:extLst>
          </p:cNvPr>
          <p:cNvSpPr>
            <a:spLocks noGrp="1"/>
          </p:cNvSpPr>
          <p:nvPr/>
        </p:nvSpPr>
        <p:spPr>
          <a:xfrm>
            <a:off x="715632" y="1568297"/>
            <a:ext cx="6480260" cy="48535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600">
                <a:solidFill>
                  <a:srgbClr val="395496"/>
                </a:solidFill>
                <a:latin typeface="Ubuntu"/>
                <a:ea typeface="Calibri"/>
                <a:cs typeface="Calibri"/>
              </a:rPr>
              <a:t>Vaping can lead to dependence on nicotine. Dependence on nicotine can negatively affect mental health and well-being and can be disruptive to life and learning. </a:t>
            </a:r>
            <a:endParaRPr lang="en-US" sz="1600">
              <a:solidFill>
                <a:srgbClr val="395496"/>
              </a:solidFill>
              <a:latin typeface="Ubuntu"/>
              <a:ea typeface="Calibri"/>
              <a:cs typeface="Calibri"/>
            </a:endParaRPr>
          </a:p>
          <a:p>
            <a:pPr>
              <a:spcBef>
                <a:spcPts val="0"/>
              </a:spcBef>
              <a:buFont typeface="Arial"/>
              <a:buChar char="•"/>
            </a:pPr>
            <a:endParaRPr lang="en-GB" sz="1600">
              <a:solidFill>
                <a:srgbClr val="395496"/>
              </a:solidFill>
              <a:latin typeface="Ubuntu"/>
              <a:ea typeface="Calibri"/>
              <a:cs typeface="Calibri"/>
            </a:endParaRPr>
          </a:p>
          <a:p>
            <a:pPr marL="0" indent="0">
              <a:spcBef>
                <a:spcPts val="0"/>
              </a:spcBef>
              <a:buNone/>
            </a:pPr>
            <a:r>
              <a:rPr lang="en-GB" sz="1600" dirty="0">
                <a:solidFill>
                  <a:srgbClr val="395496"/>
                </a:solidFill>
                <a:latin typeface="Ubuntu"/>
                <a:ea typeface="Calibri"/>
                <a:cs typeface="Calibri"/>
              </a:rPr>
              <a:t>It is a misconception that vaping reduces stress and anxiety. In fact, young people who vape for stress relief report having higher stress levels than young people who don't vape.</a:t>
            </a:r>
            <a:endParaRPr lang="en-US" sz="1600" dirty="0">
              <a:solidFill>
                <a:srgbClr val="395496"/>
              </a:solidFill>
              <a:latin typeface="Ubuntu"/>
              <a:ea typeface="Calibri"/>
              <a:cs typeface="Calibri"/>
            </a:endParaRPr>
          </a:p>
          <a:p>
            <a:pPr>
              <a:spcBef>
                <a:spcPts val="0"/>
              </a:spcBef>
              <a:buFont typeface="Arial"/>
              <a:buChar char="•"/>
            </a:pPr>
            <a:endParaRPr lang="en-GB" sz="1600">
              <a:solidFill>
                <a:srgbClr val="395496"/>
              </a:solidFill>
              <a:latin typeface="Ubuntu"/>
              <a:ea typeface="Calibri"/>
              <a:cs typeface="Calibri"/>
            </a:endParaRPr>
          </a:p>
          <a:p>
            <a:pPr marL="0" indent="0">
              <a:spcBef>
                <a:spcPts val="0"/>
              </a:spcBef>
              <a:buNone/>
            </a:pPr>
            <a:r>
              <a:rPr lang="en-GB" sz="1600">
                <a:solidFill>
                  <a:srgbClr val="395496"/>
                </a:solidFill>
                <a:latin typeface="Ubuntu"/>
                <a:ea typeface="Calibri"/>
                <a:cs typeface="Calibri"/>
              </a:rPr>
              <a:t>Nicotine creates an immediate sense of relaxation, but this feeling is temporary and quickly replaced by increased anxiety, tension, cravings and withdrawal symptoms.</a:t>
            </a:r>
            <a:endParaRPr lang="en-US" sz="1600">
              <a:solidFill>
                <a:srgbClr val="395496"/>
              </a:solidFill>
              <a:latin typeface="Ubuntu"/>
              <a:ea typeface="Calibri"/>
              <a:cs typeface="Calibri"/>
            </a:endParaRPr>
          </a:p>
          <a:p>
            <a:pPr>
              <a:spcBef>
                <a:spcPts val="0"/>
              </a:spcBef>
              <a:buFont typeface="Arial"/>
              <a:buChar char="•"/>
            </a:pPr>
            <a:endParaRPr lang="en-GB" sz="1600">
              <a:solidFill>
                <a:srgbClr val="395496"/>
              </a:solidFill>
              <a:latin typeface="Ubuntu"/>
              <a:ea typeface="Calibri"/>
              <a:cs typeface="Calibri"/>
            </a:endParaRPr>
          </a:p>
          <a:p>
            <a:pPr marL="0" indent="0">
              <a:spcBef>
                <a:spcPts val="0"/>
              </a:spcBef>
              <a:buNone/>
            </a:pPr>
            <a:r>
              <a:rPr lang="en-GB" sz="1600">
                <a:solidFill>
                  <a:srgbClr val="395496"/>
                </a:solidFill>
                <a:latin typeface="Ubuntu"/>
                <a:ea typeface="Calibri"/>
                <a:cs typeface="Calibri"/>
              </a:rPr>
              <a:t>Withdrawal symptoms can be temporarily managed by further doses of nicotine but this will not reduce underlying feelings of anxiety or address why an individual feels anxious in the first place.</a:t>
            </a:r>
            <a:endParaRPr lang="en-US" sz="1600">
              <a:solidFill>
                <a:srgbClr val="395496"/>
              </a:solidFill>
              <a:latin typeface="Ubuntu"/>
              <a:ea typeface="Calibri"/>
              <a:cs typeface="Calibri"/>
            </a:endParaRPr>
          </a:p>
          <a:p>
            <a:pPr marL="173355" indent="-173355">
              <a:spcBef>
                <a:spcPts val="0"/>
              </a:spcBef>
              <a:buFont typeface="Arial"/>
              <a:buChar char="•"/>
            </a:pPr>
            <a:endParaRPr lang="en-GB" sz="1600">
              <a:solidFill>
                <a:srgbClr val="395496"/>
              </a:solidFill>
              <a:latin typeface="Ubuntu"/>
              <a:ea typeface="Calibri"/>
              <a:cs typeface="Calibri"/>
            </a:endParaRPr>
          </a:p>
          <a:p>
            <a:pPr marL="0" indent="0">
              <a:spcBef>
                <a:spcPts val="0"/>
              </a:spcBef>
              <a:buNone/>
            </a:pPr>
            <a:r>
              <a:rPr lang="en-GB" sz="1600" dirty="0">
                <a:solidFill>
                  <a:srgbClr val="395496"/>
                </a:solidFill>
                <a:latin typeface="Ubuntu"/>
                <a:ea typeface="Calibri"/>
                <a:cs typeface="Calibri"/>
              </a:rPr>
              <a:t>There is no benefit to using vaping as a coping mechanism for stress and anxiety and </a:t>
            </a:r>
            <a:r>
              <a:rPr lang="en-GB" sz="1600" b="1" dirty="0">
                <a:solidFill>
                  <a:srgbClr val="395496"/>
                </a:solidFill>
                <a:latin typeface="Ubuntu"/>
                <a:ea typeface="Calibri"/>
                <a:cs typeface="Calibri"/>
              </a:rPr>
              <a:t>nicotine dependency may get in the way of you taking part in effective coping mechanisms (such as participating in clubs).</a:t>
            </a:r>
            <a:endParaRPr lang="en-US" sz="1600" b="1" dirty="0">
              <a:solidFill>
                <a:srgbClr val="395496"/>
              </a:solidFill>
              <a:latin typeface="Ubuntu"/>
            </a:endParaRPr>
          </a:p>
        </p:txBody>
      </p:sp>
      <p:pic>
        <p:nvPicPr>
          <p:cNvPr id="5" name="Picture Placeholder 9" descr="A person holding her head&#10;&#10;Description automatically generated">
            <a:extLst>
              <a:ext uri="{FF2B5EF4-FFF2-40B4-BE49-F238E27FC236}">
                <a16:creationId xmlns:a16="http://schemas.microsoft.com/office/drawing/2014/main" id="{7B5A198D-C3F0-B72E-31AB-27D415120649}"/>
              </a:ext>
            </a:extLst>
          </p:cNvPr>
          <p:cNvPicPr>
            <a:picLocks noGrp="1" noChangeAspect="1"/>
          </p:cNvPicPr>
          <p:nvPr>
            <p:ph type="pic" sz="quarter" idx="14"/>
          </p:nvPr>
        </p:nvPicPr>
        <p:blipFill>
          <a:blip r:embed="rId3"/>
          <a:srcRect l="2694" r="2694"/>
          <a:stretch/>
        </p:blipFill>
        <p:spPr>
          <a:xfrm>
            <a:off x="7422573" y="2134363"/>
            <a:ext cx="4460875" cy="3143250"/>
          </a:xfrm>
        </p:spPr>
      </p:pic>
    </p:spTree>
    <p:extLst>
      <p:ext uri="{BB962C8B-B14F-4D97-AF65-F5344CB8AC3E}">
        <p14:creationId xmlns:p14="http://schemas.microsoft.com/office/powerpoint/2010/main" val="19282540"/>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888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Lorna Bennett (Public Health Wales - No. 2 Capital Quarter)</DisplayName>
        <AccountId>80</AccountId>
        <AccountType/>
      </UserInfo>
      <UserInfo>
        <DisplayName>Chris Emmerson (Public Health Wales - No. 2 Capital Quarter)</DisplayName>
        <AccountId>30</AccountId>
        <AccountType/>
      </UserInfo>
      <UserInfo>
        <DisplayName>Anthony Priest (Public Health Wales - No. 2 Capital Quarter)</DisplayName>
        <AccountId>13</AccountId>
        <AccountType/>
      </UserInfo>
      <UserInfo>
        <DisplayName>Leanne Small (Public Health Wales - No. 2 Capital Quarter)</DisplayName>
        <AccountId>12</AccountId>
        <AccountType/>
      </UserInfo>
    </SharedWithUsers>
  </documentManagement>
</p:properties>
</file>

<file path=customXml/itemProps1.xml><?xml version="1.0" encoding="utf-8"?>
<ds:datastoreItem xmlns:ds="http://schemas.openxmlformats.org/officeDocument/2006/customXml" ds:itemID="{90DB5F9B-137C-4A2F-A222-4ECA5CA8F59F}">
  <ds:schemaRefs>
    <ds:schemaRef ds:uri="http://schemas.microsoft.com/sharepoint/v3/contenttype/forms"/>
  </ds:schemaRefs>
</ds:datastoreItem>
</file>

<file path=customXml/itemProps2.xml><?xml version="1.0" encoding="utf-8"?>
<ds:datastoreItem xmlns:ds="http://schemas.openxmlformats.org/officeDocument/2006/customXml" ds:itemID="{9F2FEC2E-6422-4DB3-834B-1488B75CE0CC}">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5C59036-180C-4265-B9F2-9C69C9819B32}">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9</Slides>
  <Notes>0</Notes>
  <HiddenSlides>0</HiddenSlide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101</cp:revision>
  <dcterms:created xsi:type="dcterms:W3CDTF">2023-12-18T09:39:59Z</dcterms:created>
  <dcterms:modified xsi:type="dcterms:W3CDTF">2024-05-28T09:34:57Z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