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9CEF4D41-7E19-87B1-FCC0-3FB9C95F00ED}" name="Grace Lawson (Public Health Wales - No. 2 Capital Quarter)" initials="GQ" userId="S::grace.lawson@wales.nhs.uk::88c6baf7-06f7-4e16-85cb-71260126bd1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850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F7A105-CFD2-CCD3-2891-6E13F00E13CC}" v="16" dt="2024-05-28T09:26:14.7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6D008653-1501-4B28-B92C-127B5176D027}"/>
    <pc:docChg chg="modSld">
      <pc:chgData name="" userId="" providerId="" clId="Web-{6D008653-1501-4B28-B92C-127B5176D027}" dt="2024-03-19T10:12:35.132" v="0"/>
      <pc:docMkLst>
        <pc:docMk/>
      </pc:docMkLst>
      <pc:sldChg chg="addSp modSp">
        <pc:chgData name="" userId="" providerId="" clId="Web-{6D008653-1501-4B28-B92C-127B5176D027}" dt="2024-03-19T10:12:35.132" v="0"/>
        <pc:sldMkLst>
          <pc:docMk/>
          <pc:sldMk cId="2926879243" sldId="261"/>
        </pc:sldMkLst>
        <pc:picChg chg="add mod">
          <ac:chgData name="" userId="" providerId="" clId="Web-{6D008653-1501-4B28-B92C-127B5176D027}" dt="2024-03-19T10:12:35.132" v="0"/>
          <ac:picMkLst>
            <pc:docMk/>
            <pc:sldMk cId="2926879243" sldId="261"/>
            <ac:picMk id="3" creationId="{8A141529-3754-9DDC-A252-6BA5E14508CF}"/>
          </ac:picMkLst>
        </pc:picChg>
      </pc:sldChg>
    </pc:docChg>
  </pc:docChgLst>
  <pc:docChgLst>
    <pc:chgData name="Grace Lawson (Public Health Wales - No. 2 Capital Quarter)" userId="S::grace.lawson@wales.nhs.uk::88c6baf7-06f7-4e16-85cb-71260126bd16" providerId="AD" clId="Web-{61C70E31-8094-72A2-DC79-50B1BEC066CD}"/>
    <pc:docChg chg="modSld">
      <pc:chgData name="Grace Lawson (Public Health Wales - No. 2 Capital Quarter)" userId="S::grace.lawson@wales.nhs.uk::88c6baf7-06f7-4e16-85cb-71260126bd16" providerId="AD" clId="Web-{61C70E31-8094-72A2-DC79-50B1BEC066CD}" dt="2024-03-19T11:24:12.775" v="41" actId="20577"/>
      <pc:docMkLst>
        <pc:docMk/>
      </pc:docMkLst>
      <pc:sldChg chg="modSp">
        <pc:chgData name="Grace Lawson (Public Health Wales - No. 2 Capital Quarter)" userId="S::grace.lawson@wales.nhs.uk::88c6baf7-06f7-4e16-85cb-71260126bd16" providerId="AD" clId="Web-{61C70E31-8094-72A2-DC79-50B1BEC066CD}" dt="2024-03-19T11:12:32.135" v="1" actId="20577"/>
        <pc:sldMkLst>
          <pc:docMk/>
          <pc:sldMk cId="2833277873" sldId="262"/>
        </pc:sldMkLst>
        <pc:spChg chg="mod">
          <ac:chgData name="Grace Lawson (Public Health Wales - No. 2 Capital Quarter)" userId="S::grace.lawson@wales.nhs.uk::88c6baf7-06f7-4e16-85cb-71260126bd16" providerId="AD" clId="Web-{61C70E31-8094-72A2-DC79-50B1BEC066CD}" dt="2024-03-19T11:12:24.963" v="0" actId="20577"/>
          <ac:spMkLst>
            <pc:docMk/>
            <pc:sldMk cId="2833277873" sldId="262"/>
            <ac:spMk id="6" creationId="{66B86B8D-C4FE-4012-E31D-AFFBB2663D4C}"/>
          </ac:spMkLst>
        </pc:spChg>
        <pc:spChg chg="mod">
          <ac:chgData name="Grace Lawson (Public Health Wales - No. 2 Capital Quarter)" userId="S::grace.lawson@wales.nhs.uk::88c6baf7-06f7-4e16-85cb-71260126bd16" providerId="AD" clId="Web-{61C70E31-8094-72A2-DC79-50B1BEC066CD}" dt="2024-03-19T11:12:32.135" v="1" actId="20577"/>
          <ac:spMkLst>
            <pc:docMk/>
            <pc:sldMk cId="2833277873" sldId="262"/>
            <ac:spMk id="7" creationId="{8919C5A2-0BB8-B79F-A451-345FF63AC383}"/>
          </ac:spMkLst>
        </pc:spChg>
      </pc:sldChg>
      <pc:sldChg chg="modSp">
        <pc:chgData name="Grace Lawson (Public Health Wales - No. 2 Capital Quarter)" userId="S::grace.lawson@wales.nhs.uk::88c6baf7-06f7-4e16-85cb-71260126bd16" providerId="AD" clId="Web-{61C70E31-8094-72A2-DC79-50B1BEC066CD}" dt="2024-03-19T11:15:46.952" v="19" actId="20577"/>
        <pc:sldMkLst>
          <pc:docMk/>
          <pc:sldMk cId="802371572" sldId="263"/>
        </pc:sldMkLst>
        <pc:spChg chg="mod">
          <ac:chgData name="Grace Lawson (Public Health Wales - No. 2 Capital Quarter)" userId="S::grace.lawson@wales.nhs.uk::88c6baf7-06f7-4e16-85cb-71260126bd16" providerId="AD" clId="Web-{61C70E31-8094-72A2-DC79-50B1BEC066CD}" dt="2024-03-19T11:14:41.622" v="2" actId="20577"/>
          <ac:spMkLst>
            <pc:docMk/>
            <pc:sldMk cId="802371572" sldId="263"/>
            <ac:spMk id="6" creationId="{66B86B8D-C4FE-4012-E31D-AFFBB2663D4C}"/>
          </ac:spMkLst>
        </pc:spChg>
        <pc:spChg chg="mod">
          <ac:chgData name="Grace Lawson (Public Health Wales - No. 2 Capital Quarter)" userId="S::grace.lawson@wales.nhs.uk::88c6baf7-06f7-4e16-85cb-71260126bd16" providerId="AD" clId="Web-{61C70E31-8094-72A2-DC79-50B1BEC066CD}" dt="2024-03-19T11:15:46.952" v="19" actId="20577"/>
          <ac:spMkLst>
            <pc:docMk/>
            <pc:sldMk cId="802371572" sldId="263"/>
            <ac:spMk id="7" creationId="{8919C5A2-0BB8-B79F-A451-345FF63AC383}"/>
          </ac:spMkLst>
        </pc:spChg>
      </pc:sldChg>
      <pc:sldChg chg="modSp addCm">
        <pc:chgData name="Grace Lawson (Public Health Wales - No. 2 Capital Quarter)" userId="S::grace.lawson@wales.nhs.uk::88c6baf7-06f7-4e16-85cb-71260126bd16" providerId="AD" clId="Web-{61C70E31-8094-72A2-DC79-50B1BEC066CD}" dt="2024-03-19T11:17:39.938" v="22"/>
        <pc:sldMkLst>
          <pc:docMk/>
          <pc:sldMk cId="3540520540" sldId="264"/>
        </pc:sldMkLst>
        <pc:spChg chg="mod">
          <ac:chgData name="Grace Lawson (Public Health Wales - No. 2 Capital Quarter)" userId="S::grace.lawson@wales.nhs.uk::88c6baf7-06f7-4e16-85cb-71260126bd16" providerId="AD" clId="Web-{61C70E31-8094-72A2-DC79-50B1BEC066CD}" dt="2024-03-19T11:15:56.811" v="20" actId="20577"/>
          <ac:spMkLst>
            <pc:docMk/>
            <pc:sldMk cId="3540520540" sldId="264"/>
            <ac:spMk id="6" creationId="{66B86B8D-C4FE-4012-E31D-AFFBB2663D4C}"/>
          </ac:spMkLst>
        </pc:spChg>
        <pc:spChg chg="mod">
          <ac:chgData name="Grace Lawson (Public Health Wales - No. 2 Capital Quarter)" userId="S::grace.lawson@wales.nhs.uk::88c6baf7-06f7-4e16-85cb-71260126bd16" providerId="AD" clId="Web-{61C70E31-8094-72A2-DC79-50B1BEC066CD}" dt="2024-03-19T11:16:00.280" v="21" actId="20577"/>
          <ac:spMkLst>
            <pc:docMk/>
            <pc:sldMk cId="3540520540" sldId="264"/>
            <ac:spMk id="7" creationId="{8919C5A2-0BB8-B79F-A451-345FF63AC383}"/>
          </ac:spMkLst>
        </pc:spChg>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61C70E31-8094-72A2-DC79-50B1BEC066CD}" dt="2024-03-19T11:17:39.938" v="22"/>
              <pc2:cmMkLst xmlns:pc2="http://schemas.microsoft.com/office/powerpoint/2019/9/main/command">
                <pc:docMk/>
                <pc:sldMk cId="3540520540" sldId="264"/>
                <pc2:cmMk id="{2D7B7BA8-ADC7-42E5-A23E-78EFBF40FD52}"/>
              </pc2:cmMkLst>
            </pc226:cmChg>
          </p:ext>
        </pc:extLst>
      </pc:sldChg>
      <pc:sldChg chg="modSp">
        <pc:chgData name="Grace Lawson (Public Health Wales - No. 2 Capital Quarter)" userId="S::grace.lawson@wales.nhs.uk::88c6baf7-06f7-4e16-85cb-71260126bd16" providerId="AD" clId="Web-{61C70E31-8094-72A2-DC79-50B1BEC066CD}" dt="2024-03-19T11:18:22.048" v="25"/>
        <pc:sldMkLst>
          <pc:docMk/>
          <pc:sldMk cId="1560071217" sldId="265"/>
        </pc:sldMkLst>
        <pc:spChg chg="mod">
          <ac:chgData name="Grace Lawson (Public Health Wales - No. 2 Capital Quarter)" userId="S::grace.lawson@wales.nhs.uk::88c6baf7-06f7-4e16-85cb-71260126bd16" providerId="AD" clId="Web-{61C70E31-8094-72A2-DC79-50B1BEC066CD}" dt="2024-03-19T11:18:22.048" v="25"/>
          <ac:spMkLst>
            <pc:docMk/>
            <pc:sldMk cId="1560071217" sldId="265"/>
            <ac:spMk id="3" creationId="{5A99A989-4697-8889-D02C-55589718B789}"/>
          </ac:spMkLst>
        </pc:spChg>
        <pc:spChg chg="mod">
          <ac:chgData name="Grace Lawson (Public Health Wales - No. 2 Capital Quarter)" userId="S::grace.lawson@wales.nhs.uk::88c6baf7-06f7-4e16-85cb-71260126bd16" providerId="AD" clId="Web-{61C70E31-8094-72A2-DC79-50B1BEC066CD}" dt="2024-03-19T11:18:01.861" v="23" actId="20577"/>
          <ac:spMkLst>
            <pc:docMk/>
            <pc:sldMk cId="1560071217" sldId="265"/>
            <ac:spMk id="7" creationId="{8919C5A2-0BB8-B79F-A451-345FF63AC383}"/>
          </ac:spMkLst>
        </pc:spChg>
      </pc:sldChg>
      <pc:sldChg chg="modSp">
        <pc:chgData name="Grace Lawson (Public Health Wales - No. 2 Capital Quarter)" userId="S::grace.lawson@wales.nhs.uk::88c6baf7-06f7-4e16-85cb-71260126bd16" providerId="AD" clId="Web-{61C70E31-8094-72A2-DC79-50B1BEC066CD}" dt="2024-03-19T11:19:00.940" v="29" actId="20577"/>
        <pc:sldMkLst>
          <pc:docMk/>
          <pc:sldMk cId="2174162120" sldId="266"/>
        </pc:sldMkLst>
        <pc:spChg chg="mod">
          <ac:chgData name="Grace Lawson (Public Health Wales - No. 2 Capital Quarter)" userId="S::grace.lawson@wales.nhs.uk::88c6baf7-06f7-4e16-85cb-71260126bd16" providerId="AD" clId="Web-{61C70E31-8094-72A2-DC79-50B1BEC066CD}" dt="2024-03-19T11:19:00.940" v="29" actId="20577"/>
          <ac:spMkLst>
            <pc:docMk/>
            <pc:sldMk cId="2174162120" sldId="266"/>
            <ac:spMk id="4" creationId="{18CAB445-585B-7A40-FEFF-9E2452A12AA1}"/>
          </ac:spMkLst>
        </pc:spChg>
        <pc:spChg chg="mod">
          <ac:chgData name="Grace Lawson (Public Health Wales - No. 2 Capital Quarter)" userId="S::grace.lawson@wales.nhs.uk::88c6baf7-06f7-4e16-85cb-71260126bd16" providerId="AD" clId="Web-{61C70E31-8094-72A2-DC79-50B1BEC066CD}" dt="2024-03-19T11:18:57.659" v="28" actId="20577"/>
          <ac:spMkLst>
            <pc:docMk/>
            <pc:sldMk cId="2174162120" sldId="266"/>
            <ac:spMk id="6" creationId="{254326C0-8BFD-E833-2C63-6C9DF03C8B4E}"/>
          </ac:spMkLst>
        </pc:spChg>
        <pc:spChg chg="mod">
          <ac:chgData name="Grace Lawson (Public Health Wales - No. 2 Capital Quarter)" userId="S::grace.lawson@wales.nhs.uk::88c6baf7-06f7-4e16-85cb-71260126bd16" providerId="AD" clId="Web-{61C70E31-8094-72A2-DC79-50B1BEC066CD}" dt="2024-03-19T11:18:54.299" v="27" actId="20577"/>
          <ac:spMkLst>
            <pc:docMk/>
            <pc:sldMk cId="2174162120" sldId="266"/>
            <ac:spMk id="8" creationId="{A817866D-E7D9-C4B2-16AC-87CDDE40768E}"/>
          </ac:spMkLst>
        </pc:spChg>
      </pc:sldChg>
      <pc:sldChg chg="modSp">
        <pc:chgData name="Grace Lawson (Public Health Wales - No. 2 Capital Quarter)" userId="S::grace.lawson@wales.nhs.uk::88c6baf7-06f7-4e16-85cb-71260126bd16" providerId="AD" clId="Web-{61C70E31-8094-72A2-DC79-50B1BEC066CD}" dt="2024-03-19T11:20:00.035" v="32" actId="20577"/>
        <pc:sldMkLst>
          <pc:docMk/>
          <pc:sldMk cId="354331605" sldId="267"/>
        </pc:sldMkLst>
        <pc:spChg chg="mod">
          <ac:chgData name="Grace Lawson (Public Health Wales - No. 2 Capital Quarter)" userId="S::grace.lawson@wales.nhs.uk::88c6baf7-06f7-4e16-85cb-71260126bd16" providerId="AD" clId="Web-{61C70E31-8094-72A2-DC79-50B1BEC066CD}" dt="2024-03-19T11:19:56.316" v="31"/>
          <ac:spMkLst>
            <pc:docMk/>
            <pc:sldMk cId="354331605" sldId="267"/>
            <ac:spMk id="2" creationId="{C3BBED27-FF67-4C03-AA86-D17C5017D44B}"/>
          </ac:spMkLst>
        </pc:spChg>
        <pc:spChg chg="mod">
          <ac:chgData name="Grace Lawson (Public Health Wales - No. 2 Capital Quarter)" userId="S::grace.lawson@wales.nhs.uk::88c6baf7-06f7-4e16-85cb-71260126bd16" providerId="AD" clId="Web-{61C70E31-8094-72A2-DC79-50B1BEC066CD}" dt="2024-03-19T11:20:00.035" v="32" actId="20577"/>
          <ac:spMkLst>
            <pc:docMk/>
            <pc:sldMk cId="354331605" sldId="267"/>
            <ac:spMk id="4" creationId="{18CAB445-585B-7A40-FEFF-9E2452A12AA1}"/>
          </ac:spMkLst>
        </pc:spChg>
        <pc:spChg chg="mod">
          <ac:chgData name="Grace Lawson (Public Health Wales - No. 2 Capital Quarter)" userId="S::grace.lawson@wales.nhs.uk::88c6baf7-06f7-4e16-85cb-71260126bd16" providerId="AD" clId="Web-{61C70E31-8094-72A2-DC79-50B1BEC066CD}" dt="2024-03-19T11:19:51.847" v="30" actId="20577"/>
          <ac:spMkLst>
            <pc:docMk/>
            <pc:sldMk cId="354331605" sldId="267"/>
            <ac:spMk id="6" creationId="{254326C0-8BFD-E833-2C63-6C9DF03C8B4E}"/>
          </ac:spMkLst>
        </pc:spChg>
      </pc:sldChg>
      <pc:sldChg chg="modSp">
        <pc:chgData name="Grace Lawson (Public Health Wales - No. 2 Capital Quarter)" userId="S::grace.lawson@wales.nhs.uk::88c6baf7-06f7-4e16-85cb-71260126bd16" providerId="AD" clId="Web-{61C70E31-8094-72A2-DC79-50B1BEC066CD}" dt="2024-03-19T11:21:00.208" v="34" actId="20577"/>
        <pc:sldMkLst>
          <pc:docMk/>
          <pc:sldMk cId="2209765179" sldId="268"/>
        </pc:sldMkLst>
        <pc:spChg chg="mod">
          <ac:chgData name="Grace Lawson (Public Health Wales - No. 2 Capital Quarter)" userId="S::grace.lawson@wales.nhs.uk::88c6baf7-06f7-4e16-85cb-71260126bd16" providerId="AD" clId="Web-{61C70E31-8094-72A2-DC79-50B1BEC066CD}" dt="2024-03-19T11:21:00.208" v="34" actId="20577"/>
          <ac:spMkLst>
            <pc:docMk/>
            <pc:sldMk cId="2209765179" sldId="268"/>
            <ac:spMk id="2" creationId="{7CAD8230-FC6D-2655-68C3-386881BAFBF0}"/>
          </ac:spMkLst>
        </pc:spChg>
        <pc:spChg chg="mod">
          <ac:chgData name="Grace Lawson (Public Health Wales - No. 2 Capital Quarter)" userId="S::grace.lawson@wales.nhs.uk::88c6baf7-06f7-4e16-85cb-71260126bd16" providerId="AD" clId="Web-{61C70E31-8094-72A2-DC79-50B1BEC066CD}" dt="2024-03-19T11:20:55.692" v="33" actId="20577"/>
          <ac:spMkLst>
            <pc:docMk/>
            <pc:sldMk cId="2209765179" sldId="268"/>
            <ac:spMk id="6" creationId="{254326C0-8BFD-E833-2C63-6C9DF03C8B4E}"/>
          </ac:spMkLst>
        </pc:spChg>
      </pc:sldChg>
      <pc:sldChg chg="modSp">
        <pc:chgData name="Grace Lawson (Public Health Wales - No. 2 Capital Quarter)" userId="S::grace.lawson@wales.nhs.uk::88c6baf7-06f7-4e16-85cb-71260126bd16" providerId="AD" clId="Web-{61C70E31-8094-72A2-DC79-50B1BEC066CD}" dt="2024-03-19T11:21:50.428" v="38" actId="20577"/>
        <pc:sldMkLst>
          <pc:docMk/>
          <pc:sldMk cId="1127019332" sldId="269"/>
        </pc:sldMkLst>
        <pc:spChg chg="mod">
          <ac:chgData name="Grace Lawson (Public Health Wales - No. 2 Capital Quarter)" userId="S::grace.lawson@wales.nhs.uk::88c6baf7-06f7-4e16-85cb-71260126bd16" providerId="AD" clId="Web-{61C70E31-8094-72A2-DC79-50B1BEC066CD}" dt="2024-03-19T11:21:50.428" v="38" actId="20577"/>
          <ac:spMkLst>
            <pc:docMk/>
            <pc:sldMk cId="1127019332" sldId="269"/>
            <ac:spMk id="4" creationId="{18CAB445-585B-7A40-FEFF-9E2452A12AA1}"/>
          </ac:spMkLst>
        </pc:spChg>
        <pc:spChg chg="mod">
          <ac:chgData name="Grace Lawson (Public Health Wales - No. 2 Capital Quarter)" userId="S::grace.lawson@wales.nhs.uk::88c6baf7-06f7-4e16-85cb-71260126bd16" providerId="AD" clId="Web-{61C70E31-8094-72A2-DC79-50B1BEC066CD}" dt="2024-03-19T11:21:46.443" v="37"/>
          <ac:spMkLst>
            <pc:docMk/>
            <pc:sldMk cId="1127019332" sldId="269"/>
            <ac:spMk id="5" creationId="{40FBCC8C-8898-6680-D51F-BA3D3CA6C989}"/>
          </ac:spMkLst>
        </pc:spChg>
        <pc:spChg chg="mod">
          <ac:chgData name="Grace Lawson (Public Health Wales - No. 2 Capital Quarter)" userId="S::grace.lawson@wales.nhs.uk::88c6baf7-06f7-4e16-85cb-71260126bd16" providerId="AD" clId="Web-{61C70E31-8094-72A2-DC79-50B1BEC066CD}" dt="2024-03-19T11:21:43.725" v="36" actId="20577"/>
          <ac:spMkLst>
            <pc:docMk/>
            <pc:sldMk cId="1127019332" sldId="269"/>
            <ac:spMk id="6" creationId="{254326C0-8BFD-E833-2C63-6C9DF03C8B4E}"/>
          </ac:spMkLst>
        </pc:spChg>
      </pc:sldChg>
      <pc:sldChg chg="modSp">
        <pc:chgData name="Grace Lawson (Public Health Wales - No. 2 Capital Quarter)" userId="S::grace.lawson@wales.nhs.uk::88c6baf7-06f7-4e16-85cb-71260126bd16" providerId="AD" clId="Web-{61C70E31-8094-72A2-DC79-50B1BEC066CD}" dt="2024-03-19T11:23:44.180" v="40" actId="20577"/>
        <pc:sldMkLst>
          <pc:docMk/>
          <pc:sldMk cId="2514165963" sldId="272"/>
        </pc:sldMkLst>
        <pc:spChg chg="mod">
          <ac:chgData name="Grace Lawson (Public Health Wales - No. 2 Capital Quarter)" userId="S::grace.lawson@wales.nhs.uk::88c6baf7-06f7-4e16-85cb-71260126bd16" providerId="AD" clId="Web-{61C70E31-8094-72A2-DC79-50B1BEC066CD}" dt="2024-03-19T11:23:44.180" v="40" actId="20577"/>
          <ac:spMkLst>
            <pc:docMk/>
            <pc:sldMk cId="2514165963" sldId="272"/>
            <ac:spMk id="4" creationId="{18CAB445-585B-7A40-FEFF-9E2452A12AA1}"/>
          </ac:spMkLst>
        </pc:spChg>
        <pc:spChg chg="mod">
          <ac:chgData name="Grace Lawson (Public Health Wales - No. 2 Capital Quarter)" userId="S::grace.lawson@wales.nhs.uk::88c6baf7-06f7-4e16-85cb-71260126bd16" providerId="AD" clId="Web-{61C70E31-8094-72A2-DC79-50B1BEC066CD}" dt="2024-03-19T11:23:38.618" v="39"/>
          <ac:spMkLst>
            <pc:docMk/>
            <pc:sldMk cId="2514165963" sldId="272"/>
            <ac:spMk id="6" creationId="{254326C0-8BFD-E833-2C63-6C9DF03C8B4E}"/>
          </ac:spMkLst>
        </pc:spChg>
      </pc:sldChg>
      <pc:sldChg chg="modSp">
        <pc:chgData name="Grace Lawson (Public Health Wales - No. 2 Capital Quarter)" userId="S::grace.lawson@wales.nhs.uk::88c6baf7-06f7-4e16-85cb-71260126bd16" providerId="AD" clId="Web-{61C70E31-8094-72A2-DC79-50B1BEC066CD}" dt="2024-03-19T11:24:12.775" v="41" actId="20577"/>
        <pc:sldMkLst>
          <pc:docMk/>
          <pc:sldMk cId="1128052116" sldId="273"/>
        </pc:sldMkLst>
        <pc:spChg chg="mod">
          <ac:chgData name="Grace Lawson (Public Health Wales - No. 2 Capital Quarter)" userId="S::grace.lawson@wales.nhs.uk::88c6baf7-06f7-4e16-85cb-71260126bd16" providerId="AD" clId="Web-{61C70E31-8094-72A2-DC79-50B1BEC066CD}" dt="2024-03-19T11:24:12.775" v="41" actId="20577"/>
          <ac:spMkLst>
            <pc:docMk/>
            <pc:sldMk cId="1128052116" sldId="273"/>
            <ac:spMk id="6" creationId="{254326C0-8BFD-E833-2C63-6C9DF03C8B4E}"/>
          </ac:spMkLst>
        </pc:spChg>
      </pc:sldChg>
    </pc:docChg>
  </pc:docChgLst>
  <pc:docChgLst>
    <pc:chgData name="Grace Lawson (Public Health Wales - No. 2 Capital Quarter)" userId="S::grace.lawson@wales.nhs.uk::88c6baf7-06f7-4e16-85cb-71260126bd16" providerId="AD" clId="Web-{72F50F90-CE88-868E-8F97-0212311E6A4E}"/>
    <pc:docChg chg="">
      <pc:chgData name="Grace Lawson (Public Health Wales - No. 2 Capital Quarter)" userId="S::grace.lawson@wales.nhs.uk::88c6baf7-06f7-4e16-85cb-71260126bd16" providerId="AD" clId="Web-{72F50F90-CE88-868E-8F97-0212311E6A4E}" dt="2024-04-10T14:59:01.638" v="0"/>
      <pc:docMkLst>
        <pc:docMk/>
      </pc:docMkLst>
      <pc:sldChg chg="addCm">
        <pc:chgData name="Grace Lawson (Public Health Wales - No. 2 Capital Quarter)" userId="S::grace.lawson@wales.nhs.uk::88c6baf7-06f7-4e16-85cb-71260126bd16" providerId="AD" clId="Web-{72F50F90-CE88-868E-8F97-0212311E6A4E}" dt="2024-04-10T14:59:01.638" v="0"/>
        <pc:sldMkLst>
          <pc:docMk/>
          <pc:sldMk cId="1560071217" sldId="265"/>
        </pc:sldMkLst>
        <pc:extLst>
          <p:ext xmlns:p="http://schemas.openxmlformats.org/presentationml/2006/main" uri="{D6D511B9-2390-475A-947B-AFAB55BFBCF1}">
            <pc226:cmChg xmlns:pc226="http://schemas.microsoft.com/office/powerpoint/2022/06/main/command" chg="add">
              <pc226:chgData name="Grace Lawson (Public Health Wales - No. 2 Capital Quarter)" userId="S::grace.lawson@wales.nhs.uk::88c6baf7-06f7-4e16-85cb-71260126bd16" providerId="AD" clId="Web-{72F50F90-CE88-868E-8F97-0212311E6A4E}" dt="2024-04-10T14:59:01.638" v="0"/>
              <pc2:cmMkLst xmlns:pc2="http://schemas.microsoft.com/office/powerpoint/2019/9/main/command">
                <pc:docMk/>
                <pc:sldMk cId="1560071217" sldId="265"/>
                <pc2:cmMk id="{1D027432-97F9-4D9F-B0B7-A2F378D8818B}"/>
              </pc2:cmMkLst>
            </pc226:cmChg>
          </p:ext>
        </pc:extLst>
      </pc:sldChg>
    </pc:docChg>
  </pc:docChgLst>
  <pc:docChgLst>
    <pc:chgData name="Grace Lawson (Public Health Wales - No. 2 Capital Quarter)" userId="S::grace.lawson@wales.nhs.uk::88c6baf7-06f7-4e16-85cb-71260126bd16" providerId="AD" clId="Web-{3D970755-8F2B-4AB0-67E0-88498B94DE99}"/>
    <pc:docChg chg="modSld">
      <pc:chgData name="Grace Lawson (Public Health Wales - No. 2 Capital Quarter)" userId="S::grace.lawson@wales.nhs.uk::88c6baf7-06f7-4e16-85cb-71260126bd16" providerId="AD" clId="Web-{3D970755-8F2B-4AB0-67E0-88498B94DE99}" dt="2024-04-02T15:27:17.371" v="5" actId="20577"/>
      <pc:docMkLst>
        <pc:docMk/>
      </pc:docMkLst>
      <pc:sldChg chg="modSp">
        <pc:chgData name="Grace Lawson (Public Health Wales - No. 2 Capital Quarter)" userId="S::grace.lawson@wales.nhs.uk::88c6baf7-06f7-4e16-85cb-71260126bd16" providerId="AD" clId="Web-{3D970755-8F2B-4AB0-67E0-88498B94DE99}" dt="2024-04-02T15:27:17.371" v="5" actId="20577"/>
        <pc:sldMkLst>
          <pc:docMk/>
          <pc:sldMk cId="2174162120" sldId="266"/>
        </pc:sldMkLst>
        <pc:spChg chg="mod">
          <ac:chgData name="Grace Lawson (Public Health Wales - No. 2 Capital Quarter)" userId="S::grace.lawson@wales.nhs.uk::88c6baf7-06f7-4e16-85cb-71260126bd16" providerId="AD" clId="Web-{3D970755-8F2B-4AB0-67E0-88498B94DE99}" dt="2024-04-02T15:27:17.371" v="5" actId="20577"/>
          <ac:spMkLst>
            <pc:docMk/>
            <pc:sldMk cId="2174162120" sldId="266"/>
            <ac:spMk id="8" creationId="{A817866D-E7D9-C4B2-16AC-87CDDE40768E}"/>
          </ac:spMkLst>
        </pc:spChg>
      </pc:sldChg>
    </pc:docChg>
  </pc:docChgLst>
  <pc:docChgLst>
    <pc:chgData name="Alexa Gainsbury (Public Health Wales - No. 2 Capital Quarter)" userId="c5186529-ff50-472f-a883-baa2f4f2271c" providerId="ADAL" clId="{81106293-5A40-4361-9ABD-341AD5757230}"/>
    <pc:docChg chg="undo custSel modSld">
      <pc:chgData name="Alexa Gainsbury (Public Health Wales - No. 2 Capital Quarter)" userId="c5186529-ff50-472f-a883-baa2f4f2271c" providerId="ADAL" clId="{81106293-5A40-4361-9ABD-341AD5757230}" dt="2024-03-25T12:47:53.360" v="144" actId="207"/>
      <pc:docMkLst>
        <pc:docMk/>
      </pc:docMkLst>
      <pc:sldChg chg="modSp">
        <pc:chgData name="Alexa Gainsbury (Public Health Wales - No. 2 Capital Quarter)" userId="c5186529-ff50-472f-a883-baa2f4f2271c" providerId="ADAL" clId="{81106293-5A40-4361-9ABD-341AD5757230}" dt="2024-03-25T12:33:34.119" v="5" actId="207"/>
        <pc:sldMkLst>
          <pc:docMk/>
          <pc:sldMk cId="802371572" sldId="263"/>
        </pc:sldMkLst>
        <pc:spChg chg="mod">
          <ac:chgData name="Alexa Gainsbury (Public Health Wales - No. 2 Capital Quarter)" userId="c5186529-ff50-472f-a883-baa2f4f2271c" providerId="ADAL" clId="{81106293-5A40-4361-9ABD-341AD5757230}" dt="2024-03-25T12:33:34.119" v="5" actId="207"/>
          <ac:spMkLst>
            <pc:docMk/>
            <pc:sldMk cId="802371572" sldId="263"/>
            <ac:spMk id="7" creationId="{8919C5A2-0BB8-B79F-A451-345FF63AC383}"/>
          </ac:spMkLst>
        </pc:spChg>
      </pc:sldChg>
      <pc:sldChg chg="modSp">
        <pc:chgData name="Alexa Gainsbury (Public Health Wales - No. 2 Capital Quarter)" userId="c5186529-ff50-472f-a883-baa2f4f2271c" providerId="ADAL" clId="{81106293-5A40-4361-9ABD-341AD5757230}" dt="2024-03-25T12:34:52.988" v="16" actId="20577"/>
        <pc:sldMkLst>
          <pc:docMk/>
          <pc:sldMk cId="2174162120" sldId="266"/>
        </pc:sldMkLst>
        <pc:spChg chg="mod">
          <ac:chgData name="Alexa Gainsbury (Public Health Wales - No. 2 Capital Quarter)" userId="c5186529-ff50-472f-a883-baa2f4f2271c" providerId="ADAL" clId="{81106293-5A40-4361-9ABD-341AD5757230}" dt="2024-03-25T12:34:52.988" v="16" actId="20577"/>
          <ac:spMkLst>
            <pc:docMk/>
            <pc:sldMk cId="2174162120" sldId="266"/>
            <ac:spMk id="6" creationId="{254326C0-8BFD-E833-2C63-6C9DF03C8B4E}"/>
          </ac:spMkLst>
        </pc:spChg>
      </pc:sldChg>
      <pc:sldChg chg="modSp mod modAnim">
        <pc:chgData name="Alexa Gainsbury (Public Health Wales - No. 2 Capital Quarter)" userId="c5186529-ff50-472f-a883-baa2f4f2271c" providerId="ADAL" clId="{81106293-5A40-4361-9ABD-341AD5757230}" dt="2024-03-25T12:38:15.920" v="27" actId="113"/>
        <pc:sldMkLst>
          <pc:docMk/>
          <pc:sldMk cId="354331605" sldId="267"/>
        </pc:sldMkLst>
        <pc:spChg chg="mod">
          <ac:chgData name="Alexa Gainsbury (Public Health Wales - No. 2 Capital Quarter)" userId="c5186529-ff50-472f-a883-baa2f4f2271c" providerId="ADAL" clId="{81106293-5A40-4361-9ABD-341AD5757230}" dt="2024-03-25T12:38:15.920" v="27" actId="113"/>
          <ac:spMkLst>
            <pc:docMk/>
            <pc:sldMk cId="354331605" sldId="267"/>
            <ac:spMk id="2" creationId="{C3BBED27-FF67-4C03-AA86-D17C5017D44B}"/>
          </ac:spMkLst>
        </pc:spChg>
        <pc:spChg chg="mod">
          <ac:chgData name="Alexa Gainsbury (Public Health Wales - No. 2 Capital Quarter)" userId="c5186529-ff50-472f-a883-baa2f4f2271c" providerId="ADAL" clId="{81106293-5A40-4361-9ABD-341AD5757230}" dt="2024-03-25T12:36:02.984" v="19" actId="27636"/>
          <ac:spMkLst>
            <pc:docMk/>
            <pc:sldMk cId="354331605" sldId="267"/>
            <ac:spMk id="6" creationId="{254326C0-8BFD-E833-2C63-6C9DF03C8B4E}"/>
          </ac:spMkLst>
        </pc:spChg>
      </pc:sldChg>
      <pc:sldChg chg="modSp mod modAnim">
        <pc:chgData name="Alexa Gainsbury (Public Health Wales - No. 2 Capital Quarter)" userId="c5186529-ff50-472f-a883-baa2f4f2271c" providerId="ADAL" clId="{81106293-5A40-4361-9ABD-341AD5757230}" dt="2024-03-25T12:39:17.156" v="36" actId="6549"/>
        <pc:sldMkLst>
          <pc:docMk/>
          <pc:sldMk cId="2209765179" sldId="268"/>
        </pc:sldMkLst>
        <pc:spChg chg="mod">
          <ac:chgData name="Alexa Gainsbury (Public Health Wales - No. 2 Capital Quarter)" userId="c5186529-ff50-472f-a883-baa2f4f2271c" providerId="ADAL" clId="{81106293-5A40-4361-9ABD-341AD5757230}" dt="2024-03-25T12:39:15.788" v="34" actId="14100"/>
          <ac:spMkLst>
            <pc:docMk/>
            <pc:sldMk cId="2209765179" sldId="268"/>
            <ac:spMk id="6" creationId="{254326C0-8BFD-E833-2C63-6C9DF03C8B4E}"/>
          </ac:spMkLst>
        </pc:spChg>
      </pc:sldChg>
      <pc:sldChg chg="modSp mod">
        <pc:chgData name="Alexa Gainsbury (Public Health Wales - No. 2 Capital Quarter)" userId="c5186529-ff50-472f-a883-baa2f4f2271c" providerId="ADAL" clId="{81106293-5A40-4361-9ABD-341AD5757230}" dt="2024-03-25T12:39:47.484" v="38" actId="14100"/>
        <pc:sldMkLst>
          <pc:docMk/>
          <pc:sldMk cId="1127019332" sldId="269"/>
        </pc:sldMkLst>
        <pc:spChg chg="mod">
          <ac:chgData name="Alexa Gainsbury (Public Health Wales - No. 2 Capital Quarter)" userId="c5186529-ff50-472f-a883-baa2f4f2271c" providerId="ADAL" clId="{81106293-5A40-4361-9ABD-341AD5757230}" dt="2024-03-25T12:39:47.484" v="38" actId="14100"/>
          <ac:spMkLst>
            <pc:docMk/>
            <pc:sldMk cId="1127019332" sldId="269"/>
            <ac:spMk id="5" creationId="{40FBCC8C-8898-6680-D51F-BA3D3CA6C989}"/>
          </ac:spMkLst>
        </pc:spChg>
        <pc:spChg chg="mod">
          <ac:chgData name="Alexa Gainsbury (Public Health Wales - No. 2 Capital Quarter)" userId="c5186529-ff50-472f-a883-baa2f4f2271c" providerId="ADAL" clId="{81106293-5A40-4361-9ABD-341AD5757230}" dt="2024-03-25T12:39:36.589" v="37" actId="12"/>
          <ac:spMkLst>
            <pc:docMk/>
            <pc:sldMk cId="1127019332" sldId="269"/>
            <ac:spMk id="6" creationId="{254326C0-8BFD-E833-2C63-6C9DF03C8B4E}"/>
          </ac:spMkLst>
        </pc:spChg>
      </pc:sldChg>
      <pc:sldChg chg="modSp mod">
        <pc:chgData name="Alexa Gainsbury (Public Health Wales - No. 2 Capital Quarter)" userId="c5186529-ff50-472f-a883-baa2f4f2271c" providerId="ADAL" clId="{81106293-5A40-4361-9ABD-341AD5757230}" dt="2024-03-25T12:43:14.735" v="142" actId="27636"/>
        <pc:sldMkLst>
          <pc:docMk/>
          <pc:sldMk cId="45070733" sldId="271"/>
        </pc:sldMkLst>
        <pc:spChg chg="mod">
          <ac:chgData name="Alexa Gainsbury (Public Health Wales - No. 2 Capital Quarter)" userId="c5186529-ff50-472f-a883-baa2f4f2271c" providerId="ADAL" clId="{81106293-5A40-4361-9ABD-341AD5757230}" dt="2024-03-25T12:43:14.735" v="142" actId="27636"/>
          <ac:spMkLst>
            <pc:docMk/>
            <pc:sldMk cId="45070733" sldId="271"/>
            <ac:spMk id="6" creationId="{254326C0-8BFD-E833-2C63-6C9DF03C8B4E}"/>
          </ac:spMkLst>
        </pc:spChg>
      </pc:sldChg>
      <pc:sldChg chg="modSp mod">
        <pc:chgData name="Alexa Gainsbury (Public Health Wales - No. 2 Capital Quarter)" userId="c5186529-ff50-472f-a883-baa2f4f2271c" providerId="ADAL" clId="{81106293-5A40-4361-9ABD-341AD5757230}" dt="2024-03-25T12:46:47.184" v="143" actId="12"/>
        <pc:sldMkLst>
          <pc:docMk/>
          <pc:sldMk cId="2514165963" sldId="272"/>
        </pc:sldMkLst>
        <pc:spChg chg="mod">
          <ac:chgData name="Alexa Gainsbury (Public Health Wales - No. 2 Capital Quarter)" userId="c5186529-ff50-472f-a883-baa2f4f2271c" providerId="ADAL" clId="{81106293-5A40-4361-9ABD-341AD5757230}" dt="2024-03-25T12:46:47.184" v="143" actId="12"/>
          <ac:spMkLst>
            <pc:docMk/>
            <pc:sldMk cId="2514165963" sldId="272"/>
            <ac:spMk id="6" creationId="{254326C0-8BFD-E833-2C63-6C9DF03C8B4E}"/>
          </ac:spMkLst>
        </pc:spChg>
      </pc:sldChg>
      <pc:sldChg chg="modSp mod">
        <pc:chgData name="Alexa Gainsbury (Public Health Wales - No. 2 Capital Quarter)" userId="c5186529-ff50-472f-a883-baa2f4f2271c" providerId="ADAL" clId="{81106293-5A40-4361-9ABD-341AD5757230}" dt="2024-03-25T12:47:53.360" v="144" actId="207"/>
        <pc:sldMkLst>
          <pc:docMk/>
          <pc:sldMk cId="1128052116" sldId="273"/>
        </pc:sldMkLst>
        <pc:spChg chg="mod">
          <ac:chgData name="Alexa Gainsbury (Public Health Wales - No. 2 Capital Quarter)" userId="c5186529-ff50-472f-a883-baa2f4f2271c" providerId="ADAL" clId="{81106293-5A40-4361-9ABD-341AD5757230}" dt="2024-03-25T12:47:53.360" v="144" actId="207"/>
          <ac:spMkLst>
            <pc:docMk/>
            <pc:sldMk cId="1128052116" sldId="273"/>
            <ac:spMk id="6" creationId="{254326C0-8BFD-E833-2C63-6C9DF03C8B4E}"/>
          </ac:spMkLst>
        </pc:spChg>
      </pc:sldChg>
    </pc:docChg>
  </pc:docChgLst>
  <pc:docChgLst>
    <pc:chgData name="Leanne Small (Public Health Wales - No. 2 Capital Quarter)" userId="S::leanne.small@wales.nhs.uk::d76cf426-005f-434f-ac47-a5eb582e6007" providerId="AD" clId="Web-{FE6C331E-FD98-66AD-4785-E9BF29190CB8}"/>
    <pc:docChg chg="">
      <pc:chgData name="Leanne Small (Public Health Wales - No. 2 Capital Quarter)" userId="S::leanne.small@wales.nhs.uk::d76cf426-005f-434f-ac47-a5eb582e6007" providerId="AD" clId="Web-{FE6C331E-FD98-66AD-4785-E9BF29190CB8}" dt="2024-03-19T12:22:13.990" v="0"/>
      <pc:docMkLst>
        <pc:docMk/>
      </pc:docMkLst>
      <pc:sldChg chg="delCm">
        <pc:chgData name="Leanne Small (Public Health Wales - No. 2 Capital Quarter)" userId="S::leanne.small@wales.nhs.uk::d76cf426-005f-434f-ac47-a5eb582e6007" providerId="AD" clId="Web-{FE6C331E-FD98-66AD-4785-E9BF29190CB8}" dt="2024-03-19T12:22:13.990" v="0"/>
        <pc:sldMkLst>
          <pc:docMk/>
          <pc:sldMk cId="3540520540" sldId="264"/>
        </pc:sldMkLst>
        <pc:extLst>
          <p:ext xmlns:p="http://schemas.openxmlformats.org/presentationml/2006/main" uri="{D6D511B9-2390-475A-947B-AFAB55BFBCF1}">
            <pc226:cmChg xmlns:pc226="http://schemas.microsoft.com/office/powerpoint/2022/06/main/command" chg="del">
              <pc226:chgData name="Leanne Small (Public Health Wales - No. 2 Capital Quarter)" userId="S::leanne.small@wales.nhs.uk::d76cf426-005f-434f-ac47-a5eb582e6007" providerId="AD" clId="Web-{FE6C331E-FD98-66AD-4785-E9BF29190CB8}" dt="2024-03-19T12:22:13.990" v="0"/>
              <pc2:cmMkLst xmlns:pc2="http://schemas.microsoft.com/office/powerpoint/2019/9/main/command">
                <pc:docMk/>
                <pc:sldMk cId="3540520540" sldId="264"/>
                <pc2:cmMk id="{2D7B7BA8-ADC7-42E5-A23E-78EFBF40FD52}"/>
              </pc2:cmMkLst>
            </pc226:cmChg>
          </p:ext>
        </pc:extLst>
      </pc:sldChg>
    </pc:docChg>
  </pc:docChgLst>
  <pc:docChgLst>
    <pc:chgData name="Leanne Small (Public Health Wales - No. 2 Capital Quarter)" userId="S::leanne.small@wales.nhs.uk::d76cf426-005f-434f-ac47-a5eb582e6007" providerId="AD" clId="Web-{6D008653-1501-4B28-B92C-127B5176D027}"/>
    <pc:docChg chg="modSld">
      <pc:chgData name="Leanne Small (Public Health Wales - No. 2 Capital Quarter)" userId="S::leanne.small@wales.nhs.uk::d76cf426-005f-434f-ac47-a5eb582e6007" providerId="AD" clId="Web-{6D008653-1501-4B28-B92C-127B5176D027}" dt="2024-03-19T10:29:29.606" v="50" actId="20577"/>
      <pc:docMkLst>
        <pc:docMk/>
      </pc:docMkLst>
      <pc:sldChg chg="addSp delSp modSp">
        <pc:chgData name="Leanne Small (Public Health Wales - No. 2 Capital Quarter)" userId="S::leanne.small@wales.nhs.uk::d76cf426-005f-434f-ac47-a5eb582e6007" providerId="AD" clId="Web-{6D008653-1501-4B28-B92C-127B5176D027}" dt="2024-03-19T10:16:09.042" v="13" actId="1076"/>
        <pc:sldMkLst>
          <pc:docMk/>
          <pc:sldMk cId="2926879243" sldId="261"/>
        </pc:sldMkLst>
        <pc:spChg chg="mod">
          <ac:chgData name="Leanne Small (Public Health Wales - No. 2 Capital Quarter)" userId="S::leanne.small@wales.nhs.uk::d76cf426-005f-434f-ac47-a5eb582e6007" providerId="AD" clId="Web-{6D008653-1501-4B28-B92C-127B5176D027}" dt="2024-03-19T10:15:59.011" v="11" actId="1076"/>
          <ac:spMkLst>
            <pc:docMk/>
            <pc:sldMk cId="2926879243" sldId="261"/>
            <ac:spMk id="2" creationId="{709FECE3-A7BC-645C-296E-25B886289BF9}"/>
          </ac:spMkLst>
        </pc:spChg>
        <pc:picChg chg="del mod">
          <ac:chgData name="Leanne Small (Public Health Wales - No. 2 Capital Quarter)" userId="S::leanne.small@wales.nhs.uk::d76cf426-005f-434f-ac47-a5eb582e6007" providerId="AD" clId="Web-{6D008653-1501-4B28-B92C-127B5176D027}" dt="2024-03-19T10:15:36.307" v="4"/>
          <ac:picMkLst>
            <pc:docMk/>
            <pc:sldMk cId="2926879243" sldId="261"/>
            <ac:picMk id="3" creationId="{8A141529-3754-9DDC-A252-6BA5E14508CF}"/>
          </ac:picMkLst>
        </pc:picChg>
        <pc:picChg chg="add mod">
          <ac:chgData name="Leanne Small (Public Health Wales - No. 2 Capital Quarter)" userId="S::leanne.small@wales.nhs.uk::d76cf426-005f-434f-ac47-a5eb582e6007" providerId="AD" clId="Web-{6D008653-1501-4B28-B92C-127B5176D027}" dt="2024-03-19T10:16:09.042" v="13" actId="1076"/>
          <ac:picMkLst>
            <pc:docMk/>
            <pc:sldMk cId="2926879243" sldId="261"/>
            <ac:picMk id="5" creationId="{3CB862E0-50F6-D89E-4121-D6B9C36D7ECE}"/>
          </ac:picMkLst>
        </pc:picChg>
      </pc:sldChg>
      <pc:sldChg chg="addSp modSp">
        <pc:chgData name="Leanne Small (Public Health Wales - No. 2 Capital Quarter)" userId="S::leanne.small@wales.nhs.uk::d76cf426-005f-434f-ac47-a5eb582e6007" providerId="AD" clId="Web-{6D008653-1501-4B28-B92C-127B5176D027}" dt="2024-03-19T10:26:38.258" v="22" actId="1076"/>
        <pc:sldMkLst>
          <pc:docMk/>
          <pc:sldMk cId="3540520540" sldId="264"/>
        </pc:sldMkLst>
        <pc:spChg chg="mod">
          <ac:chgData name="Leanne Small (Public Health Wales - No. 2 Capital Quarter)" userId="S::leanne.small@wales.nhs.uk::d76cf426-005f-434f-ac47-a5eb582e6007" providerId="AD" clId="Web-{6D008653-1501-4B28-B92C-127B5176D027}" dt="2024-03-19T10:26:26.242" v="17" actId="14100"/>
          <ac:spMkLst>
            <pc:docMk/>
            <pc:sldMk cId="3540520540" sldId="264"/>
            <ac:spMk id="7" creationId="{8919C5A2-0BB8-B79F-A451-345FF63AC383}"/>
          </ac:spMkLst>
        </pc:spChg>
        <pc:picChg chg="add mod">
          <ac:chgData name="Leanne Small (Public Health Wales - No. 2 Capital Quarter)" userId="S::leanne.small@wales.nhs.uk::d76cf426-005f-434f-ac47-a5eb582e6007" providerId="AD" clId="Web-{6D008653-1501-4B28-B92C-127B5176D027}" dt="2024-03-19T10:26:38.258" v="22" actId="1076"/>
          <ac:picMkLst>
            <pc:docMk/>
            <pc:sldMk cId="3540520540" sldId="264"/>
            <ac:picMk id="2" creationId="{57E3B56E-4D72-129F-A8D8-77EB137B65ED}"/>
          </ac:picMkLst>
        </pc:picChg>
      </pc:sldChg>
      <pc:sldChg chg="addSp modSp addAnim">
        <pc:chgData name="Leanne Small (Public Health Wales - No. 2 Capital Quarter)" userId="S::leanne.small@wales.nhs.uk::d76cf426-005f-434f-ac47-a5eb582e6007" providerId="AD" clId="Web-{6D008653-1501-4B28-B92C-127B5176D027}" dt="2024-03-19T10:28:14.745" v="42"/>
        <pc:sldMkLst>
          <pc:docMk/>
          <pc:sldMk cId="354331605" sldId="267"/>
        </pc:sldMkLst>
        <pc:spChg chg="add mod">
          <ac:chgData name="Leanne Small (Public Health Wales - No. 2 Capital Quarter)" userId="S::leanne.small@wales.nhs.uk::d76cf426-005f-434f-ac47-a5eb582e6007" providerId="AD" clId="Web-{6D008653-1501-4B28-B92C-127B5176D027}" dt="2024-03-19T10:28:09.073" v="41" actId="14100"/>
          <ac:spMkLst>
            <pc:docMk/>
            <pc:sldMk cId="354331605" sldId="267"/>
            <ac:spMk id="2" creationId="{C3BBED27-FF67-4C03-AA86-D17C5017D44B}"/>
          </ac:spMkLst>
        </pc:spChg>
        <pc:spChg chg="mod">
          <ac:chgData name="Leanne Small (Public Health Wales - No. 2 Capital Quarter)" userId="S::leanne.small@wales.nhs.uk::d76cf426-005f-434f-ac47-a5eb582e6007" providerId="AD" clId="Web-{6D008653-1501-4B28-B92C-127B5176D027}" dt="2024-03-19T10:27:21.306" v="28" actId="14100"/>
          <ac:spMkLst>
            <pc:docMk/>
            <pc:sldMk cId="354331605" sldId="267"/>
            <ac:spMk id="6" creationId="{254326C0-8BFD-E833-2C63-6C9DF03C8B4E}"/>
          </ac:spMkLst>
        </pc:spChg>
      </pc:sldChg>
      <pc:sldChg chg="modSp">
        <pc:chgData name="Leanne Small (Public Health Wales - No. 2 Capital Quarter)" userId="S::leanne.small@wales.nhs.uk::d76cf426-005f-434f-ac47-a5eb582e6007" providerId="AD" clId="Web-{6D008653-1501-4B28-B92C-127B5176D027}" dt="2024-03-19T10:29:29.606" v="50" actId="20577"/>
        <pc:sldMkLst>
          <pc:docMk/>
          <pc:sldMk cId="45070733" sldId="271"/>
        </pc:sldMkLst>
        <pc:spChg chg="mod">
          <ac:chgData name="Leanne Small (Public Health Wales - No. 2 Capital Quarter)" userId="S::leanne.small@wales.nhs.uk::d76cf426-005f-434f-ac47-a5eb582e6007" providerId="AD" clId="Web-{6D008653-1501-4B28-B92C-127B5176D027}" dt="2024-03-19T10:29:29.606" v="50" actId="20577"/>
          <ac:spMkLst>
            <pc:docMk/>
            <pc:sldMk cId="45070733" sldId="271"/>
            <ac:spMk id="6" creationId="{254326C0-8BFD-E833-2C63-6C9DF03C8B4E}"/>
          </ac:spMkLst>
        </pc:spChg>
      </pc:sldChg>
    </pc:docChg>
  </pc:docChgLst>
  <pc:docChgLst>
    <pc:chgData name="Leanne Small (Public Health Wales - No. 2 Capital Quarter)" userId="S::leanne.small@wales.nhs.uk::d76cf426-005f-434f-ac47-a5eb582e6007" providerId="AD" clId="Web-{80043BD2-FEBC-4B14-AF92-BAE220BAF4C8}"/>
    <pc:docChg chg="modSld">
      <pc:chgData name="Leanne Small (Public Health Wales - No. 2 Capital Quarter)" userId="S::leanne.small@wales.nhs.uk::d76cf426-005f-434f-ac47-a5eb582e6007" providerId="AD" clId="Web-{80043BD2-FEBC-4B14-AF92-BAE220BAF4C8}" dt="2024-03-19T10:34:19.169" v="9" actId="1076"/>
      <pc:docMkLst>
        <pc:docMk/>
      </pc:docMkLst>
      <pc:sldChg chg="modSp">
        <pc:chgData name="Leanne Small (Public Health Wales - No. 2 Capital Quarter)" userId="S::leanne.small@wales.nhs.uk::d76cf426-005f-434f-ac47-a5eb582e6007" providerId="AD" clId="Web-{80043BD2-FEBC-4B14-AF92-BAE220BAF4C8}" dt="2024-03-19T10:33:36.918" v="2" actId="20577"/>
        <pc:sldMkLst>
          <pc:docMk/>
          <pc:sldMk cId="1127019332" sldId="269"/>
        </pc:sldMkLst>
        <pc:spChg chg="mod">
          <ac:chgData name="Leanne Small (Public Health Wales - No. 2 Capital Quarter)" userId="S::leanne.small@wales.nhs.uk::d76cf426-005f-434f-ac47-a5eb582e6007" providerId="AD" clId="Web-{80043BD2-FEBC-4B14-AF92-BAE220BAF4C8}" dt="2024-03-19T10:33:36.918" v="2" actId="20577"/>
          <ac:spMkLst>
            <pc:docMk/>
            <pc:sldMk cId="1127019332" sldId="269"/>
            <ac:spMk id="5" creationId="{40FBCC8C-8898-6680-D51F-BA3D3CA6C989}"/>
          </ac:spMkLst>
        </pc:spChg>
      </pc:sldChg>
      <pc:sldChg chg="addSp modSp">
        <pc:chgData name="Leanne Small (Public Health Wales - No. 2 Capital Quarter)" userId="S::leanne.small@wales.nhs.uk::d76cf426-005f-434f-ac47-a5eb582e6007" providerId="AD" clId="Web-{80043BD2-FEBC-4B14-AF92-BAE220BAF4C8}" dt="2024-03-19T10:34:04.762" v="7" actId="1076"/>
        <pc:sldMkLst>
          <pc:docMk/>
          <pc:sldMk cId="45070733" sldId="271"/>
        </pc:sldMkLst>
        <pc:spChg chg="mod">
          <ac:chgData name="Leanne Small (Public Health Wales - No. 2 Capital Quarter)" userId="S::leanne.small@wales.nhs.uk::d76cf426-005f-434f-ac47-a5eb582e6007" providerId="AD" clId="Web-{80043BD2-FEBC-4B14-AF92-BAE220BAF4C8}" dt="2024-03-19T10:34:04.762" v="7" actId="1076"/>
          <ac:spMkLst>
            <pc:docMk/>
            <pc:sldMk cId="45070733" sldId="271"/>
            <ac:spMk id="4" creationId="{18CAB445-585B-7A40-FEFF-9E2452A12AA1}"/>
          </ac:spMkLst>
        </pc:spChg>
        <pc:spChg chg="mod">
          <ac:chgData name="Leanne Small (Public Health Wales - No. 2 Capital Quarter)" userId="S::leanne.small@wales.nhs.uk::d76cf426-005f-434f-ac47-a5eb582e6007" providerId="AD" clId="Web-{80043BD2-FEBC-4B14-AF92-BAE220BAF4C8}" dt="2024-03-19T10:33:56.965" v="5" actId="14100"/>
          <ac:spMkLst>
            <pc:docMk/>
            <pc:sldMk cId="45070733" sldId="271"/>
            <ac:spMk id="6" creationId="{254326C0-8BFD-E833-2C63-6C9DF03C8B4E}"/>
          </ac:spMkLst>
        </pc:spChg>
        <pc:picChg chg="add mod">
          <ac:chgData name="Leanne Small (Public Health Wales - No. 2 Capital Quarter)" userId="S::leanne.small@wales.nhs.uk::d76cf426-005f-434f-ac47-a5eb582e6007" providerId="AD" clId="Web-{80043BD2-FEBC-4B14-AF92-BAE220BAF4C8}" dt="2024-03-19T10:33:59.653" v="6" actId="1076"/>
          <ac:picMkLst>
            <pc:docMk/>
            <pc:sldMk cId="45070733" sldId="271"/>
            <ac:picMk id="2" creationId="{2B273185-31F0-1EC9-94DF-A13CFF7C4195}"/>
          </ac:picMkLst>
        </pc:picChg>
      </pc:sldChg>
      <pc:sldChg chg="modSp">
        <pc:chgData name="Leanne Small (Public Health Wales - No. 2 Capital Quarter)" userId="S::leanne.small@wales.nhs.uk::d76cf426-005f-434f-ac47-a5eb582e6007" providerId="AD" clId="Web-{80043BD2-FEBC-4B14-AF92-BAE220BAF4C8}" dt="2024-03-19T10:34:19.169" v="9" actId="1076"/>
        <pc:sldMkLst>
          <pc:docMk/>
          <pc:sldMk cId="2514165963" sldId="272"/>
        </pc:sldMkLst>
        <pc:spChg chg="mod">
          <ac:chgData name="Leanne Small (Public Health Wales - No. 2 Capital Quarter)" userId="S::leanne.small@wales.nhs.uk::d76cf426-005f-434f-ac47-a5eb582e6007" providerId="AD" clId="Web-{80043BD2-FEBC-4B14-AF92-BAE220BAF4C8}" dt="2024-03-19T10:34:16.559" v="8" actId="1076"/>
          <ac:spMkLst>
            <pc:docMk/>
            <pc:sldMk cId="2514165963" sldId="272"/>
            <ac:spMk id="4" creationId="{18CAB445-585B-7A40-FEFF-9E2452A12AA1}"/>
          </ac:spMkLst>
        </pc:spChg>
        <pc:spChg chg="mod">
          <ac:chgData name="Leanne Small (Public Health Wales - No. 2 Capital Quarter)" userId="S::leanne.small@wales.nhs.uk::d76cf426-005f-434f-ac47-a5eb582e6007" providerId="AD" clId="Web-{80043BD2-FEBC-4B14-AF92-BAE220BAF4C8}" dt="2024-03-19T10:34:19.169" v="9" actId="1076"/>
          <ac:spMkLst>
            <pc:docMk/>
            <pc:sldMk cId="2514165963" sldId="272"/>
            <ac:spMk id="6" creationId="{254326C0-8BFD-E833-2C63-6C9DF03C8B4E}"/>
          </ac:spMkLst>
        </pc:spChg>
      </pc:sldChg>
    </pc:docChg>
  </pc:docChgLst>
  <pc:docChgLst>
    <pc:chgData name="Grace Lawson (Public Health Wales - No. 2 Capital Quarter)" userId="S::grace.lawson@wales.nhs.uk::88c6baf7-06f7-4e16-85cb-71260126bd16" providerId="AD" clId="Web-{8355B5D8-FA3D-87E8-C280-98D0B0ADDF42}"/>
    <pc:docChg chg="">
      <pc:chgData name="Grace Lawson (Public Health Wales - No. 2 Capital Quarter)" userId="S::grace.lawson@wales.nhs.uk::88c6baf7-06f7-4e16-85cb-71260126bd16" providerId="AD" clId="Web-{8355B5D8-FA3D-87E8-C280-98D0B0ADDF42}" dt="2024-04-22T09:39:49.313" v="0"/>
      <pc:docMkLst>
        <pc:docMk/>
      </pc:docMkLst>
      <pc:sldChg chg="delCm">
        <pc:chgData name="Grace Lawson (Public Health Wales - No. 2 Capital Quarter)" userId="S::grace.lawson@wales.nhs.uk::88c6baf7-06f7-4e16-85cb-71260126bd16" providerId="AD" clId="Web-{8355B5D8-FA3D-87E8-C280-98D0B0ADDF42}" dt="2024-04-22T09:39:49.313" v="0"/>
        <pc:sldMkLst>
          <pc:docMk/>
          <pc:sldMk cId="1560071217" sldId="265"/>
        </pc:sldMkLst>
        <pc:extLst>
          <p:ext xmlns:p="http://schemas.openxmlformats.org/presentationml/2006/main" uri="{D6D511B9-2390-475A-947B-AFAB55BFBCF1}">
            <pc226:cmChg xmlns:pc226="http://schemas.microsoft.com/office/powerpoint/2022/06/main/command" chg="del">
              <pc226:chgData name="Grace Lawson (Public Health Wales - No. 2 Capital Quarter)" userId="S::grace.lawson@wales.nhs.uk::88c6baf7-06f7-4e16-85cb-71260126bd16" providerId="AD" clId="Web-{8355B5D8-FA3D-87E8-C280-98D0B0ADDF42}" dt="2024-04-22T09:39:49.313" v="0"/>
              <pc2:cmMkLst xmlns:pc2="http://schemas.microsoft.com/office/powerpoint/2019/9/main/command">
                <pc:docMk/>
                <pc:sldMk cId="1560071217" sldId="265"/>
                <pc2:cmMk id="{1D027432-97F9-4D9F-B0B7-A2F378D8818B}"/>
              </pc2:cmMkLst>
            </pc226:cmChg>
          </p:ext>
        </pc:extLst>
      </pc:sldChg>
    </pc:docChg>
  </pc:docChgLst>
  <pc:docChgLst>
    <pc:chgData name="Leanne Small (Public Health Wales - No. 2 Capital Quarter)" userId="S::leanne.small@wales.nhs.uk::d76cf426-005f-434f-ac47-a5eb582e6007" providerId="AD" clId="Web-{7099F681-616F-4A23-AF76-0DB8D5A89BA5}"/>
    <pc:docChg chg="modSld">
      <pc:chgData name="Leanne Small (Public Health Wales - No. 2 Capital Quarter)" userId="S::leanne.small@wales.nhs.uk::d76cf426-005f-434f-ac47-a5eb582e6007" providerId="AD" clId="Web-{7099F681-616F-4A23-AF76-0DB8D5A89BA5}" dt="2024-03-19T10:07:29.814" v="8"/>
      <pc:docMkLst>
        <pc:docMk/>
      </pc:docMkLst>
      <pc:sldChg chg="modSp">
        <pc:chgData name="Leanne Small (Public Health Wales - No. 2 Capital Quarter)" userId="S::leanne.small@wales.nhs.uk::d76cf426-005f-434f-ac47-a5eb582e6007" providerId="AD" clId="Web-{7099F681-616F-4A23-AF76-0DB8D5A89BA5}" dt="2024-03-19T10:03:50.307" v="4" actId="20577"/>
        <pc:sldMkLst>
          <pc:docMk/>
          <pc:sldMk cId="802371572" sldId="263"/>
        </pc:sldMkLst>
        <pc:spChg chg="mod">
          <ac:chgData name="Leanne Small (Public Health Wales - No. 2 Capital Quarter)" userId="S::leanne.small@wales.nhs.uk::d76cf426-005f-434f-ac47-a5eb582e6007" providerId="AD" clId="Web-{7099F681-616F-4A23-AF76-0DB8D5A89BA5}" dt="2024-03-19T10:03:00.087" v="0" actId="1076"/>
          <ac:spMkLst>
            <pc:docMk/>
            <pc:sldMk cId="802371572" sldId="263"/>
            <ac:spMk id="6" creationId="{66B86B8D-C4FE-4012-E31D-AFFBB2663D4C}"/>
          </ac:spMkLst>
        </pc:spChg>
        <pc:spChg chg="mod">
          <ac:chgData name="Leanne Small (Public Health Wales - No. 2 Capital Quarter)" userId="S::leanne.small@wales.nhs.uk::d76cf426-005f-434f-ac47-a5eb582e6007" providerId="AD" clId="Web-{7099F681-616F-4A23-AF76-0DB8D5A89BA5}" dt="2024-03-19T10:03:50.307" v="4" actId="20577"/>
          <ac:spMkLst>
            <pc:docMk/>
            <pc:sldMk cId="802371572" sldId="263"/>
            <ac:spMk id="7" creationId="{8919C5A2-0BB8-B79F-A451-345FF63AC383}"/>
          </ac:spMkLst>
        </pc:spChg>
      </pc:sldChg>
      <pc:sldChg chg="modSp">
        <pc:chgData name="Leanne Small (Public Health Wales - No. 2 Capital Quarter)" userId="S::leanne.small@wales.nhs.uk::d76cf426-005f-434f-ac47-a5eb582e6007" providerId="AD" clId="Web-{7099F681-616F-4A23-AF76-0DB8D5A89BA5}" dt="2024-03-19T10:04:33.762" v="6" actId="20577"/>
        <pc:sldMkLst>
          <pc:docMk/>
          <pc:sldMk cId="3540520540" sldId="264"/>
        </pc:sldMkLst>
        <pc:spChg chg="mod">
          <ac:chgData name="Leanne Small (Public Health Wales - No. 2 Capital Quarter)" userId="S::leanne.small@wales.nhs.uk::d76cf426-005f-434f-ac47-a5eb582e6007" providerId="AD" clId="Web-{7099F681-616F-4A23-AF76-0DB8D5A89BA5}" dt="2024-03-19T10:04:33.762" v="6" actId="20577"/>
          <ac:spMkLst>
            <pc:docMk/>
            <pc:sldMk cId="3540520540" sldId="264"/>
            <ac:spMk id="7" creationId="{8919C5A2-0BB8-B79F-A451-345FF63AC383}"/>
          </ac:spMkLst>
        </pc:spChg>
      </pc:sldChg>
      <pc:sldChg chg="addAnim">
        <pc:chgData name="Leanne Small (Public Health Wales - No. 2 Capital Quarter)" userId="S::leanne.small@wales.nhs.uk::d76cf426-005f-434f-ac47-a5eb582e6007" providerId="AD" clId="Web-{7099F681-616F-4A23-AF76-0DB8D5A89BA5}" dt="2024-03-19T10:07:29.814" v="8"/>
        <pc:sldMkLst>
          <pc:docMk/>
          <pc:sldMk cId="2174162120" sldId="266"/>
        </pc:sldMkLst>
      </pc:sldChg>
    </pc:docChg>
  </pc:docChgLst>
  <pc:docChgLst>
    <pc:chgData name="Grace Lawson (Public Health Wales - No. 2 Capital Quarter)" userId="S::grace.lawson@wales.nhs.uk::88c6baf7-06f7-4e16-85cb-71260126bd16" providerId="AD" clId="Web-{4F425B6D-1DAE-0ACD-C0A4-0FD33FF9E90D}"/>
    <pc:docChg chg="addSld delSld modSld">
      <pc:chgData name="Grace Lawson (Public Health Wales - No. 2 Capital Quarter)" userId="S::grace.lawson@wales.nhs.uk::88c6baf7-06f7-4e16-85cb-71260126bd16" providerId="AD" clId="Web-{4F425B6D-1DAE-0ACD-C0A4-0FD33FF9E90D}" dt="2024-05-21T11:16:12.892" v="40"/>
      <pc:docMkLst>
        <pc:docMk/>
      </pc:docMkLst>
      <pc:sldChg chg="addSp delSp modSp">
        <pc:chgData name="Grace Lawson (Public Health Wales - No. 2 Capital Quarter)" userId="S::grace.lawson@wales.nhs.uk::88c6baf7-06f7-4e16-85cb-71260126bd16" providerId="AD" clId="Web-{4F425B6D-1DAE-0ACD-C0A4-0FD33FF9E90D}" dt="2024-05-21T11:11:40.649" v="8" actId="1076"/>
        <pc:sldMkLst>
          <pc:docMk/>
          <pc:sldMk cId="2926879243" sldId="261"/>
        </pc:sldMkLst>
        <pc:picChg chg="add del">
          <ac:chgData name="Grace Lawson (Public Health Wales - No. 2 Capital Quarter)" userId="S::grace.lawson@wales.nhs.uk::88c6baf7-06f7-4e16-85cb-71260126bd16" providerId="AD" clId="Web-{4F425B6D-1DAE-0ACD-C0A4-0FD33FF9E90D}" dt="2024-05-21T11:11:25.508" v="5"/>
          <ac:picMkLst>
            <pc:docMk/>
            <pc:sldMk cId="2926879243" sldId="261"/>
            <ac:picMk id="3" creationId="{5FE539C5-09D0-8CE4-8C96-5612897E5BBB}"/>
          </ac:picMkLst>
        </pc:picChg>
        <pc:picChg chg="del">
          <ac:chgData name="Grace Lawson (Public Health Wales - No. 2 Capital Quarter)" userId="S::grace.lawson@wales.nhs.uk::88c6baf7-06f7-4e16-85cb-71260126bd16" providerId="AD" clId="Web-{4F425B6D-1DAE-0ACD-C0A4-0FD33FF9E90D}" dt="2024-05-21T11:10:43.772" v="0"/>
          <ac:picMkLst>
            <pc:docMk/>
            <pc:sldMk cId="2926879243" sldId="261"/>
            <ac:picMk id="5" creationId="{3CB862E0-50F6-D89E-4121-D6B9C36D7ECE}"/>
          </ac:picMkLst>
        </pc:picChg>
        <pc:picChg chg="add mod">
          <ac:chgData name="Grace Lawson (Public Health Wales - No. 2 Capital Quarter)" userId="S::grace.lawson@wales.nhs.uk::88c6baf7-06f7-4e16-85cb-71260126bd16" providerId="AD" clId="Web-{4F425B6D-1DAE-0ACD-C0A4-0FD33FF9E90D}" dt="2024-05-21T11:11:40.649" v="8" actId="1076"/>
          <ac:picMkLst>
            <pc:docMk/>
            <pc:sldMk cId="2926879243" sldId="261"/>
            <ac:picMk id="8" creationId="{0A2E09B6-AE90-1221-57D5-E3CC0CF4DB9E}"/>
          </ac:picMkLst>
        </pc:picChg>
      </pc:sldChg>
      <pc:sldChg chg="addSp delSp modSp">
        <pc:chgData name="Grace Lawson (Public Health Wales - No. 2 Capital Quarter)" userId="S::grace.lawson@wales.nhs.uk::88c6baf7-06f7-4e16-85cb-71260126bd16" providerId="AD" clId="Web-{4F425B6D-1DAE-0ACD-C0A4-0FD33FF9E90D}" dt="2024-05-21T11:12:41.807" v="22" actId="1076"/>
        <pc:sldMkLst>
          <pc:docMk/>
          <pc:sldMk cId="3540520540" sldId="264"/>
        </pc:sldMkLst>
        <pc:picChg chg="del">
          <ac:chgData name="Grace Lawson (Public Health Wales - No. 2 Capital Quarter)" userId="S::grace.lawson@wales.nhs.uk::88c6baf7-06f7-4e16-85cb-71260126bd16" providerId="AD" clId="Web-{4F425B6D-1DAE-0ACD-C0A4-0FD33FF9E90D}" dt="2024-05-21T11:12:05.384" v="10"/>
          <ac:picMkLst>
            <pc:docMk/>
            <pc:sldMk cId="3540520540" sldId="264"/>
            <ac:picMk id="2" creationId="{57E3B56E-4D72-129F-A8D8-77EB137B65ED}"/>
          </ac:picMkLst>
        </pc:picChg>
        <pc:picChg chg="add del mod">
          <ac:chgData name="Grace Lawson (Public Health Wales - No. 2 Capital Quarter)" userId="S::grace.lawson@wales.nhs.uk::88c6baf7-06f7-4e16-85cb-71260126bd16" providerId="AD" clId="Web-{4F425B6D-1DAE-0ACD-C0A4-0FD33FF9E90D}" dt="2024-05-21T11:12:25.822" v="15"/>
          <ac:picMkLst>
            <pc:docMk/>
            <pc:sldMk cId="3540520540" sldId="264"/>
            <ac:picMk id="4" creationId="{8954AFA2-085B-D7A8-1F29-5B88C63C13D0}"/>
          </ac:picMkLst>
        </pc:picChg>
        <pc:picChg chg="add mod">
          <ac:chgData name="Grace Lawson (Public Health Wales - No. 2 Capital Quarter)" userId="S::grace.lawson@wales.nhs.uk::88c6baf7-06f7-4e16-85cb-71260126bd16" providerId="AD" clId="Web-{4F425B6D-1DAE-0ACD-C0A4-0FD33FF9E90D}" dt="2024-05-21T11:12:41.807" v="22" actId="1076"/>
          <ac:picMkLst>
            <pc:docMk/>
            <pc:sldMk cId="3540520540" sldId="264"/>
            <ac:picMk id="8" creationId="{C3981665-EB40-43ED-940F-F6B77DE2E530}"/>
          </ac:picMkLst>
        </pc:picChg>
      </pc:sldChg>
      <pc:sldChg chg="addSp delSp modSp">
        <pc:chgData name="Grace Lawson (Public Health Wales - No. 2 Capital Quarter)" userId="S::grace.lawson@wales.nhs.uk::88c6baf7-06f7-4e16-85cb-71260126bd16" providerId="AD" clId="Web-{4F425B6D-1DAE-0ACD-C0A4-0FD33FF9E90D}" dt="2024-05-21T11:15:57.907" v="39" actId="1076"/>
        <pc:sldMkLst>
          <pc:docMk/>
          <pc:sldMk cId="45070733" sldId="271"/>
        </pc:sldMkLst>
        <pc:spChg chg="mod">
          <ac:chgData name="Grace Lawson (Public Health Wales - No. 2 Capital Quarter)" userId="S::grace.lawson@wales.nhs.uk::88c6baf7-06f7-4e16-85cb-71260126bd16" providerId="AD" clId="Web-{4F425B6D-1DAE-0ACD-C0A4-0FD33FF9E90D}" dt="2024-05-21T11:15:55.375" v="38" actId="14100"/>
          <ac:spMkLst>
            <pc:docMk/>
            <pc:sldMk cId="45070733" sldId="271"/>
            <ac:spMk id="6" creationId="{254326C0-8BFD-E833-2C63-6C9DF03C8B4E}"/>
          </ac:spMkLst>
        </pc:spChg>
        <pc:picChg chg="del">
          <ac:chgData name="Grace Lawson (Public Health Wales - No. 2 Capital Quarter)" userId="S::grace.lawson@wales.nhs.uk::88c6baf7-06f7-4e16-85cb-71260126bd16" providerId="AD" clId="Web-{4F425B6D-1DAE-0ACD-C0A4-0FD33FF9E90D}" dt="2024-05-21T11:15:08.046" v="25"/>
          <ac:picMkLst>
            <pc:docMk/>
            <pc:sldMk cId="45070733" sldId="271"/>
            <ac:picMk id="2" creationId="{2B273185-31F0-1EC9-94DF-A13CFF7C4195}"/>
          </ac:picMkLst>
        </pc:picChg>
        <pc:picChg chg="add del mod">
          <ac:chgData name="Grace Lawson (Public Health Wales - No. 2 Capital Quarter)" userId="S::grace.lawson@wales.nhs.uk::88c6baf7-06f7-4e16-85cb-71260126bd16" providerId="AD" clId="Web-{4F425B6D-1DAE-0ACD-C0A4-0FD33FF9E90D}" dt="2024-05-21T11:15:40.109" v="32"/>
          <ac:picMkLst>
            <pc:docMk/>
            <pc:sldMk cId="45070733" sldId="271"/>
            <ac:picMk id="5" creationId="{A9AFAFAD-515A-993F-2984-7E3336960EC1}"/>
          </ac:picMkLst>
        </pc:picChg>
        <pc:picChg chg="add mod">
          <ac:chgData name="Grace Lawson (Public Health Wales - No. 2 Capital Quarter)" userId="S::grace.lawson@wales.nhs.uk::88c6baf7-06f7-4e16-85cb-71260126bd16" providerId="AD" clId="Web-{4F425B6D-1DAE-0ACD-C0A4-0FD33FF9E90D}" dt="2024-05-21T11:15:57.907" v="39" actId="1076"/>
          <ac:picMkLst>
            <pc:docMk/>
            <pc:sldMk cId="45070733" sldId="271"/>
            <ac:picMk id="7" creationId="{DB9E8CFB-9CF7-32F6-DAA9-EC2DB8B5DB17}"/>
          </ac:picMkLst>
        </pc:picChg>
      </pc:sldChg>
      <pc:sldChg chg="addSp delSp modSp new del">
        <pc:chgData name="Grace Lawson (Public Health Wales - No. 2 Capital Quarter)" userId="S::grace.lawson@wales.nhs.uk::88c6baf7-06f7-4e16-85cb-71260126bd16" providerId="AD" clId="Web-{4F425B6D-1DAE-0ACD-C0A4-0FD33FF9E90D}" dt="2024-05-21T11:16:12.892" v="40"/>
        <pc:sldMkLst>
          <pc:docMk/>
          <pc:sldMk cId="3334156954" sldId="274"/>
        </pc:sldMkLst>
        <pc:spChg chg="del mod">
          <ac:chgData name="Grace Lawson (Public Health Wales - No. 2 Capital Quarter)" userId="S::grace.lawson@wales.nhs.uk::88c6baf7-06f7-4e16-85cb-71260126bd16" providerId="AD" clId="Web-{4F425B6D-1DAE-0ACD-C0A4-0FD33FF9E90D}" dt="2024-05-21T11:11:14.898" v="3"/>
          <ac:spMkLst>
            <pc:docMk/>
            <pc:sldMk cId="3334156954" sldId="274"/>
            <ac:spMk id="2" creationId="{33C470ED-44D9-310E-398E-186D5B31D67C}"/>
          </ac:spMkLst>
        </pc:spChg>
        <pc:spChg chg="add mod">
          <ac:chgData name="Grace Lawson (Public Health Wales - No. 2 Capital Quarter)" userId="S::grace.lawson@wales.nhs.uk::88c6baf7-06f7-4e16-85cb-71260126bd16" providerId="AD" clId="Web-{4F425B6D-1DAE-0ACD-C0A4-0FD33FF9E90D}" dt="2024-05-21T11:15:33.547" v="30"/>
          <ac:spMkLst>
            <pc:docMk/>
            <pc:sldMk cId="3334156954" sldId="274"/>
            <ac:spMk id="9" creationId="{148878A6-16E8-2515-B346-49AE17EF3EB8}"/>
          </ac:spMkLst>
        </pc:spChg>
        <pc:picChg chg="add del mod ord">
          <ac:chgData name="Grace Lawson (Public Health Wales - No. 2 Capital Quarter)" userId="S::grace.lawson@wales.nhs.uk::88c6baf7-06f7-4e16-85cb-71260126bd16" providerId="AD" clId="Web-{4F425B6D-1DAE-0ACD-C0A4-0FD33FF9E90D}" dt="2024-05-21T11:15:33.547" v="30"/>
          <ac:picMkLst>
            <pc:docMk/>
            <pc:sldMk cId="3334156954" sldId="274"/>
            <ac:picMk id="7" creationId="{7418D17A-46ED-4271-83B2-CC880C539F3D}"/>
          </ac:picMkLst>
        </pc:picChg>
      </pc:sldChg>
    </pc:docChg>
  </pc:docChgLst>
  <pc:docChgLst>
    <pc:chgData name="Grace Lawson (Public Health Wales - No. 2 Capital Quarter)" userId="S::grace.lawson@wales.nhs.uk::88c6baf7-06f7-4e16-85cb-71260126bd16" providerId="AD" clId="Web-{7DF7A105-CFD2-CCD3-2891-6E13F00E13CC}"/>
    <pc:docChg chg="addSld modSld">
      <pc:chgData name="Grace Lawson (Public Health Wales - No. 2 Capital Quarter)" userId="S::grace.lawson@wales.nhs.uk::88c6baf7-06f7-4e16-85cb-71260126bd16" providerId="AD" clId="Web-{7DF7A105-CFD2-CCD3-2891-6E13F00E13CC}" dt="2024-05-28T09:26:14.770" v="18"/>
      <pc:docMkLst>
        <pc:docMk/>
      </pc:docMkLst>
      <pc:sldChg chg="modSp">
        <pc:chgData name="Grace Lawson (Public Health Wales - No. 2 Capital Quarter)" userId="S::grace.lawson@wales.nhs.uk::88c6baf7-06f7-4e16-85cb-71260126bd16" providerId="AD" clId="Web-{7DF7A105-CFD2-CCD3-2891-6E13F00E13CC}" dt="2024-05-28T09:24:00.219" v="15" actId="1076"/>
        <pc:sldMkLst>
          <pc:docMk/>
          <pc:sldMk cId="354331605" sldId="267"/>
        </pc:sldMkLst>
        <pc:spChg chg="mod">
          <ac:chgData name="Grace Lawson (Public Health Wales - No. 2 Capital Quarter)" userId="S::grace.lawson@wales.nhs.uk::88c6baf7-06f7-4e16-85cb-71260126bd16" providerId="AD" clId="Web-{7DF7A105-CFD2-CCD3-2891-6E13F00E13CC}" dt="2024-05-28T09:24:00.219" v="15" actId="1076"/>
          <ac:spMkLst>
            <pc:docMk/>
            <pc:sldMk cId="354331605" sldId="267"/>
            <ac:spMk id="2" creationId="{C3BBED27-FF67-4C03-AA86-D17C5017D44B}"/>
          </ac:spMkLst>
        </pc:spChg>
        <pc:spChg chg="mod">
          <ac:chgData name="Grace Lawson (Public Health Wales - No. 2 Capital Quarter)" userId="S::grace.lawson@wales.nhs.uk::88c6baf7-06f7-4e16-85cb-71260126bd16" providerId="AD" clId="Web-{7DF7A105-CFD2-CCD3-2891-6E13F00E13CC}" dt="2024-05-28T09:23:57.187" v="14" actId="20577"/>
          <ac:spMkLst>
            <pc:docMk/>
            <pc:sldMk cId="354331605" sldId="267"/>
            <ac:spMk id="6" creationId="{254326C0-8BFD-E833-2C63-6C9DF03C8B4E}"/>
          </ac:spMkLst>
        </pc:spChg>
      </pc:sldChg>
      <pc:sldChg chg="delSp new">
        <pc:chgData name="Grace Lawson (Public Health Wales - No. 2 Capital Quarter)" userId="S::grace.lawson@wales.nhs.uk::88c6baf7-06f7-4e16-85cb-71260126bd16" providerId="AD" clId="Web-{7DF7A105-CFD2-CCD3-2891-6E13F00E13CC}" dt="2024-05-28T09:26:14.770" v="18"/>
        <pc:sldMkLst>
          <pc:docMk/>
          <pc:sldMk cId="1363925556" sldId="274"/>
        </pc:sldMkLst>
        <pc:spChg chg="del">
          <ac:chgData name="Grace Lawson (Public Health Wales - No. 2 Capital Quarter)" userId="S::grace.lawson@wales.nhs.uk::88c6baf7-06f7-4e16-85cb-71260126bd16" providerId="AD" clId="Web-{7DF7A105-CFD2-CCD3-2891-6E13F00E13CC}" dt="2024-05-28T09:26:14.770" v="18"/>
          <ac:spMkLst>
            <pc:docMk/>
            <pc:sldMk cId="1363925556" sldId="274"/>
            <ac:spMk id="2" creationId="{DF2D4BCA-2187-E455-845F-E2A51DE1F958}"/>
          </ac:spMkLst>
        </pc:spChg>
        <pc:spChg chg="del">
          <ac:chgData name="Grace Lawson (Public Health Wales - No. 2 Capital Quarter)" userId="S::grace.lawson@wales.nhs.uk::88c6baf7-06f7-4e16-85cb-71260126bd16" providerId="AD" clId="Web-{7DF7A105-CFD2-CCD3-2891-6E13F00E13CC}" dt="2024-05-28T09:26:13.708" v="17"/>
          <ac:spMkLst>
            <pc:docMk/>
            <pc:sldMk cId="1363925556" sldId="274"/>
            <ac:spMk id="3" creationId="{E8F028A2-54ED-B0FA-E467-1246844A5E25}"/>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rc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1188039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a:srcRect l="25437" t="2543" r="5912" b="3059"/>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65815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a:srcRect l="13170" b="50222"/>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950172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88833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889748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2510507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2216821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4035480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E04A0E-7116-D43A-EF7E-9E7B920E9388}"/>
              </a:ext>
            </a:extLst>
          </p:cNvPr>
          <p:cNvPicPr>
            <a:picLocks noChangeAspect="1"/>
          </p:cNvPicPr>
          <p:nvPr userDrawn="1"/>
        </p:nvPicPr>
        <p:blipFill>
          <a:blip r:embed="rId2"/>
          <a:srcRect/>
          <a:stretch/>
        </p:blipFill>
        <p:spPr>
          <a:xfrm>
            <a:off x="0" y="0"/>
            <a:ext cx="12192000" cy="6858000"/>
          </a:xfrm>
          <a:prstGeom prst="rect">
            <a:avLst/>
          </a:prstGeom>
        </p:spPr>
      </p:pic>
      <p:pic>
        <p:nvPicPr>
          <p:cNvPr id="5" name="Picture 4">
            <a:extLst>
              <a:ext uri="{FF2B5EF4-FFF2-40B4-BE49-F238E27FC236}">
                <a16:creationId xmlns:a16="http://schemas.microsoft.com/office/drawing/2014/main" id="{D8E1D216-83C4-383F-5127-29C1F1C984F3}"/>
              </a:ext>
            </a:extLst>
          </p:cNvPr>
          <p:cNvPicPr>
            <a:picLocks noChangeAspect="1"/>
          </p:cNvPicPr>
          <p:nvPr userDrawn="1"/>
        </p:nvPicPr>
        <p:blipFill>
          <a:blip r:embed="rId3"/>
          <a:srcRect/>
          <a:stretch/>
        </p:blipFill>
        <p:spPr>
          <a:xfrm>
            <a:off x="285750" y="275383"/>
            <a:ext cx="2365080" cy="726620"/>
          </a:xfrm>
          <a:prstGeom prst="rect">
            <a:avLst/>
          </a:prstGeom>
        </p:spPr>
      </p:pic>
      <p:sp>
        <p:nvSpPr>
          <p:cNvPr id="7" name="TextBox 6">
            <a:extLst>
              <a:ext uri="{FF2B5EF4-FFF2-40B4-BE49-F238E27FC236}">
                <a16:creationId xmlns:a16="http://schemas.microsoft.com/office/drawing/2014/main" id="{B62B3495-9D10-4CA2-AB77-C01FF170FF10}"/>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8" name="Text Placeholder 13">
            <a:extLst>
              <a:ext uri="{FF2B5EF4-FFF2-40B4-BE49-F238E27FC236}">
                <a16:creationId xmlns:a16="http://schemas.microsoft.com/office/drawing/2014/main" id="{9D15ADB2-ED3A-0348-BADB-D21C55C9FA09}"/>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9" name="Text Placeholder 13">
            <a:extLst>
              <a:ext uri="{FF2B5EF4-FFF2-40B4-BE49-F238E27FC236}">
                <a16:creationId xmlns:a16="http://schemas.microsoft.com/office/drawing/2014/main" id="{2ACCC9AE-D598-DAC1-8F65-F73D0EE59424}"/>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482959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5/28/2024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9656752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noifs-nobutts.co.uk/" TargetMode="Externa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tradingstandards.gov.wales/en/news/"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proposals-for-uk-law-on-the-advertising-of-e-cigarettes/publishing-20-may-not-yet-complete#summary-table" TargetMode="External"/><Relationship Id="rId2" Type="http://schemas.openxmlformats.org/officeDocument/2006/relationships/hyperlink" Target="https://www.legislation.gov.uk/ukpga/2002/36/contents" TargetMode="External"/><Relationship Id="rId1" Type="http://schemas.openxmlformats.org/officeDocument/2006/relationships/slideLayout" Target="../slideLayouts/slideLayout3.xml"/><Relationship Id="rId5" Type="http://schemas.openxmlformats.org/officeDocument/2006/relationships/hyperlink" Target="https://www.asa.org.uk/type/non_broadcast/code_section/21.html" TargetMode="External"/><Relationship Id="rId4" Type="http://schemas.openxmlformats.org/officeDocument/2006/relationships/hyperlink" Target="https://www.asa.org.uk/type/non_broadcast/code_section/22.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www.gov.uk/government/consultations/creating-a-smokefree-generation-and-tackling-youth-vaping/outcome/creating-a-smokefree-generation-and-tackling-youth-vaping-consultation-government-response#reducing-the-appeal-and-availability-of-vapes-to-children-flavours-displays-and-packaging"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C2B117-9A09-6816-9116-65E6B96C02D3}"/>
              </a:ext>
            </a:extLst>
          </p:cNvPr>
          <p:cNvPicPr>
            <a:picLocks noChangeAspect="1"/>
          </p:cNvPicPr>
          <p:nvPr/>
        </p:nvPicPr>
        <p:blipFill>
          <a:blip r:embed="rId2">
            <a:alphaModFix amt="50000"/>
          </a:blip>
          <a:srcRect/>
          <a:stretch/>
        </p:blipFill>
        <p:spPr>
          <a:xfrm>
            <a:off x="3771899" y="0"/>
            <a:ext cx="8420101" cy="6858000"/>
          </a:xfrm>
          <a:prstGeom prst="rect">
            <a:avLst/>
          </a:prstGeom>
        </p:spPr>
      </p:pic>
      <p:sp>
        <p:nvSpPr>
          <p:cNvPr id="2" name="Text Placeholder 1">
            <a:extLst>
              <a:ext uri="{FF2B5EF4-FFF2-40B4-BE49-F238E27FC236}">
                <a16:creationId xmlns:a16="http://schemas.microsoft.com/office/drawing/2014/main" id="{709FECE3-A7BC-645C-296E-25B886289BF9}"/>
              </a:ext>
            </a:extLst>
          </p:cNvPr>
          <p:cNvSpPr>
            <a:spLocks noGrp="1"/>
          </p:cNvSpPr>
          <p:nvPr>
            <p:ph type="body" sz="quarter" idx="10"/>
          </p:nvPr>
        </p:nvSpPr>
        <p:spPr>
          <a:xfrm>
            <a:off x="285750" y="2631224"/>
            <a:ext cx="5718175" cy="726622"/>
          </a:xfrm>
        </p:spPr>
        <p:txBody>
          <a:bodyPr/>
          <a:lstStyle/>
          <a:p>
            <a:r>
              <a:rPr lang="en-US">
                <a:latin typeface="Ubuntu"/>
                <a:ea typeface="Verdana"/>
              </a:rPr>
              <a:t>The Law and Regulations</a:t>
            </a:r>
            <a:endParaRPr lang="en-US"/>
          </a:p>
        </p:txBody>
      </p:sp>
      <p:sp>
        <p:nvSpPr>
          <p:cNvPr id="4" name="Text Placeholder 3">
            <a:extLst>
              <a:ext uri="{FF2B5EF4-FFF2-40B4-BE49-F238E27FC236}">
                <a16:creationId xmlns:a16="http://schemas.microsoft.com/office/drawing/2014/main" id="{8F7AC748-6A15-275E-CCF2-2EA86562BAE2}"/>
              </a:ext>
            </a:extLst>
          </p:cNvPr>
          <p:cNvSpPr>
            <a:spLocks noGrp="1"/>
          </p:cNvSpPr>
          <p:nvPr>
            <p:ph type="body" sz="quarter" idx="11"/>
          </p:nvPr>
        </p:nvSpPr>
        <p:spPr/>
        <p:txBody>
          <a:bodyPr/>
          <a:lstStyle/>
          <a:p>
            <a:r>
              <a:rPr lang="en-US">
                <a:latin typeface="Ubuntu"/>
                <a:ea typeface="Verdana"/>
              </a:rPr>
              <a:t>Vaping</a:t>
            </a:r>
            <a:endParaRPr lang="en-US"/>
          </a:p>
        </p:txBody>
      </p:sp>
      <p:pic>
        <p:nvPicPr>
          <p:cNvPr id="8" name="Picture Placeholder 6" descr="A sign on a window&#10;&#10;Description automatically generated">
            <a:extLst>
              <a:ext uri="{FF2B5EF4-FFF2-40B4-BE49-F238E27FC236}">
                <a16:creationId xmlns:a16="http://schemas.microsoft.com/office/drawing/2014/main" id="{0A2E09B6-AE90-1221-57D5-E3CC0CF4DB9E}"/>
              </a:ext>
            </a:extLst>
          </p:cNvPr>
          <p:cNvPicPr>
            <a:picLocks noGrp="1" noChangeAspect="1"/>
          </p:cNvPicPr>
          <p:nvPr>
            <p:ph type="pic" sz="quarter" idx="14"/>
          </p:nvPr>
        </p:nvPicPr>
        <p:blipFill>
          <a:blip r:embed="rId3"/>
          <a:srcRect t="7339" b="7339"/>
          <a:stretch/>
        </p:blipFill>
        <p:spPr>
          <a:xfrm>
            <a:off x="6175252" y="1678442"/>
            <a:ext cx="5272767" cy="3351769"/>
          </a:xfrm>
        </p:spPr>
      </p:pic>
    </p:spTree>
    <p:extLst>
      <p:ext uri="{BB962C8B-B14F-4D97-AF65-F5344CB8AC3E}">
        <p14:creationId xmlns:p14="http://schemas.microsoft.com/office/powerpoint/2010/main" val="2926879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CAB445-585B-7A40-FEFF-9E2452A12AA1}"/>
              </a:ext>
            </a:extLst>
          </p:cNvPr>
          <p:cNvSpPr>
            <a:spLocks noGrp="1"/>
          </p:cNvSpPr>
          <p:nvPr>
            <p:ph type="body" sz="quarter" idx="11"/>
          </p:nvPr>
        </p:nvSpPr>
        <p:spPr>
          <a:xfrm>
            <a:off x="292041" y="619378"/>
            <a:ext cx="5123239" cy="1148816"/>
          </a:xfrm>
        </p:spPr>
        <p:txBody>
          <a:bodyPr>
            <a:normAutofit/>
          </a:bodyPr>
          <a:lstStyle/>
          <a:p>
            <a:r>
              <a:rPr lang="en-GB">
                <a:ea typeface="+mj-lt"/>
                <a:cs typeface="+mj-lt"/>
              </a:rPr>
              <a:t>Illegal tobacco and vapes</a:t>
            </a:r>
            <a:endParaRPr lang="en-GB"/>
          </a:p>
        </p:txBody>
      </p:sp>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292041" y="1930754"/>
            <a:ext cx="11402119" cy="4307868"/>
          </a:xfrm>
        </p:spPr>
        <p:txBody>
          <a:bodyPr>
            <a:normAutofit fontScale="85000" lnSpcReduction="20000"/>
          </a:bodyPr>
          <a:lstStyle/>
          <a:p>
            <a:r>
              <a:rPr lang="en-GB" sz="2600">
                <a:ea typeface="Calibri"/>
                <a:cs typeface="Arial"/>
              </a:rPr>
              <a:t>Illegal tobacco and vapes do not comply with tobacco control laws. </a:t>
            </a:r>
          </a:p>
          <a:p>
            <a:endParaRPr lang="en-GB" sz="2600">
              <a:ea typeface="Calibri"/>
              <a:cs typeface="Arial"/>
            </a:endParaRPr>
          </a:p>
          <a:p>
            <a:r>
              <a:rPr lang="en-GB" sz="2600">
                <a:ea typeface="Calibri"/>
                <a:cs typeface="Arial"/>
              </a:rPr>
              <a:t>Because it bypasses laws there to protect you </a:t>
            </a:r>
            <a:r>
              <a:rPr lang="en-GB" sz="2600" b="1">
                <a:ea typeface="Calibri"/>
                <a:cs typeface="Arial"/>
              </a:rPr>
              <a:t>the risk of harm from illegal tobacco and vapes is far higher</a:t>
            </a:r>
            <a:r>
              <a:rPr lang="en-GB" sz="2600">
                <a:ea typeface="Calibri"/>
                <a:cs typeface="Arial"/>
              </a:rPr>
              <a:t>.</a:t>
            </a:r>
          </a:p>
          <a:p>
            <a:endParaRPr lang="en-GB" sz="2600">
              <a:ea typeface="Calibri"/>
              <a:cs typeface="Arial"/>
            </a:endParaRPr>
          </a:p>
          <a:p>
            <a:r>
              <a:rPr lang="en-GB" sz="2600">
                <a:ea typeface="Calibri"/>
                <a:cs typeface="Arial"/>
              </a:rPr>
              <a:t>Trading Standards Officers in Wales and across the UK report that the market is being flooded with unregulated vapes aimed at children and young people. </a:t>
            </a:r>
          </a:p>
          <a:p>
            <a:endParaRPr lang="en-GB" sz="2600">
              <a:ea typeface="Calibri"/>
              <a:cs typeface="Arial"/>
            </a:endParaRPr>
          </a:p>
          <a:p>
            <a:r>
              <a:rPr lang="en-GB" sz="2600">
                <a:ea typeface="Calibri"/>
                <a:cs typeface="Arial"/>
              </a:rPr>
              <a:t>This is a concern as these products are often sold in places such as homes and via social media as well as in small retailers. </a:t>
            </a:r>
          </a:p>
          <a:p>
            <a:endParaRPr lang="en-GB" sz="2600">
              <a:ea typeface="Calibri"/>
              <a:cs typeface="Arial"/>
            </a:endParaRPr>
          </a:p>
          <a:p>
            <a:r>
              <a:rPr lang="en-GB" sz="2600">
                <a:ea typeface="Calibri"/>
                <a:cs typeface="Arial"/>
              </a:rPr>
              <a:t>The illegal trade of vapes and tobacco can put young people at risk of exposure to criminal activity and criminal groups.</a:t>
            </a:r>
          </a:p>
          <a:p>
            <a:endParaRPr lang="en-US" sz="3200">
              <a:ea typeface="Calibri"/>
              <a:cs typeface="Arial"/>
            </a:endParaRPr>
          </a:p>
          <a:p>
            <a:endParaRPr lang="en-GB"/>
          </a:p>
        </p:txBody>
      </p:sp>
    </p:spTree>
    <p:extLst>
      <p:ext uri="{BB962C8B-B14F-4D97-AF65-F5344CB8AC3E}">
        <p14:creationId xmlns:p14="http://schemas.microsoft.com/office/powerpoint/2010/main" val="1967727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CAB445-585B-7A40-FEFF-9E2452A12AA1}"/>
              </a:ext>
            </a:extLst>
          </p:cNvPr>
          <p:cNvSpPr>
            <a:spLocks noGrp="1"/>
          </p:cNvSpPr>
          <p:nvPr>
            <p:ph type="body" sz="quarter" idx="11"/>
          </p:nvPr>
        </p:nvSpPr>
        <p:spPr>
          <a:xfrm>
            <a:off x="292041" y="710363"/>
            <a:ext cx="4320599" cy="1148816"/>
          </a:xfrm>
        </p:spPr>
        <p:txBody>
          <a:bodyPr>
            <a:normAutofit/>
          </a:bodyPr>
          <a:lstStyle/>
          <a:p>
            <a:r>
              <a:rPr lang="en-GB">
                <a:ea typeface="+mj-lt"/>
                <a:cs typeface="+mj-lt"/>
              </a:rPr>
              <a:t>Illegal products: health implications </a:t>
            </a:r>
            <a:endParaRPr lang="en-GB"/>
          </a:p>
        </p:txBody>
      </p:sp>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292041" y="2012416"/>
            <a:ext cx="7739508" cy="4226206"/>
          </a:xfrm>
        </p:spPr>
        <p:txBody>
          <a:bodyPr vert="horz" lIns="91440" tIns="45720" rIns="91440" bIns="45720" rtlCol="0" anchor="t">
            <a:normAutofit lnSpcReduction="10000"/>
          </a:bodyPr>
          <a:lstStyle/>
          <a:p>
            <a:r>
              <a:rPr lang="en-GB" sz="2200">
                <a:latin typeface="Ubuntu"/>
                <a:ea typeface="Calibri"/>
                <a:cs typeface="Arial"/>
              </a:rPr>
              <a:t>Illegal tobacco and vaping products pose </a:t>
            </a:r>
            <a:r>
              <a:rPr lang="en-GB" sz="2200" b="1">
                <a:latin typeface="Ubuntu"/>
                <a:ea typeface="Calibri"/>
                <a:cs typeface="Arial"/>
              </a:rPr>
              <a:t>additional health risks </a:t>
            </a:r>
            <a:r>
              <a:rPr lang="en-GB" sz="2200">
                <a:latin typeface="Ubuntu"/>
                <a:ea typeface="Calibri"/>
                <a:cs typeface="Arial"/>
              </a:rPr>
              <a:t>because they are not regulated and may not meet UK standards.  </a:t>
            </a:r>
            <a:endParaRPr lang="en-GB" sz="2200">
              <a:ea typeface="Calibri"/>
              <a:cs typeface="Arial"/>
            </a:endParaRPr>
          </a:p>
          <a:p>
            <a:endParaRPr lang="en-GB" sz="2200">
              <a:ea typeface="Calibri"/>
              <a:cs typeface="Arial"/>
            </a:endParaRPr>
          </a:p>
          <a:p>
            <a:r>
              <a:rPr lang="en-GB" sz="2200">
                <a:latin typeface="Ubuntu"/>
                <a:ea typeface="Calibri"/>
                <a:cs typeface="Arial"/>
              </a:rPr>
              <a:t>Studies of illegal vapes have found them to: </a:t>
            </a:r>
          </a:p>
          <a:p>
            <a:r>
              <a:rPr lang="en-GB" sz="2000">
                <a:latin typeface="Ubuntu"/>
                <a:ea typeface="Calibri"/>
                <a:cs typeface="Arial"/>
              </a:rPr>
              <a:t>• Contain ingredients dangerous metals such as lead as well as other ingredients banned in the UK</a:t>
            </a:r>
          </a:p>
          <a:p>
            <a:r>
              <a:rPr lang="en-GB" sz="2000">
                <a:latin typeface="Ubuntu"/>
                <a:ea typeface="Calibri"/>
                <a:cs typeface="Arial"/>
              </a:rPr>
              <a:t>• Contain a much higher concentration of nicotine that can lead to an increase in nicotine addiction and associated adverse health effects </a:t>
            </a:r>
            <a:endParaRPr lang="en-GB" sz="2000">
              <a:ea typeface="Calibri"/>
              <a:cs typeface="Arial"/>
            </a:endParaRPr>
          </a:p>
          <a:p>
            <a:r>
              <a:rPr lang="en-GB" sz="2000">
                <a:latin typeface="Ubuntu"/>
                <a:ea typeface="Calibri"/>
                <a:cs typeface="Arial"/>
              </a:rPr>
              <a:t>• Be sold in packaging which does not comply with UK Regulations i.e. does not have any nicotine warnings on it</a:t>
            </a:r>
            <a:endParaRPr lang="en-GB" sz="2000">
              <a:ea typeface="Calibri"/>
              <a:cs typeface="Arial"/>
            </a:endParaRPr>
          </a:p>
          <a:p>
            <a:r>
              <a:rPr lang="en-GB" sz="2000">
                <a:latin typeface="Ubuntu"/>
                <a:ea typeface="Calibri"/>
                <a:cs typeface="Arial"/>
              </a:rPr>
              <a:t>• Have an oversized tank capacity</a:t>
            </a:r>
          </a:p>
          <a:p>
            <a:endParaRPr lang="en-US" sz="3200">
              <a:ea typeface="Calibri"/>
              <a:cs typeface="Arial"/>
            </a:endParaRPr>
          </a:p>
          <a:p>
            <a:endParaRPr lang="en-GB"/>
          </a:p>
        </p:txBody>
      </p:sp>
      <p:pic>
        <p:nvPicPr>
          <p:cNvPr id="7" name="Picture 6" descr="A hand holding a pink sign&#10;&#10;Description automatically generated">
            <a:extLst>
              <a:ext uri="{FF2B5EF4-FFF2-40B4-BE49-F238E27FC236}">
                <a16:creationId xmlns:a16="http://schemas.microsoft.com/office/drawing/2014/main" id="{DB9E8CFB-9CF7-32F6-DAA9-EC2DB8B5DB17}"/>
              </a:ext>
            </a:extLst>
          </p:cNvPr>
          <p:cNvPicPr>
            <a:picLocks noChangeAspect="1"/>
          </p:cNvPicPr>
          <p:nvPr/>
        </p:nvPicPr>
        <p:blipFill>
          <a:blip r:embed="rId2"/>
          <a:stretch>
            <a:fillRect/>
          </a:stretch>
        </p:blipFill>
        <p:spPr>
          <a:xfrm>
            <a:off x="8147400" y="2375931"/>
            <a:ext cx="3922941" cy="2492087"/>
          </a:xfrm>
          <a:prstGeom prst="rect">
            <a:avLst/>
          </a:prstGeom>
        </p:spPr>
      </p:pic>
    </p:spTree>
    <p:extLst>
      <p:ext uri="{BB962C8B-B14F-4D97-AF65-F5344CB8AC3E}">
        <p14:creationId xmlns:p14="http://schemas.microsoft.com/office/powerpoint/2010/main" val="4507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1000"/>
                                        <p:tgtEl>
                                          <p:spTgt spid="6">
                                            <p:txEl>
                                              <p:pRg st="4" end="4"/>
                                            </p:txEl>
                                          </p:spTgt>
                                        </p:tgtEl>
                                      </p:cBhvr>
                                    </p:animEffect>
                                    <p:anim calcmode="lin" valueType="num">
                                      <p:cBhvr>
                                        <p:cTn id="2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1000"/>
                                        <p:tgtEl>
                                          <p:spTgt spid="6">
                                            <p:txEl>
                                              <p:pRg st="5" end="5"/>
                                            </p:txEl>
                                          </p:spTgt>
                                        </p:tgtEl>
                                      </p:cBhvr>
                                    </p:animEffect>
                                    <p:anim calcmode="lin" valueType="num">
                                      <p:cBhvr>
                                        <p:cTn id="36"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fade">
                                      <p:cBhvr>
                                        <p:cTn id="42" dur="1000"/>
                                        <p:tgtEl>
                                          <p:spTgt spid="6">
                                            <p:txEl>
                                              <p:pRg st="6" end="6"/>
                                            </p:txEl>
                                          </p:spTgt>
                                        </p:tgtEl>
                                      </p:cBhvr>
                                    </p:animEffect>
                                    <p:anim calcmode="lin" valueType="num">
                                      <p:cBhvr>
                                        <p:cTn id="4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CAB445-585B-7A40-FEFF-9E2452A12AA1}"/>
              </a:ext>
            </a:extLst>
          </p:cNvPr>
          <p:cNvSpPr>
            <a:spLocks noGrp="1"/>
          </p:cNvSpPr>
          <p:nvPr>
            <p:ph type="body" sz="quarter" idx="11"/>
          </p:nvPr>
        </p:nvSpPr>
        <p:spPr>
          <a:xfrm>
            <a:off x="314787" y="744483"/>
            <a:ext cx="5570279" cy="1148816"/>
          </a:xfrm>
        </p:spPr>
        <p:txBody>
          <a:bodyPr>
            <a:normAutofit/>
          </a:bodyPr>
          <a:lstStyle/>
          <a:p>
            <a:r>
              <a:rPr lang="en-GB">
                <a:solidFill>
                  <a:srgbClr val="285087"/>
                </a:solidFill>
                <a:latin typeface="Ubuntu"/>
                <a:ea typeface="+mj-lt"/>
                <a:cs typeface="+mj-lt"/>
              </a:rPr>
              <a:t>How to spot illegal tobacco or vaping products:</a:t>
            </a:r>
            <a:endParaRPr lang="en-GB">
              <a:solidFill>
                <a:srgbClr val="285087"/>
              </a:solidFill>
              <a:latin typeface="Ubuntu"/>
            </a:endParaRPr>
          </a:p>
        </p:txBody>
      </p:sp>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313660" y="2093241"/>
            <a:ext cx="11564679" cy="3961664"/>
          </a:xfrm>
          <a:solidFill>
            <a:srgbClr val="285087"/>
          </a:solidFill>
          <a:ln>
            <a:solidFill>
              <a:srgbClr val="002060"/>
            </a:solidFill>
          </a:ln>
        </p:spPr>
        <p:txBody>
          <a:bodyPr>
            <a:normAutofit/>
          </a:bodyPr>
          <a:lstStyle/>
          <a:p>
            <a:pPr marL="457200" indent="-457200">
              <a:buFont typeface="Arial" panose="020B0604020202020204" pitchFamily="34" charset="0"/>
              <a:buChar char="•"/>
            </a:pPr>
            <a:r>
              <a:rPr lang="en-GB" sz="2600">
                <a:solidFill>
                  <a:schemeClr val="accent2"/>
                </a:solidFill>
                <a:ea typeface="Calibri"/>
                <a:cs typeface="Arial"/>
              </a:rPr>
              <a:t>If someone is selling cigarettes or vapes to children and young people this is illegal.</a:t>
            </a:r>
          </a:p>
          <a:p>
            <a:pPr marL="457200" indent="-457200">
              <a:buFont typeface="Arial" panose="020B0604020202020204" pitchFamily="34" charset="0"/>
              <a:buChar char="•"/>
            </a:pPr>
            <a:r>
              <a:rPr lang="en-GB" sz="2600">
                <a:solidFill>
                  <a:schemeClr val="accent2"/>
                </a:solidFill>
                <a:ea typeface="Calibri"/>
                <a:cs typeface="Arial"/>
              </a:rPr>
              <a:t>If products do not contain health warnings about nicotine it is illegal.</a:t>
            </a:r>
          </a:p>
          <a:p>
            <a:pPr marL="457200" indent="-457200">
              <a:buFont typeface="Arial" panose="020B0604020202020204" pitchFamily="34" charset="0"/>
              <a:buChar char="•"/>
            </a:pPr>
            <a:r>
              <a:rPr lang="en-GB" sz="2600">
                <a:solidFill>
                  <a:schemeClr val="accent2"/>
                </a:solidFill>
                <a:ea typeface="Calibri"/>
                <a:cs typeface="Arial"/>
              </a:rPr>
              <a:t>If a vape has an oversized tank or ‘puff’ capacity this is illegal.</a:t>
            </a:r>
          </a:p>
          <a:p>
            <a:pPr marL="457200" indent="-457200">
              <a:buFont typeface="Arial" panose="020B0604020202020204" pitchFamily="34" charset="0"/>
              <a:buChar char="•"/>
            </a:pPr>
            <a:r>
              <a:rPr lang="en-GB" sz="2600">
                <a:solidFill>
                  <a:schemeClr val="accent2"/>
                </a:solidFill>
                <a:ea typeface="Calibri"/>
                <a:cs typeface="Arial"/>
              </a:rPr>
              <a:t>If cigarettes are being sold individually this is illegal.</a:t>
            </a:r>
          </a:p>
          <a:p>
            <a:pPr marL="457200" indent="-457200">
              <a:buFont typeface="Arial" panose="020B0604020202020204" pitchFamily="34" charset="0"/>
              <a:buChar char="•"/>
            </a:pPr>
            <a:r>
              <a:rPr lang="en-GB" sz="2600">
                <a:solidFill>
                  <a:schemeClr val="accent2"/>
                </a:solidFill>
                <a:ea typeface="Calibri"/>
                <a:cs typeface="Arial"/>
              </a:rPr>
              <a:t>If products are being sold at unusually cheap prices it is probably illegal.</a:t>
            </a:r>
          </a:p>
          <a:p>
            <a:pPr marL="457200" indent="-457200">
              <a:buFont typeface="Arial" panose="020B0604020202020204" pitchFamily="34" charset="0"/>
              <a:buChar char="•"/>
            </a:pPr>
            <a:r>
              <a:rPr lang="en-GB" sz="2600">
                <a:solidFill>
                  <a:schemeClr val="accent2"/>
                </a:solidFill>
                <a:ea typeface="Calibri"/>
                <a:cs typeface="Arial"/>
              </a:rPr>
              <a:t>If products are being sold from places likes houses or via social media they are likely to be illegal. </a:t>
            </a:r>
            <a:endParaRPr lang="en-US" sz="3200">
              <a:ea typeface="Calibri"/>
              <a:cs typeface="Arial"/>
            </a:endParaRPr>
          </a:p>
          <a:p>
            <a:endParaRPr lang="en-GB"/>
          </a:p>
        </p:txBody>
      </p:sp>
    </p:spTree>
    <p:extLst>
      <p:ext uri="{BB962C8B-B14F-4D97-AF65-F5344CB8AC3E}">
        <p14:creationId xmlns:p14="http://schemas.microsoft.com/office/powerpoint/2010/main" val="2514165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441537" y="1984739"/>
            <a:ext cx="6800091" cy="3961664"/>
          </a:xfrm>
          <a:solidFill>
            <a:schemeClr val="accent2">
              <a:lumMod val="60000"/>
              <a:lumOff val="40000"/>
            </a:schemeClr>
          </a:solidFill>
          <a:ln>
            <a:solidFill>
              <a:srgbClr val="002060"/>
            </a:solidFill>
          </a:ln>
        </p:spPr>
        <p:txBody>
          <a:bodyPr vert="horz" lIns="91440" tIns="45720" rIns="91440" bIns="45720" rtlCol="0" anchor="t">
            <a:normAutofit fontScale="92500" lnSpcReduction="20000"/>
          </a:bodyPr>
          <a:lstStyle/>
          <a:p>
            <a:r>
              <a:rPr lang="en-GB" sz="2600">
                <a:solidFill>
                  <a:srgbClr val="285087"/>
                </a:solidFill>
                <a:latin typeface="Ubuntu"/>
                <a:ea typeface="Calibri"/>
                <a:cs typeface="Arial"/>
              </a:rPr>
              <a:t>You can anonymously report Illegal tobacco or vapes sales in Wales through:</a:t>
            </a:r>
          </a:p>
          <a:p>
            <a:endParaRPr lang="en-GB" sz="2600">
              <a:solidFill>
                <a:srgbClr val="285087"/>
              </a:solidFill>
              <a:ea typeface="Calibri"/>
              <a:cs typeface="Arial"/>
            </a:endParaRPr>
          </a:p>
          <a:p>
            <a:r>
              <a:rPr lang="en-GB" sz="2600">
                <a:solidFill>
                  <a:srgbClr val="285087"/>
                </a:solidFill>
                <a:latin typeface="Ubuntu"/>
                <a:ea typeface="Calibri"/>
                <a:cs typeface="Arial"/>
              </a:rPr>
              <a:t>Crimestoppers (0800 555 111)</a:t>
            </a:r>
          </a:p>
          <a:p>
            <a:endParaRPr lang="en-GB" sz="2600">
              <a:solidFill>
                <a:srgbClr val="285087"/>
              </a:solidFill>
              <a:ea typeface="Calibri"/>
              <a:cs typeface="Arial"/>
            </a:endParaRPr>
          </a:p>
          <a:p>
            <a:r>
              <a:rPr lang="en-GB" sz="2600">
                <a:solidFill>
                  <a:srgbClr val="285087"/>
                </a:solidFill>
                <a:latin typeface="Ubuntu"/>
                <a:ea typeface="Calibri"/>
                <a:cs typeface="Arial"/>
              </a:rPr>
              <a:t>Contact Trading Standards at your local council</a:t>
            </a:r>
          </a:p>
          <a:p>
            <a:endParaRPr lang="en-GB" sz="2600">
              <a:solidFill>
                <a:srgbClr val="285087"/>
              </a:solidFill>
              <a:ea typeface="Calibri"/>
              <a:cs typeface="Arial"/>
            </a:endParaRPr>
          </a:p>
          <a:p>
            <a:r>
              <a:rPr lang="en-GB" sz="2600">
                <a:solidFill>
                  <a:srgbClr val="285087"/>
                </a:solidFill>
                <a:latin typeface="Ubuntu"/>
                <a:ea typeface="Calibri"/>
                <a:cs typeface="Arial"/>
              </a:rPr>
              <a:t>Call 101 (non-emergency police enquiries)</a:t>
            </a:r>
          </a:p>
          <a:p>
            <a:endParaRPr lang="en-GB" sz="2600">
              <a:solidFill>
                <a:srgbClr val="285087"/>
              </a:solidFill>
              <a:ea typeface="Calibri"/>
              <a:cs typeface="Arial"/>
            </a:endParaRPr>
          </a:p>
          <a:p>
            <a:r>
              <a:rPr lang="en-GB" sz="2600">
                <a:solidFill>
                  <a:srgbClr val="285087"/>
                </a:solidFill>
                <a:latin typeface="Ubuntu"/>
                <a:ea typeface="Calibri"/>
                <a:cs typeface="Arial"/>
              </a:rPr>
              <a:t>Report online at </a:t>
            </a:r>
            <a:r>
              <a:rPr lang="en-GB" sz="2600">
                <a:latin typeface="Ubuntu"/>
                <a:ea typeface="Calibri"/>
                <a:cs typeface="Arial"/>
                <a:hlinkClick r:id="rId2">
                  <a:extLst>
                    <a:ext uri="{A12FA001-AC4F-418D-AE19-62706E023703}">
                      <ahyp:hlinkClr xmlns:ahyp="http://schemas.microsoft.com/office/drawing/2018/hyperlinkcolor" val="tx"/>
                    </a:ext>
                  </a:extLst>
                </a:hlinkClick>
              </a:rPr>
              <a:t>noifs-nobutts.co.uk </a:t>
            </a:r>
            <a:endParaRPr lang="en-GB" sz="2600">
              <a:latin typeface="Ubuntu"/>
              <a:ea typeface="Calibri"/>
              <a:cs typeface="Arial"/>
            </a:endParaRPr>
          </a:p>
          <a:p>
            <a:endParaRPr lang="en-GB"/>
          </a:p>
        </p:txBody>
      </p:sp>
      <p:pic>
        <p:nvPicPr>
          <p:cNvPr id="5" name="Picture 4" descr="A blue and white chat bubble&#10;&#10;Description automatically generated">
            <a:extLst>
              <a:ext uri="{FF2B5EF4-FFF2-40B4-BE49-F238E27FC236}">
                <a16:creationId xmlns:a16="http://schemas.microsoft.com/office/drawing/2014/main" id="{1FEFA2A1-313C-59B5-A4B3-B47C93ADCE64}"/>
              </a:ext>
            </a:extLst>
          </p:cNvPr>
          <p:cNvPicPr>
            <a:picLocks noChangeAspect="1"/>
          </p:cNvPicPr>
          <p:nvPr/>
        </p:nvPicPr>
        <p:blipFill>
          <a:blip r:embed="rId3"/>
          <a:stretch>
            <a:fillRect/>
          </a:stretch>
        </p:blipFill>
        <p:spPr>
          <a:xfrm>
            <a:off x="8011773" y="465807"/>
            <a:ext cx="3917366" cy="2869698"/>
          </a:xfrm>
          <a:prstGeom prst="rect">
            <a:avLst/>
          </a:prstGeom>
        </p:spPr>
      </p:pic>
      <p:sp>
        <p:nvSpPr>
          <p:cNvPr id="7" name="TextBox 6">
            <a:extLst>
              <a:ext uri="{FF2B5EF4-FFF2-40B4-BE49-F238E27FC236}">
                <a16:creationId xmlns:a16="http://schemas.microsoft.com/office/drawing/2014/main" id="{085EF976-16D3-FD10-D2EF-A61B464619BC}"/>
              </a:ext>
            </a:extLst>
          </p:cNvPr>
          <p:cNvSpPr txBox="1"/>
          <p:nvPr/>
        </p:nvSpPr>
        <p:spPr>
          <a:xfrm rot="21165866">
            <a:off x="8472324" y="979462"/>
            <a:ext cx="3028830" cy="954107"/>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285087"/>
                </a:solidFill>
                <a:latin typeface="Ubuntu"/>
                <a:cs typeface="Calibri"/>
              </a:rPr>
              <a:t>Talk to someone you trust!</a:t>
            </a:r>
            <a:endParaRPr lang="en-US" sz="2800">
              <a:solidFill>
                <a:srgbClr val="285087"/>
              </a:solidFill>
              <a:latin typeface="Ubuntu"/>
            </a:endParaRPr>
          </a:p>
        </p:txBody>
      </p:sp>
      <p:pic>
        <p:nvPicPr>
          <p:cNvPr id="8" name="Picture 7" descr="A black and white sign with white text&#10;&#10;Description automatically generated">
            <a:extLst>
              <a:ext uri="{FF2B5EF4-FFF2-40B4-BE49-F238E27FC236}">
                <a16:creationId xmlns:a16="http://schemas.microsoft.com/office/drawing/2014/main" id="{C4A0EE5F-8289-30CD-1A8C-262B40096AFF}"/>
              </a:ext>
            </a:extLst>
          </p:cNvPr>
          <p:cNvPicPr>
            <a:picLocks noChangeAspect="1"/>
          </p:cNvPicPr>
          <p:nvPr/>
        </p:nvPicPr>
        <p:blipFill>
          <a:blip r:embed="rId4"/>
          <a:stretch>
            <a:fillRect/>
          </a:stretch>
        </p:blipFill>
        <p:spPr>
          <a:xfrm>
            <a:off x="8589115" y="3335505"/>
            <a:ext cx="2741037" cy="3087013"/>
          </a:xfrm>
          <a:prstGeom prst="rect">
            <a:avLst/>
          </a:prstGeom>
        </p:spPr>
      </p:pic>
    </p:spTree>
    <p:extLst>
      <p:ext uri="{BB962C8B-B14F-4D97-AF65-F5344CB8AC3E}">
        <p14:creationId xmlns:p14="http://schemas.microsoft.com/office/powerpoint/2010/main" val="1128052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3925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8">
            <a:extLst>
              <a:ext uri="{FF2B5EF4-FFF2-40B4-BE49-F238E27FC236}">
                <a16:creationId xmlns:a16="http://schemas.microsoft.com/office/drawing/2014/main" id="{66B86B8D-C4FE-4012-E31D-AFFBB2663D4C}"/>
              </a:ext>
            </a:extLst>
          </p:cNvPr>
          <p:cNvSpPr txBox="1">
            <a:spLocks/>
          </p:cNvSpPr>
          <p:nvPr/>
        </p:nvSpPr>
        <p:spPr>
          <a:xfrm>
            <a:off x="296090" y="832485"/>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a:lstStyle>
          <a:p>
            <a:r>
              <a:rPr lang="en-GB" sz="3200" b="1">
                <a:solidFill>
                  <a:srgbClr val="285087"/>
                </a:solidFill>
                <a:latin typeface="Ubuntu"/>
              </a:rPr>
              <a:t>Why is law and regulation </a:t>
            </a:r>
            <a:endParaRPr lang="en-GB" sz="3200" b="1">
              <a:solidFill>
                <a:srgbClr val="285087"/>
              </a:solidFill>
            </a:endParaRPr>
          </a:p>
          <a:p>
            <a:r>
              <a:rPr lang="en-GB" sz="3200" b="1">
                <a:solidFill>
                  <a:srgbClr val="285087"/>
                </a:solidFill>
                <a:latin typeface="Ubuntu"/>
              </a:rPr>
              <a:t>important?</a:t>
            </a:r>
          </a:p>
        </p:txBody>
      </p:sp>
      <p:sp>
        <p:nvSpPr>
          <p:cNvPr id="7" name="TextBox 6">
            <a:extLst>
              <a:ext uri="{FF2B5EF4-FFF2-40B4-BE49-F238E27FC236}">
                <a16:creationId xmlns:a16="http://schemas.microsoft.com/office/drawing/2014/main" id="{8919C5A2-0BB8-B79F-A451-345FF63AC383}"/>
              </a:ext>
            </a:extLst>
          </p:cNvPr>
          <p:cNvSpPr txBox="1"/>
          <p:nvPr/>
        </p:nvSpPr>
        <p:spPr>
          <a:xfrm>
            <a:off x="224970" y="1926431"/>
            <a:ext cx="11670940" cy="5539978"/>
          </a:xfrm>
          <a:prstGeom prst="rect">
            <a:avLst/>
          </a:prstGeom>
          <a:noFill/>
        </p:spPr>
        <p:txBody>
          <a:bodyPr wrap="square" lIns="91440" tIns="45720" rIns="91440" bIns="45720" anchor="t">
            <a:spAutoFit/>
          </a:bodyPr>
          <a:lstStyle/>
          <a:p>
            <a:r>
              <a:rPr lang="en-GB" sz="2200">
                <a:solidFill>
                  <a:srgbClr val="285087"/>
                </a:solidFill>
                <a:latin typeface="Ubuntu"/>
              </a:rPr>
              <a:t>Laws are there to </a:t>
            </a:r>
            <a:r>
              <a:rPr lang="en-GB" sz="2200" b="1">
                <a:solidFill>
                  <a:srgbClr val="285087"/>
                </a:solidFill>
                <a:latin typeface="Ubuntu"/>
              </a:rPr>
              <a:t>protect our safety</a:t>
            </a:r>
            <a:r>
              <a:rPr lang="en-GB" sz="2200">
                <a:solidFill>
                  <a:srgbClr val="285087"/>
                </a:solidFill>
                <a:latin typeface="Ubuntu"/>
              </a:rPr>
              <a:t>, collectively and individually,</a:t>
            </a:r>
            <a:r>
              <a:rPr lang="en-GB" sz="2200" b="1">
                <a:solidFill>
                  <a:srgbClr val="285087"/>
                </a:solidFill>
                <a:latin typeface="Ubuntu"/>
              </a:rPr>
              <a:t> </a:t>
            </a:r>
            <a:r>
              <a:rPr lang="en-GB" sz="2200">
                <a:solidFill>
                  <a:srgbClr val="285087"/>
                </a:solidFill>
                <a:latin typeface="Ubuntu"/>
              </a:rPr>
              <a:t>and guarantee our </a:t>
            </a:r>
            <a:r>
              <a:rPr lang="en-GB" sz="2200" b="1">
                <a:solidFill>
                  <a:srgbClr val="285087"/>
                </a:solidFill>
                <a:latin typeface="Ubuntu"/>
              </a:rPr>
              <a:t>basic freedoms. </a:t>
            </a:r>
            <a:r>
              <a:rPr lang="en-GB" sz="2200">
                <a:solidFill>
                  <a:srgbClr val="285087"/>
                </a:solidFill>
                <a:latin typeface="Ubuntu"/>
              </a:rPr>
              <a:t>Laws can apply to citizens and organisations.</a:t>
            </a:r>
          </a:p>
          <a:p>
            <a:endParaRPr lang="en-GB" sz="2200">
              <a:solidFill>
                <a:srgbClr val="285087"/>
              </a:solidFill>
              <a:latin typeface="Ubuntu" panose="020B0504030602030204" pitchFamily="34" charset="0"/>
            </a:endParaRPr>
          </a:p>
          <a:p>
            <a:r>
              <a:rPr lang="en-GB" sz="2200">
                <a:solidFill>
                  <a:srgbClr val="285087"/>
                </a:solidFill>
                <a:latin typeface="Ubuntu"/>
              </a:rPr>
              <a:t>Law and regulation plays a key role in reducing rates of harm caused by smoking and vaping. It does so by:</a:t>
            </a:r>
          </a:p>
          <a:p>
            <a:endParaRPr lang="en-GB" sz="2200">
              <a:solidFill>
                <a:srgbClr val="285087"/>
              </a:solidFill>
              <a:latin typeface="Ubuntu" panose="020B0504030602030204" pitchFamily="34" charset="0"/>
            </a:endParaRPr>
          </a:p>
          <a:p>
            <a:pPr marL="285750" indent="-285750">
              <a:buFont typeface="Arial" panose="020B0604020202020204" pitchFamily="34" charset="0"/>
              <a:buChar char="•"/>
            </a:pPr>
            <a:r>
              <a:rPr lang="en-GB">
                <a:solidFill>
                  <a:srgbClr val="285087"/>
                </a:solidFill>
                <a:latin typeface="Ubuntu"/>
              </a:rPr>
              <a:t>limiting access, particularly for children and young people</a:t>
            </a:r>
          </a:p>
          <a:p>
            <a:pPr marL="285750" indent="-285750">
              <a:buFont typeface="Arial" panose="020B0604020202020204" pitchFamily="34" charset="0"/>
              <a:buChar char="•"/>
            </a:pPr>
            <a:r>
              <a:rPr lang="en-GB">
                <a:solidFill>
                  <a:srgbClr val="285087"/>
                </a:solidFill>
                <a:latin typeface="Ubuntu"/>
              </a:rPr>
              <a:t>providing information so potential consumers can make informed choices</a:t>
            </a:r>
          </a:p>
          <a:p>
            <a:pPr marL="285750" indent="-285750">
              <a:buFont typeface="Arial" panose="020B0604020202020204" pitchFamily="34" charset="0"/>
              <a:buChar char="•"/>
            </a:pPr>
            <a:r>
              <a:rPr lang="en-GB">
                <a:solidFill>
                  <a:srgbClr val="285087"/>
                </a:solidFill>
                <a:latin typeface="Ubuntu"/>
              </a:rPr>
              <a:t>implementing standards for the products that are available (for example nicotine concentration, banned ingredients) </a:t>
            </a:r>
            <a:endParaRPr lang="en-GB">
              <a:solidFill>
                <a:srgbClr val="285087"/>
              </a:solidFill>
              <a:latin typeface="Ubuntu" panose="020B0504030602030204" pitchFamily="34" charset="0"/>
            </a:endParaRPr>
          </a:p>
          <a:p>
            <a:pPr marL="285750" indent="-285750">
              <a:buFont typeface="Arial" panose="020B0604020202020204" pitchFamily="34" charset="0"/>
              <a:buChar char="•"/>
            </a:pPr>
            <a:r>
              <a:rPr lang="en-GB">
                <a:solidFill>
                  <a:srgbClr val="285087"/>
                </a:solidFill>
                <a:latin typeface="Ubuntu"/>
              </a:rPr>
              <a:t>limiting how industry can promote their products to encourage uptake (for example restrictions on advertising)</a:t>
            </a:r>
          </a:p>
          <a:p>
            <a:pPr marL="285750" indent="-285750">
              <a:buFont typeface="Arial" panose="020B0604020202020204" pitchFamily="34" charset="0"/>
              <a:buChar char="•"/>
            </a:pPr>
            <a:r>
              <a:rPr lang="en-GB">
                <a:solidFill>
                  <a:srgbClr val="285087"/>
                </a:solidFill>
                <a:latin typeface="Ubuntu"/>
              </a:rPr>
              <a:t>limiting where people can smoke (for example Smokefree schools, hospitals and playgrounds)</a:t>
            </a:r>
          </a:p>
          <a:p>
            <a:pPr marL="285750" indent="-285750">
              <a:buFont typeface="Arial" panose="020B0604020202020204" pitchFamily="34" charset="0"/>
              <a:buChar char="•"/>
            </a:pPr>
            <a:endParaRPr lang="en-GB" sz="2400">
              <a:solidFill>
                <a:srgbClr val="285087"/>
              </a:solidFill>
              <a:cs typeface="Calibri"/>
            </a:endParaRPr>
          </a:p>
          <a:p>
            <a:endParaRPr lang="en-GB" sz="2400"/>
          </a:p>
          <a:p>
            <a:endParaRPr lang="en-GB" sz="2400"/>
          </a:p>
          <a:p>
            <a:endParaRPr lang="en-GB" sz="2400"/>
          </a:p>
        </p:txBody>
      </p:sp>
    </p:spTree>
    <p:extLst>
      <p:ext uri="{BB962C8B-B14F-4D97-AF65-F5344CB8AC3E}">
        <p14:creationId xmlns:p14="http://schemas.microsoft.com/office/powerpoint/2010/main" val="2833277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fade">
                                      <p:cBhvr>
                                        <p:cTn id="20" dur="1000"/>
                                        <p:tgtEl>
                                          <p:spTgt spid="7">
                                            <p:txEl>
                                              <p:pRg st="2" end="2"/>
                                            </p:txEl>
                                          </p:spTgt>
                                        </p:tgtEl>
                                      </p:cBhvr>
                                    </p:animEffect>
                                    <p:anim calcmode="lin" valueType="num">
                                      <p:cBhvr>
                                        <p:cTn id="21"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1000"/>
                                        <p:tgtEl>
                                          <p:spTgt spid="7">
                                            <p:txEl>
                                              <p:pRg st="4" end="4"/>
                                            </p:txEl>
                                          </p:spTgt>
                                        </p:tgtEl>
                                      </p:cBhvr>
                                    </p:animEffect>
                                    <p:anim calcmode="lin" valueType="num">
                                      <p:cBhvr>
                                        <p:cTn id="28"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7">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1000"/>
                                        <p:tgtEl>
                                          <p:spTgt spid="7">
                                            <p:txEl>
                                              <p:pRg st="5" end="5"/>
                                            </p:txEl>
                                          </p:spTgt>
                                        </p:tgtEl>
                                      </p:cBhvr>
                                    </p:animEffect>
                                    <p:anim calcmode="lin" valueType="num">
                                      <p:cBhvr>
                                        <p:cTn id="33"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7">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1000"/>
                                        <p:tgtEl>
                                          <p:spTgt spid="7">
                                            <p:txEl>
                                              <p:pRg st="6" end="6"/>
                                            </p:txEl>
                                          </p:spTgt>
                                        </p:tgtEl>
                                      </p:cBhvr>
                                    </p:animEffect>
                                    <p:anim calcmode="lin" valueType="num">
                                      <p:cBhvr>
                                        <p:cTn id="38"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7">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fade">
                                      <p:cBhvr>
                                        <p:cTn id="42" dur="1000"/>
                                        <p:tgtEl>
                                          <p:spTgt spid="7">
                                            <p:txEl>
                                              <p:pRg st="7" end="7"/>
                                            </p:txEl>
                                          </p:spTgt>
                                        </p:tgtEl>
                                      </p:cBhvr>
                                    </p:animEffect>
                                    <p:anim calcmode="lin" valueType="num">
                                      <p:cBhvr>
                                        <p:cTn id="43"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fade">
                                      <p:cBhvr>
                                        <p:cTn id="47" dur="1000"/>
                                        <p:tgtEl>
                                          <p:spTgt spid="7">
                                            <p:txEl>
                                              <p:pRg st="8" end="8"/>
                                            </p:txEl>
                                          </p:spTgt>
                                        </p:tgtEl>
                                      </p:cBhvr>
                                    </p:animEffect>
                                    <p:anim calcmode="lin" valueType="num">
                                      <p:cBhvr>
                                        <p:cTn id="48"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8">
            <a:extLst>
              <a:ext uri="{FF2B5EF4-FFF2-40B4-BE49-F238E27FC236}">
                <a16:creationId xmlns:a16="http://schemas.microsoft.com/office/drawing/2014/main" id="{66B86B8D-C4FE-4012-E31D-AFFBB2663D4C}"/>
              </a:ext>
            </a:extLst>
          </p:cNvPr>
          <p:cNvSpPr txBox="1">
            <a:spLocks/>
          </p:cNvSpPr>
          <p:nvPr/>
        </p:nvSpPr>
        <p:spPr>
          <a:xfrm>
            <a:off x="212296" y="991074"/>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a:lstStyle>
          <a:p>
            <a:r>
              <a:rPr lang="en-US" sz="3200" b="1">
                <a:solidFill>
                  <a:srgbClr val="285087"/>
                </a:solidFill>
                <a:latin typeface="Ubuntu"/>
                <a:cs typeface="Calibri Light"/>
              </a:rPr>
              <a:t>The law relating to vapes and </a:t>
            </a:r>
            <a:endParaRPr lang="en-US" sz="3200" b="1">
              <a:solidFill>
                <a:srgbClr val="285087"/>
              </a:solidFill>
              <a:cs typeface="Calibri Light"/>
            </a:endParaRPr>
          </a:p>
          <a:p>
            <a:r>
              <a:rPr lang="en-US" sz="3200" b="1">
                <a:solidFill>
                  <a:srgbClr val="285087"/>
                </a:solidFill>
                <a:latin typeface="Ubuntu"/>
                <a:cs typeface="Calibri Light"/>
              </a:rPr>
              <a:t>vaping</a:t>
            </a:r>
            <a:endParaRPr lang="en-GB" sz="3200" b="1">
              <a:solidFill>
                <a:srgbClr val="285087"/>
              </a:solidFill>
              <a:latin typeface="Ubuntu"/>
            </a:endParaRPr>
          </a:p>
        </p:txBody>
      </p:sp>
      <p:sp>
        <p:nvSpPr>
          <p:cNvPr id="7" name="TextBox 6">
            <a:extLst>
              <a:ext uri="{FF2B5EF4-FFF2-40B4-BE49-F238E27FC236}">
                <a16:creationId xmlns:a16="http://schemas.microsoft.com/office/drawing/2014/main" id="{8919C5A2-0BB8-B79F-A451-345FF63AC383}"/>
              </a:ext>
            </a:extLst>
          </p:cNvPr>
          <p:cNvSpPr txBox="1"/>
          <p:nvPr/>
        </p:nvSpPr>
        <p:spPr>
          <a:xfrm>
            <a:off x="215074" y="1926431"/>
            <a:ext cx="11680836" cy="4493538"/>
          </a:xfrm>
          <a:prstGeom prst="rect">
            <a:avLst/>
          </a:prstGeom>
          <a:noFill/>
        </p:spPr>
        <p:txBody>
          <a:bodyPr wrap="square" lIns="91440" tIns="45720" rIns="91440" bIns="45720" anchor="t">
            <a:spAutoFit/>
          </a:bodyPr>
          <a:lstStyle/>
          <a:p>
            <a:r>
              <a:rPr lang="en-US" sz="2200">
                <a:solidFill>
                  <a:srgbClr val="285087"/>
                </a:solidFill>
                <a:latin typeface="Ubuntu"/>
                <a:cs typeface="Calibri Light"/>
              </a:rPr>
              <a:t>The laws relating to vaping and vaping products in Wales and the rest of the UK are usually linked to tobacco legislation.</a:t>
            </a:r>
          </a:p>
          <a:p>
            <a:endParaRPr lang="en-GB" sz="2200">
              <a:solidFill>
                <a:srgbClr val="285087"/>
              </a:solidFill>
              <a:latin typeface="Ubuntu" panose="020B0504030602030204" pitchFamily="34" charset="0"/>
            </a:endParaRPr>
          </a:p>
          <a:p>
            <a:r>
              <a:rPr lang="en-US" sz="2200" b="1">
                <a:solidFill>
                  <a:srgbClr val="285087"/>
                </a:solidFill>
                <a:latin typeface="Ubuntu"/>
                <a:cs typeface="Calibri Light"/>
              </a:rPr>
              <a:t>It is illegal in Wales and the rest of the UK to:</a:t>
            </a:r>
          </a:p>
          <a:p>
            <a:endParaRPr lang="en-US" sz="2200" b="1">
              <a:solidFill>
                <a:srgbClr val="285087"/>
              </a:solidFill>
              <a:latin typeface="Ubuntu" panose="020B0504030602030204" pitchFamily="34" charset="0"/>
              <a:cs typeface="Calibri Light"/>
            </a:endParaRPr>
          </a:p>
          <a:p>
            <a:pPr marL="342900" indent="-342900">
              <a:buFont typeface="Arial" panose="020B0604020202020204" pitchFamily="34" charset="0"/>
              <a:buChar char="•"/>
            </a:pPr>
            <a:r>
              <a:rPr lang="en-US" sz="2200">
                <a:solidFill>
                  <a:srgbClr val="285087"/>
                </a:solidFill>
                <a:latin typeface="Ubuntu"/>
                <a:ea typeface="+mn-lt"/>
                <a:cs typeface="+mn-lt"/>
              </a:rPr>
              <a:t>Sell tobacco or vaping devices (vapes), electronic cigarettes (e-cigarettes) or e-liquids containing nicotine to</a:t>
            </a:r>
            <a:r>
              <a:rPr lang="en-US" sz="2200">
                <a:solidFill>
                  <a:srgbClr val="002060"/>
                </a:solidFill>
                <a:latin typeface="Ubuntu"/>
                <a:ea typeface="+mn-lt"/>
                <a:cs typeface="+mn-lt"/>
              </a:rPr>
              <a:t> </a:t>
            </a:r>
            <a:r>
              <a:rPr lang="en-US" sz="2200" b="1">
                <a:solidFill>
                  <a:schemeClr val="accent1"/>
                </a:solidFill>
                <a:latin typeface="Ubuntu"/>
                <a:ea typeface="+mn-lt"/>
                <a:cs typeface="+mn-lt"/>
              </a:rPr>
              <a:t>anyone under 18</a:t>
            </a:r>
            <a:r>
              <a:rPr lang="en-US" sz="2200">
                <a:solidFill>
                  <a:schemeClr val="accent1"/>
                </a:solidFill>
                <a:latin typeface="Ubuntu"/>
                <a:ea typeface="+mn-lt"/>
                <a:cs typeface="+mn-lt"/>
              </a:rPr>
              <a:t>.</a:t>
            </a:r>
          </a:p>
          <a:p>
            <a:pPr marL="342900" indent="-342900">
              <a:buFont typeface="Arial" panose="020B0604020202020204" pitchFamily="34" charset="0"/>
              <a:buChar char="•"/>
            </a:pPr>
            <a:r>
              <a:rPr lang="en-US" sz="2200">
                <a:solidFill>
                  <a:srgbClr val="285087"/>
                </a:solidFill>
                <a:latin typeface="Ubuntu"/>
                <a:ea typeface="+mn-lt"/>
                <a:cs typeface="+mn-lt"/>
              </a:rPr>
              <a:t>For adults to buy (or try to buy) these products </a:t>
            </a:r>
            <a:r>
              <a:rPr lang="en-US" sz="2200">
                <a:solidFill>
                  <a:schemeClr val="accent1"/>
                </a:solidFill>
                <a:latin typeface="Ubuntu"/>
                <a:ea typeface="+mn-lt"/>
                <a:cs typeface="+mn-lt"/>
              </a:rPr>
              <a:t>for </a:t>
            </a:r>
            <a:r>
              <a:rPr lang="en-US" sz="2200" b="1">
                <a:solidFill>
                  <a:schemeClr val="accent1"/>
                </a:solidFill>
                <a:latin typeface="Ubuntu"/>
                <a:ea typeface="+mn-lt"/>
                <a:cs typeface="+mn-lt"/>
              </a:rPr>
              <a:t>anyone under 18</a:t>
            </a:r>
            <a:r>
              <a:rPr lang="en-US" sz="2200">
                <a:solidFill>
                  <a:schemeClr val="accent1"/>
                </a:solidFill>
                <a:latin typeface="Ubuntu"/>
                <a:ea typeface="+mn-lt"/>
                <a:cs typeface="+mn-lt"/>
              </a:rPr>
              <a:t>. </a:t>
            </a:r>
            <a:r>
              <a:rPr lang="en-US" sz="2200">
                <a:solidFill>
                  <a:srgbClr val="285087"/>
                </a:solidFill>
                <a:latin typeface="Ubuntu"/>
                <a:ea typeface="+mn-lt"/>
                <a:cs typeface="+mn-lt"/>
              </a:rPr>
              <a:t>This is known as ‘proxy purchase’. </a:t>
            </a:r>
          </a:p>
          <a:p>
            <a:endParaRPr lang="en-US" sz="2200">
              <a:solidFill>
                <a:srgbClr val="002060"/>
              </a:solidFill>
              <a:latin typeface="Ubuntu" panose="020B0504030602030204" pitchFamily="34" charset="0"/>
              <a:ea typeface="+mn-lt"/>
              <a:cs typeface="+mn-lt"/>
            </a:endParaRPr>
          </a:p>
          <a:p>
            <a:r>
              <a:rPr lang="en-US" sz="2200">
                <a:solidFill>
                  <a:srgbClr val="285087"/>
                </a:solidFill>
                <a:latin typeface="Ubuntu"/>
                <a:ea typeface="+mn-lt"/>
                <a:cs typeface="+mn-lt"/>
              </a:rPr>
              <a:t>If found breaking the law, retailers or individuals can be </a:t>
            </a:r>
            <a:r>
              <a:rPr lang="en-US" sz="2200" b="1">
                <a:solidFill>
                  <a:srgbClr val="285087"/>
                </a:solidFill>
                <a:latin typeface="Ubuntu"/>
                <a:ea typeface="+mn-lt"/>
                <a:cs typeface="+mn-lt"/>
              </a:rPr>
              <a:t>prosecuted</a:t>
            </a:r>
            <a:r>
              <a:rPr lang="en-US" sz="2200">
                <a:solidFill>
                  <a:srgbClr val="285087"/>
                </a:solidFill>
                <a:latin typeface="Ubuntu"/>
                <a:ea typeface="+mn-lt"/>
                <a:cs typeface="+mn-lt"/>
              </a:rPr>
              <a:t>.</a:t>
            </a:r>
            <a:r>
              <a:rPr lang="en-US" sz="2200">
                <a:solidFill>
                  <a:srgbClr val="285087"/>
                </a:solidFill>
                <a:latin typeface="Ubuntu"/>
                <a:ea typeface="Calibri"/>
                <a:cs typeface="Calibri"/>
              </a:rPr>
              <a:t> </a:t>
            </a:r>
          </a:p>
          <a:p>
            <a:r>
              <a:rPr lang="en-US" sz="2200">
                <a:solidFill>
                  <a:srgbClr val="285087"/>
                </a:solidFill>
                <a:latin typeface="Ubuntu"/>
                <a:ea typeface="Calibri"/>
                <a:cs typeface="Calibri"/>
                <a:hlinkClick r:id="rId2">
                  <a:extLst>
                    <a:ext uri="{A12FA001-AC4F-418D-AE19-62706E023703}">
                      <ahyp:hlinkClr xmlns:ahyp="http://schemas.microsoft.com/office/drawing/2018/hyperlinkcolor" val="tx"/>
                    </a:ext>
                  </a:extLst>
                </a:hlinkClick>
              </a:rPr>
              <a:t>Trading Standards Wales </a:t>
            </a:r>
            <a:r>
              <a:rPr lang="en-US" sz="2200">
                <a:solidFill>
                  <a:srgbClr val="285087"/>
                </a:solidFill>
                <a:latin typeface="Ubuntu"/>
                <a:ea typeface="Calibri"/>
                <a:cs typeface="Calibri"/>
              </a:rPr>
              <a:t>provide examples where legal action has been taken against retailers.</a:t>
            </a:r>
            <a:endParaRPr lang="en-US" sz="2200">
              <a:solidFill>
                <a:srgbClr val="285087"/>
              </a:solidFill>
              <a:latin typeface="Ubuntu"/>
              <a:ea typeface="+mn-lt"/>
              <a:cs typeface="+mn-lt"/>
            </a:endParaRPr>
          </a:p>
        </p:txBody>
      </p:sp>
    </p:spTree>
    <p:extLst>
      <p:ext uri="{BB962C8B-B14F-4D97-AF65-F5344CB8AC3E}">
        <p14:creationId xmlns:p14="http://schemas.microsoft.com/office/powerpoint/2010/main" val="802371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1000"/>
                                        <p:tgtEl>
                                          <p:spTgt spid="7">
                                            <p:txEl>
                                              <p:pRg st="4" end="4"/>
                                            </p:txEl>
                                          </p:spTgt>
                                        </p:tgtEl>
                                      </p:cBhvr>
                                    </p:animEffect>
                                    <p:anim calcmode="lin" valueType="num">
                                      <p:cBhvr>
                                        <p:cTn id="2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Effect transition="in" filter="fade">
                                      <p:cBhvr>
                                        <p:cTn id="28" dur="1000"/>
                                        <p:tgtEl>
                                          <p:spTgt spid="7">
                                            <p:txEl>
                                              <p:pRg st="5" end="5"/>
                                            </p:txEl>
                                          </p:spTgt>
                                        </p:tgtEl>
                                      </p:cBhvr>
                                    </p:animEffect>
                                    <p:anim calcmode="lin" valueType="num">
                                      <p:cBhvr>
                                        <p:cTn id="29"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animEffect transition="in" filter="fade">
                                      <p:cBhvr>
                                        <p:cTn id="35" dur="1000"/>
                                        <p:tgtEl>
                                          <p:spTgt spid="7">
                                            <p:txEl>
                                              <p:pRg st="7" end="7"/>
                                            </p:txEl>
                                          </p:spTgt>
                                        </p:tgtEl>
                                      </p:cBhvr>
                                    </p:animEffect>
                                    <p:anim calcmode="lin" valueType="num">
                                      <p:cBhvr>
                                        <p:cTn id="36"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fade">
                                      <p:cBhvr>
                                        <p:cTn id="42" dur="1000"/>
                                        <p:tgtEl>
                                          <p:spTgt spid="7">
                                            <p:txEl>
                                              <p:pRg st="8" end="8"/>
                                            </p:txEl>
                                          </p:spTgt>
                                        </p:tgtEl>
                                      </p:cBhvr>
                                    </p:animEffect>
                                    <p:anim calcmode="lin" valueType="num">
                                      <p:cBhvr>
                                        <p:cTn id="43"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8">
            <a:extLst>
              <a:ext uri="{FF2B5EF4-FFF2-40B4-BE49-F238E27FC236}">
                <a16:creationId xmlns:a16="http://schemas.microsoft.com/office/drawing/2014/main" id="{66B86B8D-C4FE-4012-E31D-AFFBB2663D4C}"/>
              </a:ext>
            </a:extLst>
          </p:cNvPr>
          <p:cNvSpPr txBox="1">
            <a:spLocks/>
          </p:cNvSpPr>
          <p:nvPr/>
        </p:nvSpPr>
        <p:spPr>
          <a:xfrm>
            <a:off x="224970" y="1025525"/>
            <a:ext cx="10515600" cy="1325563"/>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a:lstStyle>
          <a:p>
            <a:r>
              <a:rPr lang="en-US" sz="3200" b="1">
                <a:solidFill>
                  <a:srgbClr val="285087"/>
                </a:solidFill>
                <a:latin typeface="Ubuntu"/>
                <a:ea typeface="+mj-lt"/>
                <a:cs typeface="+mj-lt"/>
              </a:rPr>
              <a:t>Tobacco and Related Products </a:t>
            </a:r>
            <a:endParaRPr lang="en-US" sz="3200" b="1">
              <a:solidFill>
                <a:srgbClr val="285087"/>
              </a:solidFill>
              <a:ea typeface="+mj-lt"/>
              <a:cs typeface="+mj-lt"/>
            </a:endParaRPr>
          </a:p>
          <a:p>
            <a:r>
              <a:rPr lang="en-US" sz="3200" b="1">
                <a:solidFill>
                  <a:srgbClr val="285087"/>
                </a:solidFill>
                <a:latin typeface="Ubuntu"/>
                <a:ea typeface="+mj-lt"/>
                <a:cs typeface="+mj-lt"/>
              </a:rPr>
              <a:t>Regulations 2016 (TRPR)</a:t>
            </a:r>
            <a:endParaRPr lang="en-GB" sz="3200" b="1">
              <a:solidFill>
                <a:srgbClr val="285087"/>
              </a:solidFill>
              <a:latin typeface="Ubuntu"/>
            </a:endParaRPr>
          </a:p>
        </p:txBody>
      </p:sp>
      <p:sp>
        <p:nvSpPr>
          <p:cNvPr id="7" name="TextBox 6">
            <a:extLst>
              <a:ext uri="{FF2B5EF4-FFF2-40B4-BE49-F238E27FC236}">
                <a16:creationId xmlns:a16="http://schemas.microsoft.com/office/drawing/2014/main" id="{8919C5A2-0BB8-B79F-A451-345FF63AC383}"/>
              </a:ext>
            </a:extLst>
          </p:cNvPr>
          <p:cNvSpPr txBox="1"/>
          <p:nvPr/>
        </p:nvSpPr>
        <p:spPr>
          <a:xfrm>
            <a:off x="224970" y="2116753"/>
            <a:ext cx="7212672" cy="4585871"/>
          </a:xfrm>
          <a:prstGeom prst="rect">
            <a:avLst/>
          </a:prstGeom>
          <a:noFill/>
        </p:spPr>
        <p:txBody>
          <a:bodyPr wrap="square" lIns="91440" tIns="45720" rIns="91440" bIns="45720" anchor="t">
            <a:spAutoFit/>
          </a:bodyPr>
          <a:lstStyle/>
          <a:p>
            <a:r>
              <a:rPr lang="en-GB" sz="2200">
                <a:solidFill>
                  <a:srgbClr val="285087"/>
                </a:solidFill>
                <a:latin typeface="Ubuntu"/>
                <a:cs typeface="Calibri Light"/>
              </a:rPr>
              <a:t>The majority of restrictions for tobacco and vaping products in England and Wales are part of the TRPR which aims to:</a:t>
            </a:r>
          </a:p>
          <a:p>
            <a:endParaRPr lang="en-GB" sz="2200">
              <a:solidFill>
                <a:srgbClr val="285087"/>
              </a:solidFill>
              <a:latin typeface="Ubuntu" panose="020B0504030602030204" pitchFamily="34" charset="0"/>
            </a:endParaRPr>
          </a:p>
          <a:p>
            <a:r>
              <a:rPr lang="en-GB" sz="2200">
                <a:solidFill>
                  <a:srgbClr val="285087"/>
                </a:solidFill>
                <a:latin typeface="Ubuntu"/>
                <a:cs typeface="Calibri Light"/>
              </a:rPr>
              <a:t>- Implement standards for safety and quality </a:t>
            </a:r>
            <a:endParaRPr lang="en-GB" sz="2200">
              <a:solidFill>
                <a:srgbClr val="285087"/>
              </a:solidFill>
              <a:latin typeface="Ubuntu" panose="020B0504030602030204" pitchFamily="34" charset="0"/>
              <a:cs typeface="Calibri Light"/>
            </a:endParaRPr>
          </a:p>
          <a:p>
            <a:br>
              <a:rPr lang="en-GB" sz="2200">
                <a:solidFill>
                  <a:srgbClr val="285087"/>
                </a:solidFill>
                <a:latin typeface="Ubuntu" panose="020B0504030602030204" pitchFamily="34" charset="0"/>
                <a:cs typeface="Calibri Light"/>
              </a:rPr>
            </a:br>
            <a:r>
              <a:rPr lang="en-GB" sz="2200">
                <a:solidFill>
                  <a:srgbClr val="285087"/>
                </a:solidFill>
                <a:latin typeface="Ubuntu"/>
                <a:cs typeface="Calibri Light"/>
              </a:rPr>
              <a:t>- Make sure consumers have information so that they can make informed choices</a:t>
            </a:r>
          </a:p>
          <a:p>
            <a:br>
              <a:rPr lang="en-GB" sz="2200">
                <a:solidFill>
                  <a:srgbClr val="285087"/>
                </a:solidFill>
                <a:latin typeface="Ubuntu" panose="020B0504030602030204" pitchFamily="34" charset="0"/>
                <a:cs typeface="Calibri Light"/>
              </a:rPr>
            </a:br>
            <a:r>
              <a:rPr lang="en-GB" sz="2200">
                <a:solidFill>
                  <a:srgbClr val="285087"/>
                </a:solidFill>
                <a:latin typeface="Ubuntu"/>
                <a:cs typeface="Calibri Light"/>
              </a:rPr>
              <a:t>- Protect children from starting to use these products</a:t>
            </a:r>
            <a:endParaRPr lang="en-GB" sz="2400">
              <a:solidFill>
                <a:srgbClr val="285087"/>
              </a:solidFill>
              <a:latin typeface="Ubuntu"/>
            </a:endParaRPr>
          </a:p>
          <a:p>
            <a:endParaRPr lang="en-GB" sz="2400">
              <a:solidFill>
                <a:srgbClr val="285087"/>
              </a:solidFill>
              <a:cs typeface="Calibri"/>
            </a:endParaRPr>
          </a:p>
          <a:p>
            <a:endParaRPr lang="en-GB" sz="2400"/>
          </a:p>
          <a:p>
            <a:endParaRPr lang="en-GB" sz="2400"/>
          </a:p>
        </p:txBody>
      </p:sp>
      <p:pic>
        <p:nvPicPr>
          <p:cNvPr id="8" name="Picture Placeholder 6" descr="A sign with text on it&#10;&#10;Description automatically generated">
            <a:extLst>
              <a:ext uri="{FF2B5EF4-FFF2-40B4-BE49-F238E27FC236}">
                <a16:creationId xmlns:a16="http://schemas.microsoft.com/office/drawing/2014/main" id="{C3981665-EB40-43ED-940F-F6B77DE2E530}"/>
              </a:ext>
            </a:extLst>
          </p:cNvPr>
          <p:cNvPicPr>
            <a:picLocks noChangeAspect="1"/>
          </p:cNvPicPr>
          <p:nvPr/>
        </p:nvPicPr>
        <p:blipFill>
          <a:blip r:embed="rId2"/>
          <a:srcRect t="2324" b="2324"/>
          <a:stretch/>
        </p:blipFill>
        <p:spPr>
          <a:xfrm>
            <a:off x="7333096" y="2351377"/>
            <a:ext cx="4342534" cy="2738212"/>
          </a:xfrm>
          <a:prstGeom prst="rect">
            <a:avLst/>
          </a:prstGeom>
          <a:ln>
            <a:noFill/>
          </a:ln>
        </p:spPr>
      </p:pic>
    </p:spTree>
    <p:extLst>
      <p:ext uri="{BB962C8B-B14F-4D97-AF65-F5344CB8AC3E}">
        <p14:creationId xmlns:p14="http://schemas.microsoft.com/office/powerpoint/2010/main" val="354052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2" end="2"/>
                                            </p:txEl>
                                          </p:spTgt>
                                        </p:tgtEl>
                                        <p:attrNameLst>
                                          <p:attrName>style.visibility</p:attrName>
                                        </p:attrNameLst>
                                      </p:cBhvr>
                                      <p:to>
                                        <p:strVal val="visible"/>
                                      </p:to>
                                    </p:set>
                                    <p:animEffect transition="in" filter="fade">
                                      <p:cBhvr>
                                        <p:cTn id="14" dur="1000"/>
                                        <p:tgtEl>
                                          <p:spTgt spid="7">
                                            <p:txEl>
                                              <p:pRg st="2" end="2"/>
                                            </p:txEl>
                                          </p:spTgt>
                                        </p:tgtEl>
                                      </p:cBhvr>
                                    </p:animEffect>
                                    <p:anim calcmode="lin" valueType="num">
                                      <p:cBhvr>
                                        <p:cTn id="1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Effect transition="in" filter="fade">
                                      <p:cBhvr>
                                        <p:cTn id="21" dur="1000"/>
                                        <p:tgtEl>
                                          <p:spTgt spid="7">
                                            <p:txEl>
                                              <p:pRg st="3" end="3"/>
                                            </p:txEl>
                                          </p:spTgt>
                                        </p:tgtEl>
                                      </p:cBhvr>
                                    </p:animEffect>
                                    <p:anim calcmode="lin" valueType="num">
                                      <p:cBhvr>
                                        <p:cTn id="22"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fade">
                                      <p:cBhvr>
                                        <p:cTn id="28" dur="1000"/>
                                        <p:tgtEl>
                                          <p:spTgt spid="7">
                                            <p:txEl>
                                              <p:pRg st="4" end="4"/>
                                            </p:txEl>
                                          </p:spTgt>
                                        </p:tgtEl>
                                      </p:cBhvr>
                                    </p:animEffect>
                                    <p:anim calcmode="lin" valueType="num">
                                      <p:cBhvr>
                                        <p:cTn id="29"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8">
            <a:extLst>
              <a:ext uri="{FF2B5EF4-FFF2-40B4-BE49-F238E27FC236}">
                <a16:creationId xmlns:a16="http://schemas.microsoft.com/office/drawing/2014/main" id="{66B86B8D-C4FE-4012-E31D-AFFBB2663D4C}"/>
              </a:ext>
            </a:extLst>
          </p:cNvPr>
          <p:cNvSpPr txBox="1">
            <a:spLocks/>
          </p:cNvSpPr>
          <p:nvPr/>
        </p:nvSpPr>
        <p:spPr>
          <a:xfrm>
            <a:off x="224970" y="10255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a:lstStyle>
          <a:p>
            <a:r>
              <a:rPr lang="en-GB" sz="3200" b="1">
                <a:ea typeface="+mj-lt"/>
                <a:cs typeface="+mj-lt"/>
              </a:rPr>
              <a:t>The TRPR rules for vapes:</a:t>
            </a:r>
            <a:endParaRPr lang="en-GB" sz="3200" b="1">
              <a:solidFill>
                <a:srgbClr val="002060"/>
              </a:solidFill>
            </a:endParaRPr>
          </a:p>
        </p:txBody>
      </p:sp>
      <p:sp>
        <p:nvSpPr>
          <p:cNvPr id="7" name="TextBox 6">
            <a:extLst>
              <a:ext uri="{FF2B5EF4-FFF2-40B4-BE49-F238E27FC236}">
                <a16:creationId xmlns:a16="http://schemas.microsoft.com/office/drawing/2014/main" id="{8919C5A2-0BB8-B79F-A451-345FF63AC383}"/>
              </a:ext>
            </a:extLst>
          </p:cNvPr>
          <p:cNvSpPr txBox="1"/>
          <p:nvPr/>
        </p:nvSpPr>
        <p:spPr>
          <a:xfrm>
            <a:off x="224970" y="1875423"/>
            <a:ext cx="11670940" cy="5262979"/>
          </a:xfrm>
          <a:prstGeom prst="rect">
            <a:avLst/>
          </a:prstGeom>
          <a:noFill/>
        </p:spPr>
        <p:txBody>
          <a:bodyPr wrap="square" lIns="91440" tIns="45720" rIns="91440" bIns="45720" anchor="t">
            <a:spAutoFit/>
          </a:bodyPr>
          <a:lstStyle/>
          <a:p>
            <a:r>
              <a:rPr lang="en-GB" sz="2200">
                <a:solidFill>
                  <a:srgbClr val="002060"/>
                </a:solidFill>
                <a:latin typeface="Ubuntu"/>
                <a:cs typeface="Calibri Light"/>
              </a:rPr>
              <a:t>• </a:t>
            </a:r>
            <a:r>
              <a:rPr lang="en-GB" sz="2200">
                <a:solidFill>
                  <a:srgbClr val="285087"/>
                </a:solidFill>
                <a:latin typeface="Ubuntu"/>
                <a:cs typeface="Calibri Light"/>
              </a:rPr>
              <a:t>E-cigarette tanks must be no larger than 2ml </a:t>
            </a:r>
          </a:p>
          <a:p>
            <a:endParaRPr lang="en-GB" sz="2200">
              <a:solidFill>
                <a:srgbClr val="285087"/>
              </a:solidFill>
              <a:latin typeface="Ubuntu" panose="020B0504030602030204" pitchFamily="34" charset="0"/>
              <a:cs typeface="Calibri Light"/>
            </a:endParaRPr>
          </a:p>
          <a:p>
            <a:r>
              <a:rPr lang="en-GB" sz="2200">
                <a:solidFill>
                  <a:srgbClr val="285087"/>
                </a:solidFill>
                <a:latin typeface="Ubuntu"/>
                <a:cs typeface="Calibri Light"/>
              </a:rPr>
              <a:t>• Maximum volume of e-liquid limited to 10ml </a:t>
            </a:r>
          </a:p>
          <a:p>
            <a:endParaRPr lang="en-GB" sz="2200">
              <a:solidFill>
                <a:srgbClr val="285087"/>
              </a:solidFill>
              <a:latin typeface="Ubuntu" panose="020B0504030602030204" pitchFamily="34" charset="0"/>
              <a:cs typeface="Calibri Light"/>
            </a:endParaRPr>
          </a:p>
          <a:p>
            <a:r>
              <a:rPr lang="en-GB" sz="2200">
                <a:solidFill>
                  <a:srgbClr val="285087"/>
                </a:solidFill>
                <a:latin typeface="Ubuntu"/>
                <a:cs typeface="Calibri Light"/>
              </a:rPr>
              <a:t>• Nicotine strength must be no more than 20mg/ml </a:t>
            </a:r>
          </a:p>
          <a:p>
            <a:endParaRPr lang="en-GB" sz="2200">
              <a:solidFill>
                <a:srgbClr val="285087"/>
              </a:solidFill>
              <a:latin typeface="Ubuntu" panose="020B0504030602030204" pitchFamily="34" charset="0"/>
              <a:cs typeface="Calibri Light"/>
            </a:endParaRPr>
          </a:p>
          <a:p>
            <a:r>
              <a:rPr lang="en-GB" sz="2200">
                <a:solidFill>
                  <a:srgbClr val="285087"/>
                </a:solidFill>
                <a:latin typeface="Ubuntu"/>
                <a:cs typeface="Calibri Light"/>
              </a:rPr>
              <a:t>• Products and packaging must be child-resistant and tamper evident </a:t>
            </a:r>
          </a:p>
          <a:p>
            <a:endParaRPr lang="en-GB" sz="2200">
              <a:solidFill>
                <a:srgbClr val="285087"/>
              </a:solidFill>
              <a:latin typeface="Ubuntu" panose="020B0504030602030204" pitchFamily="34" charset="0"/>
              <a:cs typeface="Calibri Light"/>
            </a:endParaRPr>
          </a:p>
          <a:p>
            <a:r>
              <a:rPr lang="en-GB" sz="2200">
                <a:solidFill>
                  <a:srgbClr val="285087"/>
                </a:solidFill>
                <a:latin typeface="Ubuntu"/>
                <a:cs typeface="Calibri Light"/>
              </a:rPr>
              <a:t>• Certain ingredients including banned (for example colourings, caffeine and taurine)</a:t>
            </a:r>
          </a:p>
          <a:p>
            <a:endParaRPr lang="en-GB" sz="2200">
              <a:solidFill>
                <a:srgbClr val="285087"/>
              </a:solidFill>
              <a:latin typeface="Ubuntu" panose="020B0504030602030204" pitchFamily="34" charset="0"/>
              <a:cs typeface="Calibri Light"/>
            </a:endParaRPr>
          </a:p>
          <a:p>
            <a:r>
              <a:rPr lang="en-GB" sz="2200">
                <a:solidFill>
                  <a:srgbClr val="285087"/>
                </a:solidFill>
                <a:latin typeface="Ubuntu"/>
                <a:cs typeface="Calibri Light"/>
              </a:rPr>
              <a:t>• Include labelling requirements and warnings:  “This product contains nicotine which is a highly addictive substance.” </a:t>
            </a:r>
          </a:p>
          <a:p>
            <a:endParaRPr lang="en-GB" sz="2400"/>
          </a:p>
          <a:p>
            <a:endParaRPr lang="en-GB" sz="2400"/>
          </a:p>
          <a:p>
            <a:endParaRPr lang="en-GB" sz="2400"/>
          </a:p>
        </p:txBody>
      </p:sp>
      <p:pic>
        <p:nvPicPr>
          <p:cNvPr id="2" name="Picture 1" descr="A white sign with black text&#10;&#10;Description automatically generated">
            <a:extLst>
              <a:ext uri="{FF2B5EF4-FFF2-40B4-BE49-F238E27FC236}">
                <a16:creationId xmlns:a16="http://schemas.microsoft.com/office/drawing/2014/main" id="{8D9F6C90-13B9-9148-A5F9-9254C816D048}"/>
              </a:ext>
            </a:extLst>
          </p:cNvPr>
          <p:cNvPicPr>
            <a:picLocks noChangeAspect="1"/>
          </p:cNvPicPr>
          <p:nvPr/>
        </p:nvPicPr>
        <p:blipFill>
          <a:blip r:embed="rId2"/>
          <a:stretch>
            <a:fillRect/>
          </a:stretch>
        </p:blipFill>
        <p:spPr>
          <a:xfrm>
            <a:off x="9207063" y="315680"/>
            <a:ext cx="2687154" cy="4017022"/>
          </a:xfrm>
          <a:prstGeom prst="rect">
            <a:avLst/>
          </a:prstGeom>
        </p:spPr>
      </p:pic>
      <p:sp>
        <p:nvSpPr>
          <p:cNvPr id="3" name="TextBox 2">
            <a:extLst>
              <a:ext uri="{FF2B5EF4-FFF2-40B4-BE49-F238E27FC236}">
                <a16:creationId xmlns:a16="http://schemas.microsoft.com/office/drawing/2014/main" id="{5A99A989-4697-8889-D02C-55589718B789}"/>
              </a:ext>
            </a:extLst>
          </p:cNvPr>
          <p:cNvSpPr txBox="1"/>
          <p:nvPr/>
        </p:nvSpPr>
        <p:spPr>
          <a:xfrm>
            <a:off x="4984762" y="5906784"/>
            <a:ext cx="4535157" cy="646331"/>
          </a:xfrm>
          <a:prstGeom prst="rect">
            <a:avLst/>
          </a:prstGeom>
          <a:solidFill>
            <a:srgbClr val="285087"/>
          </a:solidFill>
          <a:ln>
            <a:solidFill>
              <a:srgbClr val="285087"/>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2"/>
                </a:solidFill>
                <a:latin typeface="Ubuntu" panose="020B0504030602030204" pitchFamily="34" charset="0"/>
                <a:ea typeface="Calibri"/>
                <a:cs typeface="Calibri"/>
              </a:rPr>
              <a:t>These restrictions reduce the risk of harm but they do not remove the risk entirely.</a:t>
            </a:r>
            <a:endParaRPr lang="en-US" b="1">
              <a:latin typeface="Ubuntu" panose="020B0504030602030204" pitchFamily="34" charset="0"/>
              <a:ea typeface="Calibri"/>
              <a:cs typeface="Calibri"/>
            </a:endParaRPr>
          </a:p>
        </p:txBody>
      </p:sp>
    </p:spTree>
    <p:extLst>
      <p:ext uri="{BB962C8B-B14F-4D97-AF65-F5344CB8AC3E}">
        <p14:creationId xmlns:p14="http://schemas.microsoft.com/office/powerpoint/2010/main" val="1560071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fade">
                                      <p:cBhvr>
                                        <p:cTn id="21" dur="1000"/>
                                        <p:tgtEl>
                                          <p:spTgt spid="7">
                                            <p:txEl>
                                              <p:pRg st="2" end="2"/>
                                            </p:txEl>
                                          </p:spTgt>
                                        </p:tgtEl>
                                      </p:cBhvr>
                                    </p:animEffect>
                                    <p:anim calcmode="lin" valueType="num">
                                      <p:cBhvr>
                                        <p:cTn id="2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4" end="4"/>
                                            </p:txEl>
                                          </p:spTgt>
                                        </p:tgtEl>
                                        <p:attrNameLst>
                                          <p:attrName>style.visibility</p:attrName>
                                        </p:attrNameLst>
                                      </p:cBhvr>
                                      <p:to>
                                        <p:strVal val="visible"/>
                                      </p:to>
                                    </p:set>
                                    <p:animEffect transition="in" filter="fade">
                                      <p:cBhvr>
                                        <p:cTn id="28" dur="1000"/>
                                        <p:tgtEl>
                                          <p:spTgt spid="7">
                                            <p:txEl>
                                              <p:pRg st="4" end="4"/>
                                            </p:txEl>
                                          </p:spTgt>
                                        </p:tgtEl>
                                      </p:cBhvr>
                                    </p:animEffect>
                                    <p:anim calcmode="lin" valueType="num">
                                      <p:cBhvr>
                                        <p:cTn id="29"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animEffect transition="in" filter="fade">
                                      <p:cBhvr>
                                        <p:cTn id="35" dur="1000"/>
                                        <p:tgtEl>
                                          <p:spTgt spid="7">
                                            <p:txEl>
                                              <p:pRg st="6" end="6"/>
                                            </p:txEl>
                                          </p:spTgt>
                                        </p:tgtEl>
                                      </p:cBhvr>
                                    </p:animEffect>
                                    <p:anim calcmode="lin" valueType="num">
                                      <p:cBhvr>
                                        <p:cTn id="36"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xEl>
                                              <p:pRg st="8" end="8"/>
                                            </p:txEl>
                                          </p:spTgt>
                                        </p:tgtEl>
                                        <p:attrNameLst>
                                          <p:attrName>style.visibility</p:attrName>
                                        </p:attrNameLst>
                                      </p:cBhvr>
                                      <p:to>
                                        <p:strVal val="visible"/>
                                      </p:to>
                                    </p:set>
                                    <p:animEffect transition="in" filter="fade">
                                      <p:cBhvr>
                                        <p:cTn id="42" dur="1000"/>
                                        <p:tgtEl>
                                          <p:spTgt spid="7">
                                            <p:txEl>
                                              <p:pRg st="8" end="8"/>
                                            </p:txEl>
                                          </p:spTgt>
                                        </p:tgtEl>
                                      </p:cBhvr>
                                    </p:animEffect>
                                    <p:anim calcmode="lin" valueType="num">
                                      <p:cBhvr>
                                        <p:cTn id="43"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7">
                                            <p:txEl>
                                              <p:pRg st="10" end="10"/>
                                            </p:txEl>
                                          </p:spTgt>
                                        </p:tgtEl>
                                        <p:attrNameLst>
                                          <p:attrName>style.visibility</p:attrName>
                                        </p:attrNameLst>
                                      </p:cBhvr>
                                      <p:to>
                                        <p:strVal val="visible"/>
                                      </p:to>
                                    </p:set>
                                    <p:animEffect transition="in" filter="fade">
                                      <p:cBhvr>
                                        <p:cTn id="49" dur="1000"/>
                                        <p:tgtEl>
                                          <p:spTgt spid="7">
                                            <p:txEl>
                                              <p:pRg st="10" end="10"/>
                                            </p:txEl>
                                          </p:spTgt>
                                        </p:tgtEl>
                                      </p:cBhvr>
                                    </p:animEffect>
                                    <p:anim calcmode="lin" valueType="num">
                                      <p:cBhvr>
                                        <p:cTn id="50" dur="1000" fill="hold"/>
                                        <p:tgtEl>
                                          <p:spTgt spid="7">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CAB445-585B-7A40-FEFF-9E2452A12AA1}"/>
              </a:ext>
            </a:extLst>
          </p:cNvPr>
          <p:cNvSpPr>
            <a:spLocks noGrp="1"/>
          </p:cNvSpPr>
          <p:nvPr>
            <p:ph type="body" sz="quarter" idx="11"/>
          </p:nvPr>
        </p:nvSpPr>
        <p:spPr>
          <a:xfrm>
            <a:off x="292041" y="781938"/>
            <a:ext cx="5387399" cy="1148816"/>
          </a:xfrm>
        </p:spPr>
        <p:txBody>
          <a:bodyPr>
            <a:normAutofit/>
          </a:bodyPr>
          <a:lstStyle/>
          <a:p>
            <a:r>
              <a:rPr lang="en-US">
                <a:solidFill>
                  <a:srgbClr val="285087"/>
                </a:solidFill>
                <a:latin typeface="Ubuntu"/>
                <a:ea typeface="+mj-lt"/>
                <a:cs typeface="+mj-lt"/>
              </a:rPr>
              <a:t>The law relating to tobacco products</a:t>
            </a:r>
            <a:endParaRPr lang="en-GB">
              <a:solidFill>
                <a:srgbClr val="285087"/>
              </a:solidFill>
              <a:latin typeface="Ubuntu"/>
            </a:endParaRPr>
          </a:p>
        </p:txBody>
      </p:sp>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304879" y="2062480"/>
            <a:ext cx="5161201" cy="4196080"/>
          </a:xfrm>
        </p:spPr>
        <p:txBody>
          <a:bodyPr vert="horz" lIns="91440" tIns="45720" rIns="91440" bIns="45720" rtlCol="0" anchor="t">
            <a:normAutofit/>
          </a:bodyPr>
          <a:lstStyle/>
          <a:p>
            <a:r>
              <a:rPr lang="en-GB" sz="1800">
                <a:solidFill>
                  <a:srgbClr val="285087"/>
                </a:solidFill>
                <a:latin typeface="Ubuntu"/>
              </a:rPr>
              <a:t>There are additional laws and regulations in place designed to reduce the appeal of tobacco products (particularly to young people), to prevent misleading claims about the benefits of tobacco products and to make the required health warnings more noticeable. The overall aim is to reduce rates of smoking.</a:t>
            </a:r>
          </a:p>
          <a:p>
            <a:endParaRPr lang="en-GB" sz="1800">
              <a:solidFill>
                <a:srgbClr val="285087"/>
              </a:solidFill>
            </a:endParaRPr>
          </a:p>
          <a:p>
            <a:r>
              <a:rPr lang="en-GB" sz="1800">
                <a:solidFill>
                  <a:srgbClr val="285087"/>
                </a:solidFill>
                <a:latin typeface="Ubuntu"/>
              </a:rPr>
              <a:t>There is further regulation to address the problem of illegal trade in tobacco products, for example all products must be marked with a unique identifier so they can be tracked.</a:t>
            </a:r>
            <a:endParaRPr lang="en-GB" sz="1800">
              <a:solidFill>
                <a:srgbClr val="285087"/>
              </a:solidFill>
              <a:highlight>
                <a:srgbClr val="FFFF00"/>
              </a:highlight>
              <a:latin typeface="Ubuntu"/>
            </a:endParaRPr>
          </a:p>
          <a:p>
            <a:endParaRPr lang="en-GB"/>
          </a:p>
        </p:txBody>
      </p:sp>
      <p:sp>
        <p:nvSpPr>
          <p:cNvPr id="8" name="TextBox 7">
            <a:extLst>
              <a:ext uri="{FF2B5EF4-FFF2-40B4-BE49-F238E27FC236}">
                <a16:creationId xmlns:a16="http://schemas.microsoft.com/office/drawing/2014/main" id="{A817866D-E7D9-C4B2-16AC-87CDDE40768E}"/>
              </a:ext>
            </a:extLst>
          </p:cNvPr>
          <p:cNvSpPr txBox="1"/>
          <p:nvPr/>
        </p:nvSpPr>
        <p:spPr>
          <a:xfrm>
            <a:off x="5816797" y="1003402"/>
            <a:ext cx="6083162" cy="5355312"/>
          </a:xfrm>
          <a:prstGeom prst="rect">
            <a:avLst/>
          </a:prstGeom>
          <a:solidFill>
            <a:schemeClr val="accent2">
              <a:lumMod val="60000"/>
              <a:lumOff val="40000"/>
            </a:schemeClr>
          </a:solidFill>
          <a:ln>
            <a:solidFill>
              <a:srgbClr val="002060"/>
            </a:solidFill>
          </a:ln>
        </p:spPr>
        <p:txBody>
          <a:bodyPr wrap="square" lIns="91440" tIns="45720" rIns="91440" bIns="45720" anchor="t">
            <a:spAutoFit/>
          </a:bodyPr>
          <a:lstStyle/>
          <a:p>
            <a:pPr marL="0" indent="0">
              <a:buNone/>
            </a:pPr>
            <a:r>
              <a:rPr lang="en-US" sz="1800" b="1">
                <a:solidFill>
                  <a:srgbClr val="285087"/>
                </a:solidFill>
                <a:latin typeface="Ubuntu"/>
                <a:cs typeface="Calibri" panose="020F0502020204030204"/>
              </a:rPr>
              <a:t>Requirements of the law relating to tobacco include:</a:t>
            </a:r>
          </a:p>
          <a:p>
            <a:pPr marL="0" indent="0">
              <a:buNone/>
            </a:pPr>
            <a:endParaRPr lang="en-US" sz="1800" b="1">
              <a:solidFill>
                <a:srgbClr val="285087"/>
              </a:solidFill>
              <a:latin typeface="Ubuntu" panose="020B0504030602030204" pitchFamily="34" charset="0"/>
              <a:cs typeface="Calibri" panose="020F0502020204030204"/>
            </a:endParaRPr>
          </a:p>
          <a:p>
            <a:pPr>
              <a:buFont typeface="Arial"/>
              <a:buChar char="•"/>
            </a:pPr>
            <a:r>
              <a:rPr lang="en-US">
                <a:solidFill>
                  <a:srgbClr val="285087"/>
                </a:solidFill>
                <a:latin typeface="Ubuntu"/>
                <a:cs typeface="Calibri" panose="020F0502020204030204"/>
              </a:rPr>
              <a:t> </a:t>
            </a:r>
            <a:r>
              <a:rPr lang="en-US" sz="1800">
                <a:solidFill>
                  <a:srgbClr val="285087"/>
                </a:solidFill>
                <a:latin typeface="Ubuntu"/>
                <a:cs typeface="Calibri" panose="020F0502020204030204"/>
              </a:rPr>
              <a:t>A packet of cigarettes must contain a minimum of 20 cigarettes and must only be sold in its original packaging.</a:t>
            </a:r>
          </a:p>
          <a:p>
            <a:endParaRPr lang="en-US" sz="1800">
              <a:solidFill>
                <a:srgbClr val="285087"/>
              </a:solidFill>
              <a:latin typeface="Ubuntu" panose="020B0504030602030204" pitchFamily="34" charset="0"/>
              <a:cs typeface="Calibri" panose="020F0502020204030204"/>
            </a:endParaRPr>
          </a:p>
          <a:p>
            <a:pPr>
              <a:buFont typeface="Arial"/>
              <a:buChar char="•"/>
            </a:pPr>
            <a:r>
              <a:rPr lang="en-US">
                <a:solidFill>
                  <a:srgbClr val="285087"/>
                </a:solidFill>
                <a:latin typeface="Ubuntu"/>
                <a:cs typeface="Calibri" panose="020F0502020204030204"/>
              </a:rPr>
              <a:t> </a:t>
            </a:r>
            <a:r>
              <a:rPr lang="en-US" sz="1800">
                <a:solidFill>
                  <a:srgbClr val="285087"/>
                </a:solidFill>
                <a:latin typeface="Ubuntu"/>
                <a:cs typeface="Calibri" panose="020F0502020204030204"/>
              </a:rPr>
              <a:t>Products are subject to a </a:t>
            </a:r>
            <a:r>
              <a:rPr lang="en-US" sz="1800" b="1">
                <a:solidFill>
                  <a:srgbClr val="285087"/>
                </a:solidFill>
                <a:latin typeface="Ubuntu"/>
                <a:cs typeface="Calibri" panose="020F0502020204030204"/>
              </a:rPr>
              <a:t>minimum </a:t>
            </a:r>
            <a:r>
              <a:rPr lang="en-US" b="1">
                <a:solidFill>
                  <a:srgbClr val="285087"/>
                </a:solidFill>
                <a:latin typeface="Ubuntu"/>
                <a:cs typeface="Calibri" panose="020F0502020204030204"/>
              </a:rPr>
              <a:t>excise duty</a:t>
            </a:r>
            <a:r>
              <a:rPr lang="en-US" sz="1800" b="1">
                <a:solidFill>
                  <a:srgbClr val="285087"/>
                </a:solidFill>
                <a:latin typeface="Ubuntu"/>
                <a:cs typeface="Calibri" panose="020F0502020204030204"/>
              </a:rPr>
              <a:t>.</a:t>
            </a:r>
          </a:p>
          <a:p>
            <a:endParaRPr lang="en-US" sz="1800">
              <a:solidFill>
                <a:srgbClr val="285087"/>
              </a:solidFill>
              <a:latin typeface="Ubuntu" panose="020B0504030602030204" pitchFamily="34" charset="0"/>
              <a:cs typeface="Calibri" panose="020F0502020204030204"/>
            </a:endParaRPr>
          </a:p>
          <a:p>
            <a:pPr>
              <a:buFont typeface="Arial"/>
              <a:buChar char="•"/>
            </a:pPr>
            <a:r>
              <a:rPr lang="en-US">
                <a:solidFill>
                  <a:srgbClr val="285087"/>
                </a:solidFill>
                <a:latin typeface="Ubuntu"/>
                <a:cs typeface="Calibri" panose="020F0502020204030204"/>
              </a:rPr>
              <a:t> </a:t>
            </a:r>
            <a:r>
              <a:rPr lang="en-US" sz="1800">
                <a:solidFill>
                  <a:srgbClr val="285087"/>
                </a:solidFill>
                <a:latin typeface="Ubuntu"/>
                <a:cs typeface="Calibri" panose="020F0502020204030204"/>
              </a:rPr>
              <a:t>Shops selling tobacco must display notice that states 'it is illegal to sell tobacco products to anyone under the age of 18' (they are encouraged but not required to have a similar notice for vaping products).</a:t>
            </a:r>
          </a:p>
          <a:p>
            <a:endParaRPr lang="en-US" sz="1800">
              <a:solidFill>
                <a:srgbClr val="285087"/>
              </a:solidFill>
              <a:latin typeface="Ubuntu" panose="020B0504030602030204" pitchFamily="34" charset="0"/>
              <a:ea typeface="Calibri"/>
              <a:cs typeface="Calibri" panose="020F0502020204030204"/>
            </a:endParaRPr>
          </a:p>
          <a:p>
            <a:pPr>
              <a:buFont typeface="Arial"/>
              <a:buChar char="•"/>
            </a:pPr>
            <a:r>
              <a:rPr lang="en-US">
                <a:solidFill>
                  <a:srgbClr val="285087"/>
                </a:solidFill>
                <a:latin typeface="Ubuntu"/>
                <a:cs typeface="Calibri" panose="020F0502020204030204"/>
              </a:rPr>
              <a:t> </a:t>
            </a:r>
            <a:r>
              <a:rPr lang="en-US" sz="1800">
                <a:solidFill>
                  <a:srgbClr val="285087"/>
                </a:solidFill>
                <a:latin typeface="Ubuntu"/>
                <a:cs typeface="Calibri" panose="020F0502020204030204"/>
              </a:rPr>
              <a:t>Products </a:t>
            </a:r>
            <a:r>
              <a:rPr lang="en-US" sz="1800" b="1">
                <a:solidFill>
                  <a:srgbClr val="285087"/>
                </a:solidFill>
                <a:latin typeface="Ubuntu"/>
                <a:cs typeface="Calibri" panose="020F0502020204030204"/>
              </a:rPr>
              <a:t>must not be </a:t>
            </a:r>
            <a:r>
              <a:rPr lang="en-US" sz="1800">
                <a:solidFill>
                  <a:srgbClr val="285087"/>
                </a:solidFill>
                <a:latin typeface="Ubuntu"/>
                <a:cs typeface="Calibri" panose="020F0502020204030204"/>
              </a:rPr>
              <a:t>on display in-store.</a:t>
            </a:r>
          </a:p>
          <a:p>
            <a:endParaRPr lang="en-US" sz="1800">
              <a:solidFill>
                <a:srgbClr val="285087"/>
              </a:solidFill>
              <a:latin typeface="Ubuntu" panose="020B0504030602030204" pitchFamily="34" charset="0"/>
              <a:ea typeface="Calibri"/>
              <a:cs typeface="Calibri" panose="020F0502020204030204"/>
            </a:endParaRPr>
          </a:p>
          <a:p>
            <a:pPr>
              <a:buFont typeface="Arial"/>
              <a:buChar char="•"/>
            </a:pPr>
            <a:r>
              <a:rPr lang="en-US">
                <a:solidFill>
                  <a:srgbClr val="285087"/>
                </a:solidFill>
                <a:latin typeface="Ubuntu"/>
                <a:ea typeface="Calibri"/>
                <a:cs typeface="Calibri" panose="020F0502020204030204"/>
              </a:rPr>
              <a:t> </a:t>
            </a:r>
            <a:r>
              <a:rPr lang="en-US" sz="1800">
                <a:solidFill>
                  <a:srgbClr val="285087"/>
                </a:solidFill>
                <a:latin typeface="Ubuntu"/>
                <a:ea typeface="Calibri"/>
                <a:cs typeface="Calibri" panose="020F0502020204030204"/>
              </a:rPr>
              <a:t>Tobacco products must be sold in </a:t>
            </a:r>
            <a:r>
              <a:rPr lang="en-US" sz="1800" err="1">
                <a:solidFill>
                  <a:srgbClr val="285087"/>
                </a:solidFill>
                <a:latin typeface="Ubuntu"/>
                <a:ea typeface="Calibri"/>
                <a:cs typeface="Calibri" panose="020F0502020204030204"/>
              </a:rPr>
              <a:t>standardised</a:t>
            </a:r>
            <a:r>
              <a:rPr lang="en-US" sz="1800">
                <a:solidFill>
                  <a:srgbClr val="285087"/>
                </a:solidFill>
                <a:latin typeface="Ubuntu"/>
                <a:ea typeface="Calibri"/>
                <a:cs typeface="Calibri" panose="020F0502020204030204"/>
              </a:rPr>
              <a:t> (plain) packaging which include graphic health warnings. This measure effectively bans branding on packaging.</a:t>
            </a:r>
          </a:p>
          <a:p>
            <a:endParaRPr lang="en-US" sz="1800">
              <a:solidFill>
                <a:srgbClr val="285087"/>
              </a:solidFill>
              <a:latin typeface="Ubuntu" panose="020B0504030602030204" pitchFamily="34" charset="0"/>
              <a:ea typeface="Calibri"/>
              <a:cs typeface="Calibri" panose="020F0502020204030204"/>
            </a:endParaRPr>
          </a:p>
          <a:p>
            <a:pPr>
              <a:buFont typeface="Arial"/>
              <a:buChar char="•"/>
            </a:pPr>
            <a:r>
              <a:rPr lang="en-US">
                <a:solidFill>
                  <a:srgbClr val="285087"/>
                </a:solidFill>
                <a:latin typeface="Ubuntu"/>
                <a:ea typeface="Calibri"/>
                <a:cs typeface="Calibri" panose="020F0502020204030204"/>
              </a:rPr>
              <a:t> </a:t>
            </a:r>
            <a:r>
              <a:rPr lang="en-US" sz="1800">
                <a:solidFill>
                  <a:srgbClr val="285087"/>
                </a:solidFill>
                <a:latin typeface="Ubuntu"/>
                <a:ea typeface="Calibri"/>
                <a:cs typeface="Calibri" panose="020F0502020204030204"/>
              </a:rPr>
              <a:t>A ban on </a:t>
            </a:r>
            <a:r>
              <a:rPr lang="en-US" sz="1800" err="1">
                <a:solidFill>
                  <a:srgbClr val="285087"/>
                </a:solidFill>
                <a:latin typeface="Ubuntu"/>
                <a:ea typeface="Calibri"/>
                <a:cs typeface="Calibri" panose="020F0502020204030204"/>
              </a:rPr>
              <a:t>flavours</a:t>
            </a:r>
            <a:r>
              <a:rPr lang="en-US" sz="1800">
                <a:solidFill>
                  <a:srgbClr val="285087"/>
                </a:solidFill>
                <a:latin typeface="Ubuntu"/>
                <a:ea typeface="Calibri"/>
                <a:cs typeface="Calibri" panose="020F0502020204030204"/>
              </a:rPr>
              <a:t> (including menthol).</a:t>
            </a:r>
          </a:p>
        </p:txBody>
      </p:sp>
    </p:spTree>
    <p:extLst>
      <p:ext uri="{BB962C8B-B14F-4D97-AF65-F5344CB8AC3E}">
        <p14:creationId xmlns:p14="http://schemas.microsoft.com/office/powerpoint/2010/main" val="217416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CAB445-585B-7A40-FEFF-9E2452A12AA1}"/>
              </a:ext>
            </a:extLst>
          </p:cNvPr>
          <p:cNvSpPr>
            <a:spLocks noGrp="1"/>
          </p:cNvSpPr>
          <p:nvPr>
            <p:ph type="body" sz="quarter" idx="11"/>
          </p:nvPr>
        </p:nvSpPr>
        <p:spPr>
          <a:xfrm>
            <a:off x="292041" y="720978"/>
            <a:ext cx="6037639" cy="1148816"/>
          </a:xfrm>
        </p:spPr>
        <p:txBody>
          <a:bodyPr>
            <a:normAutofit/>
          </a:bodyPr>
          <a:lstStyle/>
          <a:p>
            <a:r>
              <a:rPr lang="en-US">
                <a:solidFill>
                  <a:srgbClr val="285087"/>
                </a:solidFill>
                <a:latin typeface="Ubuntu"/>
                <a:ea typeface="+mj-lt"/>
                <a:cs typeface="+mj-lt"/>
              </a:rPr>
              <a:t>Advertising and Promotion Restrictions</a:t>
            </a:r>
            <a:endParaRPr lang="en-GB">
              <a:solidFill>
                <a:srgbClr val="285087"/>
              </a:solidFill>
              <a:latin typeface="Ubuntu"/>
            </a:endParaRPr>
          </a:p>
        </p:txBody>
      </p:sp>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292041" y="2011680"/>
            <a:ext cx="11389281" cy="4070369"/>
          </a:xfrm>
        </p:spPr>
        <p:txBody>
          <a:bodyPr vert="horz" lIns="91440" tIns="45720" rIns="91440" bIns="45720" rtlCol="0" anchor="t">
            <a:normAutofit/>
          </a:bodyPr>
          <a:lstStyle/>
          <a:p>
            <a:r>
              <a:rPr lang="en-US" sz="2000" dirty="0">
                <a:solidFill>
                  <a:srgbClr val="285087"/>
                </a:solidFill>
                <a:latin typeface="Ubuntu"/>
                <a:ea typeface="+mn-lt"/>
                <a:cs typeface="+mn-lt"/>
              </a:rPr>
              <a:t>The advertising and promotion of tobacco and vaping products are subject to restrictions. This includes how companies can promote  their products and to whom. </a:t>
            </a:r>
            <a:endParaRPr lang="en-US" sz="2000" dirty="0">
              <a:solidFill>
                <a:srgbClr val="285087"/>
              </a:solidFill>
              <a:ea typeface="+mn-lt"/>
              <a:cs typeface="+mn-lt"/>
            </a:endParaRPr>
          </a:p>
          <a:p>
            <a:endParaRPr lang="en-US" sz="2000" dirty="0">
              <a:solidFill>
                <a:srgbClr val="285087"/>
              </a:solidFill>
              <a:latin typeface="Ubuntu"/>
              <a:ea typeface="+mn-lt"/>
              <a:cs typeface="+mn-lt"/>
            </a:endParaRPr>
          </a:p>
          <a:p>
            <a:pPr marL="0" indent="0">
              <a:buNone/>
            </a:pPr>
            <a:r>
              <a:rPr lang="en-US" sz="2000" dirty="0">
                <a:solidFill>
                  <a:srgbClr val="285087"/>
                </a:solidFill>
                <a:latin typeface="Ubuntu"/>
                <a:ea typeface="+mn-lt"/>
                <a:cs typeface="+mn-lt"/>
                <a:hlinkClick r:id="rId2">
                  <a:extLst>
                    <a:ext uri="{A12FA001-AC4F-418D-AE19-62706E023703}">
                      <ahyp:hlinkClr xmlns:ahyp="http://schemas.microsoft.com/office/drawing/2018/hyperlinkcolor" val="tx"/>
                    </a:ext>
                  </a:extLst>
                </a:hlinkClick>
              </a:rPr>
              <a:t>The Tobacco Advertising and Promotion Act 2002 </a:t>
            </a:r>
            <a:r>
              <a:rPr lang="en-US" sz="2000" dirty="0">
                <a:solidFill>
                  <a:srgbClr val="285087"/>
                </a:solidFill>
                <a:latin typeface="Ubuntu"/>
                <a:ea typeface="+mn-lt"/>
                <a:cs typeface="+mn-lt"/>
              </a:rPr>
              <a:t>banned advertising and promotion (including sponsorship) of tobacco products in the UK. </a:t>
            </a:r>
          </a:p>
          <a:p>
            <a:endParaRPr lang="en-US" sz="2000" dirty="0">
              <a:solidFill>
                <a:srgbClr val="285087"/>
              </a:solidFill>
              <a:latin typeface="Ubuntu"/>
              <a:ea typeface="+mn-lt"/>
              <a:cs typeface="+mn-lt"/>
            </a:endParaRPr>
          </a:p>
          <a:p>
            <a:pPr marL="0" indent="0">
              <a:buNone/>
            </a:pPr>
            <a:r>
              <a:rPr lang="en-US" sz="2000">
                <a:solidFill>
                  <a:srgbClr val="285087"/>
                </a:solidFill>
                <a:latin typeface="Ubuntu"/>
                <a:ea typeface="+mn-lt"/>
                <a:cs typeface="+mn-lt"/>
              </a:rPr>
              <a:t>Similar restrictions were placed on the promotion of </a:t>
            </a:r>
            <a:r>
              <a:rPr lang="en-US" sz="2000" dirty="0">
                <a:solidFill>
                  <a:srgbClr val="285087"/>
                </a:solidFill>
                <a:latin typeface="Ubuntu"/>
                <a:ea typeface="+mn-lt"/>
                <a:cs typeface="+mn-lt"/>
                <a:hlinkClick r:id="rId3">
                  <a:extLst>
                    <a:ext uri="{A12FA001-AC4F-418D-AE19-62706E023703}">
                      <ahyp:hlinkClr xmlns:ahyp="http://schemas.microsoft.com/office/drawing/2018/hyperlinkcolor" val="tx"/>
                    </a:ext>
                  </a:extLst>
                </a:hlinkClick>
              </a:rPr>
              <a:t>vapes</a:t>
            </a:r>
            <a:r>
              <a:rPr lang="en-US" sz="2000">
                <a:solidFill>
                  <a:srgbClr val="285087"/>
                </a:solidFill>
                <a:latin typeface="Ubuntu"/>
                <a:ea typeface="+mn-lt"/>
                <a:cs typeface="+mn-lt"/>
              </a:rPr>
              <a:t> in 2016. However, the restrictions for vapes aren’t as extensive as they are for tobacco (where all forms of advertising and sponsorship are prohibited).</a:t>
            </a:r>
          </a:p>
          <a:p>
            <a:pPr marL="0" indent="0">
              <a:buNone/>
            </a:pPr>
            <a:endParaRPr lang="en-US" sz="3500">
              <a:solidFill>
                <a:srgbClr val="285087"/>
              </a:solidFill>
              <a:ea typeface="+mn-lt"/>
              <a:cs typeface="+mn-lt"/>
            </a:endParaRPr>
          </a:p>
          <a:p>
            <a:pPr marL="0" indent="0">
              <a:buNone/>
            </a:pPr>
            <a:endParaRPr lang="en-US" sz="3500">
              <a:solidFill>
                <a:srgbClr val="285087"/>
              </a:solidFill>
              <a:ea typeface="+mn-lt"/>
              <a:cs typeface="+mn-lt"/>
            </a:endParaRPr>
          </a:p>
          <a:p>
            <a:pPr marL="0" indent="0">
              <a:buNone/>
            </a:pPr>
            <a:endParaRPr lang="en-GB">
              <a:solidFill>
                <a:srgbClr val="15518B"/>
              </a:solidFill>
              <a:ea typeface="+mn-lt"/>
              <a:cs typeface="+mn-lt"/>
            </a:endParaRPr>
          </a:p>
        </p:txBody>
      </p:sp>
      <p:sp>
        <p:nvSpPr>
          <p:cNvPr id="2" name="TextBox 1">
            <a:extLst>
              <a:ext uri="{FF2B5EF4-FFF2-40B4-BE49-F238E27FC236}">
                <a16:creationId xmlns:a16="http://schemas.microsoft.com/office/drawing/2014/main" id="{C3BBED27-FF67-4C03-AA86-D17C5017D44B}"/>
              </a:ext>
            </a:extLst>
          </p:cNvPr>
          <p:cNvSpPr txBox="1"/>
          <p:nvPr/>
        </p:nvSpPr>
        <p:spPr>
          <a:xfrm>
            <a:off x="292042" y="5375919"/>
            <a:ext cx="10473768" cy="707886"/>
          </a:xfrm>
          <a:prstGeom prst="rect">
            <a:avLst/>
          </a:prstGeom>
          <a:solidFill>
            <a:srgbClr val="285087"/>
          </a:solidFill>
          <a:ln>
            <a:solidFill>
              <a:srgbClr val="00206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a:solidFill>
                  <a:schemeClr val="accent2"/>
                </a:solidFill>
                <a:latin typeface="Ubuntu"/>
              </a:rPr>
              <a:t>The UK Advertising Code provide advertising and marketing codes to industry that should be followed for </a:t>
            </a:r>
            <a:r>
              <a:rPr lang="en-GB" sz="2000" b="1">
                <a:solidFill>
                  <a:schemeClr val="accent2"/>
                </a:solidFill>
                <a:latin typeface="Ubuntu"/>
                <a:hlinkClick r:id="rId4"/>
              </a:rPr>
              <a:t>Vaping</a:t>
            </a:r>
            <a:r>
              <a:rPr lang="en-GB" sz="2000">
                <a:solidFill>
                  <a:schemeClr val="accent2"/>
                </a:solidFill>
                <a:latin typeface="Ubuntu"/>
                <a:hlinkClick r:id="rId4"/>
              </a:rPr>
              <a:t> </a:t>
            </a:r>
            <a:r>
              <a:rPr lang="en-GB" sz="2000">
                <a:solidFill>
                  <a:schemeClr val="accent2"/>
                </a:solidFill>
                <a:latin typeface="Ubuntu"/>
              </a:rPr>
              <a:t>and </a:t>
            </a:r>
            <a:r>
              <a:rPr lang="en-GB" sz="2000" b="1">
                <a:solidFill>
                  <a:schemeClr val="accent2"/>
                </a:solidFill>
                <a:latin typeface="Ubuntu"/>
                <a:hlinkClick r:id="rId5"/>
              </a:rPr>
              <a:t>Tobacco</a:t>
            </a:r>
            <a:r>
              <a:rPr lang="en-GB" sz="2000">
                <a:solidFill>
                  <a:schemeClr val="accent2"/>
                </a:solidFill>
                <a:latin typeface="Ubuntu"/>
              </a:rPr>
              <a:t> Products. </a:t>
            </a:r>
            <a:r>
              <a:rPr lang="en-US" sz="2000" b="1">
                <a:solidFill>
                  <a:schemeClr val="accent2"/>
                </a:solidFill>
                <a:latin typeface="Ubuntu"/>
              </a:rPr>
              <a:t>What are the differences?</a:t>
            </a:r>
            <a:endParaRPr lang="en-US" sz="2000" b="1">
              <a:solidFill>
                <a:schemeClr val="accent2"/>
              </a:solidFill>
            </a:endParaRPr>
          </a:p>
        </p:txBody>
      </p:sp>
    </p:spTree>
    <p:extLst>
      <p:ext uri="{BB962C8B-B14F-4D97-AF65-F5344CB8AC3E}">
        <p14:creationId xmlns:p14="http://schemas.microsoft.com/office/powerpoint/2010/main" val="35433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CAB445-585B-7A40-FEFF-9E2452A12AA1}"/>
              </a:ext>
            </a:extLst>
          </p:cNvPr>
          <p:cNvSpPr>
            <a:spLocks noGrp="1"/>
          </p:cNvSpPr>
          <p:nvPr>
            <p:ph type="body" sz="quarter" idx="11"/>
          </p:nvPr>
        </p:nvSpPr>
        <p:spPr>
          <a:xfrm>
            <a:off x="292041" y="619378"/>
            <a:ext cx="5123239" cy="1148816"/>
          </a:xfrm>
        </p:spPr>
        <p:txBody>
          <a:bodyPr>
            <a:normAutofit/>
          </a:bodyPr>
          <a:lstStyle/>
          <a:p>
            <a:r>
              <a:rPr lang="en-US">
                <a:ea typeface="+mj-lt"/>
                <a:cs typeface="+mj-lt"/>
              </a:rPr>
              <a:t>Smoke free places and the law</a:t>
            </a:r>
            <a:endParaRPr lang="en-GB"/>
          </a:p>
        </p:txBody>
      </p:sp>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292041" y="1869794"/>
            <a:ext cx="6464359" cy="4673246"/>
          </a:xfrm>
        </p:spPr>
        <p:txBody>
          <a:bodyPr vert="horz" lIns="91440" tIns="45720" rIns="91440" bIns="45720" rtlCol="0" anchor="t">
            <a:normAutofit fontScale="62500" lnSpcReduction="20000"/>
          </a:bodyPr>
          <a:lstStyle/>
          <a:p>
            <a:r>
              <a:rPr lang="en-GB" sz="3100">
                <a:solidFill>
                  <a:srgbClr val="285087"/>
                </a:solidFill>
                <a:latin typeface="Ubuntu"/>
                <a:ea typeface="+mn-lt"/>
                <a:cs typeface="+mn-lt"/>
              </a:rPr>
              <a:t>Smoke-free legislation introduced in Wales in 2007 (updated in 2021) aimed to save lives and prevent disease caused by second-hand smoke (“passive smoking”). </a:t>
            </a:r>
            <a:endParaRPr lang="en-GB" sz="3100">
              <a:solidFill>
                <a:srgbClr val="285087"/>
              </a:solidFill>
              <a:ea typeface="+mn-lt"/>
              <a:cs typeface="+mn-lt"/>
            </a:endParaRPr>
          </a:p>
          <a:p>
            <a:endParaRPr lang="en-GB" sz="3100">
              <a:solidFill>
                <a:srgbClr val="285087"/>
              </a:solidFill>
              <a:ea typeface="+mn-lt"/>
              <a:cs typeface="+mn-lt"/>
            </a:endParaRPr>
          </a:p>
          <a:p>
            <a:r>
              <a:rPr lang="en-GB" sz="3100">
                <a:solidFill>
                  <a:srgbClr val="285087"/>
                </a:solidFill>
                <a:latin typeface="Ubuntu"/>
                <a:ea typeface="+mn-lt"/>
                <a:cs typeface="+mn-lt"/>
              </a:rPr>
              <a:t>The law means that smoking is not allowed in certain public places and spaces. </a:t>
            </a:r>
            <a:endParaRPr lang="en-GB" sz="3100">
              <a:solidFill>
                <a:srgbClr val="285087"/>
              </a:solidFill>
              <a:ea typeface="+mn-lt"/>
              <a:cs typeface="+mn-lt"/>
            </a:endParaRPr>
          </a:p>
          <a:p>
            <a:endParaRPr lang="en-GB" sz="3100">
              <a:solidFill>
                <a:srgbClr val="285087"/>
              </a:solidFill>
              <a:ea typeface="+mn-lt"/>
              <a:cs typeface="+mn-lt"/>
            </a:endParaRPr>
          </a:p>
          <a:p>
            <a:r>
              <a:rPr lang="en-GB" sz="3100">
                <a:solidFill>
                  <a:srgbClr val="285087"/>
                </a:solidFill>
                <a:latin typeface="Ubuntu"/>
                <a:ea typeface="+mn-lt"/>
                <a:cs typeface="+mn-lt"/>
              </a:rPr>
              <a:t>It is an offence to smoke tobacco in these places and people responsible for them must take reasonable steps to prevent people smoking within them. </a:t>
            </a:r>
            <a:endParaRPr lang="en-GB" sz="3100">
              <a:solidFill>
                <a:srgbClr val="285087"/>
              </a:solidFill>
              <a:ea typeface="+mn-lt"/>
              <a:cs typeface="+mn-lt"/>
            </a:endParaRPr>
          </a:p>
          <a:p>
            <a:endParaRPr lang="en-GB" sz="3100">
              <a:solidFill>
                <a:srgbClr val="285087"/>
              </a:solidFill>
              <a:ea typeface="+mn-lt"/>
              <a:cs typeface="+mn-lt"/>
            </a:endParaRPr>
          </a:p>
          <a:p>
            <a:r>
              <a:rPr lang="en-GB" sz="3100">
                <a:solidFill>
                  <a:srgbClr val="285087"/>
                </a:solidFill>
                <a:latin typeface="Ubuntu"/>
                <a:ea typeface="+mn-lt"/>
                <a:cs typeface="+mn-lt"/>
              </a:rPr>
              <a:t>The smoke-free legislation in Wales only covers smoking tobacco and does not include e-cigarettes/vapes. </a:t>
            </a:r>
            <a:endParaRPr lang="en-GB" sz="3100">
              <a:solidFill>
                <a:srgbClr val="285087"/>
              </a:solidFill>
              <a:ea typeface="+mn-lt"/>
              <a:cs typeface="+mn-lt"/>
            </a:endParaRPr>
          </a:p>
          <a:p>
            <a:r>
              <a:rPr lang="en-GB" sz="3100">
                <a:solidFill>
                  <a:srgbClr val="285087"/>
                </a:solidFill>
                <a:latin typeface="Ubuntu"/>
                <a:ea typeface="+mn-lt"/>
                <a:cs typeface="+mn-lt"/>
              </a:rPr>
              <a:t>However, those responsible for places or spaces can introduce voluntary restrictions on vaping if they wish.</a:t>
            </a:r>
          </a:p>
          <a:p>
            <a:endParaRPr lang="en-GB"/>
          </a:p>
        </p:txBody>
      </p:sp>
      <p:sp>
        <p:nvSpPr>
          <p:cNvPr id="2" name="TextBox 1">
            <a:extLst>
              <a:ext uri="{FF2B5EF4-FFF2-40B4-BE49-F238E27FC236}">
                <a16:creationId xmlns:a16="http://schemas.microsoft.com/office/drawing/2014/main" id="{7CAD8230-FC6D-2655-68C3-386881BAFBF0}"/>
              </a:ext>
            </a:extLst>
          </p:cNvPr>
          <p:cNvSpPr txBox="1"/>
          <p:nvPr/>
        </p:nvSpPr>
        <p:spPr>
          <a:xfrm>
            <a:off x="6949439" y="1398040"/>
            <a:ext cx="4805681" cy="4801314"/>
          </a:xfrm>
          <a:prstGeom prst="rect">
            <a:avLst/>
          </a:prstGeom>
          <a:solidFill>
            <a:schemeClr val="accent2">
              <a:lumMod val="60000"/>
              <a:lumOff val="40000"/>
            </a:schemeClr>
          </a:solidFill>
          <a:ln>
            <a:solidFill>
              <a:srgbClr val="002060"/>
            </a:solidFill>
          </a:ln>
        </p:spPr>
        <p:txBody>
          <a:bodyPr wrap="square" lIns="91440" tIns="45720" rIns="91440" bIns="45720" anchor="t">
            <a:spAutoFit/>
          </a:bodyPr>
          <a:lstStyle/>
          <a:p>
            <a:pPr marL="0" indent="0">
              <a:buNone/>
            </a:pPr>
            <a:r>
              <a:rPr lang="en-GB" sz="1800" b="1">
                <a:solidFill>
                  <a:srgbClr val="285087"/>
                </a:solidFill>
                <a:latin typeface="Ubuntu"/>
                <a:cs typeface="Calibri" panose="020F0502020204030204"/>
              </a:rPr>
              <a:t>The public places required to be smoke-free by law include:</a:t>
            </a:r>
          </a:p>
          <a:p>
            <a:pPr marL="0" indent="0">
              <a:buNone/>
            </a:pPr>
            <a:endParaRPr lang="en-GB" sz="1800">
              <a:solidFill>
                <a:srgbClr val="285087"/>
              </a:solidFill>
              <a:latin typeface="Ubuntu" panose="020B0504030602030204" pitchFamily="34" charset="0"/>
              <a:cs typeface="Calibri" panose="020F0502020204030204"/>
            </a:endParaRPr>
          </a:p>
          <a:p>
            <a:pPr marL="0" indent="0">
              <a:buNone/>
            </a:pPr>
            <a:r>
              <a:rPr lang="en-GB" sz="1800">
                <a:solidFill>
                  <a:srgbClr val="285087"/>
                </a:solidFill>
                <a:latin typeface="Ubuntu"/>
                <a:cs typeface="Calibri" panose="020F0502020204030204"/>
              </a:rPr>
              <a:t>Indoor/enclosed public places</a:t>
            </a:r>
          </a:p>
          <a:p>
            <a:pPr marL="0" indent="0">
              <a:buNone/>
            </a:pPr>
            <a:endParaRPr lang="en-GB" sz="1800">
              <a:solidFill>
                <a:srgbClr val="285087"/>
              </a:solidFill>
              <a:latin typeface="Ubuntu" panose="020B0504030602030204" pitchFamily="34" charset="0"/>
              <a:cs typeface="Calibri" panose="020F0502020204030204"/>
            </a:endParaRPr>
          </a:p>
          <a:p>
            <a:pPr marL="0" indent="0">
              <a:buNone/>
            </a:pPr>
            <a:r>
              <a:rPr lang="en-GB" sz="1800">
                <a:solidFill>
                  <a:srgbClr val="285087"/>
                </a:solidFill>
                <a:latin typeface="Ubuntu"/>
                <a:cs typeface="Calibri" panose="020F0502020204030204"/>
              </a:rPr>
              <a:t>Indoor/enclosed workplaces</a:t>
            </a:r>
          </a:p>
          <a:p>
            <a:pPr marL="0" indent="0">
              <a:buNone/>
            </a:pPr>
            <a:endParaRPr lang="en-GB" sz="1800">
              <a:solidFill>
                <a:srgbClr val="285087"/>
              </a:solidFill>
              <a:latin typeface="Ubuntu" panose="020B0504030602030204" pitchFamily="34" charset="0"/>
              <a:cs typeface="Calibri" panose="020F0502020204030204"/>
            </a:endParaRPr>
          </a:p>
          <a:p>
            <a:pPr marL="0" indent="0">
              <a:buNone/>
            </a:pPr>
            <a:r>
              <a:rPr lang="en-GB" sz="1800">
                <a:solidFill>
                  <a:srgbClr val="285087"/>
                </a:solidFill>
                <a:latin typeface="Ubuntu"/>
                <a:cs typeface="Calibri" panose="020F0502020204030204"/>
              </a:rPr>
              <a:t>School grounds</a:t>
            </a:r>
          </a:p>
          <a:p>
            <a:pPr marL="0" indent="0">
              <a:buNone/>
            </a:pPr>
            <a:endParaRPr lang="en-GB" sz="1800">
              <a:solidFill>
                <a:srgbClr val="285087"/>
              </a:solidFill>
              <a:latin typeface="Ubuntu" panose="020B0504030602030204" pitchFamily="34" charset="0"/>
              <a:cs typeface="Calibri" panose="020F0502020204030204"/>
            </a:endParaRPr>
          </a:p>
          <a:p>
            <a:pPr marL="0" indent="0">
              <a:buNone/>
            </a:pPr>
            <a:r>
              <a:rPr lang="en-GB" sz="1800">
                <a:solidFill>
                  <a:srgbClr val="285087"/>
                </a:solidFill>
                <a:latin typeface="Ubuntu"/>
                <a:cs typeface="Calibri" panose="020F0502020204030204"/>
              </a:rPr>
              <a:t>Playgrounds</a:t>
            </a:r>
          </a:p>
          <a:p>
            <a:pPr marL="0" indent="0">
              <a:buNone/>
            </a:pPr>
            <a:endParaRPr lang="en-GB" sz="1800">
              <a:solidFill>
                <a:srgbClr val="285087"/>
              </a:solidFill>
              <a:latin typeface="Ubuntu" panose="020B0504030602030204" pitchFamily="34" charset="0"/>
              <a:cs typeface="Calibri" panose="020F0502020204030204"/>
            </a:endParaRPr>
          </a:p>
          <a:p>
            <a:pPr marL="0" indent="0">
              <a:buNone/>
            </a:pPr>
            <a:r>
              <a:rPr lang="en-GB" sz="1800">
                <a:solidFill>
                  <a:srgbClr val="285087"/>
                </a:solidFill>
                <a:latin typeface="Ubuntu"/>
                <a:cs typeface="Calibri" panose="020F0502020204030204"/>
              </a:rPr>
              <a:t>Hospital grounds</a:t>
            </a:r>
          </a:p>
          <a:p>
            <a:pPr marL="0" indent="0">
              <a:buNone/>
            </a:pPr>
            <a:endParaRPr lang="en-GB" sz="1800">
              <a:solidFill>
                <a:srgbClr val="285087"/>
              </a:solidFill>
              <a:latin typeface="Ubuntu" panose="020B0504030602030204" pitchFamily="34" charset="0"/>
              <a:cs typeface="Calibri" panose="020F0502020204030204"/>
            </a:endParaRPr>
          </a:p>
          <a:p>
            <a:pPr marL="0" indent="0">
              <a:buNone/>
            </a:pPr>
            <a:r>
              <a:rPr lang="en-GB" sz="1800">
                <a:solidFill>
                  <a:srgbClr val="285087"/>
                </a:solidFill>
                <a:latin typeface="Ubuntu"/>
                <a:cs typeface="Calibri" panose="020F0502020204030204"/>
              </a:rPr>
              <a:t>Vehicles carrying under 18s or being used for work</a:t>
            </a:r>
          </a:p>
          <a:p>
            <a:pPr marL="0" indent="0">
              <a:buNone/>
            </a:pPr>
            <a:endParaRPr lang="en-GB" sz="1800">
              <a:solidFill>
                <a:srgbClr val="285087"/>
              </a:solidFill>
              <a:latin typeface="Ubuntu" panose="020B0504030602030204" pitchFamily="34" charset="0"/>
              <a:cs typeface="Calibri" panose="020F0502020204030204"/>
            </a:endParaRPr>
          </a:p>
          <a:p>
            <a:pPr marL="0" indent="0">
              <a:buNone/>
            </a:pPr>
            <a:r>
              <a:rPr lang="en-GB" sz="1800">
                <a:solidFill>
                  <a:srgbClr val="285087"/>
                </a:solidFill>
                <a:latin typeface="Ubuntu"/>
                <a:cs typeface="Calibri" panose="020F0502020204030204"/>
              </a:rPr>
              <a:t>Holiday accommodation</a:t>
            </a:r>
          </a:p>
        </p:txBody>
      </p:sp>
    </p:spTree>
    <p:extLst>
      <p:ext uri="{BB962C8B-B14F-4D97-AF65-F5344CB8AC3E}">
        <p14:creationId xmlns:p14="http://schemas.microsoft.com/office/powerpoint/2010/main" val="220976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animEffect transition="in" filter="fade">
                                      <p:cBhvr>
                                        <p:cTn id="28" dur="1000"/>
                                        <p:tgtEl>
                                          <p:spTgt spid="6">
                                            <p:txEl>
                                              <p:pRg st="6" end="6"/>
                                            </p:txEl>
                                          </p:spTgt>
                                        </p:tgtEl>
                                      </p:cBhvr>
                                    </p:animEffect>
                                    <p:anim calcmode="lin" valueType="num">
                                      <p:cBhvr>
                                        <p:cTn id="29"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animEffect transition="in" filter="fade">
                                      <p:cBhvr>
                                        <p:cTn id="35" dur="1000"/>
                                        <p:tgtEl>
                                          <p:spTgt spid="6">
                                            <p:txEl>
                                              <p:pRg st="7" end="7"/>
                                            </p:txEl>
                                          </p:spTgt>
                                        </p:tgtEl>
                                      </p:cBhvr>
                                    </p:animEffect>
                                    <p:anim calcmode="lin" valueType="num">
                                      <p:cBhvr>
                                        <p:cTn id="36"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1000"/>
                                        <p:tgtEl>
                                          <p:spTgt spid="2"/>
                                        </p:tgtEl>
                                      </p:cBhvr>
                                    </p:animEffect>
                                    <p:anim calcmode="lin" valueType="num">
                                      <p:cBhvr>
                                        <p:cTn id="43" dur="1000" fill="hold"/>
                                        <p:tgtEl>
                                          <p:spTgt spid="2"/>
                                        </p:tgtEl>
                                        <p:attrNameLst>
                                          <p:attrName>ppt_x</p:attrName>
                                        </p:attrNameLst>
                                      </p:cBhvr>
                                      <p:tavLst>
                                        <p:tav tm="0">
                                          <p:val>
                                            <p:strVal val="#ppt_x"/>
                                          </p:val>
                                        </p:tav>
                                        <p:tav tm="100000">
                                          <p:val>
                                            <p:strVal val="#ppt_x"/>
                                          </p:val>
                                        </p:tav>
                                      </p:tavLst>
                                    </p:anim>
                                    <p:anim calcmode="lin" valueType="num">
                                      <p:cBhvr>
                                        <p:cTn id="4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CAB445-585B-7A40-FEFF-9E2452A12AA1}"/>
              </a:ext>
            </a:extLst>
          </p:cNvPr>
          <p:cNvSpPr>
            <a:spLocks noGrp="1"/>
          </p:cNvSpPr>
          <p:nvPr>
            <p:ph type="body" sz="quarter" idx="11"/>
          </p:nvPr>
        </p:nvSpPr>
        <p:spPr>
          <a:xfrm>
            <a:off x="292041" y="619378"/>
            <a:ext cx="5123239" cy="1148816"/>
          </a:xfrm>
        </p:spPr>
        <p:txBody>
          <a:bodyPr>
            <a:normAutofit/>
          </a:bodyPr>
          <a:lstStyle/>
          <a:p>
            <a:r>
              <a:rPr lang="en-GB">
                <a:solidFill>
                  <a:srgbClr val="285087"/>
                </a:solidFill>
                <a:latin typeface="Ubuntu"/>
                <a:ea typeface="+mj-lt"/>
                <a:cs typeface="+mj-lt"/>
              </a:rPr>
              <a:t>Planned changes to laws in Wales</a:t>
            </a:r>
            <a:endParaRPr lang="en-GB">
              <a:solidFill>
                <a:srgbClr val="285087"/>
              </a:solidFill>
              <a:latin typeface="Ubuntu"/>
            </a:endParaRPr>
          </a:p>
        </p:txBody>
      </p:sp>
      <p:sp>
        <p:nvSpPr>
          <p:cNvPr id="6" name="Text Placeholder 5">
            <a:extLst>
              <a:ext uri="{FF2B5EF4-FFF2-40B4-BE49-F238E27FC236}">
                <a16:creationId xmlns:a16="http://schemas.microsoft.com/office/drawing/2014/main" id="{254326C0-8BFD-E833-2C63-6C9DF03C8B4E}"/>
              </a:ext>
            </a:extLst>
          </p:cNvPr>
          <p:cNvSpPr>
            <a:spLocks noGrp="1"/>
          </p:cNvSpPr>
          <p:nvPr>
            <p:ph type="body" sz="quarter" idx="13"/>
          </p:nvPr>
        </p:nvSpPr>
        <p:spPr>
          <a:xfrm>
            <a:off x="292041" y="1930754"/>
            <a:ext cx="11402119" cy="4043326"/>
          </a:xfrm>
        </p:spPr>
        <p:txBody>
          <a:bodyPr vert="horz" lIns="91440" tIns="45720" rIns="91440" bIns="45720" rtlCol="0" anchor="t">
            <a:normAutofit fontScale="85000" lnSpcReduction="20000"/>
          </a:bodyPr>
          <a:lstStyle/>
          <a:p>
            <a:r>
              <a:rPr lang="en-US" sz="2600">
                <a:solidFill>
                  <a:srgbClr val="285087"/>
                </a:solidFill>
                <a:latin typeface="Ubuntu"/>
                <a:ea typeface="Calibri"/>
                <a:cs typeface="Arial"/>
              </a:rPr>
              <a:t>In January 2024 the </a:t>
            </a:r>
            <a:r>
              <a:rPr lang="en-US" sz="2600">
                <a:solidFill>
                  <a:srgbClr val="285087"/>
                </a:solidFill>
                <a:latin typeface="Ubuntu"/>
                <a:ea typeface="Calibri"/>
                <a:cs typeface="Calibri"/>
              </a:rPr>
              <a:t>Welsh Government, along with the UK and Scottish governments,</a:t>
            </a:r>
            <a:r>
              <a:rPr lang="en-US" sz="2600">
                <a:solidFill>
                  <a:srgbClr val="285087"/>
                </a:solidFill>
                <a:latin typeface="Ubuntu"/>
                <a:ea typeface="Calibri"/>
                <a:cs typeface="Arial"/>
              </a:rPr>
              <a:t> announced </a:t>
            </a:r>
            <a:r>
              <a:rPr lang="en-US" sz="2600">
                <a:solidFill>
                  <a:srgbClr val="285087"/>
                </a:solidFill>
                <a:latin typeface="Ubuntu"/>
                <a:ea typeface="Calibri"/>
                <a:cs typeface="Calibri"/>
              </a:rPr>
              <a:t>plans to enact a law banning disposable (single use) vapes. </a:t>
            </a:r>
            <a:endParaRPr lang="en-US" sz="2600">
              <a:solidFill>
                <a:srgbClr val="285087"/>
              </a:solidFill>
              <a:ea typeface="Calibri"/>
              <a:cs typeface="Calibri"/>
            </a:endParaRPr>
          </a:p>
          <a:p>
            <a:endParaRPr lang="en-US" sz="2600">
              <a:solidFill>
                <a:srgbClr val="285087"/>
              </a:solidFill>
              <a:ea typeface="Calibri"/>
              <a:cs typeface="Calibri"/>
            </a:endParaRPr>
          </a:p>
          <a:p>
            <a:r>
              <a:rPr lang="en-US" sz="2600">
                <a:solidFill>
                  <a:srgbClr val="285087"/>
                </a:solidFill>
                <a:latin typeface="Ubuntu"/>
                <a:ea typeface="Calibri"/>
                <a:cs typeface="Calibri"/>
              </a:rPr>
              <a:t>The law is expected to come into force in April 2025. </a:t>
            </a:r>
            <a:r>
              <a:rPr lang="en-US" sz="2600">
                <a:solidFill>
                  <a:srgbClr val="285087"/>
                </a:solidFill>
                <a:latin typeface="Ubuntu"/>
                <a:ea typeface="Calibri"/>
                <a:cs typeface="Calibri"/>
                <a:hlinkClick r:id="rId2">
                  <a:extLst>
                    <a:ext uri="{A12FA001-AC4F-418D-AE19-62706E023703}">
                      <ahyp:hlinkClr xmlns:ahyp="http://schemas.microsoft.com/office/drawing/2018/hyperlinkcolor" val="tx"/>
                    </a:ext>
                  </a:extLst>
                </a:hlinkClick>
              </a:rPr>
              <a:t>Government consultation </a:t>
            </a:r>
            <a:r>
              <a:rPr lang="en-US" sz="2600">
                <a:solidFill>
                  <a:srgbClr val="285087"/>
                </a:solidFill>
                <a:latin typeface="Ubuntu"/>
                <a:ea typeface="Calibri"/>
                <a:cs typeface="Calibri"/>
              </a:rPr>
              <a:t>showed strong public support for this measure. </a:t>
            </a:r>
          </a:p>
          <a:p>
            <a:endParaRPr lang="en-US" sz="2600">
              <a:solidFill>
                <a:srgbClr val="285087"/>
              </a:solidFill>
              <a:ea typeface="Calibri"/>
              <a:cs typeface="Calibri"/>
            </a:endParaRPr>
          </a:p>
          <a:p>
            <a:r>
              <a:rPr lang="en-US" sz="2600">
                <a:solidFill>
                  <a:srgbClr val="285087"/>
                </a:solidFill>
                <a:latin typeface="Ubuntu"/>
                <a:ea typeface="Calibri"/>
                <a:cs typeface="Calibri"/>
              </a:rPr>
              <a:t>The UK and Welsh Governments are also considering other options to address children and young people vaping including</a:t>
            </a:r>
            <a:r>
              <a:rPr lang="en-US" sz="2600">
                <a:solidFill>
                  <a:srgbClr val="285087"/>
                </a:solidFill>
                <a:latin typeface="Ubuntu"/>
                <a:ea typeface="Calibri"/>
                <a:cs typeface="Helvetica"/>
              </a:rPr>
              <a:t>:</a:t>
            </a:r>
            <a:endParaRPr lang="en-US" sz="2600">
              <a:solidFill>
                <a:srgbClr val="285087"/>
              </a:solidFill>
              <a:latin typeface="Ubuntu"/>
              <a:ea typeface="Calibri"/>
              <a:cs typeface="Calibri"/>
            </a:endParaRPr>
          </a:p>
          <a:p>
            <a:pPr marL="457200" indent="-457200">
              <a:buFont typeface="Arial" panose="020B0604020202020204" pitchFamily="34" charset="0"/>
              <a:buChar char="•"/>
            </a:pPr>
            <a:r>
              <a:rPr lang="en-US" sz="2600">
                <a:solidFill>
                  <a:srgbClr val="285087"/>
                </a:solidFill>
                <a:latin typeface="Ubuntu"/>
                <a:ea typeface="Calibri"/>
                <a:cs typeface="Helvetica"/>
              </a:rPr>
              <a:t>Restricting </a:t>
            </a:r>
            <a:r>
              <a:rPr lang="en-US" sz="2600" err="1">
                <a:solidFill>
                  <a:srgbClr val="285087"/>
                </a:solidFill>
                <a:latin typeface="Ubuntu"/>
                <a:ea typeface="Calibri"/>
                <a:cs typeface="Helvetica"/>
              </a:rPr>
              <a:t>flavours</a:t>
            </a:r>
            <a:r>
              <a:rPr lang="en-US" sz="2600">
                <a:solidFill>
                  <a:srgbClr val="285087"/>
                </a:solidFill>
                <a:latin typeface="Ubuntu"/>
                <a:ea typeface="Calibri"/>
                <a:cs typeface="Helvetica"/>
              </a:rPr>
              <a:t> designed to appeal to children</a:t>
            </a:r>
            <a:endParaRPr lang="en-US" sz="2600">
              <a:solidFill>
                <a:srgbClr val="285087"/>
              </a:solidFill>
              <a:latin typeface="Ubuntu"/>
              <a:ea typeface="Calibri"/>
              <a:cs typeface="Calibri"/>
            </a:endParaRPr>
          </a:p>
          <a:p>
            <a:pPr marL="457200" indent="-457200">
              <a:buFont typeface="Arial" panose="020B0604020202020204" pitchFamily="34" charset="0"/>
              <a:buChar char="•"/>
            </a:pPr>
            <a:r>
              <a:rPr lang="en-US" sz="2600">
                <a:solidFill>
                  <a:srgbClr val="285087"/>
                </a:solidFill>
                <a:latin typeface="Ubuntu"/>
                <a:ea typeface="Calibri"/>
                <a:cs typeface="Arial"/>
              </a:rPr>
              <a:t>Restricting packaging </a:t>
            </a:r>
            <a:r>
              <a:rPr lang="en-US" sz="2600">
                <a:solidFill>
                  <a:srgbClr val="285087"/>
                </a:solidFill>
                <a:latin typeface="Ubuntu"/>
                <a:ea typeface="Calibri"/>
                <a:cs typeface="Helvetica"/>
              </a:rPr>
              <a:t> </a:t>
            </a:r>
            <a:endParaRPr lang="en-US" sz="2600">
              <a:solidFill>
                <a:srgbClr val="285087"/>
              </a:solidFill>
              <a:latin typeface="Ubuntu"/>
              <a:ea typeface="Calibri"/>
              <a:cs typeface="Calibri"/>
            </a:endParaRPr>
          </a:p>
          <a:p>
            <a:pPr marL="457200" indent="-457200">
              <a:buFont typeface="Arial" panose="020B0604020202020204" pitchFamily="34" charset="0"/>
              <a:buChar char="•"/>
            </a:pPr>
            <a:r>
              <a:rPr lang="en-US" sz="2600">
                <a:solidFill>
                  <a:srgbClr val="285087"/>
                </a:solidFill>
                <a:latin typeface="Ubuntu"/>
                <a:ea typeface="Calibri"/>
                <a:cs typeface="Helvetica"/>
              </a:rPr>
              <a:t>Restricting the visibility of vapes in shops</a:t>
            </a:r>
          </a:p>
          <a:p>
            <a:pPr marL="457200" indent="-457200">
              <a:buFont typeface="Arial" panose="020B0604020202020204" pitchFamily="34" charset="0"/>
              <a:buChar char="•"/>
            </a:pPr>
            <a:r>
              <a:rPr lang="en-US" sz="2600">
                <a:solidFill>
                  <a:srgbClr val="285087"/>
                </a:solidFill>
                <a:latin typeface="Ubuntu"/>
                <a:ea typeface="Calibri"/>
                <a:cs typeface="Helvetica"/>
              </a:rPr>
              <a:t>Increasing the cost of vapes</a:t>
            </a:r>
          </a:p>
          <a:p>
            <a:endParaRPr lang="en-US" sz="3200">
              <a:ea typeface="Calibri"/>
              <a:cs typeface="Arial"/>
            </a:endParaRPr>
          </a:p>
          <a:p>
            <a:endParaRPr lang="en-GB"/>
          </a:p>
        </p:txBody>
      </p:sp>
      <p:sp>
        <p:nvSpPr>
          <p:cNvPr id="5" name="TextBox 4">
            <a:extLst>
              <a:ext uri="{FF2B5EF4-FFF2-40B4-BE49-F238E27FC236}">
                <a16:creationId xmlns:a16="http://schemas.microsoft.com/office/drawing/2014/main" id="{40FBCC8C-8898-6680-D51F-BA3D3CA6C989}"/>
              </a:ext>
            </a:extLst>
          </p:cNvPr>
          <p:cNvSpPr txBox="1"/>
          <p:nvPr/>
        </p:nvSpPr>
        <p:spPr>
          <a:xfrm>
            <a:off x="6607629" y="4914014"/>
            <a:ext cx="4768083" cy="1323439"/>
          </a:xfrm>
          <a:prstGeom prst="rect">
            <a:avLst/>
          </a:prstGeom>
          <a:solidFill>
            <a:srgbClr val="285087"/>
          </a:solidFill>
          <a:ln>
            <a:solidFill>
              <a:srgbClr val="002060"/>
            </a:solidFill>
          </a:ln>
        </p:spPr>
        <p:txBody>
          <a:bodyPr wrap="square" lIns="91440" tIns="45720" rIns="91440" bIns="45720" anchor="t">
            <a:spAutoFit/>
          </a:bodyPr>
          <a:lstStyle/>
          <a:p>
            <a:r>
              <a:rPr lang="en-US" sz="1600">
                <a:solidFill>
                  <a:schemeClr val="accent2"/>
                </a:solidFill>
                <a:latin typeface="Ubuntu"/>
                <a:ea typeface="Calibri"/>
                <a:cs typeface="Arial"/>
              </a:rPr>
              <a:t>The UK Government has also announced plans to make it an offence to sell tobacco to anyone born on or after 1 January 2009. This means a young person aged 14 today will never be able to legally by tobacco in the UK. </a:t>
            </a:r>
          </a:p>
        </p:txBody>
      </p:sp>
    </p:spTree>
    <p:extLst>
      <p:ext uri="{BB962C8B-B14F-4D97-AF65-F5344CB8AC3E}">
        <p14:creationId xmlns:p14="http://schemas.microsoft.com/office/powerpoint/2010/main" val="1127019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1000"/>
                                        <p:tgtEl>
                                          <p:spTgt spid="6">
                                            <p:txEl>
                                              <p:pRg st="5" end="5"/>
                                            </p:txEl>
                                          </p:spTgt>
                                        </p:tgtEl>
                                      </p:cBhvr>
                                    </p:animEffect>
                                    <p:anim calcmode="lin" valueType="num">
                                      <p:cBhvr>
                                        <p:cTn id="29"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fade">
                                      <p:cBhvr>
                                        <p:cTn id="35" dur="1000"/>
                                        <p:tgtEl>
                                          <p:spTgt spid="6">
                                            <p:txEl>
                                              <p:pRg st="6" end="6"/>
                                            </p:txEl>
                                          </p:spTgt>
                                        </p:tgtEl>
                                      </p:cBhvr>
                                    </p:animEffect>
                                    <p:anim calcmode="lin" valueType="num">
                                      <p:cBhvr>
                                        <p:cTn id="36"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fade">
                                      <p:cBhvr>
                                        <p:cTn id="42" dur="1000"/>
                                        <p:tgtEl>
                                          <p:spTgt spid="6">
                                            <p:txEl>
                                              <p:pRg st="7" end="7"/>
                                            </p:txEl>
                                          </p:spTgt>
                                        </p:tgtEl>
                                      </p:cBhvr>
                                    </p:animEffect>
                                    <p:anim calcmode="lin" valueType="num">
                                      <p:cBhvr>
                                        <p:cTn id="43"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6">
                                            <p:txEl>
                                              <p:pRg st="8" end="8"/>
                                            </p:txEl>
                                          </p:spTgt>
                                        </p:tgtEl>
                                        <p:attrNameLst>
                                          <p:attrName>style.visibility</p:attrName>
                                        </p:attrNameLst>
                                      </p:cBhvr>
                                      <p:to>
                                        <p:strVal val="visible"/>
                                      </p:to>
                                    </p:set>
                                    <p:animEffect transition="in" filter="fade">
                                      <p:cBhvr>
                                        <p:cTn id="49" dur="1000"/>
                                        <p:tgtEl>
                                          <p:spTgt spid="6">
                                            <p:txEl>
                                              <p:pRg st="8" end="8"/>
                                            </p:txEl>
                                          </p:spTgt>
                                        </p:tgtEl>
                                      </p:cBhvr>
                                    </p:animEffect>
                                    <p:anim calcmode="lin" valueType="num">
                                      <p:cBhvr>
                                        <p:cTn id="50"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1000"/>
                                        <p:tgtEl>
                                          <p:spTgt spid="5"/>
                                        </p:tgtEl>
                                      </p:cBhvr>
                                    </p:animEffect>
                                    <p:anim calcmode="lin" valueType="num">
                                      <p:cBhvr>
                                        <p:cTn id="57" dur="1000" fill="hold"/>
                                        <p:tgtEl>
                                          <p:spTgt spid="5"/>
                                        </p:tgtEl>
                                        <p:attrNameLst>
                                          <p:attrName>ppt_x</p:attrName>
                                        </p:attrNameLst>
                                      </p:cBhvr>
                                      <p:tavLst>
                                        <p:tav tm="0">
                                          <p:val>
                                            <p:strVal val="#ppt_x"/>
                                          </p:val>
                                        </p:tav>
                                        <p:tav tm="100000">
                                          <p:val>
                                            <p:strVal val="#ppt_x"/>
                                          </p:val>
                                        </p:tav>
                                      </p:tavLst>
                                    </p:anim>
                                    <p:anim calcmode="lin" valueType="num">
                                      <p:cBhvr>
                                        <p:cTn id="5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Grace Lawson (Public Health Wales - No. 2 Capital Quarter)</DisplayName>
        <AccountId>28</AccountId>
        <AccountType/>
      </UserInfo>
      <UserInfo>
        <DisplayName>Anthony Priest (Public Health Wales - No. 2 Capital Quarter)</DisplayName>
        <AccountId>13</AccountId>
        <AccountType/>
      </UserInfo>
    </SharedWithUsers>
  </documentManagement>
</p:properties>
</file>

<file path=customXml/itemProps1.xml><?xml version="1.0" encoding="utf-8"?>
<ds:datastoreItem xmlns:ds="http://schemas.openxmlformats.org/officeDocument/2006/customXml" ds:itemID="{8FE88DC6-E37A-4A72-A1B5-21DBAA7BA5E9}">
  <ds:schemaRefs>
    <ds:schemaRef ds:uri="http://schemas.microsoft.com/sharepoint/v3/contenttype/forms"/>
  </ds:schemaRefs>
</ds:datastoreItem>
</file>

<file path=customXml/itemProps2.xml><?xml version="1.0" encoding="utf-8"?>
<ds:datastoreItem xmlns:ds="http://schemas.openxmlformats.org/officeDocument/2006/customXml" ds:itemID="{AB794D5C-3A1A-4C29-B200-AC5C0E569420}">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A6ED208-9681-42CC-B823-B49DC59AF6E3}">
  <ds:schemaRefs>
    <ds:schemaRef ds:uri="d6550f9a-f14e-418b-a53a-e888529f43ac"/>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14</Slides>
  <Notes>0</Notes>
  <HiddenSlides>0</HiddenSlide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Small (Public Health Wales - No. 2 Capital Quarter)</dc:creator>
  <cp:revision>42</cp:revision>
  <dcterms:created xsi:type="dcterms:W3CDTF">2024-03-19T09:26:10Z</dcterms:created>
  <dcterms:modified xsi:type="dcterms:W3CDTF">2024-05-28T09:26:19Z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