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4"/>
    <p:sldMasterId id="2147483681" r:id="rId5"/>
  </p:sldMasterIdLst>
  <p:sldIdLst>
    <p:sldId id="256" r:id="rId6"/>
    <p:sldId id="275" r:id="rId7"/>
    <p:sldId id="259" r:id="rId8"/>
    <p:sldId id="273" r:id="rId9"/>
    <p:sldId id="272" r:id="rId10"/>
    <p:sldId id="27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9C988B-5CEE-D4DB-C133-21D4C2804E0E}" name="Lorna Bennett (Public Health Wales - No. 2 Capital Quarter)" initials="LQ" userId="S::lorna.bennett3@wales.nhs.uk::41cbff77-5434-42c9-8874-6f16723207f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39549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CE58E7-7093-807B-906C-8C1EF3AB71C4}" v="15" dt="2024-05-28T09:05:29.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6"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a Gainsbury (Public Health Wales - No. 2 Capital Quarter)" userId="S::alexa.gainsbury@wales.nhs.uk::c5186529-ff50-472f-a883-baa2f4f2271c" providerId="AD" clId="Web-{DC0AA995-6CE1-C51F-FE90-6795637B6BEB}"/>
    <pc:docChg chg="modSld">
      <pc:chgData name="Alexa Gainsbury (Public Health Wales - No. 2 Capital Quarter)" userId="S::alexa.gainsbury@wales.nhs.uk::c5186529-ff50-472f-a883-baa2f4f2271c" providerId="AD" clId="Web-{DC0AA995-6CE1-C51F-FE90-6795637B6BEB}" dt="2024-03-04T08:34:45.704" v="93" actId="20577"/>
      <pc:docMkLst>
        <pc:docMk/>
      </pc:docMkLst>
      <pc:sldChg chg="modSp">
        <pc:chgData name="Alexa Gainsbury (Public Health Wales - No. 2 Capital Quarter)" userId="S::alexa.gainsbury@wales.nhs.uk::c5186529-ff50-472f-a883-baa2f4f2271c" providerId="AD" clId="Web-{DC0AA995-6CE1-C51F-FE90-6795637B6BEB}" dt="2024-03-04T08:34:19.547" v="89" actId="20577"/>
        <pc:sldMkLst>
          <pc:docMk/>
          <pc:sldMk cId="2266103601" sldId="259"/>
        </pc:sldMkLst>
        <pc:spChg chg="mod">
          <ac:chgData name="Alexa Gainsbury (Public Health Wales - No. 2 Capital Quarter)" userId="S::alexa.gainsbury@wales.nhs.uk::c5186529-ff50-472f-a883-baa2f4f2271c" providerId="AD" clId="Web-{DC0AA995-6CE1-C51F-FE90-6795637B6BEB}" dt="2024-03-04T08:34:19.547" v="89" actId="20577"/>
          <ac:spMkLst>
            <pc:docMk/>
            <pc:sldMk cId="2266103601" sldId="259"/>
            <ac:spMk id="13" creationId="{75EFA0A9-4EA9-1B88-5D86-7EF20E4C3336}"/>
          </ac:spMkLst>
        </pc:spChg>
      </pc:sldChg>
      <pc:sldChg chg="modSp">
        <pc:chgData name="Alexa Gainsbury (Public Health Wales - No. 2 Capital Quarter)" userId="S::alexa.gainsbury@wales.nhs.uk::c5186529-ff50-472f-a883-baa2f4f2271c" providerId="AD" clId="Web-{DC0AA995-6CE1-C51F-FE90-6795637B6BEB}" dt="2024-03-04T08:34:45.704" v="93" actId="20577"/>
        <pc:sldMkLst>
          <pc:docMk/>
          <pc:sldMk cId="4272246223" sldId="273"/>
        </pc:sldMkLst>
        <pc:spChg chg="mod">
          <ac:chgData name="Alexa Gainsbury (Public Health Wales - No. 2 Capital Quarter)" userId="S::alexa.gainsbury@wales.nhs.uk::c5186529-ff50-472f-a883-baa2f4f2271c" providerId="AD" clId="Web-{DC0AA995-6CE1-C51F-FE90-6795637B6BEB}" dt="2024-03-04T08:34:45.704" v="93" actId="20577"/>
          <ac:spMkLst>
            <pc:docMk/>
            <pc:sldMk cId="4272246223" sldId="273"/>
            <ac:spMk id="7" creationId="{5A408310-2CB9-8D3A-9F61-017CEF92312A}"/>
          </ac:spMkLst>
        </pc:spChg>
      </pc:sldChg>
      <pc:sldChg chg="addSp delSp modSp">
        <pc:chgData name="Alexa Gainsbury (Public Health Wales - No. 2 Capital Quarter)" userId="S::alexa.gainsbury@wales.nhs.uk::c5186529-ff50-472f-a883-baa2f4f2271c" providerId="AD" clId="Web-{DC0AA995-6CE1-C51F-FE90-6795637B6BEB}" dt="2024-03-04T08:31:00.339" v="28" actId="20577"/>
        <pc:sldMkLst>
          <pc:docMk/>
          <pc:sldMk cId="1730380467" sldId="275"/>
        </pc:sldMkLst>
        <pc:spChg chg="add del mod">
          <ac:chgData name="Alexa Gainsbury (Public Health Wales - No. 2 Capital Quarter)" userId="S::alexa.gainsbury@wales.nhs.uk::c5186529-ff50-472f-a883-baa2f4f2271c" providerId="AD" clId="Web-{DC0AA995-6CE1-C51F-FE90-6795637B6BEB}" dt="2024-03-04T08:31:00.339" v="28" actId="20577"/>
          <ac:spMkLst>
            <pc:docMk/>
            <pc:sldMk cId="1730380467" sldId="275"/>
            <ac:spMk id="7" creationId="{5C9DFA5A-A328-A03F-7650-244BE7A6724B}"/>
          </ac:spMkLst>
        </pc:spChg>
      </pc:sldChg>
    </pc:docChg>
  </pc:docChgLst>
  <pc:docChgLst>
    <pc:chgData name="Leanne Small (Public Health Wales - No. 2 Capital Quarter)" userId="S::leanne.small@wales.nhs.uk::d76cf426-005f-434f-ac47-a5eb582e6007" providerId="AD" clId="Web-{162C6D4C-AAD9-4CB2-A33B-9DF48DC75EBB}"/>
    <pc:docChg chg="addSld delSld modSld">
      <pc:chgData name="Leanne Small (Public Health Wales - No. 2 Capital Quarter)" userId="S::leanne.small@wales.nhs.uk::d76cf426-005f-434f-ac47-a5eb582e6007" providerId="AD" clId="Web-{162C6D4C-AAD9-4CB2-A33B-9DF48DC75EBB}" dt="2024-02-20T11:59:22.338" v="38"/>
      <pc:docMkLst>
        <pc:docMk/>
      </pc:docMkLst>
      <pc:sldChg chg="del">
        <pc:chgData name="Leanne Small (Public Health Wales - No. 2 Capital Quarter)" userId="S::leanne.small@wales.nhs.uk::d76cf426-005f-434f-ac47-a5eb582e6007" providerId="AD" clId="Web-{162C6D4C-AAD9-4CB2-A33B-9DF48DC75EBB}" dt="2024-02-20T11:58:49.320" v="34"/>
        <pc:sldMkLst>
          <pc:docMk/>
          <pc:sldMk cId="109857222" sldId="256"/>
        </pc:sldMkLst>
      </pc:sldChg>
      <pc:sldChg chg="delSp modSp add">
        <pc:chgData name="Leanne Small (Public Health Wales - No. 2 Capital Quarter)" userId="S::leanne.small@wales.nhs.uk::d76cf426-005f-434f-ac47-a5eb582e6007" providerId="AD" clId="Web-{162C6D4C-AAD9-4CB2-A33B-9DF48DC75EBB}" dt="2024-02-20T11:59:22.338" v="38"/>
        <pc:sldMkLst>
          <pc:docMk/>
          <pc:sldMk cId="2926879243" sldId="274"/>
        </pc:sldMkLst>
        <pc:spChg chg="mod">
          <ac:chgData name="Leanne Small (Public Health Wales - No. 2 Capital Quarter)" userId="S::leanne.small@wales.nhs.uk::d76cf426-005f-434f-ac47-a5eb582e6007" providerId="AD" clId="Web-{162C6D4C-AAD9-4CB2-A33B-9DF48DC75EBB}" dt="2024-02-20T11:59:14.853" v="37" actId="14100"/>
          <ac:spMkLst>
            <pc:docMk/>
            <pc:sldMk cId="2926879243" sldId="274"/>
            <ac:spMk id="8" creationId="{D06AB5A8-AE53-D96F-DDC9-26440FF68D00}"/>
          </ac:spMkLst>
        </pc:spChg>
        <pc:spChg chg="del">
          <ac:chgData name="Leanne Small (Public Health Wales - No. 2 Capital Quarter)" userId="S::leanne.small@wales.nhs.uk::d76cf426-005f-434f-ac47-a5eb582e6007" providerId="AD" clId="Web-{162C6D4C-AAD9-4CB2-A33B-9DF48DC75EBB}" dt="2024-02-20T11:59:02.071" v="35"/>
          <ac:spMkLst>
            <pc:docMk/>
            <pc:sldMk cId="2926879243" sldId="274"/>
            <ac:spMk id="9" creationId="{24D84E20-02A1-FA3E-6382-4921CD448E5A}"/>
          </ac:spMkLst>
        </pc:spChg>
        <pc:spChg chg="del">
          <ac:chgData name="Leanne Small (Public Health Wales - No. 2 Capital Quarter)" userId="S::leanne.small@wales.nhs.uk::d76cf426-005f-434f-ac47-a5eb582e6007" providerId="AD" clId="Web-{162C6D4C-AAD9-4CB2-A33B-9DF48DC75EBB}" dt="2024-02-20T11:59:22.338" v="38"/>
          <ac:spMkLst>
            <pc:docMk/>
            <pc:sldMk cId="2926879243" sldId="274"/>
            <ac:spMk id="10" creationId="{F1DD3F28-4468-ED22-7FC0-FE3E0FBCBA55}"/>
          </ac:spMkLst>
        </pc:spChg>
      </pc:sldChg>
      <pc:sldMasterChg chg="addSldLayout">
        <pc:chgData name="Leanne Small (Public Health Wales - No. 2 Capital Quarter)" userId="S::leanne.small@wales.nhs.uk::d76cf426-005f-434f-ac47-a5eb582e6007" providerId="AD" clId="Web-{162C6D4C-AAD9-4CB2-A33B-9DF48DC75EBB}" dt="2024-02-20T11:58:29.788" v="0"/>
        <pc:sldMasterMkLst>
          <pc:docMk/>
          <pc:sldMasterMk cId="2460954070" sldId="2147483704"/>
        </pc:sldMasterMkLst>
        <pc:sldLayoutChg chg="add">
          <pc:chgData name="Leanne Small (Public Health Wales - No. 2 Capital Quarter)" userId="S::leanne.small@wales.nhs.uk::d76cf426-005f-434f-ac47-a5eb582e6007" providerId="AD" clId="Web-{162C6D4C-AAD9-4CB2-A33B-9DF48DC75EBB}" dt="2024-02-20T11:58:29.788" v="0"/>
          <pc:sldLayoutMkLst>
            <pc:docMk/>
            <pc:sldMasterMk cId="2460954070" sldId="2147483704"/>
            <pc:sldLayoutMk cId="4105632104" sldId="2147483673"/>
          </pc:sldLayoutMkLst>
        </pc:sldLayoutChg>
      </pc:sldMasterChg>
    </pc:docChg>
  </pc:docChgLst>
  <pc:docChgLst>
    <pc:chgData name="Grace Lawson (Public Health Wales - No. 2 Capital Quarter)" userId="S::grace.lawson@wales.nhs.uk::88c6baf7-06f7-4e16-85cb-71260126bd16" providerId="AD" clId="Web-{C5CE58E7-7093-807B-906C-8C1EF3AB71C4}"/>
    <pc:docChg chg="modSld">
      <pc:chgData name="Grace Lawson (Public Health Wales - No. 2 Capital Quarter)" userId="S::grace.lawson@wales.nhs.uk::88c6baf7-06f7-4e16-85cb-71260126bd16" providerId="AD" clId="Web-{C5CE58E7-7093-807B-906C-8C1EF3AB71C4}" dt="2024-05-28T09:05:29.394" v="11" actId="1076"/>
      <pc:docMkLst>
        <pc:docMk/>
      </pc:docMkLst>
      <pc:sldChg chg="modSp">
        <pc:chgData name="Grace Lawson (Public Health Wales - No. 2 Capital Quarter)" userId="S::grace.lawson@wales.nhs.uk::88c6baf7-06f7-4e16-85cb-71260126bd16" providerId="AD" clId="Web-{C5CE58E7-7093-807B-906C-8C1EF3AB71C4}" dt="2024-05-28T09:05:29.394" v="11" actId="1076"/>
        <pc:sldMkLst>
          <pc:docMk/>
          <pc:sldMk cId="1730380467" sldId="275"/>
        </pc:sldMkLst>
        <pc:spChg chg="mod">
          <ac:chgData name="Grace Lawson (Public Health Wales - No. 2 Capital Quarter)" userId="S::grace.lawson@wales.nhs.uk::88c6baf7-06f7-4e16-85cb-71260126bd16" providerId="AD" clId="Web-{C5CE58E7-7093-807B-906C-8C1EF3AB71C4}" dt="2024-05-28T09:05:25.894" v="10" actId="1076"/>
          <ac:spMkLst>
            <pc:docMk/>
            <pc:sldMk cId="1730380467" sldId="275"/>
            <ac:spMk id="7" creationId="{5C9DFA5A-A328-A03F-7650-244BE7A6724B}"/>
          </ac:spMkLst>
        </pc:spChg>
        <pc:picChg chg="mod">
          <ac:chgData name="Grace Lawson (Public Health Wales - No. 2 Capital Quarter)" userId="S::grace.lawson@wales.nhs.uk::88c6baf7-06f7-4e16-85cb-71260126bd16" providerId="AD" clId="Web-{C5CE58E7-7093-807B-906C-8C1EF3AB71C4}" dt="2024-05-28T09:05:29.394" v="11" actId="1076"/>
          <ac:picMkLst>
            <pc:docMk/>
            <pc:sldMk cId="1730380467" sldId="275"/>
            <ac:picMk id="5" creationId="{FA17BB3C-73B2-50CA-8E74-B2B12AAC77A9}"/>
          </ac:picMkLst>
        </pc:picChg>
      </pc:sldChg>
    </pc:docChg>
  </pc:docChgLst>
  <pc:docChgLst>
    <pc:chgData name="Leanne Small (Public Health Wales - No. 2 Capital Quarter)" userId="S::leanne.small@wales.nhs.uk::d76cf426-005f-434f-ac47-a5eb582e6007" providerId="AD" clId="Web-{7D3C556B-935B-4743-9E85-3BDC0715A37C}"/>
    <pc:docChg chg="">
      <pc:chgData name="Leanne Small (Public Health Wales - No. 2 Capital Quarter)" userId="S::leanne.small@wales.nhs.uk::d76cf426-005f-434f-ac47-a5eb582e6007" providerId="AD" clId="Web-{7D3C556B-935B-4743-9E85-3BDC0715A37C}" dt="2024-03-05T11:27:45.474" v="1"/>
      <pc:docMkLst>
        <pc:docMk/>
      </pc:docMkLst>
      <pc:sldChg chg="delCm">
        <pc:chgData name="Leanne Small (Public Health Wales - No. 2 Capital Quarter)" userId="S::leanne.small@wales.nhs.uk::d76cf426-005f-434f-ac47-a5eb582e6007" providerId="AD" clId="Web-{7D3C556B-935B-4743-9E85-3BDC0715A37C}" dt="2024-03-05T11:27:45.474" v="1"/>
        <pc:sldMkLst>
          <pc:docMk/>
          <pc:sldMk cId="2926879243" sldId="256"/>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7D3C556B-935B-4743-9E85-3BDC0715A37C}" dt="2024-03-05T11:27:45.474" v="1"/>
              <pc2:cmMkLst xmlns:pc2="http://schemas.microsoft.com/office/powerpoint/2019/9/main/command">
                <pc:docMk/>
                <pc:sldMk cId="2926879243" sldId="256"/>
                <pc2:cmMk id="{C626AE94-235B-4D24-9C19-1EE40AF99EB1}"/>
              </pc2:cmMkLst>
            </pc226:cmChg>
          </p:ext>
        </pc:extLst>
      </pc:sldChg>
      <pc:sldChg chg="delCm">
        <pc:chgData name="Leanne Small (Public Health Wales - No. 2 Capital Quarter)" userId="S::leanne.small@wales.nhs.uk::d76cf426-005f-434f-ac47-a5eb582e6007" providerId="AD" clId="Web-{7D3C556B-935B-4743-9E85-3BDC0715A37C}" dt="2024-03-05T11:27:38.473" v="0"/>
        <pc:sldMkLst>
          <pc:docMk/>
          <pc:sldMk cId="3341038472" sldId="272"/>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7D3C556B-935B-4743-9E85-3BDC0715A37C}" dt="2024-03-05T11:27:38.473" v="0"/>
              <pc2:cmMkLst xmlns:pc2="http://schemas.microsoft.com/office/powerpoint/2019/9/main/command">
                <pc:docMk/>
                <pc:sldMk cId="3341038472" sldId="272"/>
                <pc2:cmMk id="{8FE3287D-1E93-45EF-AE79-D2F7B063133B}"/>
              </pc2:cmMkLst>
            </pc226:cmChg>
          </p:ext>
        </pc:extLst>
      </pc:sldChg>
    </pc:docChg>
  </pc:docChgLst>
  <pc:docChgLst>
    <pc:chgData name="Leanne Small (Public Health Wales - No. 2 Capital Quarter)" userId="S::leanne.small@wales.nhs.uk::d76cf426-005f-434f-ac47-a5eb582e6007" providerId="AD" clId="Web-{E6BCD3B4-8080-48F2-B419-B50C46F82A4B}"/>
    <pc:docChg chg="addSld modSld">
      <pc:chgData name="Leanne Small (Public Health Wales - No. 2 Capital Quarter)" userId="S::leanne.small@wales.nhs.uk::d76cf426-005f-434f-ac47-a5eb582e6007" providerId="AD" clId="Web-{E6BCD3B4-8080-48F2-B419-B50C46F82A4B}" dt="2023-12-19T08:35:22.759" v="30" actId="20577"/>
      <pc:docMkLst>
        <pc:docMk/>
      </pc:docMkLst>
      <pc:sldChg chg="modSp">
        <pc:chgData name="Leanne Small (Public Health Wales - No. 2 Capital Quarter)" userId="S::leanne.small@wales.nhs.uk::d76cf426-005f-434f-ac47-a5eb582e6007" providerId="AD" clId="Web-{E6BCD3B4-8080-48F2-B419-B50C46F82A4B}" dt="2023-12-19T08:30:22.736" v="12" actId="20577"/>
        <pc:sldMkLst>
          <pc:docMk/>
          <pc:sldMk cId="2296443783" sldId="257"/>
        </pc:sldMkLst>
        <pc:spChg chg="mod">
          <ac:chgData name="Leanne Small (Public Health Wales - No. 2 Capital Quarter)" userId="S::leanne.small@wales.nhs.uk::d76cf426-005f-434f-ac47-a5eb582e6007" providerId="AD" clId="Web-{E6BCD3B4-8080-48F2-B419-B50C46F82A4B}" dt="2023-12-19T08:30:22.736" v="12" actId="20577"/>
          <ac:spMkLst>
            <pc:docMk/>
            <pc:sldMk cId="2296443783" sldId="257"/>
            <ac:spMk id="3" creationId="{633C3B22-B7FA-A4F2-6B55-6ED4B788F2A2}"/>
          </ac:spMkLst>
        </pc:spChg>
      </pc:sldChg>
      <pc:sldChg chg="modSp">
        <pc:chgData name="Leanne Small (Public Health Wales - No. 2 Capital Quarter)" userId="S::leanne.small@wales.nhs.uk::d76cf426-005f-434f-ac47-a5eb582e6007" providerId="AD" clId="Web-{E6BCD3B4-8080-48F2-B419-B50C46F82A4B}" dt="2023-12-19T08:29:54.329" v="6" actId="20577"/>
        <pc:sldMkLst>
          <pc:docMk/>
          <pc:sldMk cId="1746268006" sldId="259"/>
        </pc:sldMkLst>
        <pc:spChg chg="mod">
          <ac:chgData name="Leanne Small (Public Health Wales - No. 2 Capital Quarter)" userId="S::leanne.small@wales.nhs.uk::d76cf426-005f-434f-ac47-a5eb582e6007" providerId="AD" clId="Web-{E6BCD3B4-8080-48F2-B419-B50C46F82A4B}" dt="2023-12-19T08:29:54.329" v="6" actId="20577"/>
          <ac:spMkLst>
            <pc:docMk/>
            <pc:sldMk cId="1746268006" sldId="259"/>
            <ac:spMk id="6" creationId="{22656A02-A2A9-BD35-3CF3-B81783B139ED}"/>
          </ac:spMkLst>
        </pc:spChg>
      </pc:sldChg>
      <pc:sldChg chg="modSp">
        <pc:chgData name="Leanne Small (Public Health Wales - No. 2 Capital Quarter)" userId="S::leanne.small@wales.nhs.uk::d76cf426-005f-434f-ac47-a5eb582e6007" providerId="AD" clId="Web-{E6BCD3B4-8080-48F2-B419-B50C46F82A4B}" dt="2023-12-19T08:30:03.767" v="8" actId="20577"/>
        <pc:sldMkLst>
          <pc:docMk/>
          <pc:sldMk cId="4267106731" sldId="260"/>
        </pc:sldMkLst>
        <pc:spChg chg="mod">
          <ac:chgData name="Leanne Small (Public Health Wales - No. 2 Capital Quarter)" userId="S::leanne.small@wales.nhs.uk::d76cf426-005f-434f-ac47-a5eb582e6007" providerId="AD" clId="Web-{E6BCD3B4-8080-48F2-B419-B50C46F82A4B}" dt="2023-12-19T08:30:03.767" v="8" actId="20577"/>
          <ac:spMkLst>
            <pc:docMk/>
            <pc:sldMk cId="4267106731" sldId="260"/>
            <ac:spMk id="6" creationId="{22656A02-A2A9-BD35-3CF3-B81783B139ED}"/>
          </ac:spMkLst>
        </pc:spChg>
      </pc:sldChg>
      <pc:sldChg chg="modSp add replId">
        <pc:chgData name="Leanne Small (Public Health Wales - No. 2 Capital Quarter)" userId="S::leanne.small@wales.nhs.uk::d76cf426-005f-434f-ac47-a5eb582e6007" providerId="AD" clId="Web-{E6BCD3B4-8080-48F2-B419-B50C46F82A4B}" dt="2023-12-19T08:31:04.456" v="20" actId="20577"/>
        <pc:sldMkLst>
          <pc:docMk/>
          <pc:sldMk cId="2401052529" sldId="261"/>
        </pc:sldMkLst>
        <pc:spChg chg="mod">
          <ac:chgData name="Leanne Small (Public Health Wales - No. 2 Capital Quarter)" userId="S::leanne.small@wales.nhs.uk::d76cf426-005f-434f-ac47-a5eb582e6007" providerId="AD" clId="Web-{E6BCD3B4-8080-48F2-B419-B50C46F82A4B}" dt="2023-12-19T08:31:04.456" v="20" actId="20577"/>
          <ac:spMkLst>
            <pc:docMk/>
            <pc:sldMk cId="2401052529" sldId="261"/>
            <ac:spMk id="3" creationId="{D5411EBD-0A46-C506-9E6E-7B9C61402FFA}"/>
          </ac:spMkLst>
        </pc:spChg>
      </pc:sldChg>
      <pc:sldChg chg="modSp add replId">
        <pc:chgData name="Leanne Small (Public Health Wales - No. 2 Capital Quarter)" userId="S::leanne.small@wales.nhs.uk::d76cf426-005f-434f-ac47-a5eb582e6007" providerId="AD" clId="Web-{E6BCD3B4-8080-48F2-B419-B50C46F82A4B}" dt="2023-12-19T08:35:22.759" v="30" actId="20577"/>
        <pc:sldMkLst>
          <pc:docMk/>
          <pc:sldMk cId="3993267568" sldId="262"/>
        </pc:sldMkLst>
        <pc:spChg chg="mod">
          <ac:chgData name="Leanne Small (Public Health Wales - No. 2 Capital Quarter)" userId="S::leanne.small@wales.nhs.uk::d76cf426-005f-434f-ac47-a5eb582e6007" providerId="AD" clId="Web-{E6BCD3B4-8080-48F2-B419-B50C46F82A4B}" dt="2023-12-19T08:35:22.759" v="30" actId="20577"/>
          <ac:spMkLst>
            <pc:docMk/>
            <pc:sldMk cId="3993267568" sldId="262"/>
            <ac:spMk id="6" creationId="{DD739E01-8112-C96C-C210-8F02AF37CB9B}"/>
          </ac:spMkLst>
        </pc:spChg>
      </pc:sldChg>
    </pc:docChg>
  </pc:docChgLst>
  <pc:docChgLst>
    <pc:chgData name="Leanne Small (Public Health Wales - No. 2 Capital Quarter)" userId="S::leanne.small@wales.nhs.uk::d76cf426-005f-434f-ac47-a5eb582e6007" providerId="AD" clId="Web-{15D43523-40F3-47FF-9F2B-53E02BEAE344}"/>
    <pc:docChg chg="addSld modSld">
      <pc:chgData name="Leanne Small (Public Health Wales - No. 2 Capital Quarter)" userId="S::leanne.small@wales.nhs.uk::d76cf426-005f-434f-ac47-a5eb582e6007" providerId="AD" clId="Web-{15D43523-40F3-47FF-9F2B-53E02BEAE344}" dt="2023-12-12T13:12:09.483" v="152" actId="20577"/>
      <pc:docMkLst>
        <pc:docMk/>
      </pc:docMkLst>
      <pc:sldChg chg="modSp">
        <pc:chgData name="Leanne Small (Public Health Wales - No. 2 Capital Quarter)" userId="S::leanne.small@wales.nhs.uk::d76cf426-005f-434f-ac47-a5eb582e6007" providerId="AD" clId="Web-{15D43523-40F3-47FF-9F2B-53E02BEAE344}" dt="2023-12-12T13:01:28.723" v="3" actId="1076"/>
        <pc:sldMkLst>
          <pc:docMk/>
          <pc:sldMk cId="2296443783" sldId="257"/>
        </pc:sldMkLst>
        <pc:spChg chg="mod">
          <ac:chgData name="Leanne Small (Public Health Wales - No. 2 Capital Quarter)" userId="S::leanne.small@wales.nhs.uk::d76cf426-005f-434f-ac47-a5eb582e6007" providerId="AD" clId="Web-{15D43523-40F3-47FF-9F2B-53E02BEAE344}" dt="2023-12-12T13:01:28.723" v="3" actId="1076"/>
          <ac:spMkLst>
            <pc:docMk/>
            <pc:sldMk cId="2296443783" sldId="257"/>
            <ac:spMk id="3" creationId="{633C3B22-B7FA-A4F2-6B55-6ED4B788F2A2}"/>
          </ac:spMkLst>
        </pc:spChg>
      </pc:sldChg>
      <pc:sldChg chg="modSp">
        <pc:chgData name="Leanne Small (Public Health Wales - No. 2 Capital Quarter)" userId="S::leanne.small@wales.nhs.uk::d76cf426-005f-434f-ac47-a5eb582e6007" providerId="AD" clId="Web-{15D43523-40F3-47FF-9F2B-53E02BEAE344}" dt="2023-12-12T13:05:32.098" v="33" actId="20577"/>
        <pc:sldMkLst>
          <pc:docMk/>
          <pc:sldMk cId="2175498278" sldId="258"/>
        </pc:sldMkLst>
        <pc:spChg chg="mod">
          <ac:chgData name="Leanne Small (Public Health Wales - No. 2 Capital Quarter)" userId="S::leanne.small@wales.nhs.uk::d76cf426-005f-434f-ac47-a5eb582e6007" providerId="AD" clId="Web-{15D43523-40F3-47FF-9F2B-53E02BEAE344}" dt="2023-12-12T13:05:32.098" v="33" actId="20577"/>
          <ac:spMkLst>
            <pc:docMk/>
            <pc:sldMk cId="2175498278" sldId="258"/>
            <ac:spMk id="2" creationId="{B575B910-FE2D-0A2E-11AB-0C77ED27A0CF}"/>
          </ac:spMkLst>
        </pc:spChg>
      </pc:sldChg>
      <pc:sldChg chg="addSp delSp modSp add replId">
        <pc:chgData name="Leanne Small (Public Health Wales - No. 2 Capital Quarter)" userId="S::leanne.small@wales.nhs.uk::d76cf426-005f-434f-ac47-a5eb582e6007" providerId="AD" clId="Web-{15D43523-40F3-47FF-9F2B-53E02BEAE344}" dt="2023-12-12T13:12:09.483" v="152" actId="20577"/>
        <pc:sldMkLst>
          <pc:docMk/>
          <pc:sldMk cId="1746268006" sldId="259"/>
        </pc:sldMkLst>
        <pc:spChg chg="mod">
          <ac:chgData name="Leanne Small (Public Health Wales - No. 2 Capital Quarter)" userId="S::leanne.small@wales.nhs.uk::d76cf426-005f-434f-ac47-a5eb582e6007" providerId="AD" clId="Web-{15D43523-40F3-47FF-9F2B-53E02BEAE344}" dt="2023-12-12T13:02:25.430" v="14" actId="1076"/>
          <ac:spMkLst>
            <pc:docMk/>
            <pc:sldMk cId="1746268006" sldId="259"/>
            <ac:spMk id="2" creationId="{B575B910-FE2D-0A2E-11AB-0C77ED27A0CF}"/>
          </ac:spMkLst>
        </pc:spChg>
        <pc:spChg chg="del mod">
          <ac:chgData name="Leanne Small (Public Health Wales - No. 2 Capital Quarter)" userId="S::leanne.small@wales.nhs.uk::d76cf426-005f-434f-ac47-a5eb582e6007" providerId="AD" clId="Web-{15D43523-40F3-47FF-9F2B-53E02BEAE344}" dt="2023-12-12T13:02:18.304" v="12"/>
          <ac:spMkLst>
            <pc:docMk/>
            <pc:sldMk cId="1746268006" sldId="259"/>
            <ac:spMk id="3" creationId="{633C3B22-B7FA-A4F2-6B55-6ED4B788F2A2}"/>
          </ac:spMkLst>
        </pc:spChg>
        <pc:spChg chg="add mod">
          <ac:chgData name="Leanne Small (Public Health Wales - No. 2 Capital Quarter)" userId="S::leanne.small@wales.nhs.uk::d76cf426-005f-434f-ac47-a5eb582e6007" providerId="AD" clId="Web-{15D43523-40F3-47FF-9F2B-53E02BEAE344}" dt="2023-12-12T13:12:09.483" v="152" actId="20577"/>
          <ac:spMkLst>
            <pc:docMk/>
            <pc:sldMk cId="1746268006" sldId="259"/>
            <ac:spMk id="6" creationId="{22656A02-A2A9-BD35-3CF3-B81783B139ED}"/>
          </ac:spMkLst>
        </pc:spChg>
        <pc:picChg chg="add del mod ord">
          <ac:chgData name="Leanne Small (Public Health Wales - No. 2 Capital Quarter)" userId="S::leanne.small@wales.nhs.uk::d76cf426-005f-434f-ac47-a5eb582e6007" providerId="AD" clId="Web-{15D43523-40F3-47FF-9F2B-53E02BEAE344}" dt="2023-12-12T13:03:58.608" v="17"/>
          <ac:picMkLst>
            <pc:docMk/>
            <pc:sldMk cId="1746268006" sldId="259"/>
            <ac:picMk id="4" creationId="{737A007C-1CD5-3F7F-8F24-7FB591BF217F}"/>
          </ac:picMkLst>
        </pc:picChg>
        <pc:picChg chg="add mod">
          <ac:chgData name="Leanne Small (Public Health Wales - No. 2 Capital Quarter)" userId="S::leanne.small@wales.nhs.uk::d76cf426-005f-434f-ac47-a5eb582e6007" providerId="AD" clId="Web-{15D43523-40F3-47FF-9F2B-53E02BEAE344}" dt="2023-12-12T13:08:25.359" v="109" actId="14100"/>
          <ac:picMkLst>
            <pc:docMk/>
            <pc:sldMk cId="1746268006" sldId="259"/>
            <ac:picMk id="7" creationId="{063A8BEC-31D8-1DE1-580E-05ADBF9AD02C}"/>
          </ac:picMkLst>
        </pc:picChg>
        <pc:picChg chg="add mod">
          <ac:chgData name="Leanne Small (Public Health Wales - No. 2 Capital Quarter)" userId="S::leanne.small@wales.nhs.uk::d76cf426-005f-434f-ac47-a5eb582e6007" providerId="AD" clId="Web-{15D43523-40F3-47FF-9F2B-53E02BEAE344}" dt="2023-12-12T13:08:20.390" v="107" actId="14100"/>
          <ac:picMkLst>
            <pc:docMk/>
            <pc:sldMk cId="1746268006" sldId="259"/>
            <ac:picMk id="8" creationId="{5B405B3E-3BAB-C980-FD42-22F01078DAD1}"/>
          </ac:picMkLst>
        </pc:picChg>
        <pc:picChg chg="add mod">
          <ac:chgData name="Leanne Small (Public Health Wales - No. 2 Capital Quarter)" userId="S::leanne.small@wales.nhs.uk::d76cf426-005f-434f-ac47-a5eb582e6007" providerId="AD" clId="Web-{15D43523-40F3-47FF-9F2B-53E02BEAE344}" dt="2023-12-12T13:09:13.878" v="113" actId="14100"/>
          <ac:picMkLst>
            <pc:docMk/>
            <pc:sldMk cId="1746268006" sldId="259"/>
            <ac:picMk id="9" creationId="{1E5016F6-9B26-EFFB-97A7-8EC27A86679A}"/>
          </ac:picMkLst>
        </pc:picChg>
        <pc:picChg chg="add del mod">
          <ac:chgData name="Leanne Small (Public Health Wales - No. 2 Capital Quarter)" userId="S::leanne.small@wales.nhs.uk::d76cf426-005f-434f-ac47-a5eb582e6007" providerId="AD" clId="Web-{15D43523-40F3-47FF-9F2B-53E02BEAE344}" dt="2023-12-12T13:09:55.568" v="125"/>
          <ac:picMkLst>
            <pc:docMk/>
            <pc:sldMk cId="1746268006" sldId="259"/>
            <ac:picMk id="10" creationId="{F158A80A-A31D-0597-3304-B84B99548BB9}"/>
          </ac:picMkLst>
        </pc:picChg>
      </pc:sldChg>
    </pc:docChg>
  </pc:docChgLst>
  <pc:docChgLst>
    <pc:chgData name="Leanne Small (Public Health Wales - No. 2 Capital Quarter)" userId="S::leanne.small@wales.nhs.uk::d76cf426-005f-434f-ac47-a5eb582e6007" providerId="AD" clId="Web-{872B54D1-A30D-4638-AD02-3D952E927C72}"/>
    <pc:docChg chg="modSld">
      <pc:chgData name="Leanne Small (Public Health Wales - No. 2 Capital Quarter)" userId="S::leanne.small@wales.nhs.uk::d76cf426-005f-434f-ac47-a5eb582e6007" providerId="AD" clId="Web-{872B54D1-A30D-4638-AD02-3D952E927C72}" dt="2024-03-05T10:53:30.079" v="22" actId="20577"/>
      <pc:docMkLst>
        <pc:docMk/>
      </pc:docMkLst>
      <pc:sldChg chg="modSp">
        <pc:chgData name="Leanne Small (Public Health Wales - No. 2 Capital Quarter)" userId="S::leanne.small@wales.nhs.uk::d76cf426-005f-434f-ac47-a5eb582e6007" providerId="AD" clId="Web-{872B54D1-A30D-4638-AD02-3D952E927C72}" dt="2024-03-05T10:51:42.654" v="21" actId="20577"/>
        <pc:sldMkLst>
          <pc:docMk/>
          <pc:sldMk cId="2266103601" sldId="259"/>
        </pc:sldMkLst>
        <pc:spChg chg="mod">
          <ac:chgData name="Leanne Small (Public Health Wales - No. 2 Capital Quarter)" userId="S::leanne.small@wales.nhs.uk::d76cf426-005f-434f-ac47-a5eb582e6007" providerId="AD" clId="Web-{872B54D1-A30D-4638-AD02-3D952E927C72}" dt="2024-03-05T10:51:42.654" v="21" actId="20577"/>
          <ac:spMkLst>
            <pc:docMk/>
            <pc:sldMk cId="2266103601" sldId="259"/>
            <ac:spMk id="13" creationId="{75EFA0A9-4EA9-1B88-5D86-7EF20E4C3336}"/>
          </ac:spMkLst>
        </pc:spChg>
      </pc:sldChg>
      <pc:sldChg chg="modSp">
        <pc:chgData name="Leanne Small (Public Health Wales - No. 2 Capital Quarter)" userId="S::leanne.small@wales.nhs.uk::d76cf426-005f-434f-ac47-a5eb582e6007" providerId="AD" clId="Web-{872B54D1-A30D-4638-AD02-3D952E927C72}" dt="2024-03-05T10:53:30.079" v="22" actId="20577"/>
        <pc:sldMkLst>
          <pc:docMk/>
          <pc:sldMk cId="3341038472" sldId="272"/>
        </pc:sldMkLst>
        <pc:spChg chg="mod">
          <ac:chgData name="Leanne Small (Public Health Wales - No. 2 Capital Quarter)" userId="S::leanne.small@wales.nhs.uk::d76cf426-005f-434f-ac47-a5eb582e6007" providerId="AD" clId="Web-{872B54D1-A30D-4638-AD02-3D952E927C72}" dt="2024-03-05T10:53:30.079" v="22" actId="20577"/>
          <ac:spMkLst>
            <pc:docMk/>
            <pc:sldMk cId="3341038472" sldId="272"/>
            <ac:spMk id="6" creationId="{1075ECD2-F6F0-2068-A65A-0229DCA72AF1}"/>
          </ac:spMkLst>
        </pc:spChg>
      </pc:sldChg>
      <pc:sldChg chg="modSp">
        <pc:chgData name="Leanne Small (Public Health Wales - No. 2 Capital Quarter)" userId="S::leanne.small@wales.nhs.uk::d76cf426-005f-434f-ac47-a5eb582e6007" providerId="AD" clId="Web-{872B54D1-A30D-4638-AD02-3D952E927C72}" dt="2024-03-05T10:49:04.275" v="2" actId="20577"/>
        <pc:sldMkLst>
          <pc:docMk/>
          <pc:sldMk cId="1730380467" sldId="275"/>
        </pc:sldMkLst>
        <pc:spChg chg="mod">
          <ac:chgData name="Leanne Small (Public Health Wales - No. 2 Capital Quarter)" userId="S::leanne.small@wales.nhs.uk::d76cf426-005f-434f-ac47-a5eb582e6007" providerId="AD" clId="Web-{872B54D1-A30D-4638-AD02-3D952E927C72}" dt="2024-03-05T10:49:04.275" v="2" actId="20577"/>
          <ac:spMkLst>
            <pc:docMk/>
            <pc:sldMk cId="1730380467" sldId="275"/>
            <ac:spMk id="7" creationId="{5C9DFA5A-A328-A03F-7650-244BE7A6724B}"/>
          </ac:spMkLst>
        </pc:spChg>
      </pc:sldChg>
    </pc:docChg>
  </pc:docChgLst>
  <pc:docChgLst>
    <pc:chgData name="Grace Lawson (Public Health Wales - No. 2 Capital Quarter)" userId="S::grace.lawson@wales.nhs.uk::88c6baf7-06f7-4e16-85cb-71260126bd16" providerId="AD" clId="Web-{AB74BCD9-DE5A-636A-3318-5EDE6CD23728}"/>
    <pc:docChg chg="modSld">
      <pc:chgData name="Grace Lawson (Public Health Wales - No. 2 Capital Quarter)" userId="S::grace.lawson@wales.nhs.uk::88c6baf7-06f7-4e16-85cb-71260126bd16" providerId="AD" clId="Web-{AB74BCD9-DE5A-636A-3318-5EDE6CD23728}" dt="2024-02-27T16:40:29.527" v="8" actId="20577"/>
      <pc:docMkLst>
        <pc:docMk/>
      </pc:docMkLst>
      <pc:sldChg chg="modSp">
        <pc:chgData name="Grace Lawson (Public Health Wales - No. 2 Capital Quarter)" userId="S::grace.lawson@wales.nhs.uk::88c6baf7-06f7-4e16-85cb-71260126bd16" providerId="AD" clId="Web-{AB74BCD9-DE5A-636A-3318-5EDE6CD23728}" dt="2024-02-27T16:40:12.744" v="3" actId="20577"/>
        <pc:sldMkLst>
          <pc:docMk/>
          <pc:sldMk cId="2266103601" sldId="259"/>
        </pc:sldMkLst>
        <pc:spChg chg="mod">
          <ac:chgData name="Grace Lawson (Public Health Wales - No. 2 Capital Quarter)" userId="S::grace.lawson@wales.nhs.uk::88c6baf7-06f7-4e16-85cb-71260126bd16" providerId="AD" clId="Web-{AB74BCD9-DE5A-636A-3318-5EDE6CD23728}" dt="2024-02-27T16:40:12.744" v="3" actId="20577"/>
          <ac:spMkLst>
            <pc:docMk/>
            <pc:sldMk cId="2266103601" sldId="259"/>
            <ac:spMk id="13" creationId="{75EFA0A9-4EA9-1B88-5D86-7EF20E4C3336}"/>
          </ac:spMkLst>
        </pc:spChg>
      </pc:sldChg>
      <pc:sldChg chg="modSp">
        <pc:chgData name="Grace Lawson (Public Health Wales - No. 2 Capital Quarter)" userId="S::grace.lawson@wales.nhs.uk::88c6baf7-06f7-4e16-85cb-71260126bd16" providerId="AD" clId="Web-{AB74BCD9-DE5A-636A-3318-5EDE6CD23728}" dt="2024-02-27T16:40:29.527" v="8" actId="20577"/>
        <pc:sldMkLst>
          <pc:docMk/>
          <pc:sldMk cId="3341038472" sldId="272"/>
        </pc:sldMkLst>
        <pc:spChg chg="mod">
          <ac:chgData name="Grace Lawson (Public Health Wales - No. 2 Capital Quarter)" userId="S::grace.lawson@wales.nhs.uk::88c6baf7-06f7-4e16-85cb-71260126bd16" providerId="AD" clId="Web-{AB74BCD9-DE5A-636A-3318-5EDE6CD23728}" dt="2024-02-27T16:40:25.948" v="7" actId="20577"/>
          <ac:spMkLst>
            <pc:docMk/>
            <pc:sldMk cId="3341038472" sldId="272"/>
            <ac:spMk id="2" creationId="{7F1C6D88-A809-6FC3-749E-258014CD88E0}"/>
          </ac:spMkLst>
        </pc:spChg>
        <pc:spChg chg="mod">
          <ac:chgData name="Grace Lawson (Public Health Wales - No. 2 Capital Quarter)" userId="S::grace.lawson@wales.nhs.uk::88c6baf7-06f7-4e16-85cb-71260126bd16" providerId="AD" clId="Web-{AB74BCD9-DE5A-636A-3318-5EDE6CD23728}" dt="2024-02-27T16:40:29.527" v="8" actId="20577"/>
          <ac:spMkLst>
            <pc:docMk/>
            <pc:sldMk cId="3341038472" sldId="272"/>
            <ac:spMk id="6" creationId="{1075ECD2-F6F0-2068-A65A-0229DCA72AF1}"/>
          </ac:spMkLst>
        </pc:spChg>
      </pc:sldChg>
      <pc:sldChg chg="modSp">
        <pc:chgData name="Grace Lawson (Public Health Wales - No. 2 Capital Quarter)" userId="S::grace.lawson@wales.nhs.uk::88c6baf7-06f7-4e16-85cb-71260126bd16" providerId="AD" clId="Web-{AB74BCD9-DE5A-636A-3318-5EDE6CD23728}" dt="2024-02-27T16:40:20.667" v="6" actId="20577"/>
        <pc:sldMkLst>
          <pc:docMk/>
          <pc:sldMk cId="4272246223" sldId="273"/>
        </pc:sldMkLst>
        <pc:spChg chg="mod">
          <ac:chgData name="Grace Lawson (Public Health Wales - No. 2 Capital Quarter)" userId="S::grace.lawson@wales.nhs.uk::88c6baf7-06f7-4e16-85cb-71260126bd16" providerId="AD" clId="Web-{AB74BCD9-DE5A-636A-3318-5EDE6CD23728}" dt="2024-02-27T16:40:20.667" v="6" actId="20577"/>
          <ac:spMkLst>
            <pc:docMk/>
            <pc:sldMk cId="4272246223" sldId="273"/>
            <ac:spMk id="4" creationId="{BE93F423-BEFD-7346-B8C2-9E9106AD3CE8}"/>
          </ac:spMkLst>
        </pc:spChg>
        <pc:spChg chg="mod">
          <ac:chgData name="Grace Lawson (Public Health Wales - No. 2 Capital Quarter)" userId="S::grace.lawson@wales.nhs.uk::88c6baf7-06f7-4e16-85cb-71260126bd16" providerId="AD" clId="Web-{AB74BCD9-DE5A-636A-3318-5EDE6CD23728}" dt="2024-02-27T16:40:17.370" v="5" actId="20577"/>
          <ac:spMkLst>
            <pc:docMk/>
            <pc:sldMk cId="4272246223" sldId="273"/>
            <ac:spMk id="7" creationId="{5A408310-2CB9-8D3A-9F61-017CEF92312A}"/>
          </ac:spMkLst>
        </pc:spChg>
      </pc:sldChg>
      <pc:sldChg chg="modSp">
        <pc:chgData name="Grace Lawson (Public Health Wales - No. 2 Capital Quarter)" userId="S::grace.lawson@wales.nhs.uk::88c6baf7-06f7-4e16-85cb-71260126bd16" providerId="AD" clId="Web-{AB74BCD9-DE5A-636A-3318-5EDE6CD23728}" dt="2024-02-27T16:39:54.290" v="1" actId="20577"/>
        <pc:sldMkLst>
          <pc:docMk/>
          <pc:sldMk cId="1730380467" sldId="275"/>
        </pc:sldMkLst>
        <pc:spChg chg="mod">
          <ac:chgData name="Grace Lawson (Public Health Wales - No. 2 Capital Quarter)" userId="S::grace.lawson@wales.nhs.uk::88c6baf7-06f7-4e16-85cb-71260126bd16" providerId="AD" clId="Web-{AB74BCD9-DE5A-636A-3318-5EDE6CD23728}" dt="2024-02-27T16:39:49.446" v="0" actId="20577"/>
          <ac:spMkLst>
            <pc:docMk/>
            <pc:sldMk cId="1730380467" sldId="275"/>
            <ac:spMk id="7" creationId="{5C9DFA5A-A328-A03F-7650-244BE7A6724B}"/>
          </ac:spMkLst>
        </pc:spChg>
        <pc:spChg chg="mod">
          <ac:chgData name="Grace Lawson (Public Health Wales - No. 2 Capital Quarter)" userId="S::grace.lawson@wales.nhs.uk::88c6baf7-06f7-4e16-85cb-71260126bd16" providerId="AD" clId="Web-{AB74BCD9-DE5A-636A-3318-5EDE6CD23728}" dt="2024-02-27T16:39:54.290" v="1" actId="20577"/>
          <ac:spMkLst>
            <pc:docMk/>
            <pc:sldMk cId="1730380467" sldId="275"/>
            <ac:spMk id="11" creationId="{01355350-A99F-E434-98C5-DDD2D0AEF6D5}"/>
          </ac:spMkLst>
        </pc:spChg>
      </pc:sldChg>
    </pc:docChg>
  </pc:docChgLst>
  <pc:docChgLst>
    <pc:chgData name="Grace Lawson (Public Health Wales - No. 2 Capital Quarter)" userId="S::grace.lawson@wales.nhs.uk::88c6baf7-06f7-4e16-85cb-71260126bd16" providerId="AD" clId="Web-{C3CDCC9C-24E8-6018-E863-961622E2F738}"/>
    <pc:docChg chg="addSld delSld modSld">
      <pc:chgData name="Grace Lawson (Public Health Wales - No. 2 Capital Quarter)" userId="S::grace.lawson@wales.nhs.uk::88c6baf7-06f7-4e16-85cb-71260126bd16" providerId="AD" clId="Web-{C3CDCC9C-24E8-6018-E863-961622E2F738}" dt="2024-05-21T10:51:22.102" v="47" actId="14100"/>
      <pc:docMkLst>
        <pc:docMk/>
      </pc:docMkLst>
      <pc:sldChg chg="addSp delSp modSp">
        <pc:chgData name="Grace Lawson (Public Health Wales - No. 2 Capital Quarter)" userId="S::grace.lawson@wales.nhs.uk::88c6baf7-06f7-4e16-85cb-71260126bd16" providerId="AD" clId="Web-{C3CDCC9C-24E8-6018-E863-961622E2F738}" dt="2024-05-21T10:51:14.445" v="46" actId="1076"/>
        <pc:sldMkLst>
          <pc:docMk/>
          <pc:sldMk cId="2926879243" sldId="256"/>
        </pc:sldMkLst>
        <pc:spChg chg="del">
          <ac:chgData name="Grace Lawson (Public Health Wales - No. 2 Capital Quarter)" userId="S::grace.lawson@wales.nhs.uk::88c6baf7-06f7-4e16-85cb-71260126bd16" providerId="AD" clId="Web-{C3CDCC9C-24E8-6018-E863-961622E2F738}" dt="2024-05-21T10:43:45.465" v="6"/>
          <ac:spMkLst>
            <pc:docMk/>
            <pc:sldMk cId="2926879243" sldId="256"/>
            <ac:spMk id="2" creationId="{8B0052B1-8A32-DF36-8B4E-EEC6FE42B43D}"/>
          </ac:spMkLst>
        </pc:spChg>
        <pc:spChg chg="add del mod">
          <ac:chgData name="Grace Lawson (Public Health Wales - No. 2 Capital Quarter)" userId="S::grace.lawson@wales.nhs.uk::88c6baf7-06f7-4e16-85cb-71260126bd16" providerId="AD" clId="Web-{C3CDCC9C-24E8-6018-E863-961622E2F738}" dt="2024-05-21T10:43:07.792" v="1"/>
          <ac:spMkLst>
            <pc:docMk/>
            <pc:sldMk cId="2926879243" sldId="256"/>
            <ac:spMk id="7" creationId="{CB1A7A4F-845F-C8BD-300F-161BF5FE982C}"/>
          </ac:spMkLst>
        </pc:spChg>
        <pc:picChg chg="del">
          <ac:chgData name="Grace Lawson (Public Health Wales - No. 2 Capital Quarter)" userId="S::grace.lawson@wales.nhs.uk::88c6baf7-06f7-4e16-85cb-71260126bd16" providerId="AD" clId="Web-{C3CDCC9C-24E8-6018-E863-961622E2F738}" dt="2024-05-21T10:42:45.275" v="0"/>
          <ac:picMkLst>
            <pc:docMk/>
            <pc:sldMk cId="2926879243" sldId="256"/>
            <ac:picMk id="6" creationId="{379A5371-FE3A-7A6D-507A-3B98304FA77C}"/>
          </ac:picMkLst>
        </pc:picChg>
        <pc:picChg chg="add mod ord modCrop">
          <ac:chgData name="Grace Lawson (Public Health Wales - No. 2 Capital Quarter)" userId="S::grace.lawson@wales.nhs.uk::88c6baf7-06f7-4e16-85cb-71260126bd16" providerId="AD" clId="Web-{C3CDCC9C-24E8-6018-E863-961622E2F738}" dt="2024-05-21T10:51:14.445" v="46" actId="1076"/>
          <ac:picMkLst>
            <pc:docMk/>
            <pc:sldMk cId="2926879243" sldId="256"/>
            <ac:picMk id="8" creationId="{81FDE196-4234-9618-F2CB-F8C7829BFDDC}"/>
          </ac:picMkLst>
        </pc:picChg>
      </pc:sldChg>
      <pc:sldChg chg="addSp delSp modSp">
        <pc:chgData name="Grace Lawson (Public Health Wales - No. 2 Capital Quarter)" userId="S::grace.lawson@wales.nhs.uk::88c6baf7-06f7-4e16-85cb-71260126bd16" providerId="AD" clId="Web-{C3CDCC9C-24E8-6018-E863-961622E2F738}" dt="2024-05-21T10:51:22.102" v="47" actId="14100"/>
        <pc:sldMkLst>
          <pc:docMk/>
          <pc:sldMk cId="2266103601" sldId="259"/>
        </pc:sldMkLst>
        <pc:spChg chg="del">
          <ac:chgData name="Grace Lawson (Public Health Wales - No. 2 Capital Quarter)" userId="S::grace.lawson@wales.nhs.uk::88c6baf7-06f7-4e16-85cb-71260126bd16" providerId="AD" clId="Web-{C3CDCC9C-24E8-6018-E863-961622E2F738}" dt="2024-05-21T10:49:23.505" v="25"/>
          <ac:spMkLst>
            <pc:docMk/>
            <pc:sldMk cId="2266103601" sldId="259"/>
            <ac:spMk id="4" creationId="{E90FC19B-0F87-6ADF-0D8D-98B48159BDDD}"/>
          </ac:spMkLst>
        </pc:spChg>
        <pc:picChg chg="del">
          <ac:chgData name="Grace Lawson (Public Health Wales - No. 2 Capital Quarter)" userId="S::grace.lawson@wales.nhs.uk::88c6baf7-06f7-4e16-85cb-71260126bd16" providerId="AD" clId="Web-{C3CDCC9C-24E8-6018-E863-961622E2F738}" dt="2024-05-21T10:49:15.208" v="22"/>
          <ac:picMkLst>
            <pc:docMk/>
            <pc:sldMk cId="2266103601" sldId="259"/>
            <ac:picMk id="2" creationId="{920AB184-52F2-1CA6-ABE3-C8294B955BDE}"/>
          </ac:picMkLst>
        </pc:picChg>
        <pc:picChg chg="add mod">
          <ac:chgData name="Grace Lawson (Public Health Wales - No. 2 Capital Quarter)" userId="S::grace.lawson@wales.nhs.uk::88c6baf7-06f7-4e16-85cb-71260126bd16" providerId="AD" clId="Web-{C3CDCC9C-24E8-6018-E863-961622E2F738}" dt="2024-05-21T10:51:22.102" v="47" actId="14100"/>
          <ac:picMkLst>
            <pc:docMk/>
            <pc:sldMk cId="2266103601" sldId="259"/>
            <ac:picMk id="6" creationId="{48EC007C-7BFC-1C9B-F6EA-60907B234223}"/>
          </ac:picMkLst>
        </pc:picChg>
      </pc:sldChg>
      <pc:sldChg chg="addSp delSp modSp">
        <pc:chgData name="Grace Lawson (Public Health Wales - No. 2 Capital Quarter)" userId="S::grace.lawson@wales.nhs.uk::88c6baf7-06f7-4e16-85cb-71260126bd16" providerId="AD" clId="Web-{C3CDCC9C-24E8-6018-E863-961622E2F738}" dt="2024-05-21T10:50:57.460" v="43"/>
        <pc:sldMkLst>
          <pc:docMk/>
          <pc:sldMk cId="3341038472" sldId="272"/>
        </pc:sldMkLst>
        <pc:spChg chg="del">
          <ac:chgData name="Grace Lawson (Public Health Wales - No. 2 Capital Quarter)" userId="S::grace.lawson@wales.nhs.uk::88c6baf7-06f7-4e16-85cb-71260126bd16" providerId="AD" clId="Web-{C3CDCC9C-24E8-6018-E863-961622E2F738}" dt="2024-05-21T10:50:57.460" v="43"/>
          <ac:spMkLst>
            <pc:docMk/>
            <pc:sldMk cId="3341038472" sldId="272"/>
            <ac:spMk id="3" creationId="{E90FC19B-0F87-6ADF-0D8D-98B48159BDDD}"/>
          </ac:spMkLst>
        </pc:spChg>
        <pc:picChg chg="del">
          <ac:chgData name="Grace Lawson (Public Health Wales - No. 2 Capital Quarter)" userId="S::grace.lawson@wales.nhs.uk::88c6baf7-06f7-4e16-85cb-71260126bd16" providerId="AD" clId="Web-{C3CDCC9C-24E8-6018-E863-961622E2F738}" dt="2024-05-21T10:50:38.147" v="39"/>
          <ac:picMkLst>
            <pc:docMk/>
            <pc:sldMk cId="3341038472" sldId="272"/>
            <ac:picMk id="4" creationId="{3A5ACD5E-4BD5-4113-847E-027530FEC6D0}"/>
          </ac:picMkLst>
        </pc:picChg>
        <pc:picChg chg="add mod">
          <ac:chgData name="Grace Lawson (Public Health Wales - No. 2 Capital Quarter)" userId="S::grace.lawson@wales.nhs.uk::88c6baf7-06f7-4e16-85cb-71260126bd16" providerId="AD" clId="Web-{C3CDCC9C-24E8-6018-E863-961622E2F738}" dt="2024-05-21T10:50:47.257" v="41" actId="1076"/>
          <ac:picMkLst>
            <pc:docMk/>
            <pc:sldMk cId="3341038472" sldId="272"/>
            <ac:picMk id="7" creationId="{F3D62948-D95D-0A53-0EF2-57280B7FB568}"/>
          </ac:picMkLst>
        </pc:picChg>
      </pc:sldChg>
      <pc:sldChg chg="addSp delSp modSp">
        <pc:chgData name="Grace Lawson (Public Health Wales - No. 2 Capital Quarter)" userId="S::grace.lawson@wales.nhs.uk::88c6baf7-06f7-4e16-85cb-71260126bd16" providerId="AD" clId="Web-{C3CDCC9C-24E8-6018-E863-961622E2F738}" dt="2024-05-21T10:50:05.647" v="34"/>
        <pc:sldMkLst>
          <pc:docMk/>
          <pc:sldMk cId="4272246223" sldId="273"/>
        </pc:sldMkLst>
        <pc:spChg chg="del">
          <ac:chgData name="Grace Lawson (Public Health Wales - No. 2 Capital Quarter)" userId="S::grace.lawson@wales.nhs.uk::88c6baf7-06f7-4e16-85cb-71260126bd16" providerId="AD" clId="Web-{C3CDCC9C-24E8-6018-E863-961622E2F738}" dt="2024-05-21T10:50:05.647" v="34"/>
          <ac:spMkLst>
            <pc:docMk/>
            <pc:sldMk cId="4272246223" sldId="273"/>
            <ac:spMk id="3" creationId="{E90FC19B-0F87-6ADF-0D8D-98B48159BDDD}"/>
          </ac:spMkLst>
        </pc:spChg>
        <pc:picChg chg="del">
          <ac:chgData name="Grace Lawson (Public Health Wales - No. 2 Capital Quarter)" userId="S::grace.lawson@wales.nhs.uk::88c6baf7-06f7-4e16-85cb-71260126bd16" providerId="AD" clId="Web-{C3CDCC9C-24E8-6018-E863-961622E2F738}" dt="2024-05-21T10:49:57.943" v="31"/>
          <ac:picMkLst>
            <pc:docMk/>
            <pc:sldMk cId="4272246223" sldId="273"/>
            <ac:picMk id="2" creationId="{478E81AE-C4CD-7552-D9BE-197231EC8931}"/>
          </ac:picMkLst>
        </pc:picChg>
        <pc:picChg chg="add mod">
          <ac:chgData name="Grace Lawson (Public Health Wales - No. 2 Capital Quarter)" userId="S::grace.lawson@wales.nhs.uk::88c6baf7-06f7-4e16-85cb-71260126bd16" providerId="AD" clId="Web-{C3CDCC9C-24E8-6018-E863-961622E2F738}" dt="2024-05-21T10:50:03.709" v="33" actId="1076"/>
          <ac:picMkLst>
            <pc:docMk/>
            <pc:sldMk cId="4272246223" sldId="273"/>
            <ac:picMk id="6" creationId="{C01A4BA3-4DFF-C848-15B0-858FBB6FFC73}"/>
          </ac:picMkLst>
        </pc:picChg>
      </pc:sldChg>
      <pc:sldChg chg="addSp delSp modSp">
        <pc:chgData name="Grace Lawson (Public Health Wales - No. 2 Capital Quarter)" userId="S::grace.lawson@wales.nhs.uk::88c6baf7-06f7-4e16-85cb-71260126bd16" providerId="AD" clId="Web-{C3CDCC9C-24E8-6018-E863-961622E2F738}" dt="2024-05-21T10:47:39.783" v="16"/>
        <pc:sldMkLst>
          <pc:docMk/>
          <pc:sldMk cId="1730380467" sldId="275"/>
        </pc:sldMkLst>
        <pc:spChg chg="del">
          <ac:chgData name="Grace Lawson (Public Health Wales - No. 2 Capital Quarter)" userId="S::grace.lawson@wales.nhs.uk::88c6baf7-06f7-4e16-85cb-71260126bd16" providerId="AD" clId="Web-{C3CDCC9C-24E8-6018-E863-961622E2F738}" dt="2024-05-21T10:47:39.783" v="16"/>
          <ac:spMkLst>
            <pc:docMk/>
            <pc:sldMk cId="1730380467" sldId="275"/>
            <ac:spMk id="3" creationId="{E90FC19B-0F87-6ADF-0D8D-98B48159BDDD}"/>
          </ac:spMkLst>
        </pc:spChg>
        <pc:picChg chg="del">
          <ac:chgData name="Grace Lawson (Public Health Wales - No. 2 Capital Quarter)" userId="S::grace.lawson@wales.nhs.uk::88c6baf7-06f7-4e16-85cb-71260126bd16" providerId="AD" clId="Web-{C3CDCC9C-24E8-6018-E863-961622E2F738}" dt="2024-05-21T10:47:28.158" v="11"/>
          <ac:picMkLst>
            <pc:docMk/>
            <pc:sldMk cId="1730380467" sldId="275"/>
            <ac:picMk id="2" creationId="{C422BB0D-D276-43ED-3487-3C7B7DA6A120}"/>
          </ac:picMkLst>
        </pc:picChg>
        <pc:picChg chg="add mod">
          <ac:chgData name="Grace Lawson (Public Health Wales - No. 2 Capital Quarter)" userId="S::grace.lawson@wales.nhs.uk::88c6baf7-06f7-4e16-85cb-71260126bd16" providerId="AD" clId="Web-{C3CDCC9C-24E8-6018-E863-961622E2F738}" dt="2024-05-21T10:47:37.518" v="15" actId="1076"/>
          <ac:picMkLst>
            <pc:docMk/>
            <pc:sldMk cId="1730380467" sldId="275"/>
            <ac:picMk id="5" creationId="{FA17BB3C-73B2-50CA-8E74-B2B12AAC77A9}"/>
          </ac:picMkLst>
        </pc:picChg>
      </pc:sldChg>
      <pc:sldChg chg="delSp">
        <pc:chgData name="Grace Lawson (Public Health Wales - No. 2 Capital Quarter)" userId="S::grace.lawson@wales.nhs.uk::88c6baf7-06f7-4e16-85cb-71260126bd16" providerId="AD" clId="Web-{C3CDCC9C-24E8-6018-E863-961622E2F738}" dt="2024-05-21T10:51:03.492" v="44"/>
        <pc:sldMkLst>
          <pc:docMk/>
          <pc:sldMk cId="1831596517" sldId="276"/>
        </pc:sldMkLst>
        <pc:spChg chg="del">
          <ac:chgData name="Grace Lawson (Public Health Wales - No. 2 Capital Quarter)" userId="S::grace.lawson@wales.nhs.uk::88c6baf7-06f7-4e16-85cb-71260126bd16" providerId="AD" clId="Web-{C3CDCC9C-24E8-6018-E863-961622E2F738}" dt="2024-05-21T10:51:03.492" v="44"/>
          <ac:spMkLst>
            <pc:docMk/>
            <pc:sldMk cId="1831596517" sldId="276"/>
            <ac:spMk id="2" creationId="{E90FC19B-0F87-6ADF-0D8D-98B48159BDDD}"/>
          </ac:spMkLst>
        </pc:spChg>
      </pc:sldChg>
      <pc:sldChg chg="addSp delSp modSp new del">
        <pc:chgData name="Grace Lawson (Public Health Wales - No. 2 Capital Quarter)" userId="S::grace.lawson@wales.nhs.uk::88c6baf7-06f7-4e16-85cb-71260126bd16" providerId="AD" clId="Web-{C3CDCC9C-24E8-6018-E863-961622E2F738}" dt="2024-05-21T10:50:50.523" v="42"/>
        <pc:sldMkLst>
          <pc:docMk/>
          <pc:sldMk cId="3837709183" sldId="277"/>
        </pc:sldMkLst>
        <pc:spChg chg="del mod">
          <ac:chgData name="Grace Lawson (Public Health Wales - No. 2 Capital Quarter)" userId="S::grace.lawson@wales.nhs.uk::88c6baf7-06f7-4e16-85cb-71260126bd16" providerId="AD" clId="Web-{C3CDCC9C-24E8-6018-E863-961622E2F738}" dt="2024-05-21T10:47:20.330" v="10"/>
          <ac:spMkLst>
            <pc:docMk/>
            <pc:sldMk cId="3837709183" sldId="277"/>
            <ac:spMk id="2" creationId="{81509982-FC18-3624-AC05-4EE2A4B4E06D}"/>
          </ac:spMkLst>
        </pc:spChg>
        <pc:spChg chg="add del mod">
          <ac:chgData name="Grace Lawson (Public Health Wales - No. 2 Capital Quarter)" userId="S::grace.lawson@wales.nhs.uk::88c6baf7-06f7-4e16-85cb-71260126bd16" providerId="AD" clId="Web-{C3CDCC9C-24E8-6018-E863-961622E2F738}" dt="2024-05-21T10:48:12.862" v="19"/>
          <ac:spMkLst>
            <pc:docMk/>
            <pc:sldMk cId="3837709183" sldId="277"/>
            <ac:spMk id="9" creationId="{7811D94E-AC9A-62D1-B79F-778FEC5D2D1C}"/>
          </ac:spMkLst>
        </pc:spChg>
        <pc:spChg chg="add del mod">
          <ac:chgData name="Grace Lawson (Public Health Wales - No. 2 Capital Quarter)" userId="S::grace.lawson@wales.nhs.uk::88c6baf7-06f7-4e16-85cb-71260126bd16" providerId="AD" clId="Web-{C3CDCC9C-24E8-6018-E863-961622E2F738}" dt="2024-05-21T10:49:40.052" v="28"/>
          <ac:spMkLst>
            <pc:docMk/>
            <pc:sldMk cId="3837709183" sldId="277"/>
            <ac:spMk id="12" creationId="{F8776D9A-95A5-01E1-B635-B93810A27E71}"/>
          </ac:spMkLst>
        </pc:spChg>
        <pc:spChg chg="add del mod">
          <ac:chgData name="Grace Lawson (Public Health Wales - No. 2 Capital Quarter)" userId="S::grace.lawson@wales.nhs.uk::88c6baf7-06f7-4e16-85cb-71260126bd16" providerId="AD" clId="Web-{C3CDCC9C-24E8-6018-E863-961622E2F738}" dt="2024-05-21T10:50:30.835" v="38"/>
          <ac:spMkLst>
            <pc:docMk/>
            <pc:sldMk cId="3837709183" sldId="277"/>
            <ac:spMk id="15" creationId="{E2521D5D-ABDC-5C0F-5844-E36DFC07B03E}"/>
          </ac:spMkLst>
        </pc:spChg>
        <pc:picChg chg="add del mod ord">
          <ac:chgData name="Grace Lawson (Public Health Wales - No. 2 Capital Quarter)" userId="S::grace.lawson@wales.nhs.uk::88c6baf7-06f7-4e16-85cb-71260126bd16" providerId="AD" clId="Web-{C3CDCC9C-24E8-6018-E863-961622E2F738}" dt="2024-05-21T10:47:52.487" v="17"/>
          <ac:picMkLst>
            <pc:docMk/>
            <pc:sldMk cId="3837709183" sldId="277"/>
            <ac:picMk id="7" creationId="{56052817-1476-2524-01FB-74454C1936C3}"/>
          </ac:picMkLst>
        </pc:picChg>
        <pc:picChg chg="add del mod ord modCrop">
          <ac:chgData name="Grace Lawson (Public Health Wales - No. 2 Capital Quarter)" userId="S::grace.lawson@wales.nhs.uk::88c6baf7-06f7-4e16-85cb-71260126bd16" providerId="AD" clId="Web-{C3CDCC9C-24E8-6018-E863-961622E2F738}" dt="2024-05-21T10:49:28.474" v="26"/>
          <ac:picMkLst>
            <pc:docMk/>
            <pc:sldMk cId="3837709183" sldId="277"/>
            <ac:picMk id="10" creationId="{0F6E3A7D-EA07-753E-54E1-31084DD04D1F}"/>
          </ac:picMkLst>
        </pc:picChg>
        <pc:picChg chg="add del mod ord">
          <ac:chgData name="Grace Lawson (Public Health Wales - No. 2 Capital Quarter)" userId="S::grace.lawson@wales.nhs.uk::88c6baf7-06f7-4e16-85cb-71260126bd16" providerId="AD" clId="Web-{C3CDCC9C-24E8-6018-E863-961622E2F738}" dt="2024-05-21T10:50:14.834" v="35"/>
          <ac:picMkLst>
            <pc:docMk/>
            <pc:sldMk cId="3837709183" sldId="277"/>
            <ac:picMk id="13" creationId="{16673EF0-4076-12E9-A123-6C8142A2C875}"/>
          </ac:picMkLst>
        </pc:picChg>
        <pc:picChg chg="add mod ord">
          <ac:chgData name="Grace Lawson (Public Health Wales - No. 2 Capital Quarter)" userId="S::grace.lawson@wales.nhs.uk::88c6baf7-06f7-4e16-85cb-71260126bd16" providerId="AD" clId="Web-{C3CDCC9C-24E8-6018-E863-961622E2F738}" dt="2024-05-21T10:50:30.835" v="38"/>
          <ac:picMkLst>
            <pc:docMk/>
            <pc:sldMk cId="3837709183" sldId="277"/>
            <ac:picMk id="16" creationId="{DF76B5F8-03AB-67E8-3ECF-5E82ED581ABE}"/>
          </ac:picMkLst>
        </pc:picChg>
      </pc:sldChg>
    </pc:docChg>
  </pc:docChgLst>
  <pc:docChgLst>
    <pc:chgData name="Alexa Gainsbury (Public Health Wales - No. 2 Capital Quarter)" userId="c5186529-ff50-472f-a883-baa2f4f2271c" providerId="ADAL" clId="{1473ABE2-FC60-484E-B0CA-C02EBDDC4BC2}"/>
    <pc:docChg chg="modSld">
      <pc:chgData name="Alexa Gainsbury (Public Health Wales - No. 2 Capital Quarter)" userId="c5186529-ff50-472f-a883-baa2f4f2271c" providerId="ADAL" clId="{1473ABE2-FC60-484E-B0CA-C02EBDDC4BC2}" dt="2024-02-22T11:18:39.929" v="3" actId="20577"/>
      <pc:docMkLst>
        <pc:docMk/>
      </pc:docMkLst>
      <pc:sldChg chg="modSp mod">
        <pc:chgData name="Alexa Gainsbury (Public Health Wales - No. 2 Capital Quarter)" userId="c5186529-ff50-472f-a883-baa2f4f2271c" providerId="ADAL" clId="{1473ABE2-FC60-484E-B0CA-C02EBDDC4BC2}" dt="2024-02-22T11:18:39.929" v="3" actId="20577"/>
        <pc:sldMkLst>
          <pc:docMk/>
          <pc:sldMk cId="3341038472" sldId="272"/>
        </pc:sldMkLst>
        <pc:spChg chg="mod">
          <ac:chgData name="Alexa Gainsbury (Public Health Wales - No. 2 Capital Quarter)" userId="c5186529-ff50-472f-a883-baa2f4f2271c" providerId="ADAL" clId="{1473ABE2-FC60-484E-B0CA-C02EBDDC4BC2}" dt="2024-02-22T11:18:39.929" v="3" actId="20577"/>
          <ac:spMkLst>
            <pc:docMk/>
            <pc:sldMk cId="3341038472" sldId="272"/>
            <ac:spMk id="2" creationId="{7F1C6D88-A809-6FC3-749E-258014CD88E0}"/>
          </ac:spMkLst>
        </pc:spChg>
      </pc:sldChg>
    </pc:docChg>
  </pc:docChgLst>
  <pc:docChgLst>
    <pc:chgData name="Leanne Small (Public Health Wales - No. 2 Capital Quarter)" userId="S::leanne.small@wales.nhs.uk::d76cf426-005f-434f-ac47-a5eb582e6007" providerId="AD" clId="Web-{5046F2A5-D0A6-42CC-814B-8FEF0105FBB9}"/>
    <pc:docChg chg="modSld">
      <pc:chgData name="Leanne Small (Public Health Wales - No. 2 Capital Quarter)" userId="S::leanne.small@wales.nhs.uk::d76cf426-005f-434f-ac47-a5eb582e6007" providerId="AD" clId="Web-{5046F2A5-D0A6-42CC-814B-8FEF0105FBB9}" dt="2024-02-20T11:28:40.074" v="91" actId="20577"/>
      <pc:docMkLst>
        <pc:docMk/>
      </pc:docMkLst>
      <pc:sldChg chg="modSp">
        <pc:chgData name="Leanne Small (Public Health Wales - No. 2 Capital Quarter)" userId="S::leanne.small@wales.nhs.uk::d76cf426-005f-434f-ac47-a5eb582e6007" providerId="AD" clId="Web-{5046F2A5-D0A6-42CC-814B-8FEF0105FBB9}" dt="2024-02-20T11:26:02.772" v="1" actId="20577"/>
        <pc:sldMkLst>
          <pc:docMk/>
          <pc:sldMk cId="2296443783" sldId="257"/>
        </pc:sldMkLst>
        <pc:spChg chg="mod">
          <ac:chgData name="Leanne Small (Public Health Wales - No. 2 Capital Quarter)" userId="S::leanne.small@wales.nhs.uk::d76cf426-005f-434f-ac47-a5eb582e6007" providerId="AD" clId="Web-{5046F2A5-D0A6-42CC-814B-8FEF0105FBB9}" dt="2024-02-20T11:26:02.772" v="1" actId="20577"/>
          <ac:spMkLst>
            <pc:docMk/>
            <pc:sldMk cId="2296443783" sldId="257"/>
            <ac:spMk id="3" creationId="{633C3B22-B7FA-A4F2-6B55-6ED4B788F2A2}"/>
          </ac:spMkLst>
        </pc:spChg>
      </pc:sldChg>
      <pc:sldChg chg="modSp">
        <pc:chgData name="Leanne Small (Public Health Wales - No. 2 Capital Quarter)" userId="S::leanne.small@wales.nhs.uk::d76cf426-005f-434f-ac47-a5eb582e6007" providerId="AD" clId="Web-{5046F2A5-D0A6-42CC-814B-8FEF0105FBB9}" dt="2024-02-20T11:28:40.074" v="91" actId="20577"/>
        <pc:sldMkLst>
          <pc:docMk/>
          <pc:sldMk cId="1746268006" sldId="259"/>
        </pc:sldMkLst>
        <pc:spChg chg="mod">
          <ac:chgData name="Leanne Small (Public Health Wales - No. 2 Capital Quarter)" userId="S::leanne.small@wales.nhs.uk::d76cf426-005f-434f-ac47-a5eb582e6007" providerId="AD" clId="Web-{5046F2A5-D0A6-42CC-814B-8FEF0105FBB9}" dt="2024-02-20T11:28:40.074" v="91" actId="20577"/>
          <ac:spMkLst>
            <pc:docMk/>
            <pc:sldMk cId="1746268006" sldId="259"/>
            <ac:spMk id="6" creationId="{22656A02-A2A9-BD35-3CF3-B81783B139ED}"/>
          </ac:spMkLst>
        </pc:spChg>
      </pc:sldChg>
      <pc:sldChg chg="modSp">
        <pc:chgData name="Leanne Small (Public Health Wales - No. 2 Capital Quarter)" userId="S::leanne.small@wales.nhs.uk::d76cf426-005f-434f-ac47-a5eb582e6007" providerId="AD" clId="Web-{5046F2A5-D0A6-42CC-814B-8FEF0105FBB9}" dt="2024-02-20T11:28:02.369" v="30" actId="20577"/>
        <pc:sldMkLst>
          <pc:docMk/>
          <pc:sldMk cId="4267106731" sldId="260"/>
        </pc:sldMkLst>
        <pc:spChg chg="mod">
          <ac:chgData name="Leanne Small (Public Health Wales - No. 2 Capital Quarter)" userId="S::leanne.small@wales.nhs.uk::d76cf426-005f-434f-ac47-a5eb582e6007" providerId="AD" clId="Web-{5046F2A5-D0A6-42CC-814B-8FEF0105FBB9}" dt="2024-02-20T11:27:32.884" v="17" actId="20577"/>
          <ac:spMkLst>
            <pc:docMk/>
            <pc:sldMk cId="4267106731" sldId="260"/>
            <ac:spMk id="2" creationId="{B575B910-FE2D-0A2E-11AB-0C77ED27A0CF}"/>
          </ac:spMkLst>
        </pc:spChg>
        <pc:spChg chg="mod">
          <ac:chgData name="Leanne Small (Public Health Wales - No. 2 Capital Quarter)" userId="S::leanne.small@wales.nhs.uk::d76cf426-005f-434f-ac47-a5eb582e6007" providerId="AD" clId="Web-{5046F2A5-D0A6-42CC-814B-8FEF0105FBB9}" dt="2024-02-20T11:28:02.369" v="30" actId="20577"/>
          <ac:spMkLst>
            <pc:docMk/>
            <pc:sldMk cId="4267106731" sldId="260"/>
            <ac:spMk id="6" creationId="{22656A02-A2A9-BD35-3CF3-B81783B139ED}"/>
          </ac:spMkLst>
        </pc:spChg>
      </pc:sldChg>
    </pc:docChg>
  </pc:docChgLst>
  <pc:docChgLst>
    <pc:chgData name="Leanne Small (Public Health Wales - No. 2 Capital Quarter)" userId="S::leanne.small@wales.nhs.uk::d76cf426-005f-434f-ac47-a5eb582e6007" providerId="AD" clId="Web-{BEA5F500-06E5-4CB1-B955-992871832863}"/>
    <pc:docChg chg="modSld">
      <pc:chgData name="Leanne Small (Public Health Wales - No. 2 Capital Quarter)" userId="S::leanne.small@wales.nhs.uk::d76cf426-005f-434f-ac47-a5eb582e6007" providerId="AD" clId="Web-{BEA5F500-06E5-4CB1-B955-992871832863}" dt="2024-03-11T13:07:22.639" v="1" actId="1076"/>
      <pc:docMkLst>
        <pc:docMk/>
      </pc:docMkLst>
      <pc:sldChg chg="addSp modSp">
        <pc:chgData name="Leanne Small (Public Health Wales - No. 2 Capital Quarter)" userId="S::leanne.small@wales.nhs.uk::d76cf426-005f-434f-ac47-a5eb582e6007" providerId="AD" clId="Web-{BEA5F500-06E5-4CB1-B955-992871832863}" dt="2024-03-11T13:07:22.639" v="1" actId="1076"/>
        <pc:sldMkLst>
          <pc:docMk/>
          <pc:sldMk cId="2926879243" sldId="256"/>
        </pc:sldMkLst>
        <pc:spChg chg="add mod">
          <ac:chgData name="Leanne Small (Public Health Wales - No. 2 Capital Quarter)" userId="S::leanne.small@wales.nhs.uk::d76cf426-005f-434f-ac47-a5eb582e6007" providerId="AD" clId="Web-{BEA5F500-06E5-4CB1-B955-992871832863}" dt="2024-03-11T13:07:22.639" v="1" actId="1076"/>
          <ac:spMkLst>
            <pc:docMk/>
            <pc:sldMk cId="2926879243" sldId="256"/>
            <ac:spMk id="4" creationId="{24D84E20-02A1-FA3E-6382-4921CD448E5A}"/>
          </ac:spMkLst>
        </pc:spChg>
      </pc:sldChg>
    </pc:docChg>
  </pc:docChgLst>
  <pc:docChgLst>
    <pc:chgData name="Alexa Gainsbury (Public Health Wales - No. 2 Capital Quarter)" userId="S::alexa.gainsbury@wales.nhs.uk::c5186529-ff50-472f-a883-baa2f4f2271c" providerId="AD" clId="Web-{F2AC528C-E8CC-45B4-47AE-5B814D3F6856}"/>
    <pc:docChg chg="modSld">
      <pc:chgData name="Alexa Gainsbury (Public Health Wales - No. 2 Capital Quarter)" userId="S::alexa.gainsbury@wales.nhs.uk::c5186529-ff50-472f-a883-baa2f4f2271c" providerId="AD" clId="Web-{F2AC528C-E8CC-45B4-47AE-5B814D3F6856}" dt="2024-02-27T17:14:03.540" v="4" actId="20577"/>
      <pc:docMkLst>
        <pc:docMk/>
      </pc:docMkLst>
      <pc:sldChg chg="modSp">
        <pc:chgData name="Alexa Gainsbury (Public Health Wales - No. 2 Capital Quarter)" userId="S::alexa.gainsbury@wales.nhs.uk::c5186529-ff50-472f-a883-baa2f4f2271c" providerId="AD" clId="Web-{F2AC528C-E8CC-45B4-47AE-5B814D3F6856}" dt="2024-02-27T17:14:03.540" v="4" actId="20577"/>
        <pc:sldMkLst>
          <pc:docMk/>
          <pc:sldMk cId="2266103601" sldId="259"/>
        </pc:sldMkLst>
        <pc:spChg chg="mod">
          <ac:chgData name="Alexa Gainsbury (Public Health Wales - No. 2 Capital Quarter)" userId="S::alexa.gainsbury@wales.nhs.uk::c5186529-ff50-472f-a883-baa2f4f2271c" providerId="AD" clId="Web-{F2AC528C-E8CC-45B4-47AE-5B814D3F6856}" dt="2024-02-27T17:14:03.540" v="4" actId="20577"/>
          <ac:spMkLst>
            <pc:docMk/>
            <pc:sldMk cId="2266103601" sldId="259"/>
            <ac:spMk id="13" creationId="{75EFA0A9-4EA9-1B88-5D86-7EF20E4C3336}"/>
          </ac:spMkLst>
        </pc:spChg>
      </pc:sldChg>
    </pc:docChg>
  </pc:docChgLst>
  <pc:docChgLst>
    <pc:chgData name="Leanne Small (Public Health Wales - No. 2 Capital Quarter)" userId="S::leanne.small@wales.nhs.uk::d76cf426-005f-434f-ac47-a5eb582e6007" providerId="AD" clId="Web-{ED246557-7369-491D-B33F-0267CB6DD1F8}"/>
    <pc:docChg chg="modSld">
      <pc:chgData name="Leanne Small (Public Health Wales - No. 2 Capital Quarter)" userId="S::leanne.small@wales.nhs.uk::d76cf426-005f-434f-ac47-a5eb582e6007" providerId="AD" clId="Web-{ED246557-7369-491D-B33F-0267CB6DD1F8}" dt="2024-02-26T10:43:41.169" v="53" actId="14100"/>
      <pc:docMkLst>
        <pc:docMk/>
      </pc:docMkLst>
      <pc:sldChg chg="delSp modSp">
        <pc:chgData name="Leanne Small (Public Health Wales - No. 2 Capital Quarter)" userId="S::leanne.small@wales.nhs.uk::d76cf426-005f-434f-ac47-a5eb582e6007" providerId="AD" clId="Web-{ED246557-7369-491D-B33F-0267CB6DD1F8}" dt="2024-02-26T10:43:41.169" v="53" actId="14100"/>
        <pc:sldMkLst>
          <pc:docMk/>
          <pc:sldMk cId="2266103601" sldId="259"/>
        </pc:sldMkLst>
        <pc:spChg chg="mod">
          <ac:chgData name="Leanne Small (Public Health Wales - No. 2 Capital Quarter)" userId="S::leanne.small@wales.nhs.uk::d76cf426-005f-434f-ac47-a5eb582e6007" providerId="AD" clId="Web-{ED246557-7369-491D-B33F-0267CB6DD1F8}" dt="2024-02-26T10:43:41.169" v="53" actId="14100"/>
          <ac:spMkLst>
            <pc:docMk/>
            <pc:sldMk cId="2266103601" sldId="259"/>
            <ac:spMk id="13" creationId="{75EFA0A9-4EA9-1B88-5D86-7EF20E4C3336}"/>
          </ac:spMkLst>
        </pc:spChg>
        <pc:picChg chg="del mod">
          <ac:chgData name="Leanne Small (Public Health Wales - No. 2 Capital Quarter)" userId="S::leanne.small@wales.nhs.uk::d76cf426-005f-434f-ac47-a5eb582e6007" providerId="AD" clId="Web-{ED246557-7369-491D-B33F-0267CB6DD1F8}" dt="2024-02-26T10:40:23.115" v="8"/>
          <ac:picMkLst>
            <pc:docMk/>
            <pc:sldMk cId="2266103601" sldId="259"/>
            <ac:picMk id="16" creationId="{B969312E-7489-79EE-E595-64A5D03828CC}"/>
          </ac:picMkLst>
        </pc:picChg>
        <pc:picChg chg="del">
          <ac:chgData name="Leanne Small (Public Health Wales - No. 2 Capital Quarter)" userId="S::leanne.small@wales.nhs.uk::d76cf426-005f-434f-ac47-a5eb582e6007" providerId="AD" clId="Web-{ED246557-7369-491D-B33F-0267CB6DD1F8}" dt="2024-02-26T10:40:02.271" v="5"/>
          <ac:picMkLst>
            <pc:docMk/>
            <pc:sldMk cId="2266103601" sldId="259"/>
            <ac:picMk id="17" creationId="{006EADEF-B949-F3DE-4BB2-DD5DF1CBE1B1}"/>
          </ac:picMkLst>
        </pc:picChg>
      </pc:sldChg>
      <pc:sldChg chg="addSp modSp">
        <pc:chgData name="Leanne Small (Public Health Wales - No. 2 Capital Quarter)" userId="S::leanne.small@wales.nhs.uk::d76cf426-005f-434f-ac47-a5eb582e6007" providerId="AD" clId="Web-{ED246557-7369-491D-B33F-0267CB6DD1F8}" dt="2024-02-26T10:40:00.708" v="4" actId="1076"/>
        <pc:sldMkLst>
          <pc:docMk/>
          <pc:sldMk cId="3341038472" sldId="272"/>
        </pc:sldMkLst>
        <pc:picChg chg="add mod">
          <ac:chgData name="Leanne Small (Public Health Wales - No. 2 Capital Quarter)" userId="S::leanne.small@wales.nhs.uk::d76cf426-005f-434f-ac47-a5eb582e6007" providerId="AD" clId="Web-{ED246557-7369-491D-B33F-0267CB6DD1F8}" dt="2024-02-26T10:40:00.708" v="4" actId="1076"/>
          <ac:picMkLst>
            <pc:docMk/>
            <pc:sldMk cId="3341038472" sldId="272"/>
            <ac:picMk id="4" creationId="{3A5ACD5E-4BD5-4113-847E-027530FEC6D0}"/>
          </ac:picMkLst>
        </pc:picChg>
      </pc:sldChg>
      <pc:sldChg chg="addSp modSp">
        <pc:chgData name="Leanne Small (Public Health Wales - No. 2 Capital Quarter)" userId="S::leanne.small@wales.nhs.uk::d76cf426-005f-434f-ac47-a5eb582e6007" providerId="AD" clId="Web-{ED246557-7369-491D-B33F-0267CB6DD1F8}" dt="2024-02-26T10:40:31.256" v="11" actId="1076"/>
        <pc:sldMkLst>
          <pc:docMk/>
          <pc:sldMk cId="4272246223" sldId="273"/>
        </pc:sldMkLst>
        <pc:picChg chg="add mod">
          <ac:chgData name="Leanne Small (Public Health Wales - No. 2 Capital Quarter)" userId="S::leanne.small@wales.nhs.uk::d76cf426-005f-434f-ac47-a5eb582e6007" providerId="AD" clId="Web-{ED246557-7369-491D-B33F-0267CB6DD1F8}" dt="2024-02-26T10:40:31.256" v="11" actId="1076"/>
          <ac:picMkLst>
            <pc:docMk/>
            <pc:sldMk cId="4272246223" sldId="273"/>
            <ac:picMk id="2" creationId="{478E81AE-C4CD-7552-D9BE-197231EC8931}"/>
          </ac:picMkLst>
        </pc:picChg>
      </pc:sldChg>
      <pc:sldChg chg="addSp delSp modSp">
        <pc:chgData name="Leanne Small (Public Health Wales - No. 2 Capital Quarter)" userId="S::leanne.small@wales.nhs.uk::d76cf426-005f-434f-ac47-a5eb582e6007" providerId="AD" clId="Web-{ED246557-7369-491D-B33F-0267CB6DD1F8}" dt="2024-02-26T10:41:10.132" v="20" actId="20577"/>
        <pc:sldMkLst>
          <pc:docMk/>
          <pc:sldMk cId="1730380467" sldId="275"/>
        </pc:sldMkLst>
        <pc:spChg chg="mod">
          <ac:chgData name="Leanne Small (Public Health Wales - No. 2 Capital Quarter)" userId="S::leanne.small@wales.nhs.uk::d76cf426-005f-434f-ac47-a5eb582e6007" providerId="AD" clId="Web-{ED246557-7369-491D-B33F-0267CB6DD1F8}" dt="2024-02-26T10:41:10.132" v="20" actId="20577"/>
          <ac:spMkLst>
            <pc:docMk/>
            <pc:sldMk cId="1730380467" sldId="275"/>
            <ac:spMk id="7" creationId="{5C9DFA5A-A328-A03F-7650-244BE7A6724B}"/>
          </ac:spMkLst>
        </pc:spChg>
        <pc:picChg chg="add del">
          <ac:chgData name="Leanne Small (Public Health Wales - No. 2 Capital Quarter)" userId="S::leanne.small@wales.nhs.uk::d76cf426-005f-434f-ac47-a5eb582e6007" providerId="AD" clId="Web-{ED246557-7369-491D-B33F-0267CB6DD1F8}" dt="2024-02-26T10:39:23.066" v="1"/>
          <ac:picMkLst>
            <pc:docMk/>
            <pc:sldMk cId="1730380467" sldId="275"/>
            <ac:picMk id="3" creationId="{F1936B19-A9AD-8431-81D0-397D3D129750}"/>
          </ac:picMkLst>
        </pc:picChg>
      </pc:sldChg>
    </pc:docChg>
  </pc:docChgLst>
  <pc:docChgLst>
    <pc:chgData name="Anthony Priest (Public Health Wales - No. 2 Capital Quarter)" userId="S::anthony.priest2@wales.nhs.uk::46692481-554a-429c-bc03-d4cca9c03c2b" providerId="AD" clId="Web-{5E288FCA-1704-196A-1601-D30049EC9209}"/>
    <pc:docChg chg="addSld delSld modSld sldOrd addMainMaster modMainMaster">
      <pc:chgData name="Anthony Priest (Public Health Wales - No. 2 Capital Quarter)" userId="S::anthony.priest2@wales.nhs.uk::46692481-554a-429c-bc03-d4cca9c03c2b" providerId="AD" clId="Web-{5E288FCA-1704-196A-1601-D30049EC9209}" dt="2024-02-23T14:28:23.488" v="312" actId="20577"/>
      <pc:docMkLst>
        <pc:docMk/>
      </pc:docMkLst>
      <pc:sldChg chg="delSp modSp add del">
        <pc:chgData name="Anthony Priest (Public Health Wales - No. 2 Capital Quarter)" userId="S::anthony.priest2@wales.nhs.uk::46692481-554a-429c-bc03-d4cca9c03c2b" providerId="AD" clId="Web-{5E288FCA-1704-196A-1601-D30049EC9209}" dt="2024-02-20T13:41:41.846" v="262" actId="14100"/>
        <pc:sldMkLst>
          <pc:docMk/>
          <pc:sldMk cId="2926879243" sldId="256"/>
        </pc:sldMkLst>
        <pc:spChg chg="mod">
          <ac:chgData name="Anthony Priest (Public Health Wales - No. 2 Capital Quarter)" userId="S::anthony.priest2@wales.nhs.uk::46692481-554a-429c-bc03-d4cca9c03c2b" providerId="AD" clId="Web-{5E288FCA-1704-196A-1601-D30049EC9209}" dt="2024-02-20T12:55:51.709" v="159" actId="1076"/>
          <ac:spMkLst>
            <pc:docMk/>
            <pc:sldMk cId="2926879243" sldId="256"/>
            <ac:spMk id="3" creationId="{E7190989-7CE0-F0A2-4972-BD05EF994911}"/>
          </ac:spMkLst>
        </pc:spChg>
        <pc:spChg chg="del">
          <ac:chgData name="Anthony Priest (Public Health Wales - No. 2 Capital Quarter)" userId="S::anthony.priest2@wales.nhs.uk::46692481-554a-429c-bc03-d4cca9c03c2b" providerId="AD" clId="Web-{5E288FCA-1704-196A-1601-D30049EC9209}" dt="2024-02-20T12:55:48.381" v="158"/>
          <ac:spMkLst>
            <pc:docMk/>
            <pc:sldMk cId="2926879243" sldId="256"/>
            <ac:spMk id="5" creationId="{942FDE91-2C97-2B5E-D196-0615D5FFB250}"/>
          </ac:spMkLst>
        </pc:spChg>
        <pc:picChg chg="mod">
          <ac:chgData name="Anthony Priest (Public Health Wales - No. 2 Capital Quarter)" userId="S::anthony.priest2@wales.nhs.uk::46692481-554a-429c-bc03-d4cca9c03c2b" providerId="AD" clId="Web-{5E288FCA-1704-196A-1601-D30049EC9209}" dt="2024-02-20T13:41:41.846" v="262" actId="14100"/>
          <ac:picMkLst>
            <pc:docMk/>
            <pc:sldMk cId="2926879243" sldId="256"/>
            <ac:picMk id="10" creationId="{63764530-5846-67EB-C532-99F2ACE6ED81}"/>
          </ac:picMkLst>
        </pc:picChg>
      </pc:sldChg>
      <pc:sldChg chg="del">
        <pc:chgData name="Anthony Priest (Public Health Wales - No. 2 Capital Quarter)" userId="S::anthony.priest2@wales.nhs.uk::46692481-554a-429c-bc03-d4cca9c03c2b" providerId="AD" clId="Web-{5E288FCA-1704-196A-1601-D30049EC9209}" dt="2024-02-20T12:38:45.476" v="83"/>
        <pc:sldMkLst>
          <pc:docMk/>
          <pc:sldMk cId="2296443783" sldId="257"/>
        </pc:sldMkLst>
      </pc:sldChg>
      <pc:sldChg chg="del">
        <pc:chgData name="Anthony Priest (Public Health Wales - No. 2 Capital Quarter)" userId="S::anthony.priest2@wales.nhs.uk::46692481-554a-429c-bc03-d4cca9c03c2b" providerId="AD" clId="Web-{5E288FCA-1704-196A-1601-D30049EC9209}" dt="2024-02-20T12:53:01.654" v="128"/>
        <pc:sldMkLst>
          <pc:docMk/>
          <pc:sldMk cId="1746268006" sldId="259"/>
        </pc:sldMkLst>
      </pc:sldChg>
      <pc:sldChg chg="addSp delSp modSp add mod setBg">
        <pc:chgData name="Anthony Priest (Public Health Wales - No. 2 Capital Quarter)" userId="S::anthony.priest2@wales.nhs.uk::46692481-554a-429c-bc03-d4cca9c03c2b" providerId="AD" clId="Web-{5E288FCA-1704-196A-1601-D30049EC9209}" dt="2024-02-23T14:28:23.488" v="312" actId="20577"/>
        <pc:sldMkLst>
          <pc:docMk/>
          <pc:sldMk cId="2266103601" sldId="259"/>
        </pc:sldMkLst>
        <pc:spChg chg="add del mod">
          <ac:chgData name="Anthony Priest (Public Health Wales - No. 2 Capital Quarter)" userId="S::anthony.priest2@wales.nhs.uk::46692481-554a-429c-bc03-d4cca9c03c2b" providerId="AD" clId="Web-{5E288FCA-1704-196A-1601-D30049EC9209}" dt="2024-02-20T14:50:43.368" v="292"/>
          <ac:spMkLst>
            <pc:docMk/>
            <pc:sldMk cId="2266103601" sldId="259"/>
            <ac:spMk id="2" creationId="{12D0A745-FAFD-8A3F-286C-882603D5045B}"/>
          </ac:spMkLst>
        </pc:spChg>
        <pc:spChg chg="add del mod">
          <ac:chgData name="Anthony Priest (Public Health Wales - No. 2 Capital Quarter)" userId="S::anthony.priest2@wales.nhs.uk::46692481-554a-429c-bc03-d4cca9c03c2b" providerId="AD" clId="Web-{5E288FCA-1704-196A-1601-D30049EC9209}" dt="2024-02-20T12:57:05.446" v="166"/>
          <ac:spMkLst>
            <pc:docMk/>
            <pc:sldMk cId="2266103601" sldId="259"/>
            <ac:spMk id="4" creationId="{15AEF350-1F67-1B61-CF01-7AAC2C24E2AA}"/>
          </ac:spMkLst>
        </pc:spChg>
        <pc:spChg chg="del">
          <ac:chgData name="Anthony Priest (Public Health Wales - No. 2 Capital Quarter)" userId="S::anthony.priest2@wales.nhs.uk::46692481-554a-429c-bc03-d4cca9c03c2b" providerId="AD" clId="Web-{5E288FCA-1704-196A-1601-D30049EC9209}" dt="2024-02-20T13:20:52.697" v="253"/>
          <ac:spMkLst>
            <pc:docMk/>
            <pc:sldMk cId="2266103601" sldId="259"/>
            <ac:spMk id="6" creationId="{8CBC734B-42D0-5B0C-C9EB-AD3C328DA85D}"/>
          </ac:spMkLst>
        </pc:spChg>
        <pc:spChg chg="mod">
          <ac:chgData name="Anthony Priest (Public Health Wales - No. 2 Capital Quarter)" userId="S::anthony.priest2@wales.nhs.uk::46692481-554a-429c-bc03-d4cca9c03c2b" providerId="AD" clId="Web-{5E288FCA-1704-196A-1601-D30049EC9209}" dt="2024-02-20T12:58:59.858" v="186" actId="1076"/>
          <ac:spMkLst>
            <pc:docMk/>
            <pc:sldMk cId="2266103601" sldId="259"/>
            <ac:spMk id="7" creationId="{4A808465-7B53-7190-6CFF-B558C4527577}"/>
          </ac:spMkLst>
        </pc:spChg>
        <pc:spChg chg="add del mod">
          <ac:chgData name="Anthony Priest (Public Health Wales - No. 2 Capital Quarter)" userId="S::anthony.priest2@wales.nhs.uk::46692481-554a-429c-bc03-d4cca9c03c2b" providerId="AD" clId="Web-{5E288FCA-1704-196A-1601-D30049EC9209}" dt="2024-02-20T14:53:21.215" v="307"/>
          <ac:spMkLst>
            <pc:docMk/>
            <pc:sldMk cId="2266103601" sldId="259"/>
            <ac:spMk id="8" creationId="{2EAFC1E1-2226-DD95-5143-5FEC54AB1197}"/>
          </ac:spMkLst>
        </pc:spChg>
        <pc:spChg chg="del">
          <ac:chgData name="Anthony Priest (Public Health Wales - No. 2 Capital Quarter)" userId="S::anthony.priest2@wales.nhs.uk::46692481-554a-429c-bc03-d4cca9c03c2b" providerId="AD" clId="Web-{5E288FCA-1704-196A-1601-D30049EC9209}" dt="2024-02-20T12:57:57.105" v="170"/>
          <ac:spMkLst>
            <pc:docMk/>
            <pc:sldMk cId="2266103601" sldId="259"/>
            <ac:spMk id="9" creationId="{31636770-EC0D-82B4-5DE3-6668DC7C3F4A}"/>
          </ac:spMkLst>
        </pc:spChg>
        <pc:spChg chg="add del mod">
          <ac:chgData name="Anthony Priest (Public Health Wales - No. 2 Capital Quarter)" userId="S::anthony.priest2@wales.nhs.uk::46692481-554a-429c-bc03-d4cca9c03c2b" providerId="AD" clId="Web-{5E288FCA-1704-196A-1601-D30049EC9209}" dt="2024-02-20T12:58:25.075" v="179"/>
          <ac:spMkLst>
            <pc:docMk/>
            <pc:sldMk cId="2266103601" sldId="259"/>
            <ac:spMk id="11" creationId="{216F6699-4465-9262-4F67-2660FDE16E70}"/>
          </ac:spMkLst>
        </pc:spChg>
        <pc:spChg chg="add mod">
          <ac:chgData name="Anthony Priest (Public Health Wales - No. 2 Capital Quarter)" userId="S::anthony.priest2@wales.nhs.uk::46692481-554a-429c-bc03-d4cca9c03c2b" providerId="AD" clId="Web-{5E288FCA-1704-196A-1601-D30049EC9209}" dt="2024-02-23T14:28:23.488" v="312" actId="20577"/>
          <ac:spMkLst>
            <pc:docMk/>
            <pc:sldMk cId="2266103601" sldId="259"/>
            <ac:spMk id="13" creationId="{75EFA0A9-4EA9-1B88-5D86-7EF20E4C3336}"/>
          </ac:spMkLst>
        </pc:spChg>
        <pc:spChg chg="add del mod">
          <ac:chgData name="Anthony Priest (Public Health Wales - No. 2 Capital Quarter)" userId="S::anthony.priest2@wales.nhs.uk::46692481-554a-429c-bc03-d4cca9c03c2b" providerId="AD" clId="Web-{5E288FCA-1704-196A-1601-D30049EC9209}" dt="2024-02-20T13:04:09.199" v="203"/>
          <ac:spMkLst>
            <pc:docMk/>
            <pc:sldMk cId="2266103601" sldId="259"/>
            <ac:spMk id="15" creationId="{E8CAC00D-09FD-F91D-D89E-5A53440D83D2}"/>
          </ac:spMkLst>
        </pc:spChg>
        <pc:spChg chg="add del">
          <ac:chgData name="Anthony Priest (Public Health Wales - No. 2 Capital Quarter)" userId="S::anthony.priest2@wales.nhs.uk::46692481-554a-429c-bc03-d4cca9c03c2b" providerId="AD" clId="Web-{5E288FCA-1704-196A-1601-D30049EC9209}" dt="2024-02-20T13:07:18.223" v="226"/>
          <ac:spMkLst>
            <pc:docMk/>
            <pc:sldMk cId="2266103601" sldId="259"/>
            <ac:spMk id="19" creationId="{F83675EE-8DC5-8298-2350-3CAFEA70A6E3}"/>
          </ac:spMkLst>
        </pc:spChg>
        <pc:spChg chg="add del mod">
          <ac:chgData name="Anthony Priest (Public Health Wales - No. 2 Capital Quarter)" userId="S::anthony.priest2@wales.nhs.uk::46692481-554a-429c-bc03-d4cca9c03c2b" providerId="AD" clId="Web-{5E288FCA-1704-196A-1601-D30049EC9209}" dt="2024-02-20T13:20:03.320" v="251"/>
          <ac:spMkLst>
            <pc:docMk/>
            <pc:sldMk cId="2266103601" sldId="259"/>
            <ac:spMk id="20" creationId="{AB0E3DDA-211E-FFD0-3AAD-3C5E1270E948}"/>
          </ac:spMkLst>
        </pc:spChg>
        <pc:spChg chg="add mod">
          <ac:chgData name="Anthony Priest (Public Health Wales - No. 2 Capital Quarter)" userId="S::anthony.priest2@wales.nhs.uk::46692481-554a-429c-bc03-d4cca9c03c2b" providerId="AD" clId="Web-{5E288FCA-1704-196A-1601-D30049EC9209}" dt="2024-02-20T13:20:52.697" v="253"/>
          <ac:spMkLst>
            <pc:docMk/>
            <pc:sldMk cId="2266103601" sldId="259"/>
            <ac:spMk id="22" creationId="{41DBECC8-C428-4829-7D2B-981AE889B13E}"/>
          </ac:spMkLst>
        </pc:spChg>
        <pc:spChg chg="add del mod">
          <ac:chgData name="Anthony Priest (Public Health Wales - No. 2 Capital Quarter)" userId="S::anthony.priest2@wales.nhs.uk::46692481-554a-429c-bc03-d4cca9c03c2b" providerId="AD" clId="Web-{5E288FCA-1704-196A-1601-D30049EC9209}" dt="2024-02-20T13:42:03.503" v="267"/>
          <ac:spMkLst>
            <pc:docMk/>
            <pc:sldMk cId="2266103601" sldId="259"/>
            <ac:spMk id="26" creationId="{1ACE5F5B-46AF-51F4-70DC-98E10A21FD08}"/>
          </ac:spMkLst>
        </pc:spChg>
        <pc:picChg chg="add del mod">
          <ac:chgData name="Anthony Priest (Public Health Wales - No. 2 Capital Quarter)" userId="S::anthony.priest2@wales.nhs.uk::46692481-554a-429c-bc03-d4cca9c03c2b" providerId="AD" clId="Web-{5E288FCA-1704-196A-1601-D30049EC9209}" dt="2024-02-20T14:49:22.647" v="283"/>
          <ac:picMkLst>
            <pc:docMk/>
            <pc:sldMk cId="2266103601" sldId="259"/>
            <ac:picMk id="4" creationId="{D860173A-78A4-CD5D-EAF3-FC6FFF9461B5}"/>
          </ac:picMkLst>
        </pc:picChg>
        <pc:picChg chg="add del mod ord modCrop">
          <ac:chgData name="Anthony Priest (Public Health Wales - No. 2 Capital Quarter)" userId="S::anthony.priest2@wales.nhs.uk::46692481-554a-429c-bc03-d4cca9c03c2b" providerId="AD" clId="Web-{5E288FCA-1704-196A-1601-D30049EC9209}" dt="2024-02-20T13:03:32.338" v="202"/>
          <ac:picMkLst>
            <pc:docMk/>
            <pc:sldMk cId="2266103601" sldId="259"/>
            <ac:picMk id="5" creationId="{3B2F4A93-0D06-ACCC-D6B7-85DF026EC10E}"/>
          </ac:picMkLst>
        </pc:picChg>
        <pc:picChg chg="add del mod">
          <ac:chgData name="Anthony Priest (Public Health Wales - No. 2 Capital Quarter)" userId="S::anthony.priest2@wales.nhs.uk::46692481-554a-429c-bc03-d4cca9c03c2b" providerId="AD" clId="Web-{5E288FCA-1704-196A-1601-D30049EC9209}" dt="2024-02-20T14:50:45.024" v="293"/>
          <ac:picMkLst>
            <pc:docMk/>
            <pc:sldMk cId="2266103601" sldId="259"/>
            <ac:picMk id="5" creationId="{A612ADD9-7314-C3E8-E7FC-158CEE5459F3}"/>
          </ac:picMkLst>
        </pc:picChg>
        <pc:picChg chg="add del">
          <ac:chgData name="Anthony Priest (Public Health Wales - No. 2 Capital Quarter)" userId="S::anthony.priest2@wales.nhs.uk::46692481-554a-429c-bc03-d4cca9c03c2b" providerId="AD" clId="Web-{5E288FCA-1704-196A-1601-D30049EC9209}" dt="2024-02-20T14:49:58.773" v="287"/>
          <ac:picMkLst>
            <pc:docMk/>
            <pc:sldMk cId="2266103601" sldId="259"/>
            <ac:picMk id="6" creationId="{EDC667A1-9CAF-F3AB-3BEA-DD5977074599}"/>
          </ac:picMkLst>
        </pc:picChg>
        <pc:picChg chg="del">
          <ac:chgData name="Anthony Priest (Public Health Wales - No. 2 Capital Quarter)" userId="S::anthony.priest2@wales.nhs.uk::46692481-554a-429c-bc03-d4cca9c03c2b" providerId="AD" clId="Web-{5E288FCA-1704-196A-1601-D30049EC9209}" dt="2024-02-20T12:56:54.180" v="164"/>
          <ac:picMkLst>
            <pc:docMk/>
            <pc:sldMk cId="2266103601" sldId="259"/>
            <ac:picMk id="8" creationId="{58CEEA90-F654-7CED-C755-C1786D49EC1D}"/>
          </ac:picMkLst>
        </pc:picChg>
        <pc:picChg chg="add del mod modCrop">
          <ac:chgData name="Anthony Priest (Public Health Wales - No. 2 Capital Quarter)" userId="S::anthony.priest2@wales.nhs.uk::46692481-554a-429c-bc03-d4cca9c03c2b" providerId="AD" clId="Web-{5E288FCA-1704-196A-1601-D30049EC9209}" dt="2024-02-20T14:51:19.353" v="296" actId="1076"/>
          <ac:picMkLst>
            <pc:docMk/>
            <pc:sldMk cId="2266103601" sldId="259"/>
            <ac:picMk id="16" creationId="{B969312E-7489-79EE-E595-64A5D03828CC}"/>
          </ac:picMkLst>
        </pc:picChg>
        <pc:picChg chg="add del mod">
          <ac:chgData name="Anthony Priest (Public Health Wales - No. 2 Capital Quarter)" userId="S::anthony.priest2@wales.nhs.uk::46692481-554a-429c-bc03-d4cca9c03c2b" providerId="AD" clId="Web-{5E288FCA-1704-196A-1601-D30049EC9209}" dt="2024-02-20T13:41:13.766" v="260" actId="1076"/>
          <ac:picMkLst>
            <pc:docMk/>
            <pc:sldMk cId="2266103601" sldId="259"/>
            <ac:picMk id="17" creationId="{006EADEF-B949-F3DE-4BB2-DD5DF1CBE1B1}"/>
          </ac:picMkLst>
        </pc:picChg>
        <pc:picChg chg="add del mod">
          <ac:chgData name="Anthony Priest (Public Health Wales - No. 2 Capital Quarter)" userId="S::anthony.priest2@wales.nhs.uk::46692481-554a-429c-bc03-d4cca9c03c2b" providerId="AD" clId="Web-{5E288FCA-1704-196A-1601-D30049EC9209}" dt="2024-02-20T13:07:02.879" v="222"/>
          <ac:picMkLst>
            <pc:docMk/>
            <pc:sldMk cId="2266103601" sldId="259"/>
            <ac:picMk id="18" creationId="{C67F013F-6E3E-E16D-F9DB-A7B6FD96ECCA}"/>
          </ac:picMkLst>
        </pc:picChg>
        <pc:picChg chg="add del mod">
          <ac:chgData name="Anthony Priest (Public Health Wales - No. 2 Capital Quarter)" userId="S::anthony.priest2@wales.nhs.uk::46692481-554a-429c-bc03-d4cca9c03c2b" providerId="AD" clId="Web-{5E288FCA-1704-196A-1601-D30049EC9209}" dt="2024-02-20T13:42:10.925" v="270"/>
          <ac:picMkLst>
            <pc:docMk/>
            <pc:sldMk cId="2266103601" sldId="259"/>
            <ac:picMk id="24" creationId="{5B5E871E-5BDF-5FBD-732C-E0213B67CF9C}"/>
          </ac:picMkLst>
        </pc:picChg>
      </pc:sldChg>
      <pc:sldChg chg="del">
        <pc:chgData name="Anthony Priest (Public Health Wales - No. 2 Capital Quarter)" userId="S::anthony.priest2@wales.nhs.uk::46692481-554a-429c-bc03-d4cca9c03c2b" providerId="AD" clId="Web-{5E288FCA-1704-196A-1601-D30049EC9209}" dt="2024-02-20T12:53:04.514" v="129"/>
        <pc:sldMkLst>
          <pc:docMk/>
          <pc:sldMk cId="3993267568" sldId="262"/>
        </pc:sldMkLst>
      </pc:sldChg>
      <pc:sldChg chg="addSp delSp modSp add del">
        <pc:chgData name="Anthony Priest (Public Health Wales - No. 2 Capital Quarter)" userId="S::anthony.priest2@wales.nhs.uk::46692481-554a-429c-bc03-d4cca9c03c2b" providerId="AD" clId="Web-{5E288FCA-1704-196A-1601-D30049EC9209}" dt="2024-02-20T13:16:26.029" v="248"/>
        <pc:sldMkLst>
          <pc:docMk/>
          <pc:sldMk cId="239555695" sldId="265"/>
        </pc:sldMkLst>
        <pc:picChg chg="add mod">
          <ac:chgData name="Anthony Priest (Public Health Wales - No. 2 Capital Quarter)" userId="S::anthony.priest2@wales.nhs.uk::46692481-554a-429c-bc03-d4cca9c03c2b" providerId="AD" clId="Web-{5E288FCA-1704-196A-1601-D30049EC9209}" dt="2024-02-20T13:14:28.274" v="243" actId="1076"/>
          <ac:picMkLst>
            <pc:docMk/>
            <pc:sldMk cId="239555695" sldId="265"/>
            <ac:picMk id="3" creationId="{751E86CB-A9C5-626D-C6A7-DD3FF11C9CDD}"/>
          </ac:picMkLst>
        </pc:picChg>
        <pc:picChg chg="add del">
          <ac:chgData name="Anthony Priest (Public Health Wales - No. 2 Capital Quarter)" userId="S::anthony.priest2@wales.nhs.uk::46692481-554a-429c-bc03-d4cca9c03c2b" providerId="AD" clId="Web-{5E288FCA-1704-196A-1601-D30049EC9209}" dt="2024-02-20T13:14:46.556" v="245"/>
          <ac:picMkLst>
            <pc:docMk/>
            <pc:sldMk cId="239555695" sldId="265"/>
            <ac:picMk id="8" creationId="{9BE8831C-4B63-C96A-A64A-B6C8BD1A340F}"/>
          </ac:picMkLst>
        </pc:picChg>
        <pc:picChg chg="add del">
          <ac:chgData name="Anthony Priest (Public Health Wales - No. 2 Capital Quarter)" userId="S::anthony.priest2@wales.nhs.uk::46692481-554a-429c-bc03-d4cca9c03c2b" providerId="AD" clId="Web-{5E288FCA-1704-196A-1601-D30049EC9209}" dt="2024-02-20T13:14:52.118" v="247"/>
          <ac:picMkLst>
            <pc:docMk/>
            <pc:sldMk cId="239555695" sldId="265"/>
            <ac:picMk id="10" creationId="{DE8ABC75-F3FF-1FD1-82EB-868E3AC78A54}"/>
          </ac:picMkLst>
        </pc:picChg>
      </pc:sldChg>
      <pc:sldChg chg="modSp ord">
        <pc:chgData name="Anthony Priest (Public Health Wales - No. 2 Capital Quarter)" userId="S::anthony.priest2@wales.nhs.uk::46692481-554a-429c-bc03-d4cca9c03c2b" providerId="AD" clId="Web-{5E288FCA-1704-196A-1601-D30049EC9209}" dt="2024-02-23T14:27:29.924" v="310" actId="20577"/>
        <pc:sldMkLst>
          <pc:docMk/>
          <pc:sldMk cId="3341038472" sldId="272"/>
        </pc:sldMkLst>
        <pc:spChg chg="mod">
          <ac:chgData name="Anthony Priest (Public Health Wales - No. 2 Capital Quarter)" userId="S::anthony.priest2@wales.nhs.uk::46692481-554a-429c-bc03-d4cca9c03c2b" providerId="AD" clId="Web-{5E288FCA-1704-196A-1601-D30049EC9209}" dt="2024-02-23T14:27:29.924" v="310" actId="20577"/>
          <ac:spMkLst>
            <pc:docMk/>
            <pc:sldMk cId="3341038472" sldId="272"/>
            <ac:spMk id="2" creationId="{7F1C6D88-A809-6FC3-749E-258014CD88E0}"/>
          </ac:spMkLst>
        </pc:spChg>
        <pc:spChg chg="mod">
          <ac:chgData name="Anthony Priest (Public Health Wales - No. 2 Capital Quarter)" userId="S::anthony.priest2@wales.nhs.uk::46692481-554a-429c-bc03-d4cca9c03c2b" providerId="AD" clId="Web-{5E288FCA-1704-196A-1601-D30049EC9209}" dt="2024-02-20T13:00:47.206" v="191" actId="20577"/>
          <ac:spMkLst>
            <pc:docMk/>
            <pc:sldMk cId="3341038472" sldId="272"/>
            <ac:spMk id="6" creationId="{1075ECD2-F6F0-2068-A65A-0229DCA72AF1}"/>
          </ac:spMkLst>
        </pc:spChg>
      </pc:sldChg>
      <pc:sldChg chg="addSp delSp modSp add ord replId">
        <pc:chgData name="Anthony Priest (Public Health Wales - No. 2 Capital Quarter)" userId="S::anthony.priest2@wales.nhs.uk::46692481-554a-429c-bc03-d4cca9c03c2b" providerId="AD" clId="Web-{5E288FCA-1704-196A-1601-D30049EC9209}" dt="2024-02-20T13:20:15.601" v="252" actId="1076"/>
        <pc:sldMkLst>
          <pc:docMk/>
          <pc:sldMk cId="4272246223" sldId="273"/>
        </pc:sldMkLst>
        <pc:spChg chg="del mod">
          <ac:chgData name="Anthony Priest (Public Health Wales - No. 2 Capital Quarter)" userId="S::anthony.priest2@wales.nhs.uk::46692481-554a-429c-bc03-d4cca9c03c2b" providerId="AD" clId="Web-{5E288FCA-1704-196A-1601-D30049EC9209}" dt="2024-02-20T11:42:25.895" v="3"/>
          <ac:spMkLst>
            <pc:docMk/>
            <pc:sldMk cId="4272246223" sldId="273"/>
            <ac:spMk id="2" creationId="{7F1C6D88-A809-6FC3-749E-258014CD88E0}"/>
          </ac:spMkLst>
        </pc:spChg>
        <pc:spChg chg="add mod">
          <ac:chgData name="Anthony Priest (Public Health Wales - No. 2 Capital Quarter)" userId="S::anthony.priest2@wales.nhs.uk::46692481-554a-429c-bc03-d4cca9c03c2b" providerId="AD" clId="Web-{5E288FCA-1704-196A-1601-D30049EC9209}" dt="2024-02-20T13:20:15.601" v="252" actId="1076"/>
          <ac:spMkLst>
            <pc:docMk/>
            <pc:sldMk cId="4272246223" sldId="273"/>
            <ac:spMk id="4" creationId="{BE93F423-BEFD-7346-B8C2-9E9106AD3CE8}"/>
          </ac:spMkLst>
        </pc:spChg>
        <pc:spChg chg="del">
          <ac:chgData name="Anthony Priest (Public Health Wales - No. 2 Capital Quarter)" userId="S::anthony.priest2@wales.nhs.uk::46692481-554a-429c-bc03-d4cca9c03c2b" providerId="AD" clId="Web-{5E288FCA-1704-196A-1601-D30049EC9209}" dt="2024-02-20T11:42:28.723" v="4"/>
          <ac:spMkLst>
            <pc:docMk/>
            <pc:sldMk cId="4272246223" sldId="273"/>
            <ac:spMk id="6" creationId="{1075ECD2-F6F0-2068-A65A-0229DCA72AF1}"/>
          </ac:spMkLst>
        </pc:spChg>
        <pc:spChg chg="add mod">
          <ac:chgData name="Anthony Priest (Public Health Wales - No. 2 Capital Quarter)" userId="S::anthony.priest2@wales.nhs.uk::46692481-554a-429c-bc03-d4cca9c03c2b" providerId="AD" clId="Web-{5E288FCA-1704-196A-1601-D30049EC9209}" dt="2024-02-20T12:56:08.850" v="161" actId="1076"/>
          <ac:spMkLst>
            <pc:docMk/>
            <pc:sldMk cId="4272246223" sldId="273"/>
            <ac:spMk id="7" creationId="{5A408310-2CB9-8D3A-9F61-017CEF92312A}"/>
          </ac:spMkLst>
        </pc:spChg>
      </pc:sldChg>
      <pc:sldChg chg="addSp delSp modSp del">
        <pc:chgData name="Anthony Priest (Public Health Wales - No. 2 Capital Quarter)" userId="S::anthony.priest2@wales.nhs.uk::46692481-554a-429c-bc03-d4cca9c03c2b" providerId="AD" clId="Web-{5E288FCA-1704-196A-1601-D30049EC9209}" dt="2024-02-20T12:55:55.365" v="160"/>
        <pc:sldMkLst>
          <pc:docMk/>
          <pc:sldMk cId="2926879243" sldId="274"/>
        </pc:sldMkLst>
        <pc:spChg chg="mod">
          <ac:chgData name="Anthony Priest (Public Health Wales - No. 2 Capital Quarter)" userId="S::anthony.priest2@wales.nhs.uk::46692481-554a-429c-bc03-d4cca9c03c2b" providerId="AD" clId="Web-{5E288FCA-1704-196A-1601-D30049EC9209}" dt="2024-02-20T12:32:58.664" v="32" actId="20577"/>
          <ac:spMkLst>
            <pc:docMk/>
            <pc:sldMk cId="2926879243" sldId="274"/>
            <ac:spMk id="8" creationId="{D06AB5A8-AE53-D96F-DDC9-26440FF68D00}"/>
          </ac:spMkLst>
        </pc:spChg>
        <pc:picChg chg="add del mod">
          <ac:chgData name="Anthony Priest (Public Health Wales - No. 2 Capital Quarter)" userId="S::anthony.priest2@wales.nhs.uk::46692481-554a-429c-bc03-d4cca9c03c2b" providerId="AD" clId="Web-{5E288FCA-1704-196A-1601-D30049EC9209}" dt="2024-02-20T12:39:04.008" v="85"/>
          <ac:picMkLst>
            <pc:docMk/>
            <pc:sldMk cId="2926879243" sldId="274"/>
            <ac:picMk id="2" creationId="{DD850F53-B256-60BC-6CFE-93939C5C69E3}"/>
          </ac:picMkLst>
        </pc:picChg>
        <pc:picChg chg="add del mod ord">
          <ac:chgData name="Anthony Priest (Public Health Wales - No. 2 Capital Quarter)" userId="S::anthony.priest2@wales.nhs.uk::46692481-554a-429c-bc03-d4cca9c03c2b" providerId="AD" clId="Web-{5E288FCA-1704-196A-1601-D30049EC9209}" dt="2024-02-20T12:40:08.058" v="90"/>
          <ac:picMkLst>
            <pc:docMk/>
            <pc:sldMk cId="2926879243" sldId="274"/>
            <ac:picMk id="3" creationId="{09D99D37-BAC5-3BF7-3240-A97A7CD4A792}"/>
          </ac:picMkLst>
        </pc:picChg>
      </pc:sldChg>
      <pc:sldChg chg="addSp delSp modSp new ord">
        <pc:chgData name="Anthony Priest (Public Health Wales - No. 2 Capital Quarter)" userId="S::anthony.priest2@wales.nhs.uk::46692481-554a-429c-bc03-d4cca9c03c2b" providerId="AD" clId="Web-{5E288FCA-1704-196A-1601-D30049EC9209}" dt="2024-02-23T14:27:45.143" v="311" actId="20577"/>
        <pc:sldMkLst>
          <pc:docMk/>
          <pc:sldMk cId="1730380467" sldId="275"/>
        </pc:sldMkLst>
        <pc:spChg chg="del mod">
          <ac:chgData name="Anthony Priest (Public Health Wales - No. 2 Capital Quarter)" userId="S::anthony.priest2@wales.nhs.uk::46692481-554a-429c-bc03-d4cca9c03c2b" providerId="AD" clId="Web-{5E288FCA-1704-196A-1601-D30049EC9209}" dt="2024-02-20T12:36:29.986" v="46"/>
          <ac:spMkLst>
            <pc:docMk/>
            <pc:sldMk cId="1730380467" sldId="275"/>
            <ac:spMk id="3" creationId="{7DEC84D9-D202-8A9A-D18B-C6F0BE3D0391}"/>
          </ac:spMkLst>
        </pc:spChg>
        <pc:spChg chg="del">
          <ac:chgData name="Anthony Priest (Public Health Wales - No. 2 Capital Quarter)" userId="S::anthony.priest2@wales.nhs.uk::46692481-554a-429c-bc03-d4cca9c03c2b" providerId="AD" clId="Web-{5E288FCA-1704-196A-1601-D30049EC9209}" dt="2024-02-20T12:37:21.113" v="71"/>
          <ac:spMkLst>
            <pc:docMk/>
            <pc:sldMk cId="1730380467" sldId="275"/>
            <ac:spMk id="4" creationId="{1E4236F3-B83E-621B-F30B-AD822DFDA0C0}"/>
          </ac:spMkLst>
        </pc:spChg>
        <pc:spChg chg="del">
          <ac:chgData name="Anthony Priest (Public Health Wales - No. 2 Capital Quarter)" userId="S::anthony.priest2@wales.nhs.uk::46692481-554a-429c-bc03-d4cca9c03c2b" providerId="AD" clId="Web-{5E288FCA-1704-196A-1601-D30049EC9209}" dt="2024-02-20T12:37:23.488" v="72"/>
          <ac:spMkLst>
            <pc:docMk/>
            <pc:sldMk cId="1730380467" sldId="275"/>
            <ac:spMk id="5" creationId="{205A0388-9CFE-61F1-94B6-4F7847E90928}"/>
          </ac:spMkLst>
        </pc:spChg>
        <pc:spChg chg="add mod">
          <ac:chgData name="Anthony Priest (Public Health Wales - No. 2 Capital Quarter)" userId="S::anthony.priest2@wales.nhs.uk::46692481-554a-429c-bc03-d4cca9c03c2b" providerId="AD" clId="Web-{5E288FCA-1704-196A-1601-D30049EC9209}" dt="2024-02-23T14:27:45.143" v="311" actId="20577"/>
          <ac:spMkLst>
            <pc:docMk/>
            <pc:sldMk cId="1730380467" sldId="275"/>
            <ac:spMk id="7" creationId="{5C9DFA5A-A328-A03F-7650-244BE7A6724B}"/>
          </ac:spMkLst>
        </pc:spChg>
        <pc:spChg chg="add del mod">
          <ac:chgData name="Anthony Priest (Public Health Wales - No. 2 Capital Quarter)" userId="S::anthony.priest2@wales.nhs.uk::46692481-554a-429c-bc03-d4cca9c03c2b" providerId="AD" clId="Web-{5E288FCA-1704-196A-1601-D30049EC9209}" dt="2024-02-20T12:37:08.144" v="67"/>
          <ac:spMkLst>
            <pc:docMk/>
            <pc:sldMk cId="1730380467" sldId="275"/>
            <ac:spMk id="9" creationId="{DF705799-2753-3656-0397-BFDB7A1D1BBF}"/>
          </ac:spMkLst>
        </pc:spChg>
        <pc:spChg chg="add mod">
          <ac:chgData name="Anthony Priest (Public Health Wales - No. 2 Capital Quarter)" userId="S::anthony.priest2@wales.nhs.uk::46692481-554a-429c-bc03-d4cca9c03c2b" providerId="AD" clId="Web-{5E288FCA-1704-196A-1601-D30049EC9209}" dt="2024-02-20T13:00:28.159" v="188" actId="20577"/>
          <ac:spMkLst>
            <pc:docMk/>
            <pc:sldMk cId="1730380467" sldId="275"/>
            <ac:spMk id="11" creationId="{01355350-A99F-E434-98C5-DDD2D0AEF6D5}"/>
          </ac:spMkLst>
        </pc:spChg>
      </pc:sldChg>
      <pc:sldChg chg="new del">
        <pc:chgData name="Anthony Priest (Public Health Wales - No. 2 Capital Quarter)" userId="S::anthony.priest2@wales.nhs.uk::46692481-554a-429c-bc03-d4cca9c03c2b" providerId="AD" clId="Web-{5E288FCA-1704-196A-1601-D30049EC9209}" dt="2024-02-20T14:24:10.833" v="273"/>
        <pc:sldMkLst>
          <pc:docMk/>
          <pc:sldMk cId="1393061018" sldId="276"/>
        </pc:sldMkLst>
      </pc:sldChg>
      <pc:sldChg chg="addSp delSp modSp add del replId">
        <pc:chgData name="Anthony Priest (Public Health Wales - No. 2 Capital Quarter)" userId="S::anthony.priest2@wales.nhs.uk::46692481-554a-429c-bc03-d4cca9c03c2b" providerId="AD" clId="Web-{5E288FCA-1704-196A-1601-D30049EC9209}" dt="2024-02-20T12:59:08.827" v="187"/>
        <pc:sldMkLst>
          <pc:docMk/>
          <pc:sldMk cId="1414537470" sldId="276"/>
        </pc:sldMkLst>
        <pc:spChg chg="mod">
          <ac:chgData name="Anthony Priest (Public Health Wales - No. 2 Capital Quarter)" userId="S::anthony.priest2@wales.nhs.uk::46692481-554a-429c-bc03-d4cca9c03c2b" providerId="AD" clId="Web-{5E288FCA-1704-196A-1601-D30049EC9209}" dt="2024-02-20T12:42:44.502" v="109" actId="20577"/>
          <ac:spMkLst>
            <pc:docMk/>
            <pc:sldMk cId="1414537470" sldId="276"/>
            <ac:spMk id="7" creationId="{5C9DFA5A-A328-A03F-7650-244BE7A6724B}"/>
          </ac:spMkLst>
        </pc:spChg>
        <pc:spChg chg="mod">
          <ac:chgData name="Anthony Priest (Public Health Wales - No. 2 Capital Quarter)" userId="S::anthony.priest2@wales.nhs.uk::46692481-554a-429c-bc03-d4cca9c03c2b" providerId="AD" clId="Web-{5E288FCA-1704-196A-1601-D30049EC9209}" dt="2024-02-20T12:40:53.763" v="98" actId="20577"/>
          <ac:spMkLst>
            <pc:docMk/>
            <pc:sldMk cId="1414537470" sldId="276"/>
            <ac:spMk id="11" creationId="{01355350-A99F-E434-98C5-DDD2D0AEF6D5}"/>
          </ac:spMkLst>
        </pc:spChg>
        <pc:picChg chg="add del mod modCrop">
          <ac:chgData name="Anthony Priest (Public Health Wales - No. 2 Capital Quarter)" userId="S::anthony.priest2@wales.nhs.uk::46692481-554a-429c-bc03-d4cca9c03c2b" providerId="AD" clId="Web-{5E288FCA-1704-196A-1601-D30049EC9209}" dt="2024-02-20T12:57:01.915" v="165"/>
          <ac:picMkLst>
            <pc:docMk/>
            <pc:sldMk cId="1414537470" sldId="276"/>
            <ac:picMk id="3" creationId="{F60A138D-5198-4AFA-D32F-1022782D15A4}"/>
          </ac:picMkLst>
        </pc:picChg>
      </pc:sldChg>
      <pc:sldChg chg="new">
        <pc:chgData name="Anthony Priest (Public Health Wales - No. 2 Capital Quarter)" userId="S::anthony.priest2@wales.nhs.uk::46692481-554a-429c-bc03-d4cca9c03c2b" providerId="AD" clId="Web-{5E288FCA-1704-196A-1601-D30049EC9209}" dt="2024-02-23T09:31:21.090" v="309"/>
        <pc:sldMkLst>
          <pc:docMk/>
          <pc:sldMk cId="1831596517" sldId="276"/>
        </pc:sldMkLst>
      </pc:sldChg>
      <pc:sldChg chg="new del">
        <pc:chgData name="Anthony Priest (Public Health Wales - No. 2 Capital Quarter)" userId="S::anthony.priest2@wales.nhs.uk::46692481-554a-429c-bc03-d4cca9c03c2b" providerId="AD" clId="Web-{5E288FCA-1704-196A-1601-D30049EC9209}" dt="2024-02-23T09:31:03.917" v="308"/>
        <pc:sldMkLst>
          <pc:docMk/>
          <pc:sldMk cId="995074373" sldId="277"/>
        </pc:sldMkLst>
      </pc:sldChg>
      <pc:sldChg chg="add del">
        <pc:chgData name="Anthony Priest (Public Health Wales - No. 2 Capital Quarter)" userId="S::anthony.priest2@wales.nhs.uk::46692481-554a-429c-bc03-d4cca9c03c2b" providerId="AD" clId="Web-{5E288FCA-1704-196A-1601-D30049EC9209}" dt="2024-02-20T12:42:03.938" v="100"/>
        <pc:sldMkLst>
          <pc:docMk/>
          <pc:sldMk cId="1368215784" sldId="277"/>
        </pc:sldMkLst>
      </pc:sldChg>
      <pc:sldMasterChg chg="add addSldLayout">
        <pc:chgData name="Anthony Priest (Public Health Wales - No. 2 Capital Quarter)" userId="S::anthony.priest2@wales.nhs.uk::46692481-554a-429c-bc03-d4cca9c03c2b" providerId="AD" clId="Web-{5E288FCA-1704-196A-1601-D30049EC9209}" dt="2024-02-20T12:55:07.644" v="143"/>
        <pc:sldMasterMkLst>
          <pc:docMk/>
          <pc:sldMasterMk cId="1613755529" sldId="2147483681"/>
        </pc:sldMasterMkLst>
        <pc:sldLayoutChg chg="add">
          <pc:chgData name="Anthony Priest (Public Health Wales - No. 2 Capital Quarter)" userId="S::anthony.priest2@wales.nhs.uk::46692481-554a-429c-bc03-d4cca9c03c2b" providerId="AD" clId="Web-{5E288FCA-1704-196A-1601-D30049EC9209}" dt="2024-02-20T12:55:07.644" v="143"/>
          <pc:sldLayoutMkLst>
            <pc:docMk/>
            <pc:sldMasterMk cId="1613755529" sldId="2147483681"/>
            <pc:sldLayoutMk cId="3121995243" sldId="2147483650"/>
          </pc:sldLayoutMkLst>
        </pc:sldLayoutChg>
        <pc:sldLayoutChg chg="add">
          <pc:chgData name="Anthony Priest (Public Health Wales - No. 2 Capital Quarter)" userId="S::anthony.priest2@wales.nhs.uk::46692481-554a-429c-bc03-d4cca9c03c2b" providerId="AD" clId="Web-{5E288FCA-1704-196A-1601-D30049EC9209}" dt="2024-02-20T12:55:07.644" v="143"/>
          <pc:sldLayoutMkLst>
            <pc:docMk/>
            <pc:sldMasterMk cId="1613755529" sldId="2147483681"/>
            <pc:sldLayoutMk cId="2649138746" sldId="2147483655"/>
          </pc:sldLayoutMkLst>
        </pc:sldLayoutChg>
        <pc:sldLayoutChg chg="add">
          <pc:chgData name="Anthony Priest (Public Health Wales - No. 2 Capital Quarter)" userId="S::anthony.priest2@wales.nhs.uk::46692481-554a-429c-bc03-d4cca9c03c2b" providerId="AD" clId="Web-{5E288FCA-1704-196A-1601-D30049EC9209}" dt="2024-02-20T12:55:07.644" v="143"/>
          <pc:sldLayoutMkLst>
            <pc:docMk/>
            <pc:sldMasterMk cId="1613755529" sldId="2147483681"/>
            <pc:sldLayoutMk cId="3929603772" sldId="2147483660"/>
          </pc:sldLayoutMkLst>
        </pc:sldLayoutChg>
        <pc:sldLayoutChg chg="add">
          <pc:chgData name="Anthony Priest (Public Health Wales - No. 2 Capital Quarter)" userId="S::anthony.priest2@wales.nhs.uk::46692481-554a-429c-bc03-d4cca9c03c2b" providerId="AD" clId="Web-{5E288FCA-1704-196A-1601-D30049EC9209}" dt="2024-02-20T12:55:07.644" v="143"/>
          <pc:sldLayoutMkLst>
            <pc:docMk/>
            <pc:sldMasterMk cId="1613755529" sldId="2147483681"/>
            <pc:sldLayoutMk cId="649238202" sldId="2147483665"/>
          </pc:sldLayoutMkLst>
        </pc:sldLayoutChg>
        <pc:sldLayoutChg chg="add">
          <pc:chgData name="Anthony Priest (Public Health Wales - No. 2 Capital Quarter)" userId="S::anthony.priest2@wales.nhs.uk::46692481-554a-429c-bc03-d4cca9c03c2b" providerId="AD" clId="Web-{5E288FCA-1704-196A-1601-D30049EC9209}" dt="2024-02-20T12:55:07.644" v="143"/>
          <pc:sldLayoutMkLst>
            <pc:docMk/>
            <pc:sldMasterMk cId="1613755529" sldId="2147483681"/>
            <pc:sldLayoutMk cId="1322468972" sldId="2147483670"/>
          </pc:sldLayoutMkLst>
        </pc:sldLayoutChg>
        <pc:sldLayoutChg chg="add">
          <pc:chgData name="Anthony Priest (Public Health Wales - No. 2 Capital Quarter)" userId="S::anthony.priest2@wales.nhs.uk::46692481-554a-429c-bc03-d4cca9c03c2b" providerId="AD" clId="Web-{5E288FCA-1704-196A-1601-D30049EC9209}" dt="2024-02-20T12:55:07.644" v="143"/>
          <pc:sldLayoutMkLst>
            <pc:docMk/>
            <pc:sldMasterMk cId="1613755529" sldId="2147483681"/>
            <pc:sldLayoutMk cId="785406140" sldId="2147483693"/>
          </pc:sldLayoutMkLst>
        </pc:sldLayoutChg>
        <pc:sldLayoutChg chg="add">
          <pc:chgData name="Anthony Priest (Public Health Wales - No. 2 Capital Quarter)" userId="S::anthony.priest2@wales.nhs.uk::46692481-554a-429c-bc03-d4cca9c03c2b" providerId="AD" clId="Web-{5E288FCA-1704-196A-1601-D30049EC9209}" dt="2024-02-20T12:55:07.644" v="143"/>
          <pc:sldLayoutMkLst>
            <pc:docMk/>
            <pc:sldMasterMk cId="1613755529" sldId="2147483681"/>
            <pc:sldLayoutMk cId="3046480714" sldId="2147483694"/>
          </pc:sldLayoutMkLst>
        </pc:sldLayoutChg>
        <pc:sldLayoutChg chg="add">
          <pc:chgData name="Anthony Priest (Public Health Wales - No. 2 Capital Quarter)" userId="S::anthony.priest2@wales.nhs.uk::46692481-554a-429c-bc03-d4cca9c03c2b" providerId="AD" clId="Web-{5E288FCA-1704-196A-1601-D30049EC9209}" dt="2024-02-20T12:55:07.644" v="143"/>
          <pc:sldLayoutMkLst>
            <pc:docMk/>
            <pc:sldMasterMk cId="1613755529" sldId="2147483681"/>
            <pc:sldLayoutMk cId="3463542287" sldId="2147483698"/>
          </pc:sldLayoutMkLst>
        </pc:sldLayoutChg>
        <pc:sldLayoutChg chg="add">
          <pc:chgData name="Anthony Priest (Public Health Wales - No. 2 Capital Quarter)" userId="S::anthony.priest2@wales.nhs.uk::46692481-554a-429c-bc03-d4cca9c03c2b" providerId="AD" clId="Web-{5E288FCA-1704-196A-1601-D30049EC9209}" dt="2024-02-20T12:55:07.644" v="143"/>
          <pc:sldLayoutMkLst>
            <pc:docMk/>
            <pc:sldMasterMk cId="1613755529" sldId="2147483681"/>
            <pc:sldLayoutMk cId="3031432917" sldId="2147483702"/>
          </pc:sldLayoutMkLst>
        </pc:sldLayoutChg>
        <pc:sldLayoutChg chg="add">
          <pc:chgData name="Anthony Priest (Public Health Wales - No. 2 Capital Quarter)" userId="S::anthony.priest2@wales.nhs.uk::46692481-554a-429c-bc03-d4cca9c03c2b" providerId="AD" clId="Web-{5E288FCA-1704-196A-1601-D30049EC9209}" dt="2024-02-20T12:55:07.644" v="143"/>
          <pc:sldLayoutMkLst>
            <pc:docMk/>
            <pc:sldMasterMk cId="1613755529" sldId="2147483681"/>
            <pc:sldLayoutMk cId="1974374809" sldId="2147483703"/>
          </pc:sldLayoutMkLst>
        </pc:sldLayoutChg>
      </pc:sldMasterChg>
      <pc:sldMasterChg chg="replId addSldLayout delSldLayout modSldLayout">
        <pc:chgData name="Anthony Priest (Public Health Wales - No. 2 Capital Quarter)" userId="S::anthony.priest2@wales.nhs.uk::46692481-554a-429c-bc03-d4cca9c03c2b" providerId="AD" clId="Web-{5E288FCA-1704-196A-1601-D30049EC9209}" dt="2024-02-20T12:55:07.644" v="143"/>
        <pc:sldMasterMkLst>
          <pc:docMk/>
          <pc:sldMasterMk cId="2460954070" sldId="2147483704"/>
        </pc:sldMasterMkLst>
        <pc:sldLayoutChg chg="add">
          <pc:chgData name="Anthony Priest (Public Health Wales - No. 2 Capital Quarter)" userId="S::anthony.priest2@wales.nhs.uk::46692481-554a-429c-bc03-d4cca9c03c2b" providerId="AD" clId="Web-{5E288FCA-1704-196A-1601-D30049EC9209}" dt="2024-02-20T12:32:22.084" v="28"/>
          <pc:sldLayoutMkLst>
            <pc:docMk/>
            <pc:sldMasterMk cId="2460954070" sldId="2147483704"/>
            <pc:sldLayoutMk cId="692443142" sldId="2147483674"/>
          </pc:sldLayoutMkLst>
        </pc:sldLayoutChg>
        <pc:sldLayoutChg chg="add del">
          <pc:chgData name="Anthony Priest (Public Health Wales - No. 2 Capital Quarter)" userId="S::anthony.priest2@wales.nhs.uk::46692481-554a-429c-bc03-d4cca9c03c2b" providerId="AD" clId="Web-{5E288FCA-1704-196A-1601-D30049EC9209}" dt="2024-02-20T12:32:19.256" v="27"/>
          <pc:sldLayoutMkLst>
            <pc:docMk/>
            <pc:sldMasterMk cId="2460954070" sldId="2147483704"/>
            <pc:sldLayoutMk cId="927817253" sldId="2147483674"/>
          </pc:sldLayoutMkLst>
        </pc:sldLayoutChg>
        <pc:sldLayoutChg chg="add">
          <pc:chgData name="Anthony Priest (Public Health Wales - No. 2 Capital Quarter)" userId="S::anthony.priest2@wales.nhs.uk::46692481-554a-429c-bc03-d4cca9c03c2b" providerId="AD" clId="Web-{5E288FCA-1704-196A-1601-D30049EC9209}" dt="2024-02-20T12:41:09.654" v="99"/>
          <pc:sldLayoutMkLst>
            <pc:docMk/>
            <pc:sldMasterMk cId="2460954070" sldId="2147483704"/>
            <pc:sldLayoutMk cId="940419790" sldId="2147483675"/>
          </pc:sldLayoutMkLst>
        </pc:sldLayoutChg>
        <pc:sldLayoutChg chg="replId">
          <pc:chgData name="Anthony Priest (Public Health Wales - No. 2 Capital Quarter)" userId="S::anthony.priest2@wales.nhs.uk::46692481-554a-429c-bc03-d4cca9c03c2b" providerId="AD" clId="Web-{5E288FCA-1704-196A-1601-D30049EC9209}" dt="2024-02-20T12:55:07.644" v="143"/>
          <pc:sldLayoutMkLst>
            <pc:docMk/>
            <pc:sldMasterMk cId="2460954070" sldId="2147483704"/>
            <pc:sldLayoutMk cId="2202905451" sldId="2147483705"/>
          </pc:sldLayoutMkLst>
        </pc:sldLayoutChg>
        <pc:sldLayoutChg chg="replId">
          <pc:chgData name="Anthony Priest (Public Health Wales - No. 2 Capital Quarter)" userId="S::anthony.priest2@wales.nhs.uk::46692481-554a-429c-bc03-d4cca9c03c2b" providerId="AD" clId="Web-{5E288FCA-1704-196A-1601-D30049EC9209}" dt="2024-02-20T12:55:07.644" v="143"/>
          <pc:sldLayoutMkLst>
            <pc:docMk/>
            <pc:sldMasterMk cId="2460954070" sldId="2147483704"/>
            <pc:sldLayoutMk cId="3733172339" sldId="2147483706"/>
          </pc:sldLayoutMkLst>
        </pc:sldLayoutChg>
      </pc:sldMasterChg>
    </pc:docChg>
  </pc:docChgLst>
  <pc:docChgLst>
    <pc:chgData name="Alexa Gainsbury (Public Health Wales - No. 2 Capital Quarter)" userId="S::alexa.gainsbury@wales.nhs.uk::c5186529-ff50-472f-a883-baa2f4f2271c" providerId="AD" clId="Web-{F9D9C900-436F-C85A-4DAA-1BFC5BB94DD9}"/>
    <pc:docChg chg="modSld">
      <pc:chgData name="Alexa Gainsbury (Public Health Wales - No. 2 Capital Quarter)" userId="S::alexa.gainsbury@wales.nhs.uk::c5186529-ff50-472f-a883-baa2f4f2271c" providerId="AD" clId="Web-{F9D9C900-436F-C85A-4DAA-1BFC5BB94DD9}" dt="2024-02-27T17:55:08.635" v="26" actId="20577"/>
      <pc:docMkLst>
        <pc:docMk/>
      </pc:docMkLst>
      <pc:sldChg chg="modSp">
        <pc:chgData name="Alexa Gainsbury (Public Health Wales - No. 2 Capital Quarter)" userId="S::alexa.gainsbury@wales.nhs.uk::c5186529-ff50-472f-a883-baa2f4f2271c" providerId="AD" clId="Web-{F9D9C900-436F-C85A-4DAA-1BFC5BB94DD9}" dt="2024-02-27T17:55:08.635" v="26" actId="20577"/>
        <pc:sldMkLst>
          <pc:docMk/>
          <pc:sldMk cId="4272246223" sldId="273"/>
        </pc:sldMkLst>
        <pc:spChg chg="mod">
          <ac:chgData name="Alexa Gainsbury (Public Health Wales - No. 2 Capital Quarter)" userId="S::alexa.gainsbury@wales.nhs.uk::c5186529-ff50-472f-a883-baa2f4f2271c" providerId="AD" clId="Web-{F9D9C900-436F-C85A-4DAA-1BFC5BB94DD9}" dt="2024-02-27T17:55:08.635" v="26" actId="20577"/>
          <ac:spMkLst>
            <pc:docMk/>
            <pc:sldMk cId="4272246223" sldId="273"/>
            <ac:spMk id="7" creationId="{5A408310-2CB9-8D3A-9F61-017CEF92312A}"/>
          </ac:spMkLst>
        </pc:spChg>
      </pc:sldChg>
      <pc:sldChg chg="modSp">
        <pc:chgData name="Alexa Gainsbury (Public Health Wales - No. 2 Capital Quarter)" userId="S::alexa.gainsbury@wales.nhs.uk::c5186529-ff50-472f-a883-baa2f4f2271c" providerId="AD" clId="Web-{F9D9C900-436F-C85A-4DAA-1BFC5BB94DD9}" dt="2024-02-27T17:53:38.551" v="9" actId="20577"/>
        <pc:sldMkLst>
          <pc:docMk/>
          <pc:sldMk cId="1730380467" sldId="275"/>
        </pc:sldMkLst>
        <pc:spChg chg="mod">
          <ac:chgData name="Alexa Gainsbury (Public Health Wales - No. 2 Capital Quarter)" userId="S::alexa.gainsbury@wales.nhs.uk::c5186529-ff50-472f-a883-baa2f4f2271c" providerId="AD" clId="Web-{F9D9C900-436F-C85A-4DAA-1BFC5BB94DD9}" dt="2024-02-27T17:53:38.551" v="9" actId="20577"/>
          <ac:spMkLst>
            <pc:docMk/>
            <pc:sldMk cId="1730380467" sldId="275"/>
            <ac:spMk id="7" creationId="{5C9DFA5A-A328-A03F-7650-244BE7A6724B}"/>
          </ac:spMkLst>
        </pc:spChg>
      </pc:sldChg>
    </pc:docChg>
  </pc:docChgLst>
  <pc:docChgLst>
    <pc:chgData name="Leanne Small (Public Health Wales - No. 2 Capital Quarter)" userId="S::leanne.small@wales.nhs.uk::d76cf426-005f-434f-ac47-a5eb582e6007" providerId="AD" clId="Web-{8735EC84-C83A-4BAC-B684-746C7F95D0EC}"/>
    <pc:docChg chg="delSld modSld sldOrd">
      <pc:chgData name="Leanne Small (Public Health Wales - No. 2 Capital Quarter)" userId="S::leanne.small@wales.nhs.uk::d76cf426-005f-434f-ac47-a5eb582e6007" providerId="AD" clId="Web-{8735EC84-C83A-4BAC-B684-746C7F95D0EC}" dt="2024-02-20T11:39:14.181" v="174"/>
      <pc:docMkLst>
        <pc:docMk/>
      </pc:docMkLst>
      <pc:sldChg chg="modSp">
        <pc:chgData name="Leanne Small (Public Health Wales - No. 2 Capital Quarter)" userId="S::leanne.small@wales.nhs.uk::d76cf426-005f-434f-ac47-a5eb582e6007" providerId="AD" clId="Web-{8735EC84-C83A-4BAC-B684-746C7F95D0EC}" dt="2024-02-20T11:33:43.515" v="81" actId="20577"/>
        <pc:sldMkLst>
          <pc:docMk/>
          <pc:sldMk cId="2296443783" sldId="257"/>
        </pc:sldMkLst>
        <pc:spChg chg="mod">
          <ac:chgData name="Leanne Small (Public Health Wales - No. 2 Capital Quarter)" userId="S::leanne.small@wales.nhs.uk::d76cf426-005f-434f-ac47-a5eb582e6007" providerId="AD" clId="Web-{8735EC84-C83A-4BAC-B684-746C7F95D0EC}" dt="2024-02-20T11:33:43.515" v="81" actId="20577"/>
          <ac:spMkLst>
            <pc:docMk/>
            <pc:sldMk cId="2296443783" sldId="257"/>
            <ac:spMk id="3" creationId="{633C3B22-B7FA-A4F2-6B55-6ED4B788F2A2}"/>
          </ac:spMkLst>
        </pc:spChg>
      </pc:sldChg>
      <pc:sldChg chg="modSp">
        <pc:chgData name="Leanne Small (Public Health Wales - No. 2 Capital Quarter)" userId="S::leanne.small@wales.nhs.uk::d76cf426-005f-434f-ac47-a5eb582e6007" providerId="AD" clId="Web-{8735EC84-C83A-4BAC-B684-746C7F95D0EC}" dt="2024-02-20T11:34:02.484" v="83" actId="20577"/>
        <pc:sldMkLst>
          <pc:docMk/>
          <pc:sldMk cId="1746268006" sldId="259"/>
        </pc:sldMkLst>
        <pc:spChg chg="mod">
          <ac:chgData name="Leanne Small (Public Health Wales - No. 2 Capital Quarter)" userId="S::leanne.small@wales.nhs.uk::d76cf426-005f-434f-ac47-a5eb582e6007" providerId="AD" clId="Web-{8735EC84-C83A-4BAC-B684-746C7F95D0EC}" dt="2024-02-20T11:34:02.484" v="83" actId="20577"/>
          <ac:spMkLst>
            <pc:docMk/>
            <pc:sldMk cId="1746268006" sldId="259"/>
            <ac:spMk id="6" creationId="{22656A02-A2A9-BD35-3CF3-B81783B139ED}"/>
          </ac:spMkLst>
        </pc:spChg>
      </pc:sldChg>
      <pc:sldChg chg="modSp del">
        <pc:chgData name="Leanne Small (Public Health Wales - No. 2 Capital Quarter)" userId="S::leanne.small@wales.nhs.uk::d76cf426-005f-434f-ac47-a5eb582e6007" providerId="AD" clId="Web-{8735EC84-C83A-4BAC-B684-746C7F95D0EC}" dt="2024-02-20T11:39:14.181" v="174"/>
        <pc:sldMkLst>
          <pc:docMk/>
          <pc:sldMk cId="4267106731" sldId="260"/>
        </pc:sldMkLst>
        <pc:spChg chg="mod">
          <ac:chgData name="Leanne Small (Public Health Wales - No. 2 Capital Quarter)" userId="S::leanne.small@wales.nhs.uk::d76cf426-005f-434f-ac47-a5eb582e6007" providerId="AD" clId="Web-{8735EC84-C83A-4BAC-B684-746C7F95D0EC}" dt="2024-02-20T11:36:51.161" v="128" actId="20577"/>
          <ac:spMkLst>
            <pc:docMk/>
            <pc:sldMk cId="4267106731" sldId="260"/>
            <ac:spMk id="6" creationId="{22656A02-A2A9-BD35-3CF3-B81783B139ED}"/>
          </ac:spMkLst>
        </pc:spChg>
      </pc:sldChg>
      <pc:sldChg chg="modSp del">
        <pc:chgData name="Leanne Small (Public Health Wales - No. 2 Capital Quarter)" userId="S::leanne.small@wales.nhs.uk::d76cf426-005f-434f-ac47-a5eb582e6007" providerId="AD" clId="Web-{8735EC84-C83A-4BAC-B684-746C7F95D0EC}" dt="2024-02-20T11:30:54.542" v="30"/>
        <pc:sldMkLst>
          <pc:docMk/>
          <pc:sldMk cId="2401052529" sldId="261"/>
        </pc:sldMkLst>
        <pc:spChg chg="mod">
          <ac:chgData name="Leanne Small (Public Health Wales - No. 2 Capital Quarter)" userId="S::leanne.small@wales.nhs.uk::d76cf426-005f-434f-ac47-a5eb582e6007" providerId="AD" clId="Web-{8735EC84-C83A-4BAC-B684-746C7F95D0EC}" dt="2024-02-20T11:30:49.588" v="20" actId="20577"/>
          <ac:spMkLst>
            <pc:docMk/>
            <pc:sldMk cId="2401052529" sldId="261"/>
            <ac:spMk id="3" creationId="{D5411EBD-0A46-C506-9E6E-7B9C61402FFA}"/>
          </ac:spMkLst>
        </pc:spChg>
      </pc:sldChg>
      <pc:sldChg chg="addSp delSp modSp ord">
        <pc:chgData name="Leanne Small (Public Health Wales - No. 2 Capital Quarter)" userId="S::leanne.small@wales.nhs.uk::d76cf426-005f-434f-ac47-a5eb582e6007" providerId="AD" clId="Web-{8735EC84-C83A-4BAC-B684-746C7F95D0EC}" dt="2024-02-20T11:38:56.946" v="173" actId="1076"/>
        <pc:sldMkLst>
          <pc:docMk/>
          <pc:sldMk cId="3993267568" sldId="262"/>
        </pc:sldMkLst>
        <pc:spChg chg="del mod">
          <ac:chgData name="Leanne Small (Public Health Wales - No. 2 Capital Quarter)" userId="S::leanne.small@wales.nhs.uk::d76cf426-005f-434f-ac47-a5eb582e6007" providerId="AD" clId="Web-{8735EC84-C83A-4BAC-B684-746C7F95D0EC}" dt="2024-02-20T11:38:26.508" v="159"/>
          <ac:spMkLst>
            <pc:docMk/>
            <pc:sldMk cId="3993267568" sldId="262"/>
            <ac:spMk id="2" creationId="{698C1525-104F-074B-3CCA-E40E52947881}"/>
          </ac:spMkLst>
        </pc:spChg>
        <pc:spChg chg="add del">
          <ac:chgData name="Leanne Small (Public Health Wales - No. 2 Capital Quarter)" userId="S::leanne.small@wales.nhs.uk::d76cf426-005f-434f-ac47-a5eb582e6007" providerId="AD" clId="Web-{8735EC84-C83A-4BAC-B684-746C7F95D0EC}" dt="2024-02-20T11:38:17.898" v="157"/>
          <ac:spMkLst>
            <pc:docMk/>
            <pc:sldMk cId="3993267568" sldId="262"/>
            <ac:spMk id="4" creationId="{533164B2-49B2-BD1F-3A1A-BDDE485EC782}"/>
          </ac:spMkLst>
        </pc:spChg>
        <pc:spChg chg="mod">
          <ac:chgData name="Leanne Small (Public Health Wales - No. 2 Capital Quarter)" userId="S::leanne.small@wales.nhs.uk::d76cf426-005f-434f-ac47-a5eb582e6007" providerId="AD" clId="Web-{8735EC84-C83A-4BAC-B684-746C7F95D0EC}" dt="2024-02-20T11:38:56.946" v="173" actId="1076"/>
          <ac:spMkLst>
            <pc:docMk/>
            <pc:sldMk cId="3993267568" sldId="262"/>
            <ac:spMk id="6" creationId="{DD739E01-8112-C96C-C210-8F02AF37CB9B}"/>
          </ac:spMkLst>
        </pc:spChg>
        <pc:spChg chg="add mod">
          <ac:chgData name="Leanne Small (Public Health Wales - No. 2 Capital Quarter)" userId="S::leanne.small@wales.nhs.uk::d76cf426-005f-434f-ac47-a5eb582e6007" providerId="AD" clId="Web-{8735EC84-C83A-4BAC-B684-746C7F95D0EC}" dt="2024-02-20T11:38:52.586" v="172" actId="20577"/>
          <ac:spMkLst>
            <pc:docMk/>
            <pc:sldMk cId="3993267568" sldId="262"/>
            <ac:spMk id="7" creationId="{F5E31894-5186-4CCA-674F-4B7333D5583B}"/>
          </ac:spMkLst>
        </pc:spChg>
      </pc:sldChg>
      <pc:sldChg chg="modSp">
        <pc:chgData name="Leanne Small (Public Health Wales - No. 2 Capital Quarter)" userId="S::leanne.small@wales.nhs.uk::d76cf426-005f-434f-ac47-a5eb582e6007" providerId="AD" clId="Web-{8735EC84-C83A-4BAC-B684-746C7F95D0EC}" dt="2024-02-20T11:38:10.023" v="154" actId="20577"/>
        <pc:sldMkLst>
          <pc:docMk/>
          <pc:sldMk cId="3341038472" sldId="272"/>
        </pc:sldMkLst>
        <pc:spChg chg="mod">
          <ac:chgData name="Leanne Small (Public Health Wales - No. 2 Capital Quarter)" userId="S::leanne.small@wales.nhs.uk::d76cf426-005f-434f-ac47-a5eb582e6007" providerId="AD" clId="Web-{8735EC84-C83A-4BAC-B684-746C7F95D0EC}" dt="2024-02-20T11:38:10.023" v="154" actId="20577"/>
          <ac:spMkLst>
            <pc:docMk/>
            <pc:sldMk cId="3341038472" sldId="272"/>
            <ac:spMk id="2" creationId="{7F1C6D88-A809-6FC3-749E-258014CD88E0}"/>
          </ac:spMkLst>
        </pc:spChg>
        <pc:spChg chg="mod">
          <ac:chgData name="Leanne Small (Public Health Wales - No. 2 Capital Quarter)" userId="S::leanne.small@wales.nhs.uk::d76cf426-005f-434f-ac47-a5eb582e6007" providerId="AD" clId="Web-{8735EC84-C83A-4BAC-B684-746C7F95D0EC}" dt="2024-02-20T11:37:33.631" v="142" actId="1076"/>
          <ac:spMkLst>
            <pc:docMk/>
            <pc:sldMk cId="3341038472" sldId="272"/>
            <ac:spMk id="6" creationId="{1075ECD2-F6F0-2068-A65A-0229DCA72AF1}"/>
          </ac:spMkLst>
        </pc:spChg>
      </pc:sldChg>
    </pc:docChg>
  </pc:docChgLst>
  <pc:docChgLst>
    <pc:chgData name="Leanne Small (Public Health Wales - No. 2 Capital Quarter)" userId="S::leanne.small@wales.nhs.uk::d76cf426-005f-434f-ac47-a5eb582e6007" providerId="AD" clId="Web-{FB157DD1-0F2E-4105-9AB5-4A327A8878DA}"/>
    <pc:docChg chg="modSld">
      <pc:chgData name="Leanne Small (Public Health Wales - No. 2 Capital Quarter)" userId="S::leanne.small@wales.nhs.uk::d76cf426-005f-434f-ac47-a5eb582e6007" providerId="AD" clId="Web-{FB157DD1-0F2E-4105-9AB5-4A327A8878DA}" dt="2024-02-20T11:57:30.762" v="23" actId="20577"/>
      <pc:docMkLst>
        <pc:docMk/>
      </pc:docMkLst>
      <pc:sldChg chg="modSp">
        <pc:chgData name="Leanne Small (Public Health Wales - No. 2 Capital Quarter)" userId="S::leanne.small@wales.nhs.uk::d76cf426-005f-434f-ac47-a5eb582e6007" providerId="AD" clId="Web-{FB157DD1-0F2E-4105-9AB5-4A327A8878DA}" dt="2024-02-20T11:57:30.762" v="23" actId="20577"/>
        <pc:sldMkLst>
          <pc:docMk/>
          <pc:sldMk cId="1746268006" sldId="259"/>
        </pc:sldMkLst>
        <pc:spChg chg="mod">
          <ac:chgData name="Leanne Small (Public Health Wales - No. 2 Capital Quarter)" userId="S::leanne.small@wales.nhs.uk::d76cf426-005f-434f-ac47-a5eb582e6007" providerId="AD" clId="Web-{FB157DD1-0F2E-4105-9AB5-4A327A8878DA}" dt="2024-02-20T11:57:30.762" v="23" actId="20577"/>
          <ac:spMkLst>
            <pc:docMk/>
            <pc:sldMk cId="1746268006" sldId="259"/>
            <ac:spMk id="6" creationId="{22656A02-A2A9-BD35-3CF3-B81783B139ED}"/>
          </ac:spMkLst>
        </pc:spChg>
      </pc:sldChg>
    </pc:docChg>
  </pc:docChgLst>
  <pc:docChgLst>
    <pc:chgData name="Leanne Small (Public Health Wales - No. 2 Capital Quarter)" userId="S::leanne.small@wales.nhs.uk::d76cf426-005f-434f-ac47-a5eb582e6007" providerId="AD" clId="Web-{A606D52B-A5D4-4FCA-BE5C-FF890629BCDB}"/>
    <pc:docChg chg="addSld modSld sldOrd">
      <pc:chgData name="Leanne Small (Public Health Wales - No. 2 Capital Quarter)" userId="S::leanne.small@wales.nhs.uk::d76cf426-005f-434f-ac47-a5eb582e6007" providerId="AD" clId="Web-{A606D52B-A5D4-4FCA-BE5C-FF890629BCDB}" dt="2023-12-18T08:42:00.309" v="25"/>
      <pc:docMkLst>
        <pc:docMk/>
      </pc:docMkLst>
      <pc:sldChg chg="modSp">
        <pc:chgData name="Leanne Small (Public Health Wales - No. 2 Capital Quarter)" userId="S::leanne.small@wales.nhs.uk::d76cf426-005f-434f-ac47-a5eb582e6007" providerId="AD" clId="Web-{A606D52B-A5D4-4FCA-BE5C-FF890629BCDB}" dt="2023-12-18T08:40:58.136" v="7" actId="20577"/>
        <pc:sldMkLst>
          <pc:docMk/>
          <pc:sldMk cId="109857222" sldId="256"/>
        </pc:sldMkLst>
        <pc:spChg chg="mod">
          <ac:chgData name="Leanne Small (Public Health Wales - No. 2 Capital Quarter)" userId="S::leanne.small@wales.nhs.uk::d76cf426-005f-434f-ac47-a5eb582e6007" providerId="AD" clId="Web-{A606D52B-A5D4-4FCA-BE5C-FF890629BCDB}" dt="2023-12-18T08:40:58.136" v="7" actId="20577"/>
          <ac:spMkLst>
            <pc:docMk/>
            <pc:sldMk cId="109857222" sldId="256"/>
            <ac:spMk id="2" creationId="{00000000-0000-0000-0000-000000000000}"/>
          </ac:spMkLst>
        </pc:spChg>
      </pc:sldChg>
      <pc:sldChg chg="modSp">
        <pc:chgData name="Leanne Small (Public Health Wales - No. 2 Capital Quarter)" userId="S::leanne.small@wales.nhs.uk::d76cf426-005f-434f-ac47-a5eb582e6007" providerId="AD" clId="Web-{A606D52B-A5D4-4FCA-BE5C-FF890629BCDB}" dt="2023-12-18T08:41:50.199" v="22" actId="20577"/>
        <pc:sldMkLst>
          <pc:docMk/>
          <pc:sldMk cId="2175498278" sldId="258"/>
        </pc:sldMkLst>
        <pc:spChg chg="mod">
          <ac:chgData name="Leanne Small (Public Health Wales - No. 2 Capital Quarter)" userId="S::leanne.small@wales.nhs.uk::d76cf426-005f-434f-ac47-a5eb582e6007" providerId="AD" clId="Web-{A606D52B-A5D4-4FCA-BE5C-FF890629BCDB}" dt="2023-12-18T08:41:17.152" v="8" actId="1076"/>
          <ac:spMkLst>
            <pc:docMk/>
            <pc:sldMk cId="2175498278" sldId="258"/>
            <ac:spMk id="2" creationId="{B575B910-FE2D-0A2E-11AB-0C77ED27A0CF}"/>
          </ac:spMkLst>
        </pc:spChg>
        <pc:spChg chg="mod">
          <ac:chgData name="Leanne Small (Public Health Wales - No. 2 Capital Quarter)" userId="S::leanne.small@wales.nhs.uk::d76cf426-005f-434f-ac47-a5eb582e6007" providerId="AD" clId="Web-{A606D52B-A5D4-4FCA-BE5C-FF890629BCDB}" dt="2023-12-18T08:41:50.199" v="22" actId="20577"/>
          <ac:spMkLst>
            <pc:docMk/>
            <pc:sldMk cId="2175498278" sldId="258"/>
            <ac:spMk id="3" creationId="{633C3B22-B7FA-A4F2-6B55-6ED4B788F2A2}"/>
          </ac:spMkLst>
        </pc:spChg>
      </pc:sldChg>
      <pc:sldChg chg="modSp add ord replId">
        <pc:chgData name="Leanne Small (Public Health Wales - No. 2 Capital Quarter)" userId="S::leanne.small@wales.nhs.uk::d76cf426-005f-434f-ac47-a5eb582e6007" providerId="AD" clId="Web-{A606D52B-A5D4-4FCA-BE5C-FF890629BCDB}" dt="2023-12-18T08:42:00.309" v="25"/>
        <pc:sldMkLst>
          <pc:docMk/>
          <pc:sldMk cId="3244440050" sldId="261"/>
        </pc:sldMkLst>
        <pc:spChg chg="mod">
          <ac:chgData name="Leanne Small (Public Health Wales - No. 2 Capital Quarter)" userId="S::leanne.small@wales.nhs.uk::d76cf426-005f-434f-ac47-a5eb582e6007" providerId="AD" clId="Web-{A606D52B-A5D4-4FCA-BE5C-FF890629BCDB}" dt="2023-12-18T08:41:53.527" v="24" actId="20577"/>
          <ac:spMkLst>
            <pc:docMk/>
            <pc:sldMk cId="3244440050" sldId="261"/>
            <ac:spMk id="3" creationId="{227C727B-D4A0-36D1-CB3C-971D18850D70}"/>
          </ac:spMkLst>
        </pc:spChg>
      </pc:sldChg>
    </pc:docChg>
  </pc:docChgLst>
  <pc:docChgLst>
    <pc:chgData name="Leanne Small (Public Health Wales - No. 2 Capital Quarter)" userId="S::leanne.small@wales.nhs.uk::d76cf426-005f-434f-ac47-a5eb582e6007" providerId="AD" clId="Web-{289E3FF5-0B16-40F4-8199-50E1D21A3A9C}"/>
    <pc:docChg chg="delSld modSld">
      <pc:chgData name="Leanne Small (Public Health Wales - No. 2 Capital Quarter)" userId="S::leanne.small@wales.nhs.uk::d76cf426-005f-434f-ac47-a5eb582e6007" providerId="AD" clId="Web-{289E3FF5-0B16-40F4-8199-50E1D21A3A9C}" dt="2023-12-18T13:48:02.942" v="64"/>
      <pc:docMkLst>
        <pc:docMk/>
      </pc:docMkLst>
      <pc:sldChg chg="modSp">
        <pc:chgData name="Leanne Small (Public Health Wales - No. 2 Capital Quarter)" userId="S::leanne.small@wales.nhs.uk::d76cf426-005f-434f-ac47-a5eb582e6007" providerId="AD" clId="Web-{289E3FF5-0B16-40F4-8199-50E1D21A3A9C}" dt="2023-12-18T13:46:25.512" v="11" actId="20577"/>
        <pc:sldMkLst>
          <pc:docMk/>
          <pc:sldMk cId="2296443783" sldId="257"/>
        </pc:sldMkLst>
        <pc:spChg chg="mod">
          <ac:chgData name="Leanne Small (Public Health Wales - No. 2 Capital Quarter)" userId="S::leanne.small@wales.nhs.uk::d76cf426-005f-434f-ac47-a5eb582e6007" providerId="AD" clId="Web-{289E3FF5-0B16-40F4-8199-50E1D21A3A9C}" dt="2023-12-18T13:46:25.512" v="11" actId="20577"/>
          <ac:spMkLst>
            <pc:docMk/>
            <pc:sldMk cId="2296443783" sldId="257"/>
            <ac:spMk id="3" creationId="{633C3B22-B7FA-A4F2-6B55-6ED4B788F2A2}"/>
          </ac:spMkLst>
        </pc:spChg>
      </pc:sldChg>
      <pc:sldChg chg="del">
        <pc:chgData name="Leanne Small (Public Health Wales - No. 2 Capital Quarter)" userId="S::leanne.small@wales.nhs.uk::d76cf426-005f-434f-ac47-a5eb582e6007" providerId="AD" clId="Web-{289E3FF5-0B16-40F4-8199-50E1D21A3A9C}" dt="2023-12-18T13:48:02.942" v="64"/>
        <pc:sldMkLst>
          <pc:docMk/>
          <pc:sldMk cId="2175498278" sldId="258"/>
        </pc:sldMkLst>
      </pc:sldChg>
      <pc:sldChg chg="modSp">
        <pc:chgData name="Leanne Small (Public Health Wales - No. 2 Capital Quarter)" userId="S::leanne.small@wales.nhs.uk::d76cf426-005f-434f-ac47-a5eb582e6007" providerId="AD" clId="Web-{289E3FF5-0B16-40F4-8199-50E1D21A3A9C}" dt="2023-12-18T13:46:56.983" v="28" actId="20577"/>
        <pc:sldMkLst>
          <pc:docMk/>
          <pc:sldMk cId="1746268006" sldId="259"/>
        </pc:sldMkLst>
        <pc:spChg chg="mod">
          <ac:chgData name="Leanne Small (Public Health Wales - No. 2 Capital Quarter)" userId="S::leanne.small@wales.nhs.uk::d76cf426-005f-434f-ac47-a5eb582e6007" providerId="AD" clId="Web-{289E3FF5-0B16-40F4-8199-50E1D21A3A9C}" dt="2023-12-18T13:46:56.983" v="28" actId="20577"/>
          <ac:spMkLst>
            <pc:docMk/>
            <pc:sldMk cId="1746268006" sldId="259"/>
            <ac:spMk id="6" creationId="{22656A02-A2A9-BD35-3CF3-B81783B139ED}"/>
          </ac:spMkLst>
        </pc:spChg>
      </pc:sldChg>
      <pc:sldChg chg="modSp">
        <pc:chgData name="Leanne Small (Public Health Wales - No. 2 Capital Quarter)" userId="S::leanne.small@wales.nhs.uk::d76cf426-005f-434f-ac47-a5eb582e6007" providerId="AD" clId="Web-{289E3FF5-0B16-40F4-8199-50E1D21A3A9C}" dt="2023-12-18T13:47:27.517" v="62" actId="20577"/>
        <pc:sldMkLst>
          <pc:docMk/>
          <pc:sldMk cId="4267106731" sldId="260"/>
        </pc:sldMkLst>
        <pc:spChg chg="mod">
          <ac:chgData name="Leanne Small (Public Health Wales - No. 2 Capital Quarter)" userId="S::leanne.small@wales.nhs.uk::d76cf426-005f-434f-ac47-a5eb582e6007" providerId="AD" clId="Web-{289E3FF5-0B16-40F4-8199-50E1D21A3A9C}" dt="2023-12-18T13:47:27.517" v="62" actId="20577"/>
          <ac:spMkLst>
            <pc:docMk/>
            <pc:sldMk cId="4267106731" sldId="260"/>
            <ac:spMk id="6" creationId="{22656A02-A2A9-BD35-3CF3-B81783B139ED}"/>
          </ac:spMkLst>
        </pc:spChg>
      </pc:sldChg>
      <pc:sldChg chg="del">
        <pc:chgData name="Leanne Small (Public Health Wales - No. 2 Capital Quarter)" userId="S::leanne.small@wales.nhs.uk::d76cf426-005f-434f-ac47-a5eb582e6007" providerId="AD" clId="Web-{289E3FF5-0B16-40F4-8199-50E1D21A3A9C}" dt="2023-12-18T13:48:01.661" v="63"/>
        <pc:sldMkLst>
          <pc:docMk/>
          <pc:sldMk cId="3244440050" sldId="261"/>
        </pc:sldMkLst>
      </pc:sldChg>
    </pc:docChg>
  </pc:docChgLst>
  <pc:docChgLst>
    <pc:chgData name="Leanne Small (Public Health Wales - No. 2 Capital Quarter)" userId="S::leanne.small@wales.nhs.uk::d76cf426-005f-434f-ac47-a5eb582e6007" providerId="AD" clId="Web-{80E5FAA2-CAC3-433A-9F3F-FF34C84205B2}"/>
    <pc:docChg chg="modSld">
      <pc:chgData name="Leanne Small (Public Health Wales - No. 2 Capital Quarter)" userId="S::leanne.small@wales.nhs.uk::d76cf426-005f-434f-ac47-a5eb582e6007" providerId="AD" clId="Web-{80E5FAA2-CAC3-433A-9F3F-FF34C84205B2}" dt="2024-03-05T09:20:54.350" v="16" actId="20577"/>
      <pc:docMkLst>
        <pc:docMk/>
      </pc:docMkLst>
      <pc:sldChg chg="modSp">
        <pc:chgData name="Leanne Small (Public Health Wales - No. 2 Capital Quarter)" userId="S::leanne.small@wales.nhs.uk::d76cf426-005f-434f-ac47-a5eb582e6007" providerId="AD" clId="Web-{80E5FAA2-CAC3-433A-9F3F-FF34C84205B2}" dt="2024-03-05T09:20:41.193" v="15" actId="1076"/>
        <pc:sldMkLst>
          <pc:docMk/>
          <pc:sldMk cId="2266103601" sldId="259"/>
        </pc:sldMkLst>
        <pc:spChg chg="mod">
          <ac:chgData name="Leanne Small (Public Health Wales - No. 2 Capital Quarter)" userId="S::leanne.small@wales.nhs.uk::d76cf426-005f-434f-ac47-a5eb582e6007" providerId="AD" clId="Web-{80E5FAA2-CAC3-433A-9F3F-FF34C84205B2}" dt="2024-03-05T09:20:41.193" v="15" actId="1076"/>
          <ac:spMkLst>
            <pc:docMk/>
            <pc:sldMk cId="2266103601" sldId="259"/>
            <ac:spMk id="13" creationId="{75EFA0A9-4EA9-1B88-5D86-7EF20E4C3336}"/>
          </ac:spMkLst>
        </pc:spChg>
      </pc:sldChg>
      <pc:sldChg chg="modSp">
        <pc:chgData name="Leanne Small (Public Health Wales - No. 2 Capital Quarter)" userId="S::leanne.small@wales.nhs.uk::d76cf426-005f-434f-ac47-a5eb582e6007" providerId="AD" clId="Web-{80E5FAA2-CAC3-433A-9F3F-FF34C84205B2}" dt="2024-03-05T09:20:54.350" v="16" actId="20577"/>
        <pc:sldMkLst>
          <pc:docMk/>
          <pc:sldMk cId="4272246223" sldId="273"/>
        </pc:sldMkLst>
        <pc:spChg chg="mod">
          <ac:chgData name="Leanne Small (Public Health Wales - No. 2 Capital Quarter)" userId="S::leanne.small@wales.nhs.uk::d76cf426-005f-434f-ac47-a5eb582e6007" providerId="AD" clId="Web-{80E5FAA2-CAC3-433A-9F3F-FF34C84205B2}" dt="2024-03-05T09:20:54.350" v="16" actId="20577"/>
          <ac:spMkLst>
            <pc:docMk/>
            <pc:sldMk cId="4272246223" sldId="273"/>
            <ac:spMk id="7" creationId="{5A408310-2CB9-8D3A-9F61-017CEF92312A}"/>
          </ac:spMkLst>
        </pc:spChg>
      </pc:sldChg>
      <pc:sldChg chg="modSp">
        <pc:chgData name="Leanne Small (Public Health Wales - No. 2 Capital Quarter)" userId="S::leanne.small@wales.nhs.uk::d76cf426-005f-434f-ac47-a5eb582e6007" providerId="AD" clId="Web-{80E5FAA2-CAC3-433A-9F3F-FF34C84205B2}" dt="2024-03-05T09:19:14.187" v="4" actId="20577"/>
        <pc:sldMkLst>
          <pc:docMk/>
          <pc:sldMk cId="1730380467" sldId="275"/>
        </pc:sldMkLst>
        <pc:spChg chg="mod">
          <ac:chgData name="Leanne Small (Public Health Wales - No. 2 Capital Quarter)" userId="S::leanne.small@wales.nhs.uk::d76cf426-005f-434f-ac47-a5eb582e6007" providerId="AD" clId="Web-{80E5FAA2-CAC3-433A-9F3F-FF34C84205B2}" dt="2024-03-05T09:19:14.187" v="4" actId="20577"/>
          <ac:spMkLst>
            <pc:docMk/>
            <pc:sldMk cId="1730380467" sldId="275"/>
            <ac:spMk id="7" creationId="{5C9DFA5A-A328-A03F-7650-244BE7A6724B}"/>
          </ac:spMkLst>
        </pc:spChg>
        <pc:spChg chg="mod">
          <ac:chgData name="Leanne Small (Public Health Wales - No. 2 Capital Quarter)" userId="S::leanne.small@wales.nhs.uk::d76cf426-005f-434f-ac47-a5eb582e6007" providerId="AD" clId="Web-{80E5FAA2-CAC3-433A-9F3F-FF34C84205B2}" dt="2024-03-05T09:18:50.216" v="1" actId="1076"/>
          <ac:spMkLst>
            <pc:docMk/>
            <pc:sldMk cId="1730380467" sldId="275"/>
            <ac:spMk id="11" creationId="{01355350-A99F-E434-98C5-DDD2D0AEF6D5}"/>
          </ac:spMkLst>
        </pc:spChg>
      </pc:sldChg>
    </pc:docChg>
  </pc:docChgLst>
  <pc:docChgLst>
    <pc:chgData name="Leanne Small (Public Health Wales - No. 2 Capital Quarter)" userId="S::leanne.small@wales.nhs.uk::d76cf426-005f-434f-ac47-a5eb582e6007" providerId="AD" clId="Web-{5F42FAA1-E46C-4205-83B3-A181F854AECD}"/>
    <pc:docChg chg="modSld">
      <pc:chgData name="Leanne Small (Public Health Wales - No. 2 Capital Quarter)" userId="S::leanne.small@wales.nhs.uk::d76cf426-005f-434f-ac47-a5eb582e6007" providerId="AD" clId="Web-{5F42FAA1-E46C-4205-83B3-A181F854AECD}" dt="2023-12-12T15:28:00.844" v="51" actId="20577"/>
      <pc:docMkLst>
        <pc:docMk/>
      </pc:docMkLst>
      <pc:sldChg chg="modSp">
        <pc:chgData name="Leanne Small (Public Health Wales - No. 2 Capital Quarter)" userId="S::leanne.small@wales.nhs.uk::d76cf426-005f-434f-ac47-a5eb582e6007" providerId="AD" clId="Web-{5F42FAA1-E46C-4205-83B3-A181F854AECD}" dt="2023-12-12T15:28:00.844" v="51" actId="20577"/>
        <pc:sldMkLst>
          <pc:docMk/>
          <pc:sldMk cId="2296443783" sldId="257"/>
        </pc:sldMkLst>
        <pc:spChg chg="mod">
          <ac:chgData name="Leanne Small (Public Health Wales - No. 2 Capital Quarter)" userId="S::leanne.small@wales.nhs.uk::d76cf426-005f-434f-ac47-a5eb582e6007" providerId="AD" clId="Web-{5F42FAA1-E46C-4205-83B3-A181F854AECD}" dt="2023-12-12T15:28:00.844" v="51" actId="20577"/>
          <ac:spMkLst>
            <pc:docMk/>
            <pc:sldMk cId="2296443783" sldId="257"/>
            <ac:spMk id="3" creationId="{633C3B22-B7FA-A4F2-6B55-6ED4B788F2A2}"/>
          </ac:spMkLst>
        </pc:spChg>
      </pc:sldChg>
    </pc:docChg>
  </pc:docChgLst>
  <pc:docChgLst>
    <pc:chgData name="Leanne Small (Public Health Wales - No. 2 Capital Quarter)" userId="S::leanne.small@wales.nhs.uk::d76cf426-005f-434f-ac47-a5eb582e6007" providerId="AD" clId="Web-{F9236010-7323-45C9-B5D9-B1F61A5CE964}"/>
    <pc:docChg chg="modSld">
      <pc:chgData name="Leanne Small (Public Health Wales - No. 2 Capital Quarter)" userId="S::leanne.small@wales.nhs.uk::d76cf426-005f-434f-ac47-a5eb582e6007" providerId="AD" clId="Web-{F9236010-7323-45C9-B5D9-B1F61A5CE964}" dt="2024-02-20T11:22:51.289" v="42" actId="20577"/>
      <pc:docMkLst>
        <pc:docMk/>
      </pc:docMkLst>
      <pc:sldChg chg="modSp">
        <pc:chgData name="Leanne Small (Public Health Wales - No. 2 Capital Quarter)" userId="S::leanne.small@wales.nhs.uk::d76cf426-005f-434f-ac47-a5eb582e6007" providerId="AD" clId="Web-{F9236010-7323-45C9-B5D9-B1F61A5CE964}" dt="2024-02-20T11:22:16.522" v="37" actId="20577"/>
        <pc:sldMkLst>
          <pc:docMk/>
          <pc:sldMk cId="1746268006" sldId="259"/>
        </pc:sldMkLst>
        <pc:spChg chg="mod">
          <ac:chgData name="Leanne Small (Public Health Wales - No. 2 Capital Quarter)" userId="S::leanne.small@wales.nhs.uk::d76cf426-005f-434f-ac47-a5eb582e6007" providerId="AD" clId="Web-{F9236010-7323-45C9-B5D9-B1F61A5CE964}" dt="2024-02-20T11:22:16.522" v="37" actId="20577"/>
          <ac:spMkLst>
            <pc:docMk/>
            <pc:sldMk cId="1746268006" sldId="259"/>
            <ac:spMk id="6" creationId="{22656A02-A2A9-BD35-3CF3-B81783B139ED}"/>
          </ac:spMkLst>
        </pc:spChg>
      </pc:sldChg>
      <pc:sldChg chg="modSp">
        <pc:chgData name="Leanne Small (Public Health Wales - No. 2 Capital Quarter)" userId="S::leanne.small@wales.nhs.uk::d76cf426-005f-434f-ac47-a5eb582e6007" providerId="AD" clId="Web-{F9236010-7323-45C9-B5D9-B1F61A5CE964}" dt="2024-02-20T11:22:31.226" v="39" actId="20577"/>
        <pc:sldMkLst>
          <pc:docMk/>
          <pc:sldMk cId="4267106731" sldId="260"/>
        </pc:sldMkLst>
        <pc:spChg chg="mod">
          <ac:chgData name="Leanne Small (Public Health Wales - No. 2 Capital Quarter)" userId="S::leanne.small@wales.nhs.uk::d76cf426-005f-434f-ac47-a5eb582e6007" providerId="AD" clId="Web-{F9236010-7323-45C9-B5D9-B1F61A5CE964}" dt="2024-02-20T11:22:31.226" v="39" actId="20577"/>
          <ac:spMkLst>
            <pc:docMk/>
            <pc:sldMk cId="4267106731" sldId="260"/>
            <ac:spMk id="6" creationId="{22656A02-A2A9-BD35-3CF3-B81783B139ED}"/>
          </ac:spMkLst>
        </pc:spChg>
      </pc:sldChg>
      <pc:sldChg chg="modSp">
        <pc:chgData name="Leanne Small (Public Health Wales - No. 2 Capital Quarter)" userId="S::leanne.small@wales.nhs.uk::d76cf426-005f-434f-ac47-a5eb582e6007" providerId="AD" clId="Web-{F9236010-7323-45C9-B5D9-B1F61A5CE964}" dt="2024-02-20T11:22:51.289" v="42" actId="20577"/>
        <pc:sldMkLst>
          <pc:docMk/>
          <pc:sldMk cId="3993267568" sldId="262"/>
        </pc:sldMkLst>
        <pc:spChg chg="mod">
          <ac:chgData name="Leanne Small (Public Health Wales - No. 2 Capital Quarter)" userId="S::leanne.small@wales.nhs.uk::d76cf426-005f-434f-ac47-a5eb582e6007" providerId="AD" clId="Web-{F9236010-7323-45C9-B5D9-B1F61A5CE964}" dt="2024-02-20T11:22:51.289" v="42" actId="20577"/>
          <ac:spMkLst>
            <pc:docMk/>
            <pc:sldMk cId="3993267568" sldId="262"/>
            <ac:spMk id="6" creationId="{DD739E01-8112-C96C-C210-8F02AF37CB9B}"/>
          </ac:spMkLst>
        </pc:spChg>
      </pc:sldChg>
    </pc:docChg>
  </pc:docChgLst>
  <pc:docChgLst>
    <pc:chgData name="Anthony Priest (Public Health Wales - No. 2 Capital Quarter)" userId="S::anthony.priest2@wales.nhs.uk::46692481-554a-429c-bc03-d4cca9c03c2b" providerId="AD" clId="Web-{20AAEEF8-626F-4C9E-0B4A-E2C2B3786016}"/>
    <pc:docChg chg="modSld">
      <pc:chgData name="Anthony Priest (Public Health Wales - No. 2 Capital Quarter)" userId="S::anthony.priest2@wales.nhs.uk::46692481-554a-429c-bc03-d4cca9c03c2b" providerId="AD" clId="Web-{20AAEEF8-626F-4C9E-0B4A-E2C2B3786016}" dt="2024-03-05T10:50:19.447" v="15" actId="1076"/>
      <pc:docMkLst>
        <pc:docMk/>
      </pc:docMkLst>
      <pc:sldChg chg="addSp delSp modSp">
        <pc:chgData name="Anthony Priest (Public Health Wales - No. 2 Capital Quarter)" userId="S::anthony.priest2@wales.nhs.uk::46692481-554a-429c-bc03-d4cca9c03c2b" providerId="AD" clId="Web-{20AAEEF8-626F-4C9E-0B4A-E2C2B3786016}" dt="2024-03-05T10:50:19.447" v="15" actId="1076"/>
        <pc:sldMkLst>
          <pc:docMk/>
          <pc:sldMk cId="2926879243" sldId="256"/>
        </pc:sldMkLst>
        <pc:spChg chg="mod">
          <ac:chgData name="Anthony Priest (Public Health Wales - No. 2 Capital Quarter)" userId="S::anthony.priest2@wales.nhs.uk::46692481-554a-429c-bc03-d4cca9c03c2b" providerId="AD" clId="Web-{20AAEEF8-626F-4C9E-0B4A-E2C2B3786016}" dt="2024-03-05T10:50:09.291" v="12" actId="1076"/>
          <ac:spMkLst>
            <pc:docMk/>
            <pc:sldMk cId="2926879243" sldId="256"/>
            <ac:spMk id="3" creationId="{E7190989-7CE0-F0A2-4972-BD05EF994911}"/>
          </ac:spMkLst>
        </pc:spChg>
        <pc:spChg chg="add del mod">
          <ac:chgData name="Anthony Priest (Public Health Wales - No. 2 Capital Quarter)" userId="S::anthony.priest2@wales.nhs.uk::46692481-554a-429c-bc03-d4cca9c03c2b" providerId="AD" clId="Web-{20AAEEF8-626F-4C9E-0B4A-E2C2B3786016}" dt="2024-03-05T10:49:14.461" v="1"/>
          <ac:spMkLst>
            <pc:docMk/>
            <pc:sldMk cId="2926879243" sldId="256"/>
            <ac:spMk id="5" creationId="{F41F1F94-9D69-C455-7C1C-C80DFA43D520}"/>
          </ac:spMkLst>
        </pc:spChg>
        <pc:picChg chg="add mod ord modCrop">
          <ac:chgData name="Anthony Priest (Public Health Wales - No. 2 Capital Quarter)" userId="S::anthony.priest2@wales.nhs.uk::46692481-554a-429c-bc03-d4cca9c03c2b" providerId="AD" clId="Web-{20AAEEF8-626F-4C9E-0B4A-E2C2B3786016}" dt="2024-03-05T10:50:19.447" v="15" actId="1076"/>
          <ac:picMkLst>
            <pc:docMk/>
            <pc:sldMk cId="2926879243" sldId="256"/>
            <ac:picMk id="6" creationId="{379A5371-FE3A-7A6D-507A-3B98304FA77C}"/>
          </ac:picMkLst>
        </pc:picChg>
        <pc:picChg chg="del">
          <ac:chgData name="Anthony Priest (Public Health Wales - No. 2 Capital Quarter)" userId="S::anthony.priest2@wales.nhs.uk::46692481-554a-429c-bc03-d4cca9c03c2b" providerId="AD" clId="Web-{20AAEEF8-626F-4C9E-0B4A-E2C2B3786016}" dt="2024-03-05T10:49:11.039" v="0"/>
          <ac:picMkLst>
            <pc:docMk/>
            <pc:sldMk cId="2926879243" sldId="256"/>
            <ac:picMk id="7" creationId="{71C965A6-E8AA-B6C2-5077-9E29E12C1EF3}"/>
          </ac:picMkLst>
        </pc:picChg>
        <pc:picChg chg="mod">
          <ac:chgData name="Anthony Priest (Public Health Wales - No. 2 Capital Quarter)" userId="S::anthony.priest2@wales.nhs.uk::46692481-554a-429c-bc03-d4cca9c03c2b" providerId="AD" clId="Web-{20AAEEF8-626F-4C9E-0B4A-E2C2B3786016}" dt="2024-03-05T10:49:54.509" v="9" actId="14100"/>
          <ac:picMkLst>
            <pc:docMk/>
            <pc:sldMk cId="2926879243" sldId="256"/>
            <ac:picMk id="10" creationId="{63764530-5846-67EB-C532-99F2ACE6ED81}"/>
          </ac:picMkLst>
        </pc:picChg>
      </pc:sldChg>
    </pc:docChg>
  </pc:docChgLst>
  <pc:docChgLst>
    <pc:chgData name="Grace Lawson (Public Health Wales - No. 2 Capital Quarter)" userId="S::grace.lawson@wales.nhs.uk::88c6baf7-06f7-4e16-85cb-71260126bd16" providerId="AD" clId="Web-{CF594572-D159-EF26-0F33-055495E3665E}"/>
    <pc:docChg chg="modSld">
      <pc:chgData name="Grace Lawson (Public Health Wales - No. 2 Capital Quarter)" userId="S::grace.lawson@wales.nhs.uk::88c6baf7-06f7-4e16-85cb-71260126bd16" providerId="AD" clId="Web-{CF594572-D159-EF26-0F33-055495E3665E}" dt="2024-03-04T14:56:04.345" v="5" actId="20577"/>
      <pc:docMkLst>
        <pc:docMk/>
      </pc:docMkLst>
      <pc:sldChg chg="modCm">
        <pc:chgData name="Grace Lawson (Public Health Wales - No. 2 Capital Quarter)" userId="S::grace.lawson@wales.nhs.uk::88c6baf7-06f7-4e16-85cb-71260126bd16" providerId="AD" clId="Web-{CF594572-D159-EF26-0F33-055495E3665E}" dt="2024-03-04T14:52:53.558" v="0"/>
        <pc:sldMkLst>
          <pc:docMk/>
          <pc:sldMk cId="2926879243" sldId="256"/>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CF594572-D159-EF26-0F33-055495E3665E}" dt="2024-03-04T14:52:53.558" v="0"/>
              <pc2:cmMkLst xmlns:pc2="http://schemas.microsoft.com/office/powerpoint/2019/9/main/command">
                <pc:docMk/>
                <pc:sldMk cId="2926879243" sldId="256"/>
                <pc2:cmMk id="{C626AE94-235B-4D24-9C19-1EE40AF99EB1}"/>
              </pc2:cmMkLst>
            </pc226:cmChg>
          </p:ext>
        </pc:extLst>
      </pc:sldChg>
      <pc:sldChg chg="modSp modCm">
        <pc:chgData name="Grace Lawson (Public Health Wales - No. 2 Capital Quarter)" userId="S::grace.lawson@wales.nhs.uk::88c6baf7-06f7-4e16-85cb-71260126bd16" providerId="AD" clId="Web-{CF594572-D159-EF26-0F33-055495E3665E}" dt="2024-03-04T14:56:04.345" v="5" actId="20577"/>
        <pc:sldMkLst>
          <pc:docMk/>
          <pc:sldMk cId="3341038472" sldId="272"/>
        </pc:sldMkLst>
        <pc:spChg chg="mod">
          <ac:chgData name="Grace Lawson (Public Health Wales - No. 2 Capital Quarter)" userId="S::grace.lawson@wales.nhs.uk::88c6baf7-06f7-4e16-85cb-71260126bd16" providerId="AD" clId="Web-{CF594572-D159-EF26-0F33-055495E3665E}" dt="2024-03-04T14:56:04.345" v="5" actId="20577"/>
          <ac:spMkLst>
            <pc:docMk/>
            <pc:sldMk cId="3341038472" sldId="272"/>
            <ac:spMk id="2" creationId="{7F1C6D88-A809-6FC3-749E-258014CD88E0}"/>
          </ac:spMkLst>
        </pc:spChg>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CF594572-D159-EF26-0F33-055495E3665E}" dt="2024-03-04T14:55:45.141" v="4"/>
              <pc2:cmMkLst xmlns:pc2="http://schemas.microsoft.com/office/powerpoint/2019/9/main/command">
                <pc:docMk/>
                <pc:sldMk cId="3341038472" sldId="272"/>
                <pc2:cmMk id="{8FE3287D-1E93-45EF-AE79-D2F7B063133B}"/>
              </pc2:cmMkLst>
            </pc226:cmChg>
          </p:ext>
        </pc:extLst>
      </pc:sldChg>
    </pc:docChg>
  </pc:docChgLst>
  <pc:docChgLst>
    <pc:chgData name="Lorna Bennett (Public Health Wales - No. 2 Capital Quarter)" userId="S::lorna.bennett3@wales.nhs.uk::41cbff77-5434-42c9-8874-6f16723207f9" providerId="AD" clId="Web-{D23D4BE0-DB8F-48D2-A23B-53288F609AD0}"/>
    <pc:docChg chg="mod">
      <pc:chgData name="Lorna Bennett (Public Health Wales - No. 2 Capital Quarter)" userId="S::lorna.bennett3@wales.nhs.uk::41cbff77-5434-42c9-8874-6f16723207f9" providerId="AD" clId="Web-{D23D4BE0-DB8F-48D2-A23B-53288F609AD0}" dt="2024-03-04T11:07:50.756" v="3"/>
      <pc:docMkLst>
        <pc:docMk/>
      </pc:docMkLst>
      <pc:sldChg chg="addCm modCm">
        <pc:chgData name="Lorna Bennett (Public Health Wales - No. 2 Capital Quarter)" userId="S::lorna.bennett3@wales.nhs.uk::41cbff77-5434-42c9-8874-6f16723207f9" providerId="AD" clId="Web-{D23D4BE0-DB8F-48D2-A23B-53288F609AD0}" dt="2024-03-04T11:07:50.756" v="3"/>
        <pc:sldMkLst>
          <pc:docMk/>
          <pc:sldMk cId="2926879243" sldId="256"/>
        </pc:sldMkLst>
        <pc:extLst>
          <p:ext xmlns:p="http://schemas.openxmlformats.org/presentationml/2006/main" uri="{D6D511B9-2390-475A-947B-AFAB55BFBCF1}">
            <pc226:cmChg xmlns:pc226="http://schemas.microsoft.com/office/powerpoint/2022/06/main/command" chg="add">
              <pc226:chgData name="Lorna Bennett (Public Health Wales - No. 2 Capital Quarter)" userId="S::lorna.bennett3@wales.nhs.uk::41cbff77-5434-42c9-8874-6f16723207f9" providerId="AD" clId="Web-{D23D4BE0-DB8F-48D2-A23B-53288F609AD0}" dt="2024-03-04T11:07:50.756" v="3"/>
              <pc2:cmMkLst xmlns:pc2="http://schemas.microsoft.com/office/powerpoint/2019/9/main/command">
                <pc:docMk/>
                <pc:sldMk cId="2926879243" sldId="256"/>
                <pc2:cmMk id="{C626AE94-235B-4D24-9C19-1EE40AF99EB1}"/>
              </pc2:cmMkLst>
              <pc226:cmRplyChg chg="add">
                <pc226:chgData name="Lorna Bennett (Public Health Wales - No. 2 Capital Quarter)" userId="S::lorna.bennett3@wales.nhs.uk::41cbff77-5434-42c9-8874-6f16723207f9" providerId="AD" clId="Web-{D23D4BE0-DB8F-48D2-A23B-53288F609AD0}" dt="2024-03-04T11:07:50.756" v="3"/>
                <pc2:cmRplyMkLst xmlns:pc2="http://schemas.microsoft.com/office/powerpoint/2019/9/main/command">
                  <pc:docMk/>
                  <pc:sldMk cId="2926879243" sldId="256"/>
                  <pc2:cmMk id="{C626AE94-235B-4D24-9C19-1EE40AF99EB1}"/>
                  <pc2:cmRplyMk id="{2C47162E-E1F6-4142-893A-3006B123BDEA}"/>
                </pc2:cmRplyMkLst>
              </pc226:cmRplyChg>
            </pc226:cmChg>
          </p:ext>
        </pc:extLst>
      </pc:sldChg>
      <pc:sldChg chg="addCm">
        <pc:chgData name="Lorna Bennett (Public Health Wales - No. 2 Capital Quarter)" userId="S::lorna.bennett3@wales.nhs.uk::41cbff77-5434-42c9-8874-6f16723207f9" providerId="AD" clId="Web-{D23D4BE0-DB8F-48D2-A23B-53288F609AD0}" dt="2024-03-04T10:53:56.127" v="1"/>
        <pc:sldMkLst>
          <pc:docMk/>
          <pc:sldMk cId="3341038472" sldId="272"/>
        </pc:sldMkLst>
        <pc:extLst>
          <p:ext xmlns:p="http://schemas.openxmlformats.org/presentationml/2006/main" uri="{D6D511B9-2390-475A-947B-AFAB55BFBCF1}">
            <pc226:cmChg xmlns:pc226="http://schemas.microsoft.com/office/powerpoint/2022/06/main/command" chg="add">
              <pc226:chgData name="Lorna Bennett (Public Health Wales - No. 2 Capital Quarter)" userId="S::lorna.bennett3@wales.nhs.uk::41cbff77-5434-42c9-8874-6f16723207f9" providerId="AD" clId="Web-{D23D4BE0-DB8F-48D2-A23B-53288F609AD0}" dt="2024-03-04T10:53:56.127" v="1"/>
              <pc2:cmMkLst xmlns:pc2="http://schemas.microsoft.com/office/powerpoint/2019/9/main/command">
                <pc:docMk/>
                <pc:sldMk cId="3341038472" sldId="272"/>
                <pc2:cmMk id="{8FE3287D-1E93-45EF-AE79-D2F7B063133B}"/>
              </pc2:cmMkLst>
            </pc226:cmChg>
          </p:ext>
        </pc:extLst>
      </pc:sldChg>
    </pc:docChg>
  </pc:docChgLst>
  <pc:docChgLst>
    <pc:chgData name="Leanne Small (Public Health Wales - No. 2 Capital Quarter)" userId="S::leanne.small@wales.nhs.uk::d76cf426-005f-434f-ac47-a5eb582e6007" providerId="AD" clId="Web-{4D6D9852-8E0D-4C09-8BC7-A76AAB085C7B}"/>
    <pc:docChg chg="addSld modSld">
      <pc:chgData name="Leanne Small (Public Health Wales - No. 2 Capital Quarter)" userId="S::leanne.small@wales.nhs.uk::d76cf426-005f-434f-ac47-a5eb582e6007" providerId="AD" clId="Web-{4D6D9852-8E0D-4C09-8BC7-A76AAB085C7B}" dt="2023-12-12T15:26:16.034" v="117" actId="20577"/>
      <pc:docMkLst>
        <pc:docMk/>
      </pc:docMkLst>
      <pc:sldChg chg="delSp modSp">
        <pc:chgData name="Leanne Small (Public Health Wales - No. 2 Capital Quarter)" userId="S::leanne.small@wales.nhs.uk::d76cf426-005f-434f-ac47-a5eb582e6007" providerId="AD" clId="Web-{4D6D9852-8E0D-4C09-8BC7-A76AAB085C7B}" dt="2023-12-12T15:26:16.034" v="117" actId="20577"/>
        <pc:sldMkLst>
          <pc:docMk/>
          <pc:sldMk cId="1746268006" sldId="259"/>
        </pc:sldMkLst>
        <pc:spChg chg="mod">
          <ac:chgData name="Leanne Small (Public Health Wales - No. 2 Capital Quarter)" userId="S::leanne.small@wales.nhs.uk::d76cf426-005f-434f-ac47-a5eb582e6007" providerId="AD" clId="Web-{4D6D9852-8E0D-4C09-8BC7-A76AAB085C7B}" dt="2023-12-12T15:26:16.034" v="117" actId="20577"/>
          <ac:spMkLst>
            <pc:docMk/>
            <pc:sldMk cId="1746268006" sldId="259"/>
            <ac:spMk id="6" creationId="{22656A02-A2A9-BD35-3CF3-B81783B139ED}"/>
          </ac:spMkLst>
        </pc:spChg>
        <pc:picChg chg="del">
          <ac:chgData name="Leanne Small (Public Health Wales - No. 2 Capital Quarter)" userId="S::leanne.small@wales.nhs.uk::d76cf426-005f-434f-ac47-a5eb582e6007" providerId="AD" clId="Web-{4D6D9852-8E0D-4C09-8BC7-A76AAB085C7B}" dt="2023-12-12T15:23:27.389" v="37"/>
          <ac:picMkLst>
            <pc:docMk/>
            <pc:sldMk cId="1746268006" sldId="259"/>
            <ac:picMk id="7" creationId="{063A8BEC-31D8-1DE1-580E-05ADBF9AD02C}"/>
          </ac:picMkLst>
        </pc:picChg>
        <pc:picChg chg="del">
          <ac:chgData name="Leanne Small (Public Health Wales - No. 2 Capital Quarter)" userId="S::leanne.small@wales.nhs.uk::d76cf426-005f-434f-ac47-a5eb582e6007" providerId="AD" clId="Web-{4D6D9852-8E0D-4C09-8BC7-A76AAB085C7B}" dt="2023-12-12T15:25:52.596" v="109"/>
          <ac:picMkLst>
            <pc:docMk/>
            <pc:sldMk cId="1746268006" sldId="259"/>
            <ac:picMk id="8" creationId="{5B405B3E-3BAB-C980-FD42-22F01078DAD1}"/>
          </ac:picMkLst>
        </pc:picChg>
        <pc:picChg chg="del">
          <ac:chgData name="Leanne Small (Public Health Wales - No. 2 Capital Quarter)" userId="S::leanne.small@wales.nhs.uk::d76cf426-005f-434f-ac47-a5eb582e6007" providerId="AD" clId="Web-{4D6D9852-8E0D-4C09-8BC7-A76AAB085C7B}" dt="2023-12-12T15:23:37.811" v="40"/>
          <ac:picMkLst>
            <pc:docMk/>
            <pc:sldMk cId="1746268006" sldId="259"/>
            <ac:picMk id="9" creationId="{1E5016F6-9B26-EFFB-97A7-8EC27A86679A}"/>
          </ac:picMkLst>
        </pc:picChg>
      </pc:sldChg>
      <pc:sldChg chg="delSp modSp add replId">
        <pc:chgData name="Leanne Small (Public Health Wales - No. 2 Capital Quarter)" userId="S::leanne.small@wales.nhs.uk::d76cf426-005f-434f-ac47-a5eb582e6007" providerId="AD" clId="Web-{4D6D9852-8E0D-4C09-8BC7-A76AAB085C7B}" dt="2023-12-12T15:26:09.768" v="115" actId="20577"/>
        <pc:sldMkLst>
          <pc:docMk/>
          <pc:sldMk cId="4267106731" sldId="260"/>
        </pc:sldMkLst>
        <pc:spChg chg="mod">
          <ac:chgData name="Leanne Small (Public Health Wales - No. 2 Capital Quarter)" userId="S::leanne.small@wales.nhs.uk::d76cf426-005f-434f-ac47-a5eb582e6007" providerId="AD" clId="Web-{4D6D9852-8E0D-4C09-8BC7-A76AAB085C7B}" dt="2023-12-12T15:26:09.768" v="115" actId="20577"/>
          <ac:spMkLst>
            <pc:docMk/>
            <pc:sldMk cId="4267106731" sldId="260"/>
            <ac:spMk id="6" creationId="{22656A02-A2A9-BD35-3CF3-B81783B139ED}"/>
          </ac:spMkLst>
        </pc:spChg>
        <pc:picChg chg="del">
          <ac:chgData name="Leanne Small (Public Health Wales - No. 2 Capital Quarter)" userId="S::leanne.small@wales.nhs.uk::d76cf426-005f-434f-ac47-a5eb582e6007" providerId="AD" clId="Web-{4D6D9852-8E0D-4C09-8BC7-A76AAB085C7B}" dt="2023-12-12T15:22:40.419" v="1"/>
          <ac:picMkLst>
            <pc:docMk/>
            <pc:sldMk cId="4267106731" sldId="260"/>
            <ac:picMk id="7" creationId="{063A8BEC-31D8-1DE1-580E-05ADBF9AD02C}"/>
          </ac:picMkLst>
        </pc:picChg>
        <pc:picChg chg="del">
          <ac:chgData name="Leanne Small (Public Health Wales - No. 2 Capital Quarter)" userId="S::leanne.small@wales.nhs.uk::d76cf426-005f-434f-ac47-a5eb582e6007" providerId="AD" clId="Web-{4D6D9852-8E0D-4C09-8BC7-A76AAB085C7B}" dt="2023-12-12T15:24:37.266" v="87"/>
          <ac:picMkLst>
            <pc:docMk/>
            <pc:sldMk cId="4267106731" sldId="260"/>
            <ac:picMk id="8" creationId="{5B405B3E-3BAB-C980-FD42-22F01078DAD1}"/>
          </ac:picMkLst>
        </pc:picChg>
        <pc:picChg chg="del">
          <ac:chgData name="Leanne Small (Public Health Wales - No. 2 Capital Quarter)" userId="S::leanne.small@wales.nhs.uk::d76cf426-005f-434f-ac47-a5eb582e6007" providerId="AD" clId="Web-{4D6D9852-8E0D-4C09-8BC7-A76AAB085C7B}" dt="2023-12-12T15:23:43.843" v="41"/>
          <ac:picMkLst>
            <pc:docMk/>
            <pc:sldMk cId="4267106731" sldId="260"/>
            <ac:picMk id="9" creationId="{1E5016F6-9B26-EFFB-97A7-8EC27A86679A}"/>
          </ac:picMkLst>
        </pc:picChg>
      </pc:sldChg>
    </pc:docChg>
  </pc:docChgLst>
  <pc:docChgLst>
    <pc:chgData name="Leanne Small (Public Health Wales - No. 2 Capital Quarter)" userId="S::leanne.small@wales.nhs.uk::d76cf426-005f-434f-ac47-a5eb582e6007" providerId="AD" clId="Web-{81B5E7A1-F147-4CCF-B6F9-3B6E2261A34E}"/>
    <pc:docChg chg="addSld modSld">
      <pc:chgData name="Leanne Small (Public Health Wales - No. 2 Capital Quarter)" userId="S::leanne.small@wales.nhs.uk::d76cf426-005f-434f-ac47-a5eb582e6007" providerId="AD" clId="Web-{81B5E7A1-F147-4CCF-B6F9-3B6E2261A34E}" dt="2023-12-12T12:05:27.670" v="81" actId="20577"/>
      <pc:docMkLst>
        <pc:docMk/>
      </pc:docMkLst>
      <pc:sldChg chg="modSp">
        <pc:chgData name="Leanne Small (Public Health Wales - No. 2 Capital Quarter)" userId="S::leanne.small@wales.nhs.uk::d76cf426-005f-434f-ac47-a5eb582e6007" providerId="AD" clId="Web-{81B5E7A1-F147-4CCF-B6F9-3B6E2261A34E}" dt="2023-12-12T12:05:27.670" v="81" actId="20577"/>
        <pc:sldMkLst>
          <pc:docMk/>
          <pc:sldMk cId="109857222" sldId="256"/>
        </pc:sldMkLst>
        <pc:spChg chg="mod">
          <ac:chgData name="Leanne Small (Public Health Wales - No. 2 Capital Quarter)" userId="S::leanne.small@wales.nhs.uk::d76cf426-005f-434f-ac47-a5eb582e6007" providerId="AD" clId="Web-{81B5E7A1-F147-4CCF-B6F9-3B6E2261A34E}" dt="2023-12-12T12:05:27.670" v="81" actId="20577"/>
          <ac:spMkLst>
            <pc:docMk/>
            <pc:sldMk cId="109857222" sldId="256"/>
            <ac:spMk id="2" creationId="{00000000-0000-0000-0000-000000000000}"/>
          </ac:spMkLst>
        </pc:spChg>
      </pc:sldChg>
      <pc:sldChg chg="modSp new">
        <pc:chgData name="Leanne Small (Public Health Wales - No. 2 Capital Quarter)" userId="S::leanne.small@wales.nhs.uk::d76cf426-005f-434f-ac47-a5eb582e6007" providerId="AD" clId="Web-{81B5E7A1-F147-4CCF-B6F9-3B6E2261A34E}" dt="2023-12-12T12:03:12.614" v="65" actId="20577"/>
        <pc:sldMkLst>
          <pc:docMk/>
          <pc:sldMk cId="2296443783" sldId="257"/>
        </pc:sldMkLst>
        <pc:spChg chg="mod">
          <ac:chgData name="Leanne Small (Public Health Wales - No. 2 Capital Quarter)" userId="S::leanne.small@wales.nhs.uk::d76cf426-005f-434f-ac47-a5eb582e6007" providerId="AD" clId="Web-{81B5E7A1-F147-4CCF-B6F9-3B6E2261A34E}" dt="2023-12-12T12:03:12.614" v="65" actId="20577"/>
          <ac:spMkLst>
            <pc:docMk/>
            <pc:sldMk cId="2296443783" sldId="257"/>
            <ac:spMk id="2" creationId="{B575B910-FE2D-0A2E-11AB-0C77ED27A0CF}"/>
          </ac:spMkLst>
        </pc:spChg>
        <pc:spChg chg="mod">
          <ac:chgData name="Leanne Small (Public Health Wales - No. 2 Capital Quarter)" userId="S::leanne.small@wales.nhs.uk::d76cf426-005f-434f-ac47-a5eb582e6007" providerId="AD" clId="Web-{81B5E7A1-F147-4CCF-B6F9-3B6E2261A34E}" dt="2023-12-12T12:02:53.847" v="55" actId="20577"/>
          <ac:spMkLst>
            <pc:docMk/>
            <pc:sldMk cId="2296443783" sldId="257"/>
            <ac:spMk id="3" creationId="{633C3B22-B7FA-A4F2-6B55-6ED4B788F2A2}"/>
          </ac:spMkLst>
        </pc:spChg>
      </pc:sldChg>
      <pc:sldChg chg="add replId">
        <pc:chgData name="Leanne Small (Public Health Wales - No. 2 Capital Quarter)" userId="S::leanne.small@wales.nhs.uk::d76cf426-005f-434f-ac47-a5eb582e6007" providerId="AD" clId="Web-{81B5E7A1-F147-4CCF-B6F9-3B6E2261A34E}" dt="2023-12-12T12:02:01.109" v="50"/>
        <pc:sldMkLst>
          <pc:docMk/>
          <pc:sldMk cId="2175498278" sldId="258"/>
        </pc:sldMkLst>
      </pc:sldChg>
    </pc:docChg>
  </pc:docChgLst>
  <pc:docChgLst>
    <pc:chgData name="Alexa" userId="c5186529-ff50-472f-a883-baa2f4f2271c" providerId="ADAL" clId="{1473ABE2-FC60-484E-B0CA-C02EBDDC4BC2}"/>
    <pc:docChg chg="modSld">
      <pc:chgData name="Alexa" userId="c5186529-ff50-472f-a883-baa2f4f2271c" providerId="ADAL" clId="{1473ABE2-FC60-484E-B0CA-C02EBDDC4BC2}" dt="2024-03-04T08:35:33.913" v="2" actId="255"/>
      <pc:docMkLst>
        <pc:docMk/>
      </pc:docMkLst>
      <pc:sldChg chg="modSp mod">
        <pc:chgData name="Alexa" userId="c5186529-ff50-472f-a883-baa2f4f2271c" providerId="ADAL" clId="{1473ABE2-FC60-484E-B0CA-C02EBDDC4BC2}" dt="2024-03-04T08:35:33.913" v="2" actId="255"/>
        <pc:sldMkLst>
          <pc:docMk/>
          <pc:sldMk cId="3341038472" sldId="272"/>
        </pc:sldMkLst>
        <pc:spChg chg="mod">
          <ac:chgData name="Alexa" userId="c5186529-ff50-472f-a883-baa2f4f2271c" providerId="ADAL" clId="{1473ABE2-FC60-484E-B0CA-C02EBDDC4BC2}" dt="2024-03-04T08:35:33.913" v="2" actId="255"/>
          <ac:spMkLst>
            <pc:docMk/>
            <pc:sldMk cId="3341038472" sldId="272"/>
            <ac:spMk id="2" creationId="{7F1C6D88-A809-6FC3-749E-258014CD88E0}"/>
          </ac:spMkLst>
        </pc:spChg>
      </pc:sldChg>
      <pc:sldChg chg="modSp mod">
        <pc:chgData name="Alexa" userId="c5186529-ff50-472f-a883-baa2f4f2271c" providerId="ADAL" clId="{1473ABE2-FC60-484E-B0CA-C02EBDDC4BC2}" dt="2024-03-04T08:35:25.176" v="1" actId="14100"/>
        <pc:sldMkLst>
          <pc:docMk/>
          <pc:sldMk cId="4272246223" sldId="273"/>
        </pc:sldMkLst>
        <pc:spChg chg="mod">
          <ac:chgData name="Alexa" userId="c5186529-ff50-472f-a883-baa2f4f2271c" providerId="ADAL" clId="{1473ABE2-FC60-484E-B0CA-C02EBDDC4BC2}" dt="2024-03-04T08:35:25.176" v="1" actId="14100"/>
          <ac:spMkLst>
            <pc:docMk/>
            <pc:sldMk cId="4272246223" sldId="273"/>
            <ac:spMk id="7" creationId="{5A408310-2CB9-8D3A-9F61-017CEF92312A}"/>
          </ac:spMkLst>
        </pc:spChg>
      </pc:sldChg>
    </pc:docChg>
  </pc:docChgLst>
  <pc:docChgLst>
    <pc:chgData name="Leanne Small (Public Health Wales - No. 2 Capital Quarter)" userId="S::leanne.small@wales.nhs.uk::d76cf426-005f-434f-ac47-a5eb582e6007" providerId="AD" clId="Web-{51F7CA7D-5A93-4A9A-8817-E0CF7787F217}"/>
    <pc:docChg chg="modSld">
      <pc:chgData name="Leanne Small (Public Health Wales - No. 2 Capital Quarter)" userId="S::leanne.small@wales.nhs.uk::d76cf426-005f-434f-ac47-a5eb582e6007" providerId="AD" clId="Web-{51F7CA7D-5A93-4A9A-8817-E0CF7787F217}" dt="2024-02-27T14:00:19.556" v="17" actId="1076"/>
      <pc:docMkLst>
        <pc:docMk/>
      </pc:docMkLst>
      <pc:sldChg chg="modSp">
        <pc:chgData name="Leanne Small (Public Health Wales - No. 2 Capital Quarter)" userId="S::leanne.small@wales.nhs.uk::d76cf426-005f-434f-ac47-a5eb582e6007" providerId="AD" clId="Web-{51F7CA7D-5A93-4A9A-8817-E0CF7787F217}" dt="2024-02-27T13:57:31.708" v="1" actId="1076"/>
        <pc:sldMkLst>
          <pc:docMk/>
          <pc:sldMk cId="2926879243" sldId="256"/>
        </pc:sldMkLst>
        <pc:spChg chg="mod">
          <ac:chgData name="Leanne Small (Public Health Wales - No. 2 Capital Quarter)" userId="S::leanne.small@wales.nhs.uk::d76cf426-005f-434f-ac47-a5eb582e6007" providerId="AD" clId="Web-{51F7CA7D-5A93-4A9A-8817-E0CF7787F217}" dt="2024-02-27T13:57:31.708" v="1" actId="1076"/>
          <ac:spMkLst>
            <pc:docMk/>
            <pc:sldMk cId="2926879243" sldId="256"/>
            <ac:spMk id="3" creationId="{E7190989-7CE0-F0A2-4972-BD05EF994911}"/>
          </ac:spMkLst>
        </pc:spChg>
      </pc:sldChg>
      <pc:sldChg chg="addSp modSp">
        <pc:chgData name="Leanne Small (Public Health Wales - No. 2 Capital Quarter)" userId="S::leanne.small@wales.nhs.uk::d76cf426-005f-434f-ac47-a5eb582e6007" providerId="AD" clId="Web-{51F7CA7D-5A93-4A9A-8817-E0CF7787F217}" dt="2024-02-27T14:00:19.556" v="17" actId="1076"/>
        <pc:sldMkLst>
          <pc:docMk/>
          <pc:sldMk cId="2266103601" sldId="259"/>
        </pc:sldMkLst>
        <pc:picChg chg="add mod">
          <ac:chgData name="Leanne Small (Public Health Wales - No. 2 Capital Quarter)" userId="S::leanne.small@wales.nhs.uk::d76cf426-005f-434f-ac47-a5eb582e6007" providerId="AD" clId="Web-{51F7CA7D-5A93-4A9A-8817-E0CF7787F217}" dt="2024-02-27T14:00:19.556" v="17" actId="1076"/>
          <ac:picMkLst>
            <pc:docMk/>
            <pc:sldMk cId="2266103601" sldId="259"/>
            <ac:picMk id="2" creationId="{920AB184-52F2-1CA6-ABE3-C8294B955BDE}"/>
          </ac:picMkLst>
        </pc:picChg>
      </pc:sldChg>
      <pc:sldChg chg="modSp">
        <pc:chgData name="Leanne Small (Public Health Wales - No. 2 Capital Quarter)" userId="S::leanne.small@wales.nhs.uk::d76cf426-005f-434f-ac47-a5eb582e6007" providerId="AD" clId="Web-{51F7CA7D-5A93-4A9A-8817-E0CF7787F217}" dt="2024-02-27T13:59:21.961" v="12" actId="1076"/>
        <pc:sldMkLst>
          <pc:docMk/>
          <pc:sldMk cId="4272246223" sldId="273"/>
        </pc:sldMkLst>
        <pc:spChg chg="mod">
          <ac:chgData name="Leanne Small (Public Health Wales - No. 2 Capital Quarter)" userId="S::leanne.small@wales.nhs.uk::d76cf426-005f-434f-ac47-a5eb582e6007" providerId="AD" clId="Web-{51F7CA7D-5A93-4A9A-8817-E0CF7787F217}" dt="2024-02-27T13:59:21.961" v="12" actId="1076"/>
          <ac:spMkLst>
            <pc:docMk/>
            <pc:sldMk cId="4272246223" sldId="273"/>
            <ac:spMk id="7" creationId="{5A408310-2CB9-8D3A-9F61-017CEF92312A}"/>
          </ac:spMkLst>
        </pc:spChg>
        <pc:picChg chg="mod">
          <ac:chgData name="Leanne Small (Public Health Wales - No. 2 Capital Quarter)" userId="S::leanne.small@wales.nhs.uk::d76cf426-005f-434f-ac47-a5eb582e6007" providerId="AD" clId="Web-{51F7CA7D-5A93-4A9A-8817-E0CF7787F217}" dt="2024-02-27T13:59:17.367" v="11" actId="14100"/>
          <ac:picMkLst>
            <pc:docMk/>
            <pc:sldMk cId="4272246223" sldId="273"/>
            <ac:picMk id="2" creationId="{478E81AE-C4CD-7552-D9BE-197231EC8931}"/>
          </ac:picMkLst>
        </pc:picChg>
      </pc:sldChg>
      <pc:sldChg chg="addSp modSp">
        <pc:chgData name="Leanne Small (Public Health Wales - No. 2 Capital Quarter)" userId="S::leanne.small@wales.nhs.uk::d76cf426-005f-434f-ac47-a5eb582e6007" providerId="AD" clId="Web-{51F7CA7D-5A93-4A9A-8817-E0CF7787F217}" dt="2024-02-27T13:58:57.726" v="10" actId="14100"/>
        <pc:sldMkLst>
          <pc:docMk/>
          <pc:sldMk cId="1730380467" sldId="275"/>
        </pc:sldMkLst>
        <pc:picChg chg="add mod">
          <ac:chgData name="Leanne Small (Public Health Wales - No. 2 Capital Quarter)" userId="S::leanne.small@wales.nhs.uk::d76cf426-005f-434f-ac47-a5eb582e6007" providerId="AD" clId="Web-{51F7CA7D-5A93-4A9A-8817-E0CF7787F217}" dt="2024-02-27T13:58:57.726" v="10" actId="14100"/>
          <ac:picMkLst>
            <pc:docMk/>
            <pc:sldMk cId="1730380467" sldId="275"/>
            <ac:picMk id="2" creationId="{C422BB0D-D276-43ED-3487-3C7B7DA6A120}"/>
          </ac:picMkLst>
        </pc:picChg>
      </pc:sldChg>
    </pc:docChg>
  </pc:docChgLst>
  <pc:docChgLst>
    <pc:chgData name="Anthony Priest (Public Health Wales - No. 2 Capital Quarter)" userId="S::anthony.priest2@wales.nhs.uk::46692481-554a-429c-bc03-d4cca9c03c2b" providerId="AD" clId="Web-{6E8EBFD7-FB64-1DEA-1AC7-F561A27F33AD}"/>
    <pc:docChg chg="modSld">
      <pc:chgData name="Anthony Priest (Public Health Wales - No. 2 Capital Quarter)" userId="S::anthony.priest2@wales.nhs.uk::46692481-554a-429c-bc03-d4cca9c03c2b" providerId="AD" clId="Web-{6E8EBFD7-FB64-1DEA-1AC7-F561A27F33AD}" dt="2024-02-29T10:07:05.115" v="7"/>
      <pc:docMkLst>
        <pc:docMk/>
      </pc:docMkLst>
      <pc:sldChg chg="addSp modSp">
        <pc:chgData name="Anthony Priest (Public Health Wales - No. 2 Capital Quarter)" userId="S::anthony.priest2@wales.nhs.uk::46692481-554a-429c-bc03-d4cca9c03c2b" providerId="AD" clId="Web-{6E8EBFD7-FB64-1DEA-1AC7-F561A27F33AD}" dt="2024-02-29T10:06:04.958" v="2" actId="1076"/>
        <pc:sldMkLst>
          <pc:docMk/>
          <pc:sldMk cId="2926879243" sldId="256"/>
        </pc:sldMkLst>
        <pc:spChg chg="add mod">
          <ac:chgData name="Anthony Priest (Public Health Wales - No. 2 Capital Quarter)" userId="S::anthony.priest2@wales.nhs.uk::46692481-554a-429c-bc03-d4cca9c03c2b" providerId="AD" clId="Web-{6E8EBFD7-FB64-1DEA-1AC7-F561A27F33AD}" dt="2024-02-29T10:06:04.958" v="2" actId="1076"/>
          <ac:spMkLst>
            <pc:docMk/>
            <pc:sldMk cId="2926879243" sldId="256"/>
            <ac:spMk id="2" creationId="{8B0052B1-8A32-DF36-8B4E-EEC6FE42B43D}"/>
          </ac:spMkLst>
        </pc:spChg>
        <pc:spChg chg="mod">
          <ac:chgData name="Anthony Priest (Public Health Wales - No. 2 Capital Quarter)" userId="S::anthony.priest2@wales.nhs.uk::46692481-554a-429c-bc03-d4cca9c03c2b" providerId="AD" clId="Web-{6E8EBFD7-FB64-1DEA-1AC7-F561A27F33AD}" dt="2024-02-29T10:06:00.348" v="1" actId="1076"/>
          <ac:spMkLst>
            <pc:docMk/>
            <pc:sldMk cId="2926879243" sldId="256"/>
            <ac:spMk id="3" creationId="{E7190989-7CE0-F0A2-4972-BD05EF994911}"/>
          </ac:spMkLst>
        </pc:spChg>
      </pc:sldChg>
      <pc:sldChg chg="addSp">
        <pc:chgData name="Anthony Priest (Public Health Wales - No. 2 Capital Quarter)" userId="S::anthony.priest2@wales.nhs.uk::46692481-554a-429c-bc03-d4cca9c03c2b" providerId="AD" clId="Web-{6E8EBFD7-FB64-1DEA-1AC7-F561A27F33AD}" dt="2024-02-29T10:06:21.083" v="4"/>
        <pc:sldMkLst>
          <pc:docMk/>
          <pc:sldMk cId="2266103601" sldId="259"/>
        </pc:sldMkLst>
        <pc:spChg chg="add">
          <ac:chgData name="Anthony Priest (Public Health Wales - No. 2 Capital Quarter)" userId="S::anthony.priest2@wales.nhs.uk::46692481-554a-429c-bc03-d4cca9c03c2b" providerId="AD" clId="Web-{6E8EBFD7-FB64-1DEA-1AC7-F561A27F33AD}" dt="2024-02-29T10:06:21.083" v="4"/>
          <ac:spMkLst>
            <pc:docMk/>
            <pc:sldMk cId="2266103601" sldId="259"/>
            <ac:spMk id="4" creationId="{E90FC19B-0F87-6ADF-0D8D-98B48159BDDD}"/>
          </ac:spMkLst>
        </pc:spChg>
      </pc:sldChg>
      <pc:sldChg chg="addSp">
        <pc:chgData name="Anthony Priest (Public Health Wales - No. 2 Capital Quarter)" userId="S::anthony.priest2@wales.nhs.uk::46692481-554a-429c-bc03-d4cca9c03c2b" providerId="AD" clId="Web-{6E8EBFD7-FB64-1DEA-1AC7-F561A27F33AD}" dt="2024-02-29T10:06:28.427" v="6"/>
        <pc:sldMkLst>
          <pc:docMk/>
          <pc:sldMk cId="3341038472" sldId="272"/>
        </pc:sldMkLst>
        <pc:spChg chg="add">
          <ac:chgData name="Anthony Priest (Public Health Wales - No. 2 Capital Quarter)" userId="S::anthony.priest2@wales.nhs.uk::46692481-554a-429c-bc03-d4cca9c03c2b" providerId="AD" clId="Web-{6E8EBFD7-FB64-1DEA-1AC7-F561A27F33AD}" dt="2024-02-29T10:06:28.427" v="6"/>
          <ac:spMkLst>
            <pc:docMk/>
            <pc:sldMk cId="3341038472" sldId="272"/>
            <ac:spMk id="3" creationId="{E90FC19B-0F87-6ADF-0D8D-98B48159BDDD}"/>
          </ac:spMkLst>
        </pc:spChg>
      </pc:sldChg>
      <pc:sldChg chg="addSp">
        <pc:chgData name="Anthony Priest (Public Health Wales - No. 2 Capital Quarter)" userId="S::anthony.priest2@wales.nhs.uk::46692481-554a-429c-bc03-d4cca9c03c2b" providerId="AD" clId="Web-{6E8EBFD7-FB64-1DEA-1AC7-F561A27F33AD}" dt="2024-02-29T10:06:24.896" v="5"/>
        <pc:sldMkLst>
          <pc:docMk/>
          <pc:sldMk cId="4272246223" sldId="273"/>
        </pc:sldMkLst>
        <pc:spChg chg="add">
          <ac:chgData name="Anthony Priest (Public Health Wales - No. 2 Capital Quarter)" userId="S::anthony.priest2@wales.nhs.uk::46692481-554a-429c-bc03-d4cca9c03c2b" providerId="AD" clId="Web-{6E8EBFD7-FB64-1DEA-1AC7-F561A27F33AD}" dt="2024-02-29T10:06:24.896" v="5"/>
          <ac:spMkLst>
            <pc:docMk/>
            <pc:sldMk cId="4272246223" sldId="273"/>
            <ac:spMk id="3" creationId="{E90FC19B-0F87-6ADF-0D8D-98B48159BDDD}"/>
          </ac:spMkLst>
        </pc:spChg>
      </pc:sldChg>
      <pc:sldChg chg="addSp">
        <pc:chgData name="Anthony Priest (Public Health Wales - No. 2 Capital Quarter)" userId="S::anthony.priest2@wales.nhs.uk::46692481-554a-429c-bc03-d4cca9c03c2b" providerId="AD" clId="Web-{6E8EBFD7-FB64-1DEA-1AC7-F561A27F33AD}" dt="2024-02-29T10:06:17.380" v="3"/>
        <pc:sldMkLst>
          <pc:docMk/>
          <pc:sldMk cId="1730380467" sldId="275"/>
        </pc:sldMkLst>
        <pc:spChg chg="add">
          <ac:chgData name="Anthony Priest (Public Health Wales - No. 2 Capital Quarter)" userId="S::anthony.priest2@wales.nhs.uk::46692481-554a-429c-bc03-d4cca9c03c2b" providerId="AD" clId="Web-{6E8EBFD7-FB64-1DEA-1AC7-F561A27F33AD}" dt="2024-02-29T10:06:17.380" v="3"/>
          <ac:spMkLst>
            <pc:docMk/>
            <pc:sldMk cId="1730380467" sldId="275"/>
            <ac:spMk id="3" creationId="{E90FC19B-0F87-6ADF-0D8D-98B48159BDDD}"/>
          </ac:spMkLst>
        </pc:spChg>
      </pc:sldChg>
      <pc:sldChg chg="addSp">
        <pc:chgData name="Anthony Priest (Public Health Wales - No. 2 Capital Quarter)" userId="S::anthony.priest2@wales.nhs.uk::46692481-554a-429c-bc03-d4cca9c03c2b" providerId="AD" clId="Web-{6E8EBFD7-FB64-1DEA-1AC7-F561A27F33AD}" dt="2024-02-29T10:07:05.115" v="7"/>
        <pc:sldMkLst>
          <pc:docMk/>
          <pc:sldMk cId="1831596517" sldId="276"/>
        </pc:sldMkLst>
        <pc:spChg chg="add">
          <ac:chgData name="Anthony Priest (Public Health Wales - No. 2 Capital Quarter)" userId="S::anthony.priest2@wales.nhs.uk::46692481-554a-429c-bc03-d4cca9c03c2b" providerId="AD" clId="Web-{6E8EBFD7-FB64-1DEA-1AC7-F561A27F33AD}" dt="2024-02-29T10:07:05.115" v="7"/>
          <ac:spMkLst>
            <pc:docMk/>
            <pc:sldMk cId="1831596517" sldId="276"/>
            <ac:spMk id="2" creationId="{E90FC19B-0F87-6ADF-0D8D-98B48159BDDD}"/>
          </ac:spMkLst>
        </pc:spChg>
      </pc:sldChg>
    </pc:docChg>
  </pc:docChgLst>
  <pc:docChgLst>
    <pc:chgData name="Leanne Small (Public Health Wales - No. 2 Capital Quarter)" userId="S::leanne.small@wales.nhs.uk::d76cf426-005f-434f-ac47-a5eb582e6007" providerId="AD" clId="Web-{53837ABF-613C-4DF5-91C0-86B00CFEA40C}"/>
    <pc:docChg chg="modSld">
      <pc:chgData name="Leanne Small (Public Health Wales - No. 2 Capital Quarter)" userId="S::leanne.small@wales.nhs.uk::d76cf426-005f-434f-ac47-a5eb582e6007" providerId="AD" clId="Web-{53837ABF-613C-4DF5-91C0-86B00CFEA40C}" dt="2024-02-26T15:42:54.762" v="1"/>
      <pc:docMkLst>
        <pc:docMk/>
      </pc:docMkLst>
      <pc:sldChg chg="delSp">
        <pc:chgData name="Leanne Small (Public Health Wales - No. 2 Capital Quarter)" userId="S::leanne.small@wales.nhs.uk::d76cf426-005f-434f-ac47-a5eb582e6007" providerId="AD" clId="Web-{53837ABF-613C-4DF5-91C0-86B00CFEA40C}" dt="2024-02-26T15:42:54.762" v="1"/>
        <pc:sldMkLst>
          <pc:docMk/>
          <pc:sldMk cId="1831596517" sldId="276"/>
        </pc:sldMkLst>
        <pc:spChg chg="del">
          <ac:chgData name="Leanne Small (Public Health Wales - No. 2 Capital Quarter)" userId="S::leanne.small@wales.nhs.uk::d76cf426-005f-434f-ac47-a5eb582e6007" providerId="AD" clId="Web-{53837ABF-613C-4DF5-91C0-86B00CFEA40C}" dt="2024-02-26T15:42:50.278" v="0"/>
          <ac:spMkLst>
            <pc:docMk/>
            <pc:sldMk cId="1831596517" sldId="276"/>
            <ac:spMk id="2" creationId="{31B83628-89B4-B8C2-495A-61CB8CD5CAD0}"/>
          </ac:spMkLst>
        </pc:spChg>
        <pc:spChg chg="del">
          <ac:chgData name="Leanne Small (Public Health Wales - No. 2 Capital Quarter)" userId="S::leanne.small@wales.nhs.uk::d76cf426-005f-434f-ac47-a5eb582e6007" providerId="AD" clId="Web-{53837ABF-613C-4DF5-91C0-86B00CFEA40C}" dt="2024-02-26T15:42:54.762" v="1"/>
          <ac:spMkLst>
            <pc:docMk/>
            <pc:sldMk cId="1831596517" sldId="276"/>
            <ac:spMk id="3" creationId="{03B51256-6D98-ECAB-153A-8004BEABC50E}"/>
          </ac:spMkLst>
        </pc:spChg>
      </pc:sldChg>
    </pc:docChg>
  </pc:docChgLst>
  <pc:docChgLst>
    <pc:chgData name="Leanne Small (Public Health Wales - No. 2 Capital Quarter)" userId="S::leanne.small@wales.nhs.uk::d76cf426-005f-434f-ac47-a5eb582e6007" providerId="AD" clId="Web-{6D354D8F-957E-42B3-86A2-6547CBAE9051}"/>
    <pc:docChg chg="addSld modSld">
      <pc:chgData name="Leanne Small (Public Health Wales - No. 2 Capital Quarter)" userId="S::leanne.small@wales.nhs.uk::d76cf426-005f-434f-ac47-a5eb582e6007" providerId="AD" clId="Web-{6D354D8F-957E-42B3-86A2-6547CBAE9051}" dt="2024-02-20T11:19:44.278" v="13" actId="20577"/>
      <pc:docMkLst>
        <pc:docMk/>
      </pc:docMkLst>
      <pc:sldChg chg="modSp">
        <pc:chgData name="Leanne Small (Public Health Wales - No. 2 Capital Quarter)" userId="S::leanne.small@wales.nhs.uk::d76cf426-005f-434f-ac47-a5eb582e6007" providerId="AD" clId="Web-{6D354D8F-957E-42B3-86A2-6547CBAE9051}" dt="2024-02-20T11:19:44.278" v="13" actId="20577"/>
        <pc:sldMkLst>
          <pc:docMk/>
          <pc:sldMk cId="2401052529" sldId="261"/>
        </pc:sldMkLst>
        <pc:spChg chg="mod">
          <ac:chgData name="Leanne Small (Public Health Wales - No. 2 Capital Quarter)" userId="S::leanne.small@wales.nhs.uk::d76cf426-005f-434f-ac47-a5eb582e6007" providerId="AD" clId="Web-{6D354D8F-957E-42B3-86A2-6547CBAE9051}" dt="2024-02-20T11:19:44.278" v="13" actId="20577"/>
          <ac:spMkLst>
            <pc:docMk/>
            <pc:sldMk cId="2401052529" sldId="261"/>
            <ac:spMk id="3" creationId="{D5411EBD-0A46-C506-9E6E-7B9C61402FFA}"/>
          </ac:spMkLst>
        </pc:spChg>
      </pc:sldChg>
      <pc:sldChg chg="add">
        <pc:chgData name="Leanne Small (Public Health Wales - No. 2 Capital Quarter)" userId="S::leanne.small@wales.nhs.uk::d76cf426-005f-434f-ac47-a5eb582e6007" providerId="AD" clId="Web-{6D354D8F-957E-42B3-86A2-6547CBAE9051}" dt="2024-02-20T11:19:01.479" v="0"/>
        <pc:sldMkLst>
          <pc:docMk/>
          <pc:sldMk cId="3341038472" sldId="272"/>
        </pc:sldMkLst>
      </pc:sldChg>
      <pc:sldMasterChg chg="addSldLayout">
        <pc:chgData name="Leanne Small (Public Health Wales - No. 2 Capital Quarter)" userId="S::leanne.small@wales.nhs.uk::d76cf426-005f-434f-ac47-a5eb582e6007" providerId="AD" clId="Web-{6D354D8F-957E-42B3-86A2-6547CBAE9051}" dt="2024-02-20T11:19:01.479" v="0"/>
        <pc:sldMasterMkLst>
          <pc:docMk/>
          <pc:sldMasterMk cId="2460954070" sldId="2147483704"/>
        </pc:sldMasterMkLst>
        <pc:sldLayoutChg chg="add">
          <pc:chgData name="Leanne Small (Public Health Wales - No. 2 Capital Quarter)" userId="S::leanne.small@wales.nhs.uk::d76cf426-005f-434f-ac47-a5eb582e6007" providerId="AD" clId="Web-{6D354D8F-957E-42B3-86A2-6547CBAE9051}" dt="2024-02-20T11:19:01.479" v="0"/>
          <pc:sldLayoutMkLst>
            <pc:docMk/>
            <pc:sldMasterMk cId="2460954070" sldId="2147483704"/>
            <pc:sldLayoutMk cId="4191741605" sldId="2147483672"/>
          </pc:sldLayoutMkLst>
        </pc:sldLayoutChg>
      </pc:sldMasterChg>
    </pc:docChg>
  </pc:docChgLst>
  <pc:docChgLst>
    <pc:chgData name="Leanne Small (Public Health Wales - No. 2 Capital Quarter)" userId="S::leanne.small@wales.nhs.uk::d76cf426-005f-434f-ac47-a5eb582e6007" providerId="AD" clId="Web-{09440F58-8F81-8872-A4CF-4BDDA301D047}"/>
    <pc:docChg chg="modSld">
      <pc:chgData name="Leanne Small (Public Health Wales - No. 2 Capital Quarter)" userId="S::leanne.small@wales.nhs.uk::d76cf426-005f-434f-ac47-a5eb582e6007" providerId="AD" clId="Web-{09440F58-8F81-8872-A4CF-4BDDA301D047}" dt="2024-02-20T13:24:37.557" v="1"/>
      <pc:docMkLst>
        <pc:docMk/>
      </pc:docMkLst>
      <pc:sldChg chg="delSp">
        <pc:chgData name="Leanne Small (Public Health Wales - No. 2 Capital Quarter)" userId="S::leanne.small@wales.nhs.uk::d76cf426-005f-434f-ac47-a5eb582e6007" providerId="AD" clId="Web-{09440F58-8F81-8872-A4CF-4BDDA301D047}" dt="2024-02-20T13:24:37.557" v="1"/>
        <pc:sldMkLst>
          <pc:docMk/>
          <pc:sldMk cId="2266103601" sldId="259"/>
        </pc:sldMkLst>
        <pc:spChg chg="del">
          <ac:chgData name="Leanne Small (Public Health Wales - No. 2 Capital Quarter)" userId="S::leanne.small@wales.nhs.uk::d76cf426-005f-434f-ac47-a5eb582e6007" providerId="AD" clId="Web-{09440F58-8F81-8872-A4CF-4BDDA301D047}" dt="2024-02-20T13:24:37.557" v="1"/>
          <ac:spMkLst>
            <pc:docMk/>
            <pc:sldMk cId="2266103601" sldId="259"/>
            <ac:spMk id="22" creationId="{41DBECC8-C428-4829-7D2B-981AE889B13E}"/>
          </ac:spMkLst>
        </pc:spChg>
      </pc:sldChg>
      <pc:sldChg chg="delSp">
        <pc:chgData name="Leanne Small (Public Health Wales - No. 2 Capital Quarter)" userId="S::leanne.small@wales.nhs.uk::d76cf426-005f-434f-ac47-a5eb582e6007" providerId="AD" clId="Web-{09440F58-8F81-8872-A4CF-4BDDA301D047}" dt="2024-02-20T13:24:29.666" v="0"/>
        <pc:sldMkLst>
          <pc:docMk/>
          <pc:sldMk cId="1730380467" sldId="275"/>
        </pc:sldMkLst>
        <pc:spChg chg="del">
          <ac:chgData name="Leanne Small (Public Health Wales - No. 2 Capital Quarter)" userId="S::leanne.small@wales.nhs.uk::d76cf426-005f-434f-ac47-a5eb582e6007" providerId="AD" clId="Web-{09440F58-8F81-8872-A4CF-4BDDA301D047}" dt="2024-02-20T13:24:29.666" v="0"/>
          <ac:spMkLst>
            <pc:docMk/>
            <pc:sldMk cId="1730380467" sldId="275"/>
            <ac:spMk id="2" creationId="{EAE1D5DB-C419-D8DB-9615-7578007339C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91741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056321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692443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9404197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4635422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E04A0E-7116-D43A-EF7E-9E7B920E938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5" name="Picture 4">
            <a:extLst>
              <a:ext uri="{FF2B5EF4-FFF2-40B4-BE49-F238E27FC236}">
                <a16:creationId xmlns:a16="http://schemas.microsoft.com/office/drawing/2014/main" id="{D8E1D216-83C4-383F-5127-29C1F1C984F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7" name="TextBox 6">
            <a:extLst>
              <a:ext uri="{FF2B5EF4-FFF2-40B4-BE49-F238E27FC236}">
                <a16:creationId xmlns:a16="http://schemas.microsoft.com/office/drawing/2014/main" id="{B62B3495-9D10-4CA2-AB77-C01FF170FF10}"/>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8" name="Text Placeholder 13">
            <a:extLst>
              <a:ext uri="{FF2B5EF4-FFF2-40B4-BE49-F238E27FC236}">
                <a16:creationId xmlns:a16="http://schemas.microsoft.com/office/drawing/2014/main" id="{9D15ADB2-ED3A-0348-BADB-D21C55C9FA09}"/>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9" name="Text Placeholder 13">
            <a:extLst>
              <a:ext uri="{FF2B5EF4-FFF2-40B4-BE49-F238E27FC236}">
                <a16:creationId xmlns:a16="http://schemas.microsoft.com/office/drawing/2014/main" id="{2ACCC9AE-D598-DAC1-8F65-F73D0EE59424}"/>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30314329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End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BD4023A-5511-58D4-11BC-1B17DA73A0BE}"/>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4" name="Text Placeholder 13">
            <a:extLst>
              <a:ext uri="{FF2B5EF4-FFF2-40B4-BE49-F238E27FC236}">
                <a16:creationId xmlns:a16="http://schemas.microsoft.com/office/drawing/2014/main" id="{94579856-9FB6-8DA6-9886-277F1B8743F2}"/>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1974374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theme" Target="../theme/theme2.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5/29/2024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706" r:id="rId5"/>
    <p:sldLayoutId id="2147483666" r:id="rId6"/>
    <p:sldLayoutId id="2147483667" r:id="rId7"/>
    <p:sldLayoutId id="2147483668" r:id="rId8"/>
    <p:sldLayoutId id="2147483669" r:id="rId9"/>
    <p:sldLayoutId id="2147483705"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5/29/2024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702" r:id="rId9"/>
    <p:sldLayoutId id="2147483703" r:id="rId10"/>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www.asa.org.uk/type/non_broadcast/code_section/22.html" TargetMode="External"/><Relationship Id="rId2" Type="http://schemas.openxmlformats.org/officeDocument/2006/relationships/image" Target="../media/image7.png"/><Relationship Id="rId1" Type="http://schemas.openxmlformats.org/officeDocument/2006/relationships/slideLayout" Target="../slideLayouts/slideLayout20.xml"/><Relationship Id="rId5" Type="http://schemas.openxmlformats.org/officeDocument/2006/relationships/image" Target="../media/image14.jpeg"/><Relationship Id="rId4" Type="http://schemas.openxmlformats.org/officeDocument/2006/relationships/hyperlink" Target="https://www.asa.org.uk/type/non_broadcast/code_section/21.html"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E7190989-7CE0-F0A2-4972-BD05EF994911}"/>
              </a:ext>
            </a:extLst>
          </p:cNvPr>
          <p:cNvSpPr>
            <a:spLocks noGrp="1"/>
          </p:cNvSpPr>
          <p:nvPr>
            <p:ph type="body" sz="quarter" idx="10"/>
          </p:nvPr>
        </p:nvSpPr>
        <p:spPr>
          <a:xfrm>
            <a:off x="295887" y="3014221"/>
            <a:ext cx="4932118" cy="1224194"/>
          </a:xfrm>
        </p:spPr>
        <p:txBody>
          <a:bodyPr/>
          <a:lstStyle/>
          <a:p>
            <a:r>
              <a:rPr lang="en-US">
                <a:latin typeface="Ubuntu"/>
                <a:ea typeface="Verdana"/>
              </a:rPr>
              <a:t>The Industry, Marketing and Advertising</a:t>
            </a:r>
          </a:p>
        </p:txBody>
      </p:sp>
      <p:pic>
        <p:nvPicPr>
          <p:cNvPr id="10" name="Picture 9">
            <a:extLst>
              <a:ext uri="{FF2B5EF4-FFF2-40B4-BE49-F238E27FC236}">
                <a16:creationId xmlns:a16="http://schemas.microsoft.com/office/drawing/2014/main" id="{63764530-5846-67EB-C532-99F2ACE6ED81}"/>
              </a:ext>
            </a:extLst>
          </p:cNvPr>
          <p:cNvPicPr>
            <a:picLocks noChangeAspect="1"/>
          </p:cNvPicPr>
          <p:nvPr/>
        </p:nvPicPr>
        <p:blipFill>
          <a:blip r:embed="rId2" cstate="screen">
            <a:alphaModFix amt="50000"/>
            <a:extLst>
              <a:ext uri="{28A0092B-C50C-407E-A947-70E740481C1C}">
                <a14:useLocalDpi xmlns:a14="http://schemas.microsoft.com/office/drawing/2010/main"/>
              </a:ext>
            </a:extLst>
          </a:blip>
          <a:srcRect/>
          <a:stretch/>
        </p:blipFill>
        <p:spPr>
          <a:xfrm>
            <a:off x="3762859" y="-3102"/>
            <a:ext cx="8429141" cy="6905404"/>
          </a:xfrm>
          <a:prstGeom prst="rect">
            <a:avLst/>
          </a:prstGeom>
        </p:spPr>
      </p:pic>
      <p:sp>
        <p:nvSpPr>
          <p:cNvPr id="4" name="Text Placeholder 8">
            <a:extLst>
              <a:ext uri="{FF2B5EF4-FFF2-40B4-BE49-F238E27FC236}">
                <a16:creationId xmlns:a16="http://schemas.microsoft.com/office/drawing/2014/main" id="{24D84E20-02A1-FA3E-6382-4921CD448E5A}"/>
              </a:ext>
            </a:extLst>
          </p:cNvPr>
          <p:cNvSpPr>
            <a:spLocks noGrp="1"/>
          </p:cNvSpPr>
          <p:nvPr/>
        </p:nvSpPr>
        <p:spPr>
          <a:xfrm>
            <a:off x="301111" y="4309779"/>
            <a:ext cx="6327775" cy="453119"/>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a:solidFill>
                  <a:schemeClr val="tx2"/>
                </a:solidFill>
                <a:latin typeface="Ubuntu"/>
              </a:rPr>
              <a:t>Vaping</a:t>
            </a:r>
          </a:p>
        </p:txBody>
      </p:sp>
      <p:pic>
        <p:nvPicPr>
          <p:cNvPr id="8" name="Picture Placeholder 7" descr="A collection of neon signs&#10;&#10;Description automatically generated">
            <a:extLst>
              <a:ext uri="{FF2B5EF4-FFF2-40B4-BE49-F238E27FC236}">
                <a16:creationId xmlns:a16="http://schemas.microsoft.com/office/drawing/2014/main" id="{81FDE196-4234-9618-F2CB-F8C7829BFDDC}"/>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b="-161"/>
          <a:stretch/>
        </p:blipFill>
        <p:spPr>
          <a:xfrm>
            <a:off x="5738744" y="1144753"/>
            <a:ext cx="5526762" cy="4568511"/>
          </a:xfrm>
        </p:spPr>
      </p:pic>
    </p:spTree>
    <p:extLst>
      <p:ext uri="{BB962C8B-B14F-4D97-AF65-F5344CB8AC3E}">
        <p14:creationId xmlns:p14="http://schemas.microsoft.com/office/powerpoint/2010/main" val="2926879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5C9DFA5A-A328-A03F-7650-244BE7A6724B}"/>
              </a:ext>
            </a:extLst>
          </p:cNvPr>
          <p:cNvSpPr txBox="1">
            <a:spLocks/>
          </p:cNvSpPr>
          <p:nvPr/>
        </p:nvSpPr>
        <p:spPr>
          <a:xfrm>
            <a:off x="380435" y="1661245"/>
            <a:ext cx="7226093" cy="353873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rgbClr val="395496"/>
                </a:solidFill>
                <a:latin typeface="Ubuntu"/>
                <a:ea typeface="+mn-lt"/>
                <a:cs typeface="+mn-lt"/>
              </a:rPr>
              <a:t>There are concerns about the marketing and promotion of vaping devices and how these may appeal to children and young people. </a:t>
            </a:r>
          </a:p>
          <a:p>
            <a:pPr marL="0" indent="0">
              <a:buNone/>
            </a:pPr>
            <a:endParaRPr lang="en-US" sz="1800" dirty="0">
              <a:solidFill>
                <a:srgbClr val="395496"/>
              </a:solidFill>
              <a:latin typeface="Ubuntu"/>
              <a:ea typeface="+mn-lt"/>
              <a:cs typeface="+mn-lt"/>
            </a:endParaRPr>
          </a:p>
          <a:p>
            <a:pPr marL="0" indent="0">
              <a:buNone/>
            </a:pPr>
            <a:r>
              <a:rPr lang="en-US" sz="1800" dirty="0">
                <a:solidFill>
                  <a:srgbClr val="395496"/>
                </a:solidFill>
                <a:latin typeface="Ubuntu"/>
                <a:ea typeface="+mn-lt"/>
                <a:cs typeface="+mn-lt"/>
              </a:rPr>
              <a:t>Vaping devices may be offered in </a:t>
            </a:r>
            <a:r>
              <a:rPr lang="en-US" sz="1800" dirty="0" err="1">
                <a:solidFill>
                  <a:srgbClr val="395496"/>
                </a:solidFill>
                <a:latin typeface="Ubuntu"/>
                <a:ea typeface="+mn-lt"/>
                <a:cs typeface="+mn-lt"/>
              </a:rPr>
              <a:t>flavours</a:t>
            </a:r>
            <a:r>
              <a:rPr lang="en-US" sz="1800" dirty="0">
                <a:solidFill>
                  <a:srgbClr val="395496"/>
                </a:solidFill>
                <a:latin typeface="Ubuntu"/>
                <a:ea typeface="+mn-lt"/>
                <a:cs typeface="+mn-lt"/>
              </a:rPr>
              <a:t> and </a:t>
            </a:r>
            <a:r>
              <a:rPr lang="en-US" sz="1800" dirty="0" err="1">
                <a:solidFill>
                  <a:srgbClr val="395496"/>
                </a:solidFill>
                <a:latin typeface="Ubuntu"/>
                <a:ea typeface="+mn-lt"/>
                <a:cs typeface="+mn-lt"/>
              </a:rPr>
              <a:t>colours</a:t>
            </a:r>
            <a:r>
              <a:rPr lang="en-US" sz="1800" dirty="0">
                <a:solidFill>
                  <a:srgbClr val="395496"/>
                </a:solidFill>
                <a:latin typeface="Ubuntu"/>
                <a:ea typeface="+mn-lt"/>
                <a:cs typeface="+mn-lt"/>
              </a:rPr>
              <a:t> with packaging and designs (to look like a highlighter pen for example) that can be particularly attractive to young people. </a:t>
            </a:r>
            <a:endParaRPr lang="en-US" sz="1800" dirty="0">
              <a:solidFill>
                <a:srgbClr val="395496"/>
              </a:solidFill>
              <a:latin typeface="Ubuntu"/>
              <a:ea typeface="Calibri"/>
              <a:cs typeface="Calibri" panose="020F0502020204030204"/>
            </a:endParaRPr>
          </a:p>
          <a:p>
            <a:pPr marL="0" indent="0">
              <a:buNone/>
            </a:pPr>
            <a:endParaRPr lang="en-US" sz="1800" dirty="0">
              <a:solidFill>
                <a:srgbClr val="395496"/>
              </a:solidFill>
              <a:latin typeface="Ubuntu"/>
              <a:ea typeface="Calibri"/>
              <a:cs typeface="Calibri" panose="020F0502020204030204"/>
            </a:endParaRPr>
          </a:p>
          <a:p>
            <a:pPr marL="0" indent="0">
              <a:buFont typeface="Arial" panose="020B0604020202020204" pitchFamily="34" charset="0"/>
              <a:buNone/>
            </a:pPr>
            <a:r>
              <a:rPr lang="en-US" sz="1800" dirty="0">
                <a:solidFill>
                  <a:srgbClr val="395496"/>
                </a:solidFill>
                <a:latin typeface="Ubuntu"/>
                <a:cs typeface="Calibri" panose="020F0502020204030204"/>
              </a:rPr>
              <a:t>New market innovations such as disposable vapes are often cheaper and therefore more affordable to young people and are widely sold.</a:t>
            </a:r>
          </a:p>
          <a:p>
            <a:pPr marL="0" indent="0">
              <a:buNone/>
            </a:pPr>
            <a:endParaRPr lang="en-US" sz="1800" dirty="0">
              <a:solidFill>
                <a:srgbClr val="395496"/>
              </a:solidFill>
              <a:latin typeface="Ubuntu"/>
              <a:cs typeface="Calibri" panose="020F0502020204030204"/>
            </a:endParaRPr>
          </a:p>
          <a:p>
            <a:pPr marL="0" indent="0">
              <a:buNone/>
            </a:pPr>
            <a:r>
              <a:rPr lang="en-US" sz="1800" dirty="0">
                <a:solidFill>
                  <a:srgbClr val="395496"/>
                </a:solidFill>
                <a:latin typeface="Ubuntu"/>
                <a:cs typeface="Calibri" panose="020F0502020204030204"/>
              </a:rPr>
              <a:t>This can be confusing as it may look like the product is suitable for children and young people. However, vaping devices should not be used by children and young people, and it is illegal to sell nicotine containing vapes to anyone under 18.</a:t>
            </a:r>
            <a:endParaRPr lang="en-US" sz="1800" dirty="0">
              <a:solidFill>
                <a:srgbClr val="395496"/>
              </a:solidFill>
              <a:latin typeface="Ubuntu"/>
            </a:endParaRPr>
          </a:p>
          <a:p>
            <a:pPr marL="0" indent="0">
              <a:buFont typeface="Arial" panose="020B0604020202020204" pitchFamily="34" charset="0"/>
              <a:buNone/>
            </a:pPr>
            <a:endParaRPr lang="en-US" sz="2000">
              <a:cs typeface="Calibri" panose="020F0502020204030204"/>
            </a:endParaRPr>
          </a:p>
          <a:p>
            <a:pPr marL="0" indent="0">
              <a:buFont typeface="Arial" panose="020B0604020202020204" pitchFamily="34" charset="0"/>
              <a:buNone/>
            </a:pPr>
            <a:endParaRPr lang="en-US" sz="2000">
              <a:cs typeface="Calibri" panose="020F0502020204030204"/>
            </a:endParaRPr>
          </a:p>
        </p:txBody>
      </p:sp>
      <p:sp>
        <p:nvSpPr>
          <p:cNvPr id="11" name="Text Placeholder 3">
            <a:extLst>
              <a:ext uri="{FF2B5EF4-FFF2-40B4-BE49-F238E27FC236}">
                <a16:creationId xmlns:a16="http://schemas.microsoft.com/office/drawing/2014/main" id="{01355350-A99F-E434-98C5-DDD2D0AEF6D5}"/>
              </a:ext>
            </a:extLst>
          </p:cNvPr>
          <p:cNvSpPr txBox="1">
            <a:spLocks/>
          </p:cNvSpPr>
          <p:nvPr/>
        </p:nvSpPr>
        <p:spPr>
          <a:xfrm>
            <a:off x="443424" y="1110955"/>
            <a:ext cx="6360390" cy="404379"/>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solidFill>
                  <a:schemeClr val="accent1">
                    <a:lumMod val="75000"/>
                  </a:schemeClr>
                </a:solidFill>
                <a:latin typeface="Ubuntu"/>
              </a:rPr>
              <a:t>The Marketing and Promotion of Vapes</a:t>
            </a:r>
          </a:p>
        </p:txBody>
      </p:sp>
      <p:pic>
        <p:nvPicPr>
          <p:cNvPr id="5" name="Picture Placeholder 6" descr="A group of colorful plastic lighters&#10;&#10;Description automatically generated">
            <a:extLst>
              <a:ext uri="{FF2B5EF4-FFF2-40B4-BE49-F238E27FC236}">
                <a16:creationId xmlns:a16="http://schemas.microsoft.com/office/drawing/2014/main" id="{FA17BB3C-73B2-50CA-8E74-B2B12AAC77A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685355" y="2235035"/>
            <a:ext cx="4194176" cy="2391910"/>
          </a:xfrm>
          <a:prstGeom prst="roundRect">
            <a:avLst>
              <a:gd name="adj" fmla="val 2233"/>
            </a:avLst>
          </a:prstGeom>
        </p:spPr>
      </p:pic>
    </p:spTree>
    <p:extLst>
      <p:ext uri="{BB962C8B-B14F-4D97-AF65-F5344CB8AC3E}">
        <p14:creationId xmlns:p14="http://schemas.microsoft.com/office/powerpoint/2010/main" val="1730380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EFF59-81C1-1CEB-DE09-F5F5334150F4}"/>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4A808465-7B53-7190-6CFF-B558C4527577}"/>
              </a:ext>
            </a:extLst>
          </p:cNvPr>
          <p:cNvSpPr>
            <a:spLocks noGrp="1"/>
          </p:cNvSpPr>
          <p:nvPr>
            <p:ph type="body" sz="quarter" idx="11"/>
          </p:nvPr>
        </p:nvSpPr>
        <p:spPr>
          <a:xfrm>
            <a:off x="327970" y="1155412"/>
            <a:ext cx="5279490" cy="554470"/>
          </a:xfrm>
        </p:spPr>
        <p:txBody>
          <a:bodyPr>
            <a:normAutofit/>
          </a:bodyPr>
          <a:lstStyle/>
          <a:p>
            <a:r>
              <a:rPr lang="en-US">
                <a:latin typeface="Ubuntu"/>
              </a:rPr>
              <a:t>Marketing Tactics</a:t>
            </a:r>
            <a:endParaRPr lang="en-US"/>
          </a:p>
        </p:txBody>
      </p:sp>
      <p:pic>
        <p:nvPicPr>
          <p:cNvPr id="3" name="Picture 2">
            <a:extLst>
              <a:ext uri="{FF2B5EF4-FFF2-40B4-BE49-F238E27FC236}">
                <a16:creationId xmlns:a16="http://schemas.microsoft.com/office/drawing/2014/main" id="{35C00702-A788-087E-2188-F60C69E7CF7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03352" y="4634836"/>
            <a:ext cx="3010823" cy="2223164"/>
          </a:xfrm>
          <a:prstGeom prst="rect">
            <a:avLst/>
          </a:prstGeom>
        </p:spPr>
      </p:pic>
      <p:sp>
        <p:nvSpPr>
          <p:cNvPr id="13" name="Content Placeholder 2">
            <a:extLst>
              <a:ext uri="{FF2B5EF4-FFF2-40B4-BE49-F238E27FC236}">
                <a16:creationId xmlns:a16="http://schemas.microsoft.com/office/drawing/2014/main" id="{75EFA0A9-4EA9-1B88-5D86-7EF20E4C3336}"/>
              </a:ext>
            </a:extLst>
          </p:cNvPr>
          <p:cNvSpPr txBox="1">
            <a:spLocks/>
          </p:cNvSpPr>
          <p:nvPr/>
        </p:nvSpPr>
        <p:spPr>
          <a:xfrm>
            <a:off x="330717" y="1936162"/>
            <a:ext cx="6570950" cy="400639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a:solidFill>
                  <a:schemeClr val="accent1"/>
                </a:solidFill>
                <a:latin typeface="Ubuntu"/>
                <a:cs typeface="Calibri"/>
              </a:rPr>
              <a:t>Vape and e-cigarette advertising on television, radio, and in newspapers and magazines is restricted (see </a:t>
            </a:r>
            <a:r>
              <a:rPr lang="en-US" sz="1800">
                <a:solidFill>
                  <a:schemeClr val="accent1"/>
                </a:solidFill>
                <a:latin typeface="Ubuntu"/>
                <a:ea typeface="+mn-lt"/>
                <a:cs typeface="+mn-lt"/>
                <a:hlinkClick r:id="rId3">
                  <a:extLst>
                    <a:ext uri="{A12FA001-AC4F-418D-AE19-62706E023703}">
                      <ahyp:hlinkClr xmlns:ahyp="http://schemas.microsoft.com/office/drawing/2018/hyperlinkcolor" val="tx"/>
                    </a:ext>
                  </a:extLst>
                </a:hlinkClick>
              </a:rPr>
              <a:t>22 Electronic cigarettes - ASA | CAP</a:t>
            </a:r>
            <a:r>
              <a:rPr lang="en-US" sz="1800">
                <a:solidFill>
                  <a:schemeClr val="accent1"/>
                </a:solidFill>
                <a:latin typeface="Ubuntu"/>
                <a:ea typeface="+mn-lt"/>
                <a:cs typeface="+mn-lt"/>
              </a:rPr>
              <a:t>) However these restrictions are not as extensive as those applied to Tobacco (see </a:t>
            </a:r>
            <a:r>
              <a:rPr lang="en-US" sz="1800">
                <a:solidFill>
                  <a:schemeClr val="accent1"/>
                </a:solidFill>
                <a:latin typeface="Ubuntu"/>
                <a:ea typeface="+mn-lt"/>
                <a:cs typeface="+mn-lt"/>
                <a:hlinkClick r:id="rId4">
                  <a:extLst>
                    <a:ext uri="{A12FA001-AC4F-418D-AE19-62706E023703}">
                      <ahyp:hlinkClr xmlns:ahyp="http://schemas.microsoft.com/office/drawing/2018/hyperlinkcolor" val="tx"/>
                    </a:ext>
                  </a:extLst>
                </a:hlinkClick>
              </a:rPr>
              <a:t>Section 21 of the ASA code</a:t>
            </a:r>
            <a:r>
              <a:rPr lang="en-US" sz="1800">
                <a:solidFill>
                  <a:schemeClr val="accent1"/>
                </a:solidFill>
                <a:latin typeface="Ubuntu"/>
                <a:ea typeface="+mn-lt"/>
                <a:cs typeface="+mn-lt"/>
              </a:rPr>
              <a:t>)</a:t>
            </a:r>
            <a:endParaRPr lang="en-US" sz="1800">
              <a:solidFill>
                <a:schemeClr val="accent1"/>
              </a:solidFill>
              <a:latin typeface="Ubuntu"/>
              <a:cs typeface="Calibri"/>
            </a:endParaRPr>
          </a:p>
          <a:p>
            <a:pPr marL="0" indent="0">
              <a:buNone/>
            </a:pPr>
            <a:endParaRPr lang="en-US" sz="1800">
              <a:solidFill>
                <a:schemeClr val="accent1"/>
              </a:solidFill>
              <a:latin typeface="Ubuntu"/>
              <a:cs typeface="Calibri"/>
            </a:endParaRPr>
          </a:p>
          <a:p>
            <a:pPr marL="0" indent="0">
              <a:buNone/>
            </a:pPr>
            <a:r>
              <a:rPr lang="en-US" sz="1800">
                <a:solidFill>
                  <a:schemeClr val="accent1"/>
                </a:solidFill>
                <a:latin typeface="Ubuntu"/>
                <a:cs typeface="Calibri"/>
              </a:rPr>
              <a:t>Vape and tobacco companies use media influencers to advertise to younger users and non-smokers. You may have seen reels on social media sites such as TikTok and Instagram introducing new </a:t>
            </a:r>
            <a:r>
              <a:rPr lang="en-US" sz="1800" err="1">
                <a:solidFill>
                  <a:schemeClr val="accent1"/>
                </a:solidFill>
                <a:latin typeface="Ubuntu"/>
                <a:cs typeface="Calibri"/>
              </a:rPr>
              <a:t>flavours</a:t>
            </a:r>
            <a:r>
              <a:rPr lang="en-US" sz="1800">
                <a:solidFill>
                  <a:schemeClr val="accent1"/>
                </a:solidFill>
                <a:latin typeface="Ubuntu"/>
                <a:cs typeface="Calibri"/>
              </a:rPr>
              <a:t> and designs.</a:t>
            </a:r>
          </a:p>
          <a:p>
            <a:pPr marL="0" indent="0">
              <a:buNone/>
            </a:pPr>
            <a:endParaRPr lang="en-US" sz="1800">
              <a:solidFill>
                <a:schemeClr val="accent1"/>
              </a:solidFill>
              <a:latin typeface="Ubuntu"/>
              <a:cs typeface="Calibri"/>
            </a:endParaRPr>
          </a:p>
          <a:p>
            <a:pPr marL="0" indent="0">
              <a:buNone/>
            </a:pPr>
            <a:r>
              <a:rPr lang="en-US" sz="1800">
                <a:solidFill>
                  <a:schemeClr val="accent1"/>
                </a:solidFill>
                <a:latin typeface="Ubuntu"/>
                <a:cs typeface="Calibri"/>
              </a:rPr>
              <a:t>The e-cigarette industry also targets young people by giving free samples, e.g., handing out ‘Vype’ e-cigarettes at music festivals in the UK.</a:t>
            </a:r>
            <a:endParaRPr lang="en-US" sz="1800">
              <a:solidFill>
                <a:schemeClr val="accent1"/>
              </a:solidFill>
              <a:latin typeface="Ubuntu"/>
            </a:endParaRPr>
          </a:p>
          <a:p>
            <a:pPr marL="0" indent="0">
              <a:buFont typeface="Arial" panose="020B0604020202020204" pitchFamily="34" charset="0"/>
              <a:buNone/>
            </a:pPr>
            <a:endParaRPr lang="en-US" sz="1800">
              <a:solidFill>
                <a:schemeClr val="accent1">
                  <a:lumMod val="75000"/>
                </a:schemeClr>
              </a:solidFill>
              <a:latin typeface="Ubuntu"/>
              <a:cs typeface="Calibri" panose="020F0502020204030204"/>
            </a:endParaRPr>
          </a:p>
          <a:p>
            <a:pPr marL="0" indent="0">
              <a:buFont typeface="Arial" panose="020B0604020202020204" pitchFamily="34" charset="0"/>
              <a:buNone/>
            </a:pPr>
            <a:endParaRPr lang="en-US" sz="1800">
              <a:solidFill>
                <a:schemeClr val="accent1">
                  <a:lumMod val="75000"/>
                </a:schemeClr>
              </a:solidFill>
              <a:latin typeface="Ubuntu"/>
              <a:cs typeface="Calibri" panose="020F0502020204030204"/>
            </a:endParaRPr>
          </a:p>
        </p:txBody>
      </p:sp>
      <p:pic>
        <p:nvPicPr>
          <p:cNvPr id="6" name="Picture Placeholder 9" descr="A sign on a sidewalk&#10;&#10;Description automatically generated">
            <a:extLst>
              <a:ext uri="{FF2B5EF4-FFF2-40B4-BE49-F238E27FC236}">
                <a16:creationId xmlns:a16="http://schemas.microsoft.com/office/drawing/2014/main" id="{48EC007C-7BFC-1C9B-F6EA-60907B234223}"/>
              </a:ext>
            </a:extLst>
          </p:cNvPr>
          <p:cNvPicPr>
            <a:picLocks noGrp="1" noChangeAspect="1"/>
          </p:cNvPicPr>
          <p:nvPr>
            <p:ph type="pic" sz="quarter" idx="14"/>
          </p:nvPr>
        </p:nvPicPr>
        <p:blipFill rotWithShape="1">
          <a:blip r:embed="rId5" cstate="screen">
            <a:extLst>
              <a:ext uri="{28A0092B-C50C-407E-A947-70E740481C1C}">
                <a14:useLocalDpi xmlns:a14="http://schemas.microsoft.com/office/drawing/2010/main"/>
              </a:ext>
            </a:extLst>
          </a:blip>
          <a:srcRect r="-592" b="-789"/>
          <a:stretch/>
        </p:blipFill>
        <p:spPr>
          <a:xfrm>
            <a:off x="7600785" y="1719407"/>
            <a:ext cx="3471208" cy="3935994"/>
          </a:xfrm>
        </p:spPr>
      </p:pic>
    </p:spTree>
    <p:extLst>
      <p:ext uri="{BB962C8B-B14F-4D97-AF65-F5344CB8AC3E}">
        <p14:creationId xmlns:p14="http://schemas.microsoft.com/office/powerpoint/2010/main" val="2266103601"/>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E93F423-BEFD-7346-B8C2-9E9106AD3CE8}"/>
              </a:ext>
            </a:extLst>
          </p:cNvPr>
          <p:cNvSpPr>
            <a:spLocks noGrp="1"/>
          </p:cNvSpPr>
          <p:nvPr>
            <p:ph type="body" sz="quarter" idx="11"/>
          </p:nvPr>
        </p:nvSpPr>
        <p:spPr>
          <a:xfrm>
            <a:off x="516187" y="589149"/>
            <a:ext cx="4813300" cy="1120197"/>
          </a:xfrm>
        </p:spPr>
        <p:txBody>
          <a:bodyPr>
            <a:normAutofit/>
          </a:bodyPr>
          <a:lstStyle/>
          <a:p>
            <a:r>
              <a:rPr lang="en-US">
                <a:solidFill>
                  <a:schemeClr val="accent1">
                    <a:lumMod val="75000"/>
                  </a:schemeClr>
                </a:solidFill>
                <a:latin typeface="Ubuntu"/>
              </a:rPr>
              <a:t>Industry Tactics</a:t>
            </a:r>
          </a:p>
        </p:txBody>
      </p:sp>
      <p:sp>
        <p:nvSpPr>
          <p:cNvPr id="7" name="Content Placeholder 5">
            <a:extLst>
              <a:ext uri="{FF2B5EF4-FFF2-40B4-BE49-F238E27FC236}">
                <a16:creationId xmlns:a16="http://schemas.microsoft.com/office/drawing/2014/main" id="{5A408310-2CB9-8D3A-9F61-017CEF92312A}"/>
              </a:ext>
            </a:extLst>
          </p:cNvPr>
          <p:cNvSpPr txBox="1">
            <a:spLocks/>
          </p:cNvSpPr>
          <p:nvPr/>
        </p:nvSpPr>
        <p:spPr>
          <a:xfrm>
            <a:off x="513438" y="1936198"/>
            <a:ext cx="7736710" cy="477140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a:solidFill>
                  <a:schemeClr val="accent1">
                    <a:lumMod val="75000"/>
                  </a:schemeClr>
                </a:solidFill>
                <a:latin typeface="Ubuntu"/>
                <a:cs typeface="Calibri" panose="020F0502020204030204"/>
              </a:rPr>
              <a:t>During the COVID-19 pandemic, tobacco and vape companies donated medical equipment and PPE to hospitals.  </a:t>
            </a:r>
          </a:p>
          <a:p>
            <a:pPr marL="0" indent="0">
              <a:buFont typeface="Arial" panose="020B0604020202020204" pitchFamily="34" charset="0"/>
              <a:buNone/>
            </a:pPr>
            <a:endParaRPr lang="en-US" sz="1800">
              <a:solidFill>
                <a:schemeClr val="accent1">
                  <a:lumMod val="75000"/>
                </a:schemeClr>
              </a:solidFill>
              <a:latin typeface="Ubuntu"/>
              <a:cs typeface="Calibri" panose="020F0502020204030204"/>
            </a:endParaRPr>
          </a:p>
          <a:p>
            <a:pPr marL="0" indent="0">
              <a:buFont typeface="Arial" panose="020B0604020202020204" pitchFamily="34" charset="0"/>
              <a:buNone/>
            </a:pPr>
            <a:r>
              <a:rPr lang="en-US" sz="1800">
                <a:solidFill>
                  <a:schemeClr val="accent1">
                    <a:lumMod val="75000"/>
                  </a:schemeClr>
                </a:solidFill>
                <a:latin typeface="Ubuntu"/>
                <a:cs typeface="Calibri" panose="020F0502020204030204"/>
              </a:rPr>
              <a:t>This meant the factories could stay open and continue to produce cigarettes and vapes.  </a:t>
            </a:r>
          </a:p>
          <a:p>
            <a:pPr marL="0" indent="0">
              <a:buFont typeface="Arial" panose="020B0604020202020204" pitchFamily="34" charset="0"/>
              <a:buNone/>
            </a:pPr>
            <a:endParaRPr lang="en-US" sz="1800">
              <a:solidFill>
                <a:schemeClr val="accent1">
                  <a:lumMod val="75000"/>
                </a:schemeClr>
              </a:solidFill>
              <a:latin typeface="Ubuntu"/>
              <a:cs typeface="Calibri" panose="020F0502020204030204"/>
            </a:endParaRPr>
          </a:p>
          <a:p>
            <a:pPr marL="0" indent="0">
              <a:buFont typeface="Arial" panose="020B0604020202020204" pitchFamily="34" charset="0"/>
              <a:buNone/>
            </a:pPr>
            <a:r>
              <a:rPr lang="en-US" sz="1800">
                <a:solidFill>
                  <a:schemeClr val="accent1">
                    <a:lumMod val="75000"/>
                  </a:schemeClr>
                </a:solidFill>
                <a:latin typeface="Ubuntu"/>
                <a:cs typeface="Calibri" panose="020F0502020204030204"/>
              </a:rPr>
              <a:t>To help secure the Tobacco industry’s long-term future, transnational tobacco companies (TTCs) have invested in, developed and marketed various new nicotine and tobacco products including e-cigarettes/vapes.</a:t>
            </a:r>
          </a:p>
          <a:p>
            <a:pPr marL="0" indent="0">
              <a:buFont typeface="Arial" panose="020B0604020202020204" pitchFamily="34" charset="0"/>
              <a:buNone/>
            </a:pPr>
            <a:endParaRPr lang="en-US" sz="1800">
              <a:solidFill>
                <a:schemeClr val="accent1">
                  <a:lumMod val="75000"/>
                </a:schemeClr>
              </a:solidFill>
              <a:latin typeface="Ubuntu"/>
              <a:cs typeface="Calibri" panose="020F0502020204030204"/>
            </a:endParaRPr>
          </a:p>
          <a:p>
            <a:pPr marL="0" indent="0">
              <a:buFont typeface="Arial" panose="020B0604020202020204" pitchFamily="34" charset="0"/>
              <a:buNone/>
            </a:pPr>
            <a:r>
              <a:rPr lang="en-US" sz="1800">
                <a:solidFill>
                  <a:schemeClr val="accent1">
                    <a:lumMod val="75000"/>
                  </a:schemeClr>
                </a:solidFill>
                <a:latin typeface="Ubuntu"/>
                <a:cs typeface="Calibri" panose="020F0502020204030204"/>
              </a:rPr>
              <a:t>Tobacco companies have referred to newer products such as vapes as ‘next generation products’.</a:t>
            </a:r>
          </a:p>
          <a:p>
            <a:pPr marL="0" indent="0">
              <a:buFont typeface="Arial" panose="020B0604020202020204" pitchFamily="34" charset="0"/>
              <a:buNone/>
            </a:pPr>
            <a:endParaRPr lang="en-US" sz="1800">
              <a:solidFill>
                <a:srgbClr val="000000"/>
              </a:solidFill>
              <a:ea typeface="Calibri" panose="020F0502020204030204"/>
              <a:cs typeface="Calibri" panose="020F0502020204030204"/>
            </a:endParaRPr>
          </a:p>
          <a:p>
            <a:pPr marL="0" indent="0">
              <a:buFont typeface="Arial" panose="020B0604020202020204" pitchFamily="34" charset="0"/>
              <a:buNone/>
            </a:pPr>
            <a:endParaRPr lang="en-US" sz="1800">
              <a:solidFill>
                <a:srgbClr val="FF0000"/>
              </a:solidFill>
              <a:ea typeface="Calibri" panose="020F0502020204030204"/>
              <a:cs typeface="Calibri" panose="020F0502020204030204"/>
            </a:endParaRPr>
          </a:p>
          <a:p>
            <a:pPr marL="0" indent="0">
              <a:buFont typeface="Arial" panose="020B0604020202020204" pitchFamily="34" charset="0"/>
              <a:buNone/>
            </a:pPr>
            <a:endParaRPr lang="en-US" sz="1800">
              <a:ea typeface="Calibri" panose="020F0502020204030204"/>
              <a:cs typeface="Calibri" panose="020F0502020204030204"/>
            </a:endParaRPr>
          </a:p>
          <a:p>
            <a:pPr marL="0" indent="0">
              <a:buFont typeface="Arial" panose="020B0604020202020204" pitchFamily="34" charset="0"/>
              <a:buNone/>
            </a:pPr>
            <a:r>
              <a:rPr lang="en-US" sz="1800">
                <a:ea typeface="Calibri" panose="020F0502020204030204"/>
                <a:cs typeface="Calibri" panose="020F0502020204030204"/>
              </a:rPr>
              <a:t>                                                                               </a:t>
            </a:r>
            <a:endParaRPr lang="en-US" sz="1800">
              <a:highlight>
                <a:srgbClr val="FFFF00"/>
              </a:highlight>
              <a:ea typeface="Calibri" panose="020F0502020204030204"/>
              <a:cs typeface="Calibri" panose="020F0502020204030204"/>
            </a:endParaRPr>
          </a:p>
          <a:p>
            <a:pPr marL="0" indent="0">
              <a:buFont typeface="Arial" panose="020B0604020202020204" pitchFamily="34" charset="0"/>
              <a:buNone/>
            </a:pPr>
            <a:endParaRPr lang="en-US" sz="1800">
              <a:cs typeface="Calibri" panose="020F0502020204030204"/>
            </a:endParaRPr>
          </a:p>
          <a:p>
            <a:pPr marL="0" indent="0">
              <a:buFont typeface="Arial" panose="020B0604020202020204" pitchFamily="34" charset="0"/>
              <a:buNone/>
            </a:pPr>
            <a:endParaRPr lang="en-US" sz="1800">
              <a:ea typeface="Calibri" panose="020F0502020204030204"/>
              <a:cs typeface="Calibri" panose="020F0502020204030204"/>
            </a:endParaRPr>
          </a:p>
          <a:p>
            <a:pPr marL="0" indent="0">
              <a:buFont typeface="Arial" panose="020B0604020202020204" pitchFamily="34" charset="0"/>
              <a:buNone/>
            </a:pPr>
            <a:endParaRPr lang="en-US" sz="1800" b="1">
              <a:cs typeface="Calibri" panose="020F0502020204030204"/>
            </a:endParaRPr>
          </a:p>
          <a:p>
            <a:pPr marL="0" indent="0">
              <a:buFont typeface="Arial" panose="020B0604020202020204" pitchFamily="34" charset="0"/>
              <a:buNone/>
            </a:pPr>
            <a:endParaRPr lang="en-US" sz="1800" b="1">
              <a:ea typeface="Calibri" panose="020F0502020204030204"/>
              <a:cs typeface="Calibri" panose="020F0502020204030204"/>
            </a:endParaRPr>
          </a:p>
          <a:p>
            <a:pPr marL="0" indent="0">
              <a:buFont typeface="Arial" panose="020B0604020202020204" pitchFamily="34" charset="0"/>
              <a:buNone/>
            </a:pPr>
            <a:endParaRPr lang="en-US" sz="1800">
              <a:ea typeface="Calibri" panose="020F0502020204030204"/>
              <a:cs typeface="Calibri" panose="020F0502020204030204"/>
            </a:endParaRPr>
          </a:p>
        </p:txBody>
      </p:sp>
      <p:pic>
        <p:nvPicPr>
          <p:cNvPr id="6" name="Picture Placeholder 12" descr="A group of vape devices with smoke coming out of them&#10;&#10;Description automatically generated">
            <a:extLst>
              <a:ext uri="{FF2B5EF4-FFF2-40B4-BE49-F238E27FC236}">
                <a16:creationId xmlns:a16="http://schemas.microsoft.com/office/drawing/2014/main" id="{C01A4BA3-4DFF-C848-15B0-858FBB6FFC73}"/>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144535" y="1718459"/>
            <a:ext cx="3402445" cy="3974791"/>
          </a:xfrm>
          <a:prstGeom prst="roundRect">
            <a:avLst>
              <a:gd name="adj" fmla="val 2233"/>
            </a:avLst>
          </a:prstGeom>
        </p:spPr>
      </p:pic>
    </p:spTree>
    <p:extLst>
      <p:ext uri="{BB962C8B-B14F-4D97-AF65-F5344CB8AC3E}">
        <p14:creationId xmlns:p14="http://schemas.microsoft.com/office/powerpoint/2010/main" val="4272246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7F1C6D88-A809-6FC3-749E-258014CD88E0}"/>
              </a:ext>
            </a:extLst>
          </p:cNvPr>
          <p:cNvSpPr>
            <a:spLocks noGrp="1"/>
          </p:cNvSpPr>
          <p:nvPr/>
        </p:nvSpPr>
        <p:spPr>
          <a:xfrm>
            <a:off x="410227" y="1867380"/>
            <a:ext cx="6794390" cy="424416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a:solidFill>
                <a:srgbClr val="2F5496"/>
              </a:solidFill>
              <a:cs typeface="Calibri"/>
            </a:endParaRPr>
          </a:p>
          <a:p>
            <a:pPr marL="0" indent="0">
              <a:buNone/>
            </a:pPr>
            <a:r>
              <a:rPr lang="en-US" sz="1800">
                <a:solidFill>
                  <a:srgbClr val="2F5496"/>
                </a:solidFill>
                <a:latin typeface="Ubuntu"/>
                <a:ea typeface="+mn-lt"/>
                <a:cs typeface="+mn-lt"/>
              </a:rPr>
              <a:t>As the harms of cigarettes have become better understood and laws and regulations have been tightened, tobacco company profits have started to shrink.</a:t>
            </a:r>
          </a:p>
          <a:p>
            <a:pPr marL="0" indent="0">
              <a:buNone/>
            </a:pPr>
            <a:endParaRPr lang="en-US" sz="1800">
              <a:solidFill>
                <a:srgbClr val="2F5496"/>
              </a:solidFill>
              <a:latin typeface="Ubuntu"/>
              <a:ea typeface="Calibri"/>
              <a:cs typeface="Calibri"/>
            </a:endParaRPr>
          </a:p>
          <a:p>
            <a:pPr marL="0" indent="0">
              <a:buNone/>
            </a:pPr>
            <a:r>
              <a:rPr lang="en-US" sz="1800">
                <a:solidFill>
                  <a:srgbClr val="2F5496"/>
                </a:solidFill>
                <a:latin typeface="Ubuntu"/>
                <a:ea typeface="+mn-lt"/>
                <a:cs typeface="+mn-lt"/>
              </a:rPr>
              <a:t>Tobacco companies began buying existing e-cigarette brands and developing their own e-cigarette products from 2012.</a:t>
            </a:r>
            <a:endParaRPr lang="en-US" sz="1800">
              <a:solidFill>
                <a:srgbClr val="2F5496"/>
              </a:solidFill>
              <a:latin typeface="Ubuntu"/>
              <a:cs typeface="Calibri"/>
            </a:endParaRPr>
          </a:p>
          <a:p>
            <a:pPr marL="0" indent="0">
              <a:buNone/>
            </a:pPr>
            <a:endParaRPr lang="en-US" sz="1800">
              <a:solidFill>
                <a:srgbClr val="2F5496"/>
              </a:solidFill>
              <a:latin typeface="Ubuntu"/>
              <a:ea typeface="+mn-lt"/>
              <a:cs typeface="+mn-lt"/>
            </a:endParaRPr>
          </a:p>
          <a:p>
            <a:pPr marL="0" indent="0">
              <a:buNone/>
            </a:pPr>
            <a:r>
              <a:rPr lang="en-US" sz="1800">
                <a:solidFill>
                  <a:srgbClr val="2F5496"/>
                </a:solidFill>
                <a:latin typeface="Ubuntu"/>
                <a:ea typeface="+mn-lt"/>
                <a:cs typeface="+mn-lt"/>
              </a:rPr>
              <a:t>Tobacco companies are well placed to take advantage of the fast-growing vaping market. They have established distribution points and the money to resource and cover the costs of marketing. </a:t>
            </a:r>
            <a:endParaRPr lang="en-US" sz="1800">
              <a:solidFill>
                <a:srgbClr val="2F5496"/>
              </a:solidFill>
              <a:latin typeface="Ubuntu"/>
              <a:cs typeface="Calibri" panose="020F0502020204030204"/>
            </a:endParaRPr>
          </a:p>
          <a:p>
            <a:pPr marL="0" indent="0">
              <a:buNone/>
            </a:pPr>
            <a:endParaRPr lang="en-US" sz="1800">
              <a:solidFill>
                <a:srgbClr val="2F5496"/>
              </a:solidFill>
              <a:ea typeface="Calibri"/>
              <a:cs typeface="Calibri"/>
            </a:endParaRPr>
          </a:p>
          <a:p>
            <a:pPr marL="0" indent="0">
              <a:buNone/>
            </a:pPr>
            <a:endParaRPr lang="en-US" sz="1800">
              <a:solidFill>
                <a:srgbClr val="2F5496"/>
              </a:solidFill>
              <a:cs typeface="Calibri"/>
            </a:endParaRPr>
          </a:p>
        </p:txBody>
      </p:sp>
      <p:sp>
        <p:nvSpPr>
          <p:cNvPr id="6" name="Text Placeholder 5">
            <a:extLst>
              <a:ext uri="{FF2B5EF4-FFF2-40B4-BE49-F238E27FC236}">
                <a16:creationId xmlns:a16="http://schemas.microsoft.com/office/drawing/2014/main" id="{1075ECD2-F6F0-2068-A65A-0229DCA72AF1}"/>
              </a:ext>
            </a:extLst>
          </p:cNvPr>
          <p:cNvSpPr>
            <a:spLocks noGrp="1"/>
          </p:cNvSpPr>
          <p:nvPr>
            <p:ph type="body" sz="quarter" idx="11"/>
          </p:nvPr>
        </p:nvSpPr>
        <p:spPr>
          <a:xfrm>
            <a:off x="476894" y="1272530"/>
            <a:ext cx="6792837" cy="669925"/>
          </a:xfrm>
        </p:spPr>
        <p:txBody>
          <a:bodyPr>
            <a:normAutofit fontScale="92500" lnSpcReduction="10000"/>
          </a:bodyPr>
          <a:lstStyle/>
          <a:p>
            <a:r>
              <a:rPr lang="en-US" sz="2400">
                <a:solidFill>
                  <a:schemeClr val="accent1">
                    <a:lumMod val="75000"/>
                  </a:schemeClr>
                </a:solidFill>
                <a:latin typeface="Ubuntu"/>
              </a:rPr>
              <a:t>What are the links between tobacco companies and vape companies? </a:t>
            </a:r>
            <a:endParaRPr lang="en-US">
              <a:solidFill>
                <a:schemeClr val="accent1">
                  <a:lumMod val="75000"/>
                </a:schemeClr>
              </a:solidFill>
              <a:latin typeface="Ubuntu"/>
            </a:endParaRPr>
          </a:p>
        </p:txBody>
      </p:sp>
      <p:pic>
        <p:nvPicPr>
          <p:cNvPr id="7" name="Picture Placeholder 15" descr="A hand holding a vaporizer&#10;&#10;Description automatically generated">
            <a:extLst>
              <a:ext uri="{FF2B5EF4-FFF2-40B4-BE49-F238E27FC236}">
                <a16:creationId xmlns:a16="http://schemas.microsoft.com/office/drawing/2014/main" id="{F3D62948-D95D-0A53-0EF2-57280B7FB56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273616" y="1935719"/>
            <a:ext cx="4659312" cy="2659063"/>
          </a:xfrm>
          <a:prstGeom prst="roundRect">
            <a:avLst>
              <a:gd name="adj" fmla="val 2233"/>
            </a:avLst>
          </a:prstGeom>
        </p:spPr>
      </p:pic>
    </p:spTree>
    <p:extLst>
      <p:ext uri="{BB962C8B-B14F-4D97-AF65-F5344CB8AC3E}">
        <p14:creationId xmlns:p14="http://schemas.microsoft.com/office/powerpoint/2010/main" val="3341038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15965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771BCB5-6138-4A7B-97A9-977E6B3B5124}">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67E13E2-1CBD-4A51-9C3B-517F2323FC98}">
  <ds:schemaRefs>
    <ds:schemaRef ds:uri="http://schemas.microsoft.com/sharepoint/v3/contenttype/forms"/>
  </ds:schemaRefs>
</ds:datastoreItem>
</file>

<file path=customXml/itemProps3.xml><?xml version="1.0" encoding="utf-8"?>
<ds:datastoreItem xmlns:ds="http://schemas.openxmlformats.org/officeDocument/2006/customXml" ds:itemID="{3C9E25EC-16FD-430B-BD88-87AB3B2C3458}">
  <ds:schemaRefs>
    <ds:schemaRef ds:uri="bbd7921a-042b-4eb0-b7a0-a3fc5587e9ac"/>
    <ds:schemaRef ds:uri="d6550f9a-f14e-418b-a53a-e888529f43a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416</Words>
  <Application>Microsoft Office PowerPoint</Application>
  <PresentationFormat>Widescreen</PresentationFormat>
  <Paragraphs>38</Paragraphs>
  <Slides>6</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vt:i4>
      </vt:variant>
    </vt:vector>
  </HeadingPairs>
  <TitlesOfParts>
    <vt:vector size="13" baseType="lpstr">
      <vt:lpstr>Arial</vt:lpstr>
      <vt:lpstr>Calibri</vt:lpstr>
      <vt:lpstr>Calibri Light</vt:lpstr>
      <vt:lpstr>Ubuntu</vt:lpstr>
      <vt:lpstr>Verdana</vt:lpstr>
      <vt:lpstr>office theme</vt:lpstr>
      <vt:lpstr>PHW - Master Deck - Green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Rebecca</cp:lastModifiedBy>
  <cp:revision>54</cp:revision>
  <dcterms:created xsi:type="dcterms:W3CDTF">2023-12-12T11:59:31Z</dcterms:created>
  <dcterms:modified xsi:type="dcterms:W3CDTF">2024-05-29T20:28:21Z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