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4"/>
    <p:sldMasterId id="2147483681" r:id="rId5"/>
  </p:sldMasterIdLst>
  <p:sldIdLst>
    <p:sldId id="263" r:id="rId6"/>
    <p:sldId id="264" r:id="rId7"/>
    <p:sldId id="265" r:id="rId8"/>
    <p:sldId id="266" r:id="rId9"/>
    <p:sldId id="267" r:id="rId10"/>
    <p:sldId id="268" r:id="rId11"/>
    <p:sldId id="269" r:id="rId12"/>
    <p:sldId id="27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62A9892F-A510-6073-26EE-1DA906AAF76F}" name="Anthony Priest (Public Health Wales - No. 2 Capital Quarter)" initials="AQ" userId="S::anthony.priest2@wales.nhs.uk::46692481-554a-429c-bc03-d4cca9c03c2b" providerId="AD"/>
  <p188:author id="{9CEF4D41-7E19-87B1-FCC0-3FB9C95F00ED}" name="Grace Lawson (Public Health Wales - No. 2 Capital Quarter)" initials="" userId="S::grace.lawson@wales.nhs.uk::88c6baf7-06f7-4e16-85cb-71260126bd16" providerId="AD"/>
  <p188:author id="{6587167B-AB0A-1FD3-96B8-990F783EA243}" name="Alexa Gainsbury (Public Health Wales - No. 2 Capital Quarter)" initials="" userId="S::Alexa.Gainsbury@wales.nhs.uk::c5186529-ff50-472f-a883-baa2f4f2271c" providerId="AD"/>
  <p188:author id="{519C988B-5CEE-D4DB-C133-21D4C2804E0E}" name="Lorna Bennett (Public Health Wales - No. 2 Capital Quarter)" initials="LQ" userId="S::lorna.bennett3@wales.nhs.uk::41cbff77-5434-42c9-8874-6f16723207f9" providerId="AD"/>
  <p188:author id="{5A994FA8-9F88-B734-D575-CD153A46D4F4}" name="Anthony Priest (Public Health Wales - No. 2 Capital Quarter)" initials="" userId="S::Anthony.Priest2@wales.nhs.uk::46692481-554a-429c-bc03-d4cca9c03c2b"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551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2FBED2-2861-67E3-C08D-3D5E9E9D60EC}" v="40" dt="2024-05-28T09:03:47.3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anne Small (Public Health Wales - No. 2 Capital Quarter)" userId="S::leanne.small@wales.nhs.uk::d76cf426-005f-434f-ac47-a5eb582e6007" providerId="AD" clId="Web-{972DFAB1-7A7E-4A98-9701-08A82B4E4766}"/>
    <pc:docChg chg="addSld modSld">
      <pc:chgData name="Leanne Small (Public Health Wales - No. 2 Capital Quarter)" userId="S::leanne.small@wales.nhs.uk::d76cf426-005f-434f-ac47-a5eb582e6007" providerId="AD" clId="Web-{972DFAB1-7A7E-4A98-9701-08A82B4E4766}" dt="2023-12-18T10:22:45.500" v="70" actId="14100"/>
      <pc:docMkLst>
        <pc:docMk/>
      </pc:docMkLst>
      <pc:sldChg chg="modSp">
        <pc:chgData name="Leanne Small (Public Health Wales - No. 2 Capital Quarter)" userId="S::leanne.small@wales.nhs.uk::d76cf426-005f-434f-ac47-a5eb582e6007" providerId="AD" clId="Web-{972DFAB1-7A7E-4A98-9701-08A82B4E4766}" dt="2023-12-18T10:18:45.245" v="7" actId="20577"/>
        <pc:sldMkLst>
          <pc:docMk/>
          <pc:sldMk cId="109857222" sldId="256"/>
        </pc:sldMkLst>
        <pc:spChg chg="mod">
          <ac:chgData name="Leanne Small (Public Health Wales - No. 2 Capital Quarter)" userId="S::leanne.small@wales.nhs.uk::d76cf426-005f-434f-ac47-a5eb582e6007" providerId="AD" clId="Web-{972DFAB1-7A7E-4A98-9701-08A82B4E4766}" dt="2023-12-18T10:18:45.245" v="7" actId="20577"/>
          <ac:spMkLst>
            <pc:docMk/>
            <pc:sldMk cId="109857222" sldId="256"/>
            <ac:spMk id="2" creationId="{00000000-0000-0000-0000-000000000000}"/>
          </ac:spMkLst>
        </pc:spChg>
      </pc:sldChg>
      <pc:sldChg chg="modSp new">
        <pc:chgData name="Leanne Small (Public Health Wales - No. 2 Capital Quarter)" userId="S::leanne.small@wales.nhs.uk::d76cf426-005f-434f-ac47-a5eb582e6007" providerId="AD" clId="Web-{972DFAB1-7A7E-4A98-9701-08A82B4E4766}" dt="2023-12-18T10:21:07.654" v="59" actId="20577"/>
        <pc:sldMkLst>
          <pc:docMk/>
          <pc:sldMk cId="468153123" sldId="257"/>
        </pc:sldMkLst>
        <pc:spChg chg="mod">
          <ac:chgData name="Leanne Small (Public Health Wales - No. 2 Capital Quarter)" userId="S::leanne.small@wales.nhs.uk::d76cf426-005f-434f-ac47-a5eb582e6007" providerId="AD" clId="Web-{972DFAB1-7A7E-4A98-9701-08A82B4E4766}" dt="2023-12-18T10:21:07.654" v="59" actId="20577"/>
          <ac:spMkLst>
            <pc:docMk/>
            <pc:sldMk cId="468153123" sldId="257"/>
            <ac:spMk id="2" creationId="{199DD640-CD0B-888B-3EFE-FBAC0371C7D0}"/>
          </ac:spMkLst>
        </pc:spChg>
        <pc:spChg chg="mod">
          <ac:chgData name="Leanne Small (Public Health Wales - No. 2 Capital Quarter)" userId="S::leanne.small@wales.nhs.uk::d76cf426-005f-434f-ac47-a5eb582e6007" providerId="AD" clId="Web-{972DFAB1-7A7E-4A98-9701-08A82B4E4766}" dt="2023-12-18T10:20:15.106" v="36" actId="20577"/>
          <ac:spMkLst>
            <pc:docMk/>
            <pc:sldMk cId="468153123" sldId="257"/>
            <ac:spMk id="3" creationId="{C4446097-FBB3-0A8E-A432-B801F37DBD87}"/>
          </ac:spMkLst>
        </pc:spChg>
      </pc:sldChg>
      <pc:sldChg chg="modSp add replId">
        <pc:chgData name="Leanne Small (Public Health Wales - No. 2 Capital Quarter)" userId="S::leanne.small@wales.nhs.uk::d76cf426-005f-434f-ac47-a5eb582e6007" providerId="AD" clId="Web-{972DFAB1-7A7E-4A98-9701-08A82B4E4766}" dt="2023-12-18T10:21:16.904" v="62" actId="20577"/>
        <pc:sldMkLst>
          <pc:docMk/>
          <pc:sldMk cId="2788957032" sldId="258"/>
        </pc:sldMkLst>
        <pc:spChg chg="mod">
          <ac:chgData name="Leanne Small (Public Health Wales - No. 2 Capital Quarter)" userId="S::leanne.small@wales.nhs.uk::d76cf426-005f-434f-ac47-a5eb582e6007" providerId="AD" clId="Web-{972DFAB1-7A7E-4A98-9701-08A82B4E4766}" dt="2023-12-18T10:21:16.904" v="62" actId="20577"/>
          <ac:spMkLst>
            <pc:docMk/>
            <pc:sldMk cId="2788957032" sldId="258"/>
            <ac:spMk id="2" creationId="{43CFA525-35AE-F60E-4845-E3DCB15603EC}"/>
          </ac:spMkLst>
        </pc:spChg>
        <pc:spChg chg="mod">
          <ac:chgData name="Leanne Small (Public Health Wales - No. 2 Capital Quarter)" userId="S::leanne.small@wales.nhs.uk::d76cf426-005f-434f-ac47-a5eb582e6007" providerId="AD" clId="Web-{972DFAB1-7A7E-4A98-9701-08A82B4E4766}" dt="2023-12-18T10:20:57.951" v="51" actId="20577"/>
          <ac:spMkLst>
            <pc:docMk/>
            <pc:sldMk cId="2788957032" sldId="258"/>
            <ac:spMk id="3" creationId="{D2F515DF-8A07-510C-B941-A2696B33131D}"/>
          </ac:spMkLst>
        </pc:spChg>
      </pc:sldChg>
      <pc:sldChg chg="modSp add replId">
        <pc:chgData name="Leanne Small (Public Health Wales - No. 2 Capital Quarter)" userId="S::leanne.small@wales.nhs.uk::d76cf426-005f-434f-ac47-a5eb582e6007" providerId="AD" clId="Web-{972DFAB1-7A7E-4A98-9701-08A82B4E4766}" dt="2023-12-18T10:22:45.500" v="70" actId="14100"/>
        <pc:sldMkLst>
          <pc:docMk/>
          <pc:sldMk cId="2474132646" sldId="259"/>
        </pc:sldMkLst>
        <pc:spChg chg="mod">
          <ac:chgData name="Leanne Small (Public Health Wales - No. 2 Capital Quarter)" userId="S::leanne.small@wales.nhs.uk::d76cf426-005f-434f-ac47-a5eb582e6007" providerId="AD" clId="Web-{972DFAB1-7A7E-4A98-9701-08A82B4E4766}" dt="2023-12-18T10:22:45.500" v="70" actId="14100"/>
          <ac:spMkLst>
            <pc:docMk/>
            <pc:sldMk cId="2474132646" sldId="259"/>
            <ac:spMk id="3" creationId="{7597A5EF-67A9-7CE7-738B-E5116BAE4B3E}"/>
          </ac:spMkLst>
        </pc:spChg>
      </pc:sldChg>
    </pc:docChg>
  </pc:docChgLst>
  <pc:docChgLst>
    <pc:chgData name="Leanne Small (Public Health Wales - No. 2 Capital Quarter)" userId="S::leanne.small@wales.nhs.uk::d76cf426-005f-434f-ac47-a5eb582e6007" providerId="AD" clId="Web-{52387726-2541-4CFB-9E65-AD0DA07959A1}"/>
    <pc:docChg chg="">
      <pc:chgData name="Leanne Small (Public Health Wales - No. 2 Capital Quarter)" userId="S::leanne.small@wales.nhs.uk::d76cf426-005f-434f-ac47-a5eb582e6007" providerId="AD" clId="Web-{52387726-2541-4CFB-9E65-AD0DA07959A1}" dt="2024-03-05T11:27:02.509" v="0"/>
      <pc:docMkLst>
        <pc:docMk/>
      </pc:docMkLst>
      <pc:sldChg chg="delCm">
        <pc:chgData name="Leanne Small (Public Health Wales - No. 2 Capital Quarter)" userId="S::leanne.small@wales.nhs.uk::d76cf426-005f-434f-ac47-a5eb582e6007" providerId="AD" clId="Web-{52387726-2541-4CFB-9E65-AD0DA07959A1}" dt="2024-03-05T11:27:02.509" v="0"/>
        <pc:sldMkLst>
          <pc:docMk/>
          <pc:sldMk cId="1362314539" sldId="267"/>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52387726-2541-4CFB-9E65-AD0DA07959A1}" dt="2024-03-05T11:27:02.509" v="0"/>
              <pc2:cmMkLst xmlns:pc2="http://schemas.microsoft.com/office/powerpoint/2019/9/main/command">
                <pc:docMk/>
                <pc:sldMk cId="1362314539" sldId="267"/>
                <pc2:cmMk id="{6BE832C5-0586-46E0-B7EC-62F2F9D51240}"/>
              </pc2:cmMkLst>
            </pc226:cmChg>
          </p:ext>
        </pc:extLst>
      </pc:sldChg>
    </pc:docChg>
  </pc:docChgLst>
  <pc:docChgLst>
    <pc:chgData name="Leanne Small (Public Health Wales - No. 2 Capital Quarter)" userId="S::leanne.small@wales.nhs.uk::d76cf426-005f-434f-ac47-a5eb582e6007" providerId="AD" clId="Web-{7FD66C08-B30B-4392-9749-FE9AB63C54B8}"/>
    <pc:docChg chg="modSld">
      <pc:chgData name="Leanne Small (Public Health Wales - No. 2 Capital Quarter)" userId="S::leanne.small@wales.nhs.uk::d76cf426-005f-434f-ac47-a5eb582e6007" providerId="AD" clId="Web-{7FD66C08-B30B-4392-9749-FE9AB63C54B8}" dt="2024-02-26T10:46:09.459" v="5" actId="20577"/>
      <pc:docMkLst>
        <pc:docMk/>
      </pc:docMkLst>
      <pc:sldChg chg="modSp">
        <pc:chgData name="Leanne Small (Public Health Wales - No. 2 Capital Quarter)" userId="S::leanne.small@wales.nhs.uk::d76cf426-005f-434f-ac47-a5eb582e6007" providerId="AD" clId="Web-{7FD66C08-B30B-4392-9749-FE9AB63C54B8}" dt="2024-02-26T10:45:36.771" v="3" actId="20577"/>
        <pc:sldMkLst>
          <pc:docMk/>
          <pc:sldMk cId="468153123" sldId="257"/>
        </pc:sldMkLst>
        <pc:spChg chg="mod">
          <ac:chgData name="Leanne Small (Public Health Wales - No. 2 Capital Quarter)" userId="S::leanne.small@wales.nhs.uk::d76cf426-005f-434f-ac47-a5eb582e6007" providerId="AD" clId="Web-{7FD66C08-B30B-4392-9749-FE9AB63C54B8}" dt="2024-02-26T10:45:36.771" v="3" actId="20577"/>
          <ac:spMkLst>
            <pc:docMk/>
            <pc:sldMk cId="468153123" sldId="257"/>
            <ac:spMk id="3" creationId="{C4446097-FBB3-0A8E-A432-B801F37DBD87}"/>
          </ac:spMkLst>
        </pc:spChg>
      </pc:sldChg>
      <pc:sldChg chg="modSp">
        <pc:chgData name="Leanne Small (Public Health Wales - No. 2 Capital Quarter)" userId="S::leanne.small@wales.nhs.uk::d76cf426-005f-434f-ac47-a5eb582e6007" providerId="AD" clId="Web-{7FD66C08-B30B-4392-9749-FE9AB63C54B8}" dt="2024-02-26T10:46:09.459" v="5" actId="20577"/>
        <pc:sldMkLst>
          <pc:docMk/>
          <pc:sldMk cId="2788957032" sldId="258"/>
        </pc:sldMkLst>
        <pc:spChg chg="mod">
          <ac:chgData name="Leanne Small (Public Health Wales - No. 2 Capital Quarter)" userId="S::leanne.small@wales.nhs.uk::d76cf426-005f-434f-ac47-a5eb582e6007" providerId="AD" clId="Web-{7FD66C08-B30B-4392-9749-FE9AB63C54B8}" dt="2024-02-26T10:46:09.459" v="5" actId="20577"/>
          <ac:spMkLst>
            <pc:docMk/>
            <pc:sldMk cId="2788957032" sldId="258"/>
            <ac:spMk id="3" creationId="{D2F515DF-8A07-510C-B941-A2696B33131D}"/>
          </ac:spMkLst>
        </pc:spChg>
      </pc:sldChg>
    </pc:docChg>
  </pc:docChgLst>
  <pc:docChgLst>
    <pc:chgData name="Anthony Priest (Public Health Wales - No. 2 Capital Quarter)" userId="S::anthony.priest2@wales.nhs.uk::46692481-554a-429c-bc03-d4cca9c03c2b" providerId="AD" clId="Web-{6FC19653-9632-5FB8-A5F1-CF3A0699C278}"/>
    <pc:docChg chg="modSld">
      <pc:chgData name="Anthony Priest (Public Health Wales - No. 2 Capital Quarter)" userId="S::anthony.priest2@wales.nhs.uk::46692481-554a-429c-bc03-d4cca9c03c2b" providerId="AD" clId="Web-{6FC19653-9632-5FB8-A5F1-CF3A0699C278}" dt="2024-03-05T11:27:09.679" v="24" actId="1076"/>
      <pc:docMkLst>
        <pc:docMk/>
      </pc:docMkLst>
      <pc:sldChg chg="addSp modSp">
        <pc:chgData name="Anthony Priest (Public Health Wales - No. 2 Capital Quarter)" userId="S::anthony.priest2@wales.nhs.uk::46692481-554a-429c-bc03-d4cca9c03c2b" providerId="AD" clId="Web-{6FC19653-9632-5FB8-A5F1-CF3A0699C278}" dt="2024-03-05T11:27:09.679" v="24" actId="1076"/>
        <pc:sldMkLst>
          <pc:docMk/>
          <pc:sldMk cId="2926879243" sldId="263"/>
        </pc:sldMkLst>
        <pc:spChg chg="mod">
          <ac:chgData name="Anthony Priest (Public Health Wales - No. 2 Capital Quarter)" userId="S::anthony.priest2@wales.nhs.uk::46692481-554a-429c-bc03-d4cca9c03c2b" providerId="AD" clId="Web-{6FC19653-9632-5FB8-A5F1-CF3A0699C278}" dt="2024-03-05T11:27:05.741" v="23" actId="1076"/>
          <ac:spMkLst>
            <pc:docMk/>
            <pc:sldMk cId="2926879243" sldId="263"/>
            <ac:spMk id="2" creationId="{709FECE3-A7BC-645C-296E-25B886289BF9}"/>
          </ac:spMkLst>
        </pc:spChg>
        <pc:spChg chg="add mod">
          <ac:chgData name="Anthony Priest (Public Health Wales - No. 2 Capital Quarter)" userId="S::anthony.priest2@wales.nhs.uk::46692481-554a-429c-bc03-d4cca9c03c2b" providerId="AD" clId="Web-{6FC19653-9632-5FB8-A5F1-CF3A0699C278}" dt="2024-03-05T11:27:09.679" v="24" actId="1076"/>
          <ac:spMkLst>
            <pc:docMk/>
            <pc:sldMk cId="2926879243" sldId="263"/>
            <ac:spMk id="4" creationId="{24D84E20-02A1-FA3E-6382-4921CD448E5A}"/>
          </ac:spMkLst>
        </pc:spChg>
      </pc:sldChg>
    </pc:docChg>
  </pc:docChgLst>
  <pc:docChgLst>
    <pc:chgData name="Leanne Small (Public Health Wales - No. 2 Capital Quarter)" userId="S::leanne.small@wales.nhs.uk::d76cf426-005f-434f-ac47-a5eb582e6007" providerId="AD" clId="Web-{EB18CFE5-9E6B-4224-8007-1FEDEBB99F77}"/>
    <pc:docChg chg="modSld">
      <pc:chgData name="Leanne Small (Public Health Wales - No. 2 Capital Quarter)" userId="S::leanne.small@wales.nhs.uk::d76cf426-005f-434f-ac47-a5eb582e6007" providerId="AD" clId="Web-{EB18CFE5-9E6B-4224-8007-1FEDEBB99F77}" dt="2024-03-05T11:38:00.698" v="1" actId="20577"/>
      <pc:docMkLst>
        <pc:docMk/>
      </pc:docMkLst>
      <pc:sldChg chg="modSp">
        <pc:chgData name="Leanne Small (Public Health Wales - No. 2 Capital Quarter)" userId="S::leanne.small@wales.nhs.uk::d76cf426-005f-434f-ac47-a5eb582e6007" providerId="AD" clId="Web-{EB18CFE5-9E6B-4224-8007-1FEDEBB99F77}" dt="2024-03-05T11:38:00.698" v="1" actId="20577"/>
        <pc:sldMkLst>
          <pc:docMk/>
          <pc:sldMk cId="2926879243" sldId="263"/>
        </pc:sldMkLst>
        <pc:spChg chg="mod">
          <ac:chgData name="Leanne Small (Public Health Wales - No. 2 Capital Quarter)" userId="S::leanne.small@wales.nhs.uk::d76cf426-005f-434f-ac47-a5eb582e6007" providerId="AD" clId="Web-{EB18CFE5-9E6B-4224-8007-1FEDEBB99F77}" dt="2024-03-05T11:38:00.698" v="1" actId="20577"/>
          <ac:spMkLst>
            <pc:docMk/>
            <pc:sldMk cId="2926879243" sldId="263"/>
            <ac:spMk id="2" creationId="{709FECE3-A7BC-645C-296E-25B886289BF9}"/>
          </ac:spMkLst>
        </pc:spChg>
      </pc:sldChg>
    </pc:docChg>
  </pc:docChgLst>
  <pc:docChgLst>
    <pc:chgData name="Grace Lawson (Public Health Wales - No. 2 Capital Quarter)" userId="S::grace.lawson@wales.nhs.uk::88c6baf7-06f7-4e16-85cb-71260126bd16" providerId="AD" clId="Web-{4E716BFE-4440-DF5D-023C-8EA63D78AADC}"/>
    <pc:docChg chg="addSld delSld modSld">
      <pc:chgData name="Grace Lawson (Public Health Wales - No. 2 Capital Quarter)" userId="S::grace.lawson@wales.nhs.uk::88c6baf7-06f7-4e16-85cb-71260126bd16" providerId="AD" clId="Web-{4E716BFE-4440-DF5D-023C-8EA63D78AADC}" dt="2024-05-21T10:40:37.121" v="36"/>
      <pc:docMkLst>
        <pc:docMk/>
      </pc:docMkLst>
      <pc:sldChg chg="addSp delSp modSp">
        <pc:chgData name="Grace Lawson (Public Health Wales - No. 2 Capital Quarter)" userId="S::grace.lawson@wales.nhs.uk::88c6baf7-06f7-4e16-85cb-71260126bd16" providerId="AD" clId="Web-{4E716BFE-4440-DF5D-023C-8EA63D78AADC}" dt="2024-05-21T10:40:37.121" v="36"/>
        <pc:sldMkLst>
          <pc:docMk/>
          <pc:sldMk cId="2926879243" sldId="263"/>
        </pc:sldMkLst>
        <pc:spChg chg="del">
          <ac:chgData name="Grace Lawson (Public Health Wales - No. 2 Capital Quarter)" userId="S::grace.lawson@wales.nhs.uk::88c6baf7-06f7-4e16-85cb-71260126bd16" providerId="AD" clId="Web-{4E716BFE-4440-DF5D-023C-8EA63D78AADC}" dt="2024-05-21T10:40:37.121" v="36"/>
          <ac:spMkLst>
            <pc:docMk/>
            <pc:sldMk cId="2926879243" sldId="263"/>
            <ac:spMk id="3" creationId="{8B0052B1-8A32-DF36-8B4E-EEC6FE42B43D}"/>
          </ac:spMkLst>
        </pc:spChg>
        <pc:spChg chg="add del mod">
          <ac:chgData name="Grace Lawson (Public Health Wales - No. 2 Capital Quarter)" userId="S::grace.lawson@wales.nhs.uk::88c6baf7-06f7-4e16-85cb-71260126bd16" providerId="AD" clId="Web-{4E716BFE-4440-DF5D-023C-8EA63D78AADC}" dt="2024-05-21T10:13:00.966" v="8"/>
          <ac:spMkLst>
            <pc:docMk/>
            <pc:sldMk cId="2926879243" sldId="263"/>
            <ac:spMk id="7" creationId="{A5A39B6F-0CDE-A8CF-793F-1CFCBCC80814}"/>
          </ac:spMkLst>
        </pc:spChg>
        <pc:picChg chg="del">
          <ac:chgData name="Grace Lawson (Public Health Wales - No. 2 Capital Quarter)" userId="S::grace.lawson@wales.nhs.uk::88c6baf7-06f7-4e16-85cb-71260126bd16" providerId="AD" clId="Web-{4E716BFE-4440-DF5D-023C-8EA63D78AADC}" dt="2024-05-21T10:12:56.200" v="6"/>
          <ac:picMkLst>
            <pc:docMk/>
            <pc:sldMk cId="2926879243" sldId="263"/>
            <ac:picMk id="8" creationId="{2ECC4F6A-0749-079F-128E-F2EF87F51B45}"/>
          </ac:picMkLst>
        </pc:picChg>
        <pc:picChg chg="add mod">
          <ac:chgData name="Grace Lawson (Public Health Wales - No. 2 Capital Quarter)" userId="S::grace.lawson@wales.nhs.uk::88c6baf7-06f7-4e16-85cb-71260126bd16" providerId="AD" clId="Web-{4E716BFE-4440-DF5D-023C-8EA63D78AADC}" dt="2024-05-21T10:13:05.778" v="9" actId="1076"/>
          <ac:picMkLst>
            <pc:docMk/>
            <pc:sldMk cId="2926879243" sldId="263"/>
            <ac:picMk id="10" creationId="{4EB67851-903C-9A34-8F41-77C870CEBA94}"/>
          </ac:picMkLst>
        </pc:picChg>
      </pc:sldChg>
      <pc:sldChg chg="addSp delSp modSp">
        <pc:chgData name="Grace Lawson (Public Health Wales - No. 2 Capital Quarter)" userId="S::grace.lawson@wales.nhs.uk::88c6baf7-06f7-4e16-85cb-71260126bd16" providerId="AD" clId="Web-{4E716BFE-4440-DF5D-023C-8EA63D78AADC}" dt="2024-05-21T10:16:28.863" v="20" actId="1076"/>
        <pc:sldMkLst>
          <pc:docMk/>
          <pc:sldMk cId="3162465176" sldId="264"/>
        </pc:sldMkLst>
        <pc:spChg chg="del">
          <ac:chgData name="Grace Lawson (Public Health Wales - No. 2 Capital Quarter)" userId="S::grace.lawson@wales.nhs.uk::88c6baf7-06f7-4e16-85cb-71260126bd16" providerId="AD" clId="Web-{4E716BFE-4440-DF5D-023C-8EA63D78AADC}" dt="2024-05-21T10:16:22.081" v="19"/>
          <ac:spMkLst>
            <pc:docMk/>
            <pc:sldMk cId="3162465176" sldId="264"/>
            <ac:spMk id="3" creationId="{E90FC19B-0F87-6ADF-0D8D-98B48159BDDD}"/>
          </ac:spMkLst>
        </pc:spChg>
        <pc:picChg chg="del">
          <ac:chgData name="Grace Lawson (Public Health Wales - No. 2 Capital Quarter)" userId="S::grace.lawson@wales.nhs.uk::88c6baf7-06f7-4e16-85cb-71260126bd16" providerId="AD" clId="Web-{4E716BFE-4440-DF5D-023C-8EA63D78AADC}" dt="2024-05-21T10:13:11.638" v="10"/>
          <ac:picMkLst>
            <pc:docMk/>
            <pc:sldMk cId="3162465176" sldId="264"/>
            <ac:picMk id="4" creationId="{C5F19084-BA74-4F11-D0C8-E75B0E806AFE}"/>
          </ac:picMkLst>
        </pc:picChg>
        <pc:picChg chg="add mod">
          <ac:chgData name="Grace Lawson (Public Health Wales - No. 2 Capital Quarter)" userId="S::grace.lawson@wales.nhs.uk::88c6baf7-06f7-4e16-85cb-71260126bd16" providerId="AD" clId="Web-{4E716BFE-4440-DF5D-023C-8EA63D78AADC}" dt="2024-05-21T10:16:28.863" v="20" actId="1076"/>
          <ac:picMkLst>
            <pc:docMk/>
            <pc:sldMk cId="3162465176" sldId="264"/>
            <ac:picMk id="5" creationId="{7CBBAD61-F81C-CADB-08CE-57635A786AEE}"/>
          </ac:picMkLst>
        </pc:picChg>
      </pc:sldChg>
      <pc:sldChg chg="delSp">
        <pc:chgData name="Grace Lawson (Public Health Wales - No. 2 Capital Quarter)" userId="S::grace.lawson@wales.nhs.uk::88c6baf7-06f7-4e16-85cb-71260126bd16" providerId="AD" clId="Web-{4E716BFE-4440-DF5D-023C-8EA63D78AADC}" dt="2024-05-21T10:39:51.009" v="30"/>
        <pc:sldMkLst>
          <pc:docMk/>
          <pc:sldMk cId="3433048403" sldId="265"/>
        </pc:sldMkLst>
        <pc:spChg chg="del">
          <ac:chgData name="Grace Lawson (Public Health Wales - No. 2 Capital Quarter)" userId="S::grace.lawson@wales.nhs.uk::88c6baf7-06f7-4e16-85cb-71260126bd16" providerId="AD" clId="Web-{4E716BFE-4440-DF5D-023C-8EA63D78AADC}" dt="2024-05-21T10:39:51.009" v="30"/>
          <ac:spMkLst>
            <pc:docMk/>
            <pc:sldMk cId="3433048403" sldId="265"/>
            <ac:spMk id="4" creationId="{A127FC23-8281-F59E-AFC5-783E727D95C7}"/>
          </ac:spMkLst>
        </pc:spChg>
      </pc:sldChg>
      <pc:sldChg chg="delSp">
        <pc:chgData name="Grace Lawson (Public Health Wales - No. 2 Capital Quarter)" userId="S::grace.lawson@wales.nhs.uk::88c6baf7-06f7-4e16-85cb-71260126bd16" providerId="AD" clId="Web-{4E716BFE-4440-DF5D-023C-8EA63D78AADC}" dt="2024-05-21T10:40:07.650" v="31"/>
        <pc:sldMkLst>
          <pc:docMk/>
          <pc:sldMk cId="1656792779" sldId="266"/>
        </pc:sldMkLst>
        <pc:spChg chg="del">
          <ac:chgData name="Grace Lawson (Public Health Wales - No. 2 Capital Quarter)" userId="S::grace.lawson@wales.nhs.uk::88c6baf7-06f7-4e16-85cb-71260126bd16" providerId="AD" clId="Web-{4E716BFE-4440-DF5D-023C-8EA63D78AADC}" dt="2024-05-21T10:40:07.650" v="31"/>
          <ac:spMkLst>
            <pc:docMk/>
            <pc:sldMk cId="1656792779" sldId="266"/>
            <ac:spMk id="5" creationId="{17390CA5-2D89-A8F8-1CFF-FDB7992F86D1}"/>
          </ac:spMkLst>
        </pc:spChg>
      </pc:sldChg>
      <pc:sldChg chg="delSp">
        <pc:chgData name="Grace Lawson (Public Health Wales - No. 2 Capital Quarter)" userId="S::grace.lawson@wales.nhs.uk::88c6baf7-06f7-4e16-85cb-71260126bd16" providerId="AD" clId="Web-{4E716BFE-4440-DF5D-023C-8EA63D78AADC}" dt="2024-05-21T10:40:12.619" v="32"/>
        <pc:sldMkLst>
          <pc:docMk/>
          <pc:sldMk cId="1362314539" sldId="267"/>
        </pc:sldMkLst>
        <pc:spChg chg="del">
          <ac:chgData name="Grace Lawson (Public Health Wales - No. 2 Capital Quarter)" userId="S::grace.lawson@wales.nhs.uk::88c6baf7-06f7-4e16-85cb-71260126bd16" providerId="AD" clId="Web-{4E716BFE-4440-DF5D-023C-8EA63D78AADC}" dt="2024-05-21T10:40:12.619" v="32"/>
          <ac:spMkLst>
            <pc:docMk/>
            <pc:sldMk cId="1362314539" sldId="267"/>
            <ac:spMk id="3" creationId="{2F18E75D-C1F5-ACDD-E09A-AF203E40A329}"/>
          </ac:spMkLst>
        </pc:spChg>
      </pc:sldChg>
      <pc:sldChg chg="addSp delSp modSp">
        <pc:chgData name="Grace Lawson (Public Health Wales - No. 2 Capital Quarter)" userId="S::grace.lawson@wales.nhs.uk::88c6baf7-06f7-4e16-85cb-71260126bd16" providerId="AD" clId="Web-{4E716BFE-4440-DF5D-023C-8EA63D78AADC}" dt="2024-05-21T10:40:16.542" v="33"/>
        <pc:sldMkLst>
          <pc:docMk/>
          <pc:sldMk cId="720350723" sldId="268"/>
        </pc:sldMkLst>
        <pc:spChg chg="del">
          <ac:chgData name="Grace Lawson (Public Health Wales - No. 2 Capital Quarter)" userId="S::grace.lawson@wales.nhs.uk::88c6baf7-06f7-4e16-85cb-71260126bd16" providerId="AD" clId="Web-{4E716BFE-4440-DF5D-023C-8EA63D78AADC}" dt="2024-05-21T10:40:16.542" v="33"/>
          <ac:spMkLst>
            <pc:docMk/>
            <pc:sldMk cId="720350723" sldId="268"/>
            <ac:spMk id="4" creationId="{7F0CE838-6A25-6E9F-E356-5EF49AC281BF}"/>
          </ac:spMkLst>
        </pc:spChg>
        <pc:picChg chg="del">
          <ac:chgData name="Grace Lawson (Public Health Wales - No. 2 Capital Quarter)" userId="S::grace.lawson@wales.nhs.uk::88c6baf7-06f7-4e16-85cb-71260126bd16" providerId="AD" clId="Web-{4E716BFE-4440-DF5D-023C-8EA63D78AADC}" dt="2024-05-21T10:39:28.367" v="26"/>
          <ac:picMkLst>
            <pc:docMk/>
            <pc:sldMk cId="720350723" sldId="268"/>
            <ac:picMk id="2" creationId="{A7E3B637-90E0-B4A6-5764-06A83E5C51AC}"/>
          </ac:picMkLst>
        </pc:picChg>
        <pc:picChg chg="add mod">
          <ac:chgData name="Grace Lawson (Public Health Wales - No. 2 Capital Quarter)" userId="S::grace.lawson@wales.nhs.uk::88c6baf7-06f7-4e16-85cb-71260126bd16" providerId="AD" clId="Web-{4E716BFE-4440-DF5D-023C-8EA63D78AADC}" dt="2024-05-21T10:39:36.242" v="28" actId="1076"/>
          <ac:picMkLst>
            <pc:docMk/>
            <pc:sldMk cId="720350723" sldId="268"/>
            <ac:picMk id="5" creationId="{2457169A-D54A-6E74-794B-D9050545D175}"/>
          </ac:picMkLst>
        </pc:picChg>
      </pc:sldChg>
      <pc:sldChg chg="delSp">
        <pc:chgData name="Grace Lawson (Public Health Wales - No. 2 Capital Quarter)" userId="S::grace.lawson@wales.nhs.uk::88c6baf7-06f7-4e16-85cb-71260126bd16" providerId="AD" clId="Web-{4E716BFE-4440-DF5D-023C-8EA63D78AADC}" dt="2024-05-21T10:39:42.243" v="29"/>
        <pc:sldMkLst>
          <pc:docMk/>
          <pc:sldMk cId="3328593777" sldId="269"/>
        </pc:sldMkLst>
        <pc:spChg chg="del">
          <ac:chgData name="Grace Lawson (Public Health Wales - No. 2 Capital Quarter)" userId="S::grace.lawson@wales.nhs.uk::88c6baf7-06f7-4e16-85cb-71260126bd16" providerId="AD" clId="Web-{4E716BFE-4440-DF5D-023C-8EA63D78AADC}" dt="2024-05-21T10:39:42.243" v="29"/>
          <ac:spMkLst>
            <pc:docMk/>
            <pc:sldMk cId="3328593777" sldId="269"/>
            <ac:spMk id="4" creationId="{E90A397A-8461-F5A3-11C9-7155255D6C4A}"/>
          </ac:spMkLst>
        </pc:spChg>
      </pc:sldChg>
      <pc:sldChg chg="delSp">
        <pc:chgData name="Grace Lawson (Public Health Wales - No. 2 Capital Quarter)" userId="S::grace.lawson@wales.nhs.uk::88c6baf7-06f7-4e16-85cb-71260126bd16" providerId="AD" clId="Web-{4E716BFE-4440-DF5D-023C-8EA63D78AADC}" dt="2024-05-21T10:40:21.495" v="34"/>
        <pc:sldMkLst>
          <pc:docMk/>
          <pc:sldMk cId="2468268784" sldId="270"/>
        </pc:sldMkLst>
        <pc:spChg chg="del">
          <ac:chgData name="Grace Lawson (Public Health Wales - No. 2 Capital Quarter)" userId="S::grace.lawson@wales.nhs.uk::88c6baf7-06f7-4e16-85cb-71260126bd16" providerId="AD" clId="Web-{4E716BFE-4440-DF5D-023C-8EA63D78AADC}" dt="2024-05-21T10:40:21.495" v="34"/>
          <ac:spMkLst>
            <pc:docMk/>
            <pc:sldMk cId="2468268784" sldId="270"/>
            <ac:spMk id="5" creationId="{88032393-D17F-B9A8-7E1C-DD43A6936D49}"/>
          </ac:spMkLst>
        </pc:spChg>
      </pc:sldChg>
      <pc:sldChg chg="addSp delSp modSp new del">
        <pc:chgData name="Grace Lawson (Public Health Wales - No. 2 Capital Quarter)" userId="S::grace.lawson@wales.nhs.uk::88c6baf7-06f7-4e16-85cb-71260126bd16" providerId="AD" clId="Web-{4E716BFE-4440-DF5D-023C-8EA63D78AADC}" dt="2024-05-21T10:40:33.496" v="35"/>
        <pc:sldMkLst>
          <pc:docMk/>
          <pc:sldMk cId="64782994" sldId="271"/>
        </pc:sldMkLst>
        <pc:spChg chg="del mod">
          <ac:chgData name="Grace Lawson (Public Health Wales - No. 2 Capital Quarter)" userId="S::grace.lawson@wales.nhs.uk::88c6baf7-06f7-4e16-85cb-71260126bd16" providerId="AD" clId="Web-{4E716BFE-4440-DF5D-023C-8EA63D78AADC}" dt="2024-05-21T10:12:17.092" v="2"/>
          <ac:spMkLst>
            <pc:docMk/>
            <pc:sldMk cId="64782994" sldId="271"/>
            <ac:spMk id="2" creationId="{A9255107-6097-539C-F1DD-48533E9C79A5}"/>
          </ac:spMkLst>
        </pc:spChg>
        <pc:spChg chg="add del mod">
          <ac:chgData name="Grace Lawson (Public Health Wales - No. 2 Capital Quarter)" userId="S::grace.lawson@wales.nhs.uk::88c6baf7-06f7-4e16-85cb-71260126bd16" providerId="AD" clId="Web-{4E716BFE-4440-DF5D-023C-8EA63D78AADC}" dt="2024-05-21T10:39:01.865" v="23"/>
          <ac:spMkLst>
            <pc:docMk/>
            <pc:sldMk cId="64782994" sldId="271"/>
            <ac:spMk id="7" creationId="{4ADB3DF1-F81F-1F1A-F254-EDE21EBDE387}"/>
          </ac:spMkLst>
        </pc:spChg>
        <pc:spChg chg="add del mod">
          <ac:chgData name="Grace Lawson (Public Health Wales - No. 2 Capital Quarter)" userId="S::grace.lawson@wales.nhs.uk::88c6baf7-06f7-4e16-85cb-71260126bd16" providerId="AD" clId="Web-{4E716BFE-4440-DF5D-023C-8EA63D78AADC}" dt="2024-05-21T10:13:36.451" v="12"/>
          <ac:spMkLst>
            <pc:docMk/>
            <pc:sldMk cId="64782994" sldId="271"/>
            <ac:spMk id="9" creationId="{40171E1B-ED44-A73B-2BDC-80414988FE31}"/>
          </ac:spMkLst>
        </pc:spChg>
        <pc:picChg chg="add del mod ord modCrop">
          <ac:chgData name="Grace Lawson (Public Health Wales - No. 2 Capital Quarter)" userId="S::grace.lawson@wales.nhs.uk::88c6baf7-06f7-4e16-85cb-71260126bd16" providerId="AD" clId="Web-{4E716BFE-4440-DF5D-023C-8EA63D78AADC}" dt="2024-05-21T10:13:16.607" v="11"/>
          <ac:picMkLst>
            <pc:docMk/>
            <pc:sldMk cId="64782994" sldId="271"/>
            <ac:picMk id="7" creationId="{B7AD749B-73AB-9B47-E101-F1216DF4B28D}"/>
          </ac:picMkLst>
        </pc:picChg>
        <pc:picChg chg="add mod ord modCrop">
          <ac:chgData name="Grace Lawson (Public Health Wales - No. 2 Capital Quarter)" userId="S::grace.lawson@wales.nhs.uk::88c6baf7-06f7-4e16-85cb-71260126bd16" providerId="AD" clId="Web-{4E716BFE-4440-DF5D-023C-8EA63D78AADC}" dt="2024-05-21T10:39:21.897" v="25"/>
          <ac:picMkLst>
            <pc:docMk/>
            <pc:sldMk cId="64782994" sldId="271"/>
            <ac:picMk id="8" creationId="{812B1F67-1FCA-7CF3-4747-98721104E431}"/>
          </ac:picMkLst>
        </pc:picChg>
        <pc:picChg chg="add del mod ord modCrop">
          <ac:chgData name="Grace Lawson (Public Health Wales - No. 2 Capital Quarter)" userId="S::grace.lawson@wales.nhs.uk::88c6baf7-06f7-4e16-85cb-71260126bd16" providerId="AD" clId="Web-{4E716BFE-4440-DF5D-023C-8EA63D78AADC}" dt="2024-05-21T10:38:50.380" v="21"/>
          <ac:picMkLst>
            <pc:docMk/>
            <pc:sldMk cId="64782994" sldId="271"/>
            <ac:picMk id="10" creationId="{A1B99120-886E-5C7A-ECFB-16296799CBA5}"/>
          </ac:picMkLst>
        </pc:picChg>
      </pc:sldChg>
    </pc:docChg>
  </pc:docChgLst>
  <pc:docChgLst>
    <pc:chgData name="Leanne Small (Public Health Wales - No. 2 Capital Quarter)" userId="S::leanne.small@wales.nhs.uk::d76cf426-005f-434f-ac47-a5eb582e6007" providerId="AD" clId="Web-{ECC8F83F-19F5-4C58-9796-CB04C5FF0F80}"/>
    <pc:docChg chg="modSld">
      <pc:chgData name="Leanne Small (Public Health Wales - No. 2 Capital Quarter)" userId="S::leanne.small@wales.nhs.uk::d76cf426-005f-434f-ac47-a5eb582e6007" providerId="AD" clId="Web-{ECC8F83F-19F5-4C58-9796-CB04C5FF0F80}" dt="2024-03-04T16:37:06.548" v="0" actId="1076"/>
      <pc:docMkLst>
        <pc:docMk/>
      </pc:docMkLst>
      <pc:sldChg chg="modSp">
        <pc:chgData name="Leanne Small (Public Health Wales - No. 2 Capital Quarter)" userId="S::leanne.small@wales.nhs.uk::d76cf426-005f-434f-ac47-a5eb582e6007" providerId="AD" clId="Web-{ECC8F83F-19F5-4C58-9796-CB04C5FF0F80}" dt="2024-03-04T16:37:06.548" v="0" actId="1076"/>
        <pc:sldMkLst>
          <pc:docMk/>
          <pc:sldMk cId="3162465176" sldId="264"/>
        </pc:sldMkLst>
        <pc:spChg chg="mod">
          <ac:chgData name="Leanne Small (Public Health Wales - No. 2 Capital Quarter)" userId="S::leanne.small@wales.nhs.uk::d76cf426-005f-434f-ac47-a5eb582e6007" providerId="AD" clId="Web-{ECC8F83F-19F5-4C58-9796-CB04C5FF0F80}" dt="2024-03-04T16:37:06.548" v="0" actId="1076"/>
          <ac:spMkLst>
            <pc:docMk/>
            <pc:sldMk cId="3162465176" sldId="264"/>
            <ac:spMk id="13" creationId="{91E3F490-077C-F923-029F-EAD2A710DA4F}"/>
          </ac:spMkLst>
        </pc:spChg>
      </pc:sldChg>
    </pc:docChg>
  </pc:docChgLst>
  <pc:docChgLst>
    <pc:chgData name="Leanne Small (Public Health Wales - No. 2 Capital Quarter)" userId="S::leanne.small@wales.nhs.uk::d76cf426-005f-434f-ac47-a5eb582e6007" providerId="AD" clId="Web-{18ACDD83-6AE7-F1C1-AE7C-4519DA8C5931}"/>
    <pc:docChg chg="mod delSld modSld">
      <pc:chgData name="Leanne Small (Public Health Wales - No. 2 Capital Quarter)" userId="S::leanne.small@wales.nhs.uk::d76cf426-005f-434f-ac47-a5eb582e6007" providerId="AD" clId="Web-{18ACDD83-6AE7-F1C1-AE7C-4519DA8C5931}" dt="2024-02-27T07:56:02.972" v="9" actId="1076"/>
      <pc:docMkLst>
        <pc:docMk/>
      </pc:docMkLst>
      <pc:sldChg chg="addCm">
        <pc:chgData name="Leanne Small (Public Health Wales - No. 2 Capital Quarter)" userId="S::leanne.small@wales.nhs.uk::d76cf426-005f-434f-ac47-a5eb582e6007" providerId="AD" clId="Web-{18ACDD83-6AE7-F1C1-AE7C-4519DA8C5931}" dt="2024-02-27T07:52:13.011" v="4"/>
        <pc:sldMkLst>
          <pc:docMk/>
          <pc:sldMk cId="2474132646" sldId="259"/>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18ACDD83-6AE7-F1C1-AE7C-4519DA8C5931}" dt="2024-02-27T07:52:13.011" v="4"/>
              <pc2:cmMkLst xmlns:pc2="http://schemas.microsoft.com/office/powerpoint/2019/9/main/command">
                <pc:docMk/>
                <pc:sldMk cId="2474132646" sldId="259"/>
                <pc2:cmMk id="{BBA55044-72D9-4F03-8955-9E5982FFFA09}"/>
              </pc2:cmMkLst>
            </pc226:cmChg>
          </p:ext>
        </pc:extLst>
      </pc:sldChg>
      <pc:sldChg chg="del modCm">
        <pc:chgData name="Leanne Small (Public Health Wales - No. 2 Capital Quarter)" userId="S::leanne.small@wales.nhs.uk::d76cf426-005f-434f-ac47-a5eb582e6007" providerId="AD" clId="Web-{18ACDD83-6AE7-F1C1-AE7C-4519DA8C5931}" dt="2024-02-27T07:49:12.207" v="2"/>
        <pc:sldMkLst>
          <pc:docMk/>
          <pc:sldMk cId="1921213577" sldId="260"/>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18ACDD83-6AE7-F1C1-AE7C-4519DA8C5931}" dt="2024-02-27T07:49:07.723" v="1"/>
              <pc2:cmMkLst xmlns:pc2="http://schemas.microsoft.com/office/powerpoint/2019/9/main/command">
                <pc:docMk/>
                <pc:sldMk cId="1921213577" sldId="260"/>
                <pc2:cmMk id="{B5B3597D-E2E4-4B0A-BD8C-FB95C5D0179F}"/>
              </pc2:cmMkLst>
              <pc226:cmRplyChg chg="add">
                <pc226:chgData name="Leanne Small (Public Health Wales - No. 2 Capital Quarter)" userId="S::leanne.small@wales.nhs.uk::d76cf426-005f-434f-ac47-a5eb582e6007" providerId="AD" clId="Web-{18ACDD83-6AE7-F1C1-AE7C-4519DA8C5931}" dt="2024-02-27T07:49:07.723" v="1"/>
                <pc2:cmRplyMkLst xmlns:pc2="http://schemas.microsoft.com/office/powerpoint/2019/9/main/command">
                  <pc:docMk/>
                  <pc:sldMk cId="1921213577" sldId="260"/>
                  <pc2:cmMk id="{B5B3597D-E2E4-4B0A-BD8C-FB95C5D0179F}"/>
                  <pc2:cmRplyMk id="{236B3E9A-16D3-4824-B929-D3DBE172CC3C}"/>
                </pc2:cmRplyMkLst>
              </pc226:cmRplyChg>
              <pc226:cmRplyChg chg="mod modRxn">
                <pc226:chgData name="Leanne Small (Public Health Wales - No. 2 Capital Quarter)" userId="S::leanne.small@wales.nhs.uk::d76cf426-005f-434f-ac47-a5eb582e6007" providerId="AD" clId="Web-{18ACDD83-6AE7-F1C1-AE7C-4519DA8C5931}" dt="2024-02-27T07:49:02.879" v="0"/>
                <pc2:cmRplyMkLst xmlns:pc2="http://schemas.microsoft.com/office/powerpoint/2019/9/main/command">
                  <pc:docMk/>
                  <pc:sldMk cId="1921213577" sldId="260"/>
                  <pc2:cmMk id="{B5B3597D-E2E4-4B0A-BD8C-FB95C5D0179F}"/>
                  <pc2:cmRplyMk id="{902F189D-E809-42E9-9602-BBC3D59BDA1B}"/>
                </pc2:cmRplyMkLst>
              </pc226:cmRplyChg>
            </pc226:cmChg>
          </p:ext>
        </pc:extLst>
      </pc:sldChg>
      <pc:sldChg chg="delSp modSp">
        <pc:chgData name="Leanne Small (Public Health Wales - No. 2 Capital Quarter)" userId="S::leanne.small@wales.nhs.uk::d76cf426-005f-434f-ac47-a5eb582e6007" providerId="AD" clId="Web-{18ACDD83-6AE7-F1C1-AE7C-4519DA8C5931}" dt="2024-02-27T07:56:02.972" v="9" actId="1076"/>
        <pc:sldMkLst>
          <pc:docMk/>
          <pc:sldMk cId="4206689226" sldId="261"/>
        </pc:sldMkLst>
        <pc:spChg chg="mod">
          <ac:chgData name="Leanne Small (Public Health Wales - No. 2 Capital Quarter)" userId="S::leanne.small@wales.nhs.uk::d76cf426-005f-434f-ac47-a5eb582e6007" providerId="AD" clId="Web-{18ACDD83-6AE7-F1C1-AE7C-4519DA8C5931}" dt="2024-02-27T07:56:02.972" v="9" actId="1076"/>
          <ac:spMkLst>
            <pc:docMk/>
            <pc:sldMk cId="4206689226" sldId="261"/>
            <ac:spMk id="8" creationId="{C6B99FF0-C26F-5A88-F8A4-F8B7EF976245}"/>
          </ac:spMkLst>
        </pc:spChg>
        <pc:picChg chg="del">
          <ac:chgData name="Leanne Small (Public Health Wales - No. 2 Capital Quarter)" userId="S::leanne.small@wales.nhs.uk::d76cf426-005f-434f-ac47-a5eb582e6007" providerId="AD" clId="Web-{18ACDD83-6AE7-F1C1-AE7C-4519DA8C5931}" dt="2024-02-27T07:55:52.831" v="8"/>
          <ac:picMkLst>
            <pc:docMk/>
            <pc:sldMk cId="4206689226" sldId="261"/>
            <ac:picMk id="4" creationId="{3C496881-9D92-975D-A4D3-93BC14403CE7}"/>
          </ac:picMkLst>
        </pc:picChg>
      </pc:sldChg>
    </pc:docChg>
  </pc:docChgLst>
  <pc:docChgLst>
    <pc:chgData name="Alexa Gainsbury (Public Health Wales - No. 2 Capital Quarter)" userId="S::alexa.gainsbury@wales.nhs.uk::c5186529-ff50-472f-a883-baa2f4f2271c" providerId="AD" clId="Web-{2DA60F4F-B535-41ED-8687-4024AA217BF1}"/>
    <pc:docChg chg="modSld">
      <pc:chgData name="Alexa Gainsbury (Public Health Wales - No. 2 Capital Quarter)" userId="S::alexa.gainsbury@wales.nhs.uk::c5186529-ff50-472f-a883-baa2f4f2271c" providerId="AD" clId="Web-{2DA60F4F-B535-41ED-8687-4024AA217BF1}" dt="2024-03-04T08:26:05.483" v="6" actId="20577"/>
      <pc:docMkLst>
        <pc:docMk/>
      </pc:docMkLst>
      <pc:sldChg chg="modSp">
        <pc:chgData name="Alexa Gainsbury (Public Health Wales - No. 2 Capital Quarter)" userId="S::alexa.gainsbury@wales.nhs.uk::c5186529-ff50-472f-a883-baa2f4f2271c" providerId="AD" clId="Web-{2DA60F4F-B535-41ED-8687-4024AA217BF1}" dt="2024-03-04T08:26:05.483" v="6" actId="20577"/>
        <pc:sldMkLst>
          <pc:docMk/>
          <pc:sldMk cId="1656792779" sldId="266"/>
        </pc:sldMkLst>
        <pc:spChg chg="mod">
          <ac:chgData name="Alexa Gainsbury (Public Health Wales - No. 2 Capital Quarter)" userId="S::alexa.gainsbury@wales.nhs.uk::c5186529-ff50-472f-a883-baa2f4f2271c" providerId="AD" clId="Web-{2DA60F4F-B535-41ED-8687-4024AA217BF1}" dt="2024-03-04T08:26:05.483" v="6" actId="20577"/>
          <ac:spMkLst>
            <pc:docMk/>
            <pc:sldMk cId="1656792779" sldId="266"/>
            <ac:spMk id="13" creationId="{91E3F490-077C-F923-029F-EAD2A710DA4F}"/>
          </ac:spMkLst>
        </pc:spChg>
      </pc:sldChg>
    </pc:docChg>
  </pc:docChgLst>
  <pc:docChgLst>
    <pc:chgData name="Leanne Small (Public Health Wales - No. 2 Capital Quarter)" userId="S::leanne.small@wales.nhs.uk::d76cf426-005f-434f-ac47-a5eb582e6007" providerId="AD" clId="Web-{A56E0064-BACF-48FA-B003-6CF570B71C0E}"/>
    <pc:docChg chg="modSld">
      <pc:chgData name="Leanne Small (Public Health Wales - No. 2 Capital Quarter)" userId="S::leanne.small@wales.nhs.uk::d76cf426-005f-434f-ac47-a5eb582e6007" providerId="AD" clId="Web-{A56E0064-BACF-48FA-B003-6CF570B71C0E}" dt="2023-12-18T10:56:11.404" v="86" actId="20577"/>
      <pc:docMkLst>
        <pc:docMk/>
      </pc:docMkLst>
      <pc:sldChg chg="modSp">
        <pc:chgData name="Leanne Small (Public Health Wales - No. 2 Capital Quarter)" userId="S::leanne.small@wales.nhs.uk::d76cf426-005f-434f-ac47-a5eb582e6007" providerId="AD" clId="Web-{A56E0064-BACF-48FA-B003-6CF570B71C0E}" dt="2023-12-18T10:56:11.404" v="86" actId="20577"/>
        <pc:sldMkLst>
          <pc:docMk/>
          <pc:sldMk cId="468153123" sldId="257"/>
        </pc:sldMkLst>
        <pc:spChg chg="mod">
          <ac:chgData name="Leanne Small (Public Health Wales - No. 2 Capital Quarter)" userId="S::leanne.small@wales.nhs.uk::d76cf426-005f-434f-ac47-a5eb582e6007" providerId="AD" clId="Web-{A56E0064-BACF-48FA-B003-6CF570B71C0E}" dt="2023-12-18T10:53:48.134" v="11" actId="1076"/>
          <ac:spMkLst>
            <pc:docMk/>
            <pc:sldMk cId="468153123" sldId="257"/>
            <ac:spMk id="2" creationId="{199DD640-CD0B-888B-3EFE-FBAC0371C7D0}"/>
          </ac:spMkLst>
        </pc:spChg>
        <pc:spChg chg="mod">
          <ac:chgData name="Leanne Small (Public Health Wales - No. 2 Capital Quarter)" userId="S::leanne.small@wales.nhs.uk::d76cf426-005f-434f-ac47-a5eb582e6007" providerId="AD" clId="Web-{A56E0064-BACF-48FA-B003-6CF570B71C0E}" dt="2023-12-18T10:56:11.404" v="86" actId="20577"/>
          <ac:spMkLst>
            <pc:docMk/>
            <pc:sldMk cId="468153123" sldId="257"/>
            <ac:spMk id="3" creationId="{C4446097-FBB3-0A8E-A432-B801F37DBD87}"/>
          </ac:spMkLst>
        </pc:spChg>
      </pc:sldChg>
    </pc:docChg>
  </pc:docChgLst>
  <pc:docChgLst>
    <pc:chgData name="Grace Lawson (Public Health Wales - No. 2 Capital Quarter)" userId="S::grace.lawson@wales.nhs.uk::88c6baf7-06f7-4e16-85cb-71260126bd16" providerId="AD" clId="Web-{DA4908C7-2F74-9459-A594-80D8F27FCB1C}"/>
    <pc:docChg chg="modSld">
      <pc:chgData name="Grace Lawson (Public Health Wales - No. 2 Capital Quarter)" userId="S::grace.lawson@wales.nhs.uk::88c6baf7-06f7-4e16-85cb-71260126bd16" providerId="AD" clId="Web-{DA4908C7-2F74-9459-A594-80D8F27FCB1C}" dt="2024-02-27T09:52:07.395" v="16" actId="20577"/>
      <pc:docMkLst>
        <pc:docMk/>
      </pc:docMkLst>
      <pc:sldChg chg="addSp delSp modSp modCm">
        <pc:chgData name="Grace Lawson (Public Health Wales - No. 2 Capital Quarter)" userId="S::grace.lawson@wales.nhs.uk::88c6baf7-06f7-4e16-85cb-71260126bd16" providerId="AD" clId="Web-{DA4908C7-2F74-9459-A594-80D8F27FCB1C}" dt="2024-02-27T09:52:07.395" v="16" actId="20577"/>
        <pc:sldMkLst>
          <pc:docMk/>
          <pc:sldMk cId="2474132646" sldId="259"/>
        </pc:sldMkLst>
        <pc:spChg chg="mod">
          <ac:chgData name="Grace Lawson (Public Health Wales - No. 2 Capital Quarter)" userId="S::grace.lawson@wales.nhs.uk::88c6baf7-06f7-4e16-85cb-71260126bd16" providerId="AD" clId="Web-{DA4908C7-2F74-9459-A594-80D8F27FCB1C}" dt="2024-02-27T09:52:07.395" v="16" actId="20577"/>
          <ac:spMkLst>
            <pc:docMk/>
            <pc:sldMk cId="2474132646" sldId="259"/>
            <ac:spMk id="3" creationId="{7597A5EF-67A9-7CE7-738B-E5116BAE4B3E}"/>
          </ac:spMkLst>
        </pc:spChg>
        <pc:picChg chg="add del mod modCrop">
          <ac:chgData name="Grace Lawson (Public Health Wales - No. 2 Capital Quarter)" userId="S::grace.lawson@wales.nhs.uk::88c6baf7-06f7-4e16-85cb-71260126bd16" providerId="AD" clId="Web-{DA4908C7-2F74-9459-A594-80D8F27FCB1C}" dt="2024-02-27T09:50:18.173" v="7"/>
          <ac:picMkLst>
            <pc:docMk/>
            <pc:sldMk cId="2474132646" sldId="259"/>
            <ac:picMk id="4" creationId="{FD17B1A2-4CD7-65AE-041F-C19A1C94C9FC}"/>
          </ac:picMkLst>
        </pc:picChg>
        <pc:picChg chg="del mod">
          <ac:chgData name="Grace Lawson (Public Health Wales - No. 2 Capital Quarter)" userId="S::grace.lawson@wales.nhs.uk::88c6baf7-06f7-4e16-85cb-71260126bd16" providerId="AD" clId="Web-{DA4908C7-2F74-9459-A594-80D8F27FCB1C}" dt="2024-02-27T09:49:27.797" v="2"/>
          <ac:picMkLst>
            <pc:docMk/>
            <pc:sldMk cId="2474132646" sldId="259"/>
            <ac:picMk id="5" creationId="{997D99B1-553C-9AA2-B55E-A65000E69A2E}"/>
          </ac:picMkLst>
        </pc:picChg>
        <pc:picChg chg="add mod">
          <ac:chgData name="Grace Lawson (Public Health Wales - No. 2 Capital Quarter)" userId="S::grace.lawson@wales.nhs.uk::88c6baf7-06f7-4e16-85cb-71260126bd16" providerId="AD" clId="Web-{DA4908C7-2F74-9459-A594-80D8F27FCB1C}" dt="2024-02-27T09:50:30.721" v="9" actId="1076"/>
          <ac:picMkLst>
            <pc:docMk/>
            <pc:sldMk cId="2474132646" sldId="259"/>
            <ac:picMk id="6" creationId="{02C88B8A-8FEF-BD3E-2C9F-BD7334FE4660}"/>
          </ac:picMkLst>
        </pc:picChg>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DA4908C7-2F74-9459-A594-80D8F27FCB1C}" dt="2024-02-27T09:51:16.925" v="10"/>
              <pc2:cmMkLst xmlns:pc2="http://schemas.microsoft.com/office/powerpoint/2019/9/main/command">
                <pc:docMk/>
                <pc:sldMk cId="2474132646" sldId="259"/>
                <pc2:cmMk id="{BBA55044-72D9-4F03-8955-9E5982FFFA09}"/>
              </pc2:cmMkLst>
              <pc226:cmRplyChg chg="add">
                <pc226:chgData name="Grace Lawson (Public Health Wales - No. 2 Capital Quarter)" userId="S::grace.lawson@wales.nhs.uk::88c6baf7-06f7-4e16-85cb-71260126bd16" providerId="AD" clId="Web-{DA4908C7-2F74-9459-A594-80D8F27FCB1C}" dt="2024-02-27T09:24:22.659" v="0"/>
                <pc2:cmRplyMkLst xmlns:pc2="http://schemas.microsoft.com/office/powerpoint/2019/9/main/command">
                  <pc:docMk/>
                  <pc:sldMk cId="2474132646" sldId="259"/>
                  <pc2:cmMk id="{BBA55044-72D9-4F03-8955-9E5982FFFA09}"/>
                  <pc2:cmRplyMk id="{7F45557E-39DE-4B7D-A23E-9E8684E65586}"/>
                </pc2:cmRplyMkLst>
              </pc226:cmRplyChg>
            </pc226:cmChg>
          </p:ext>
        </pc:extLst>
      </pc:sldChg>
    </pc:docChg>
  </pc:docChgLst>
  <pc:docChgLst>
    <pc:chgData name="Leanne Small (Public Health Wales - No. 2 Capital Quarter)" userId="S::leanne.small@wales.nhs.uk::d76cf426-005f-434f-ac47-a5eb582e6007" providerId="AD" clId="Web-{EB4D98F4-9139-9184-1AED-26100512E0A4}"/>
    <pc:docChg chg="mod addSld modSld">
      <pc:chgData name="Leanne Small (Public Health Wales - No. 2 Capital Quarter)" userId="S::leanne.small@wales.nhs.uk::d76cf426-005f-434f-ac47-a5eb582e6007" providerId="AD" clId="Web-{EB4D98F4-9139-9184-1AED-26100512E0A4}" dt="2024-02-27T11:22:09.079" v="12" actId="20577"/>
      <pc:docMkLst>
        <pc:docMk/>
      </pc:docMkLst>
      <pc:sldChg chg="modSp">
        <pc:chgData name="Leanne Small (Public Health Wales - No. 2 Capital Quarter)" userId="S::leanne.small@wales.nhs.uk::d76cf426-005f-434f-ac47-a5eb582e6007" providerId="AD" clId="Web-{EB4D98F4-9139-9184-1AED-26100512E0A4}" dt="2024-02-27T11:22:09.079" v="12" actId="20577"/>
        <pc:sldMkLst>
          <pc:docMk/>
          <pc:sldMk cId="468153123" sldId="257"/>
        </pc:sldMkLst>
        <pc:spChg chg="mod">
          <ac:chgData name="Leanne Small (Public Health Wales - No. 2 Capital Quarter)" userId="S::leanne.small@wales.nhs.uk::d76cf426-005f-434f-ac47-a5eb582e6007" providerId="AD" clId="Web-{EB4D98F4-9139-9184-1AED-26100512E0A4}" dt="2024-02-27T11:22:09.079" v="12" actId="20577"/>
          <ac:spMkLst>
            <pc:docMk/>
            <pc:sldMk cId="468153123" sldId="257"/>
            <ac:spMk id="3" creationId="{C4446097-FBB3-0A8E-A432-B801F37DBD87}"/>
          </ac:spMkLst>
        </pc:spChg>
      </pc:sldChg>
      <pc:sldChg chg="delSp modSp modCm">
        <pc:chgData name="Leanne Small (Public Health Wales - No. 2 Capital Quarter)" userId="S::leanne.small@wales.nhs.uk::d76cf426-005f-434f-ac47-a5eb582e6007" providerId="AD" clId="Web-{EB4D98F4-9139-9184-1AED-26100512E0A4}" dt="2024-02-27T11:21:12.888" v="8" actId="1076"/>
        <pc:sldMkLst>
          <pc:docMk/>
          <pc:sldMk cId="2474132646" sldId="259"/>
        </pc:sldMkLst>
        <pc:spChg chg="del mod">
          <ac:chgData name="Leanne Small (Public Health Wales - No. 2 Capital Quarter)" userId="S::leanne.small@wales.nhs.uk::d76cf426-005f-434f-ac47-a5eb582e6007" providerId="AD" clId="Web-{EB4D98F4-9139-9184-1AED-26100512E0A4}" dt="2024-02-27T11:21:09.653" v="7"/>
          <ac:spMkLst>
            <pc:docMk/>
            <pc:sldMk cId="2474132646" sldId="259"/>
            <ac:spMk id="7" creationId="{8314092D-75EC-0C8E-1125-FC767995167F}"/>
          </ac:spMkLst>
        </pc:spChg>
        <pc:picChg chg="mod">
          <ac:chgData name="Leanne Small (Public Health Wales - No. 2 Capital Quarter)" userId="S::leanne.small@wales.nhs.uk::d76cf426-005f-434f-ac47-a5eb582e6007" providerId="AD" clId="Web-{EB4D98F4-9139-9184-1AED-26100512E0A4}" dt="2024-02-27T11:21:12.888" v="8" actId="1076"/>
          <ac:picMkLst>
            <pc:docMk/>
            <pc:sldMk cId="2474132646" sldId="259"/>
            <ac:picMk id="6" creationId="{02C88B8A-8FEF-BD3E-2C9F-BD7334FE4660}"/>
          </ac:picMkLst>
        </pc:pic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EB4D98F4-9139-9184-1AED-26100512E0A4}" dt="2024-02-27T09:28:48.108" v="1"/>
              <pc2:cmMkLst xmlns:pc2="http://schemas.microsoft.com/office/powerpoint/2019/9/main/command">
                <pc:docMk/>
                <pc:sldMk cId="2474132646" sldId="259"/>
                <pc2:cmMk id="{BBA55044-72D9-4F03-8955-9E5982FFFA09}"/>
              </pc2:cmMkLst>
              <pc226:cmRplyChg chg="add">
                <pc226:chgData name="Leanne Small (Public Health Wales - No. 2 Capital Quarter)" userId="S::leanne.small@wales.nhs.uk::d76cf426-005f-434f-ac47-a5eb582e6007" providerId="AD" clId="Web-{EB4D98F4-9139-9184-1AED-26100512E0A4}" dt="2024-02-27T09:28:48.108" v="1"/>
                <pc2:cmRplyMkLst xmlns:pc2="http://schemas.microsoft.com/office/powerpoint/2019/9/main/command">
                  <pc:docMk/>
                  <pc:sldMk cId="2474132646" sldId="259"/>
                  <pc2:cmMk id="{BBA55044-72D9-4F03-8955-9E5982FFFA09}"/>
                  <pc2:cmRplyMk id="{E69409E7-9F02-4C1E-88B9-886880570B91}"/>
                </pc2:cmRplyMkLst>
              </pc226:cmRplyChg>
            </pc226:cmChg>
          </p:ext>
        </pc:extLst>
      </pc:sldChg>
      <pc:sldChg chg="modSp">
        <pc:chgData name="Leanne Small (Public Health Wales - No. 2 Capital Quarter)" userId="S::leanne.small@wales.nhs.uk::d76cf426-005f-434f-ac47-a5eb582e6007" providerId="AD" clId="Web-{EB4D98F4-9139-9184-1AED-26100512E0A4}" dt="2024-02-27T11:20:17.697" v="4" actId="20577"/>
        <pc:sldMkLst>
          <pc:docMk/>
          <pc:sldMk cId="4206689226" sldId="261"/>
        </pc:sldMkLst>
        <pc:spChg chg="mod">
          <ac:chgData name="Leanne Small (Public Health Wales - No. 2 Capital Quarter)" userId="S::leanne.small@wales.nhs.uk::d76cf426-005f-434f-ac47-a5eb582e6007" providerId="AD" clId="Web-{EB4D98F4-9139-9184-1AED-26100512E0A4}" dt="2024-02-27T11:20:17.697" v="4" actId="20577"/>
          <ac:spMkLst>
            <pc:docMk/>
            <pc:sldMk cId="4206689226" sldId="261"/>
            <ac:spMk id="8" creationId="{C6B99FF0-C26F-5A88-F8A4-F8B7EF976245}"/>
          </ac:spMkLst>
        </pc:spChg>
      </pc:sldChg>
      <pc:sldChg chg="addSp delSp modSp add replId">
        <pc:chgData name="Leanne Small (Public Health Wales - No. 2 Capital Quarter)" userId="S::leanne.small@wales.nhs.uk::d76cf426-005f-434f-ac47-a5eb582e6007" providerId="AD" clId="Web-{EB4D98F4-9139-9184-1AED-26100512E0A4}" dt="2024-02-27T11:22:06.345" v="11" actId="1076"/>
        <pc:sldMkLst>
          <pc:docMk/>
          <pc:sldMk cId="2567575473" sldId="262"/>
        </pc:sldMkLst>
        <pc:spChg chg="del">
          <ac:chgData name="Leanne Small (Public Health Wales - No. 2 Capital Quarter)" userId="S::leanne.small@wales.nhs.uk::d76cf426-005f-434f-ac47-a5eb582e6007" providerId="AD" clId="Web-{EB4D98F4-9139-9184-1AED-26100512E0A4}" dt="2024-02-27T11:21:40.327" v="10"/>
          <ac:spMkLst>
            <pc:docMk/>
            <pc:sldMk cId="2567575473" sldId="262"/>
            <ac:spMk id="3" creationId="{7597A5EF-67A9-7CE7-738B-E5116BAE4B3E}"/>
          </ac:spMkLst>
        </pc:spChg>
        <pc:spChg chg="add mod">
          <ac:chgData name="Leanne Small (Public Health Wales - No. 2 Capital Quarter)" userId="S::leanne.small@wales.nhs.uk::d76cf426-005f-434f-ac47-a5eb582e6007" providerId="AD" clId="Web-{EB4D98F4-9139-9184-1AED-26100512E0A4}" dt="2024-02-27T11:21:40.327" v="10"/>
          <ac:spMkLst>
            <pc:docMk/>
            <pc:sldMk cId="2567575473" sldId="262"/>
            <ac:spMk id="5" creationId="{FFE8FCDA-369B-B0E7-7EBD-BA3D86451E96}"/>
          </ac:spMkLst>
        </pc:spChg>
        <pc:spChg chg="mod">
          <ac:chgData name="Leanne Small (Public Health Wales - No. 2 Capital Quarter)" userId="S::leanne.small@wales.nhs.uk::d76cf426-005f-434f-ac47-a5eb582e6007" providerId="AD" clId="Web-{EB4D98F4-9139-9184-1AED-26100512E0A4}" dt="2024-02-27T11:22:06.345" v="11" actId="1076"/>
          <ac:spMkLst>
            <pc:docMk/>
            <pc:sldMk cId="2567575473" sldId="262"/>
            <ac:spMk id="7" creationId="{8314092D-75EC-0C8E-1125-FC767995167F}"/>
          </ac:spMkLst>
        </pc:spChg>
        <pc:picChg chg="del">
          <ac:chgData name="Leanne Small (Public Health Wales - No. 2 Capital Quarter)" userId="S::leanne.small@wales.nhs.uk::d76cf426-005f-434f-ac47-a5eb582e6007" providerId="AD" clId="Web-{EB4D98F4-9139-9184-1AED-26100512E0A4}" dt="2024-02-27T11:21:21.623" v="9"/>
          <ac:picMkLst>
            <pc:docMk/>
            <pc:sldMk cId="2567575473" sldId="262"/>
            <ac:picMk id="6" creationId="{02C88B8A-8FEF-BD3E-2C9F-BD7334FE4660}"/>
          </ac:picMkLst>
        </pc:picChg>
      </pc:sldChg>
    </pc:docChg>
  </pc:docChgLst>
  <pc:docChgLst>
    <pc:chgData name="Leanne Small (Public Health Wales - No. 2 Capital Quarter)" userId="S::leanne.small@wales.nhs.uk::d76cf426-005f-434f-ac47-a5eb582e6007" providerId="AD" clId="Web-{4DBC38C0-AF1C-8BF9-3102-55749BD24AB7}"/>
    <pc:docChg chg="mod addSld modSld sldOrd">
      <pc:chgData name="Leanne Small (Public Health Wales - No. 2 Capital Quarter)" userId="S::leanne.small@wales.nhs.uk::d76cf426-005f-434f-ac47-a5eb582e6007" providerId="AD" clId="Web-{4DBC38C0-AF1C-8BF9-3102-55749BD24AB7}" dt="2024-02-26T15:03:06.390" v="632" actId="20577"/>
      <pc:docMkLst>
        <pc:docMk/>
      </pc:docMkLst>
      <pc:sldChg chg="addSp delSp modSp">
        <pc:chgData name="Leanne Small (Public Health Wales - No. 2 Capital Quarter)" userId="S::leanne.small@wales.nhs.uk::d76cf426-005f-434f-ac47-a5eb582e6007" providerId="AD" clId="Web-{4DBC38C0-AF1C-8BF9-3102-55749BD24AB7}" dt="2024-02-26T11:24:07.745" v="494" actId="20577"/>
        <pc:sldMkLst>
          <pc:docMk/>
          <pc:sldMk cId="468153123" sldId="257"/>
        </pc:sldMkLst>
        <pc:spChg chg="mod">
          <ac:chgData name="Leanne Small (Public Health Wales - No. 2 Capital Quarter)" userId="S::leanne.small@wales.nhs.uk::d76cf426-005f-434f-ac47-a5eb582e6007" providerId="AD" clId="Web-{4DBC38C0-AF1C-8BF9-3102-55749BD24AB7}" dt="2024-02-26T11:15:27.822" v="432" actId="1076"/>
          <ac:spMkLst>
            <pc:docMk/>
            <pc:sldMk cId="468153123" sldId="257"/>
            <ac:spMk id="2" creationId="{199DD640-CD0B-888B-3EFE-FBAC0371C7D0}"/>
          </ac:spMkLst>
        </pc:spChg>
        <pc:spChg chg="mod">
          <ac:chgData name="Leanne Small (Public Health Wales - No. 2 Capital Quarter)" userId="S::leanne.small@wales.nhs.uk::d76cf426-005f-434f-ac47-a5eb582e6007" providerId="AD" clId="Web-{4DBC38C0-AF1C-8BF9-3102-55749BD24AB7}" dt="2024-02-26T11:24:07.745" v="494" actId="20577"/>
          <ac:spMkLst>
            <pc:docMk/>
            <pc:sldMk cId="468153123" sldId="257"/>
            <ac:spMk id="3" creationId="{C4446097-FBB3-0A8E-A432-B801F37DBD87}"/>
          </ac:spMkLst>
        </pc:spChg>
        <pc:spChg chg="add del mod">
          <ac:chgData name="Leanne Small (Public Health Wales - No. 2 Capital Quarter)" userId="S::leanne.small@wales.nhs.uk::d76cf426-005f-434f-ac47-a5eb582e6007" providerId="AD" clId="Web-{4DBC38C0-AF1C-8BF9-3102-55749BD24AB7}" dt="2024-02-26T11:17:34.764" v="457"/>
          <ac:spMkLst>
            <pc:docMk/>
            <pc:sldMk cId="468153123" sldId="257"/>
            <ac:spMk id="4" creationId="{86F0B663-5B67-7690-CA0F-166692F0AD48}"/>
          </ac:spMkLst>
        </pc:spChg>
        <pc:spChg chg="add mod">
          <ac:chgData name="Leanne Small (Public Health Wales - No. 2 Capital Quarter)" userId="S::leanne.small@wales.nhs.uk::d76cf426-005f-434f-ac47-a5eb582e6007" providerId="AD" clId="Web-{4DBC38C0-AF1C-8BF9-3102-55749BD24AB7}" dt="2024-02-26T11:22:24.163" v="492" actId="14100"/>
          <ac:spMkLst>
            <pc:docMk/>
            <pc:sldMk cId="468153123" sldId="257"/>
            <ac:spMk id="5" creationId="{B3220899-7241-A7DD-0EA4-3D1C190A2C80}"/>
          </ac:spMkLst>
        </pc:spChg>
      </pc:sldChg>
      <pc:sldChg chg="modSp">
        <pc:chgData name="Leanne Small (Public Health Wales - No. 2 Capital Quarter)" userId="S::leanne.small@wales.nhs.uk::d76cf426-005f-434f-ac47-a5eb582e6007" providerId="AD" clId="Web-{4DBC38C0-AF1C-8BF9-3102-55749BD24AB7}" dt="2024-02-26T11:24:51.371" v="501" actId="20577"/>
        <pc:sldMkLst>
          <pc:docMk/>
          <pc:sldMk cId="2788957032" sldId="258"/>
        </pc:sldMkLst>
        <pc:spChg chg="mod">
          <ac:chgData name="Leanne Small (Public Health Wales - No. 2 Capital Quarter)" userId="S::leanne.small@wales.nhs.uk::d76cf426-005f-434f-ac47-a5eb582e6007" providerId="AD" clId="Web-{4DBC38C0-AF1C-8BF9-3102-55749BD24AB7}" dt="2024-02-26T11:09:47.655" v="321" actId="1076"/>
          <ac:spMkLst>
            <pc:docMk/>
            <pc:sldMk cId="2788957032" sldId="258"/>
            <ac:spMk id="2" creationId="{43CFA525-35AE-F60E-4845-E3DCB15603EC}"/>
          </ac:spMkLst>
        </pc:spChg>
        <pc:spChg chg="mod">
          <ac:chgData name="Leanne Small (Public Health Wales - No. 2 Capital Quarter)" userId="S::leanne.small@wales.nhs.uk::d76cf426-005f-434f-ac47-a5eb582e6007" providerId="AD" clId="Web-{4DBC38C0-AF1C-8BF9-3102-55749BD24AB7}" dt="2024-02-26T11:24:51.371" v="501" actId="20577"/>
          <ac:spMkLst>
            <pc:docMk/>
            <pc:sldMk cId="2788957032" sldId="258"/>
            <ac:spMk id="3" creationId="{D2F515DF-8A07-510C-B941-A2696B33131D}"/>
          </ac:spMkLst>
        </pc:spChg>
      </pc:sldChg>
      <pc:sldChg chg="addSp delSp modSp ord addCm modCm">
        <pc:chgData name="Leanne Small (Public Health Wales - No. 2 Capital Quarter)" userId="S::leanne.small@wales.nhs.uk::d76cf426-005f-434f-ac47-a5eb582e6007" providerId="AD" clId="Web-{4DBC38C0-AF1C-8BF9-3102-55749BD24AB7}" dt="2024-02-26T11:35:22.250" v="547"/>
        <pc:sldMkLst>
          <pc:docMk/>
          <pc:sldMk cId="2474132646" sldId="259"/>
        </pc:sldMkLst>
        <pc:spChg chg="mod">
          <ac:chgData name="Leanne Small (Public Health Wales - No. 2 Capital Quarter)" userId="S::leanne.small@wales.nhs.uk::d76cf426-005f-434f-ac47-a5eb582e6007" providerId="AD" clId="Web-{4DBC38C0-AF1C-8BF9-3102-55749BD24AB7}" dt="2024-02-26T10:58:47.385" v="28" actId="1076"/>
          <ac:spMkLst>
            <pc:docMk/>
            <pc:sldMk cId="2474132646" sldId="259"/>
            <ac:spMk id="2" creationId="{B83F6EF0-E012-3AAF-6A36-9F2EBB3014FA}"/>
          </ac:spMkLst>
        </pc:spChg>
        <pc:spChg chg="mod">
          <ac:chgData name="Leanne Small (Public Health Wales - No. 2 Capital Quarter)" userId="S::leanne.small@wales.nhs.uk::d76cf426-005f-434f-ac47-a5eb582e6007" providerId="AD" clId="Web-{4DBC38C0-AF1C-8BF9-3102-55749BD24AB7}" dt="2024-02-26T11:29:14.973" v="542" actId="20577"/>
          <ac:spMkLst>
            <pc:docMk/>
            <pc:sldMk cId="2474132646" sldId="259"/>
            <ac:spMk id="3" creationId="{7597A5EF-67A9-7CE7-738B-E5116BAE4B3E}"/>
          </ac:spMkLst>
        </pc:spChg>
        <pc:spChg chg="add del mod">
          <ac:chgData name="Leanne Small (Public Health Wales - No. 2 Capital Quarter)" userId="S::leanne.small@wales.nhs.uk::d76cf426-005f-434f-ac47-a5eb582e6007" providerId="AD" clId="Web-{4DBC38C0-AF1C-8BF9-3102-55749BD24AB7}" dt="2024-02-26T11:28:18.862" v="523"/>
          <ac:spMkLst>
            <pc:docMk/>
            <pc:sldMk cId="2474132646" sldId="259"/>
            <ac:spMk id="5" creationId="{FE5CD43A-672B-8C98-8CC4-A565FDDB77BD}"/>
          </ac:spMkLst>
        </pc:spChg>
        <pc:spChg chg="add mod">
          <ac:chgData name="Leanne Small (Public Health Wales - No. 2 Capital Quarter)" userId="S::leanne.small@wales.nhs.uk::d76cf426-005f-434f-ac47-a5eb582e6007" providerId="AD" clId="Web-{4DBC38C0-AF1C-8BF9-3102-55749BD24AB7}" dt="2024-02-26T11:29:18.332" v="543" actId="1076"/>
          <ac:spMkLst>
            <pc:docMk/>
            <pc:sldMk cId="2474132646" sldId="259"/>
            <ac:spMk id="6" creationId="{86F0B663-5B67-7690-CA0F-166692F0AD48}"/>
          </ac:spMkLst>
        </pc:spChg>
        <pc:picChg chg="mod">
          <ac:chgData name="Leanne Small (Public Health Wales - No. 2 Capital Quarter)" userId="S::leanne.small@wales.nhs.uk::d76cf426-005f-434f-ac47-a5eb582e6007" providerId="AD" clId="Web-{4DBC38C0-AF1C-8BF9-3102-55749BD24AB7}" dt="2024-02-26T11:08:01.433" v="300" actId="1076"/>
          <ac:picMkLst>
            <pc:docMk/>
            <pc:sldMk cId="2474132646" sldId="259"/>
            <ac:picMk id="4" creationId="{3C496881-9D92-975D-A4D3-93BC14403CE7}"/>
          </ac:picMkLst>
        </pc:picChg>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4DBC38C0-AF1C-8BF9-3102-55749BD24AB7}" dt="2024-02-26T10:57:34.539" v="1"/>
              <pc2:cmMkLst xmlns:pc2="http://schemas.microsoft.com/office/powerpoint/2019/9/main/command">
                <pc:docMk/>
                <pc:sldMk cId="2474132646" sldId="259"/>
                <pc2:cmMk id="{B8B81538-13B0-483E-86CA-A106068A810A}"/>
              </pc2:cmMkLst>
            </pc226:cmChg>
            <pc226:cmChg xmlns:pc226="http://schemas.microsoft.com/office/powerpoint/2022/06/main/command" chg="add">
              <pc226:chgData name="Leanne Small (Public Health Wales - No. 2 Capital Quarter)" userId="S::leanne.small@wales.nhs.uk::d76cf426-005f-434f-ac47-a5eb582e6007" providerId="AD" clId="Web-{4DBC38C0-AF1C-8BF9-3102-55749BD24AB7}" dt="2024-02-26T11:25:14.981" v="503"/>
              <pc2:cmMkLst xmlns:pc2="http://schemas.microsoft.com/office/powerpoint/2019/9/main/command">
                <pc:docMk/>
                <pc:sldMk cId="2474132646" sldId="259"/>
                <pc2:cmMk id="{CFBF3255-B441-4621-A1AB-882A788C10EE}"/>
              </pc2:cmMkLst>
            </pc226:cmChg>
            <pc226:cmChg xmlns:pc226="http://schemas.microsoft.com/office/powerpoint/2022/06/main/command" chg="mod modRxn">
              <pc226:chgData name="Leanne Small (Public Health Wales - No. 2 Capital Quarter)" userId="S::leanne.small@wales.nhs.uk::d76cf426-005f-434f-ac47-a5eb582e6007" providerId="AD" clId="Web-{4DBC38C0-AF1C-8BF9-3102-55749BD24AB7}" dt="2024-02-26T10:57:37.164" v="2"/>
              <pc2:cmMkLst xmlns:pc2="http://schemas.microsoft.com/office/powerpoint/2019/9/main/command">
                <pc:docMk/>
                <pc:sldMk cId="2474132646" sldId="259"/>
                <pc2:cmMk id="{0D08D7D4-B1F9-48A7-ABCF-2D5F219B2394}"/>
              </pc2:cmMkLst>
            </pc226:cmChg>
          </p:ext>
        </pc:extLst>
      </pc:sldChg>
      <pc:sldChg chg="modSp add replId addCm">
        <pc:chgData name="Leanne Small (Public Health Wales - No. 2 Capital Quarter)" userId="S::leanne.small@wales.nhs.uk::d76cf426-005f-434f-ac47-a5eb582e6007" providerId="AD" clId="Web-{4DBC38C0-AF1C-8BF9-3102-55749BD24AB7}" dt="2024-02-26T11:40:19.790" v="626" actId="20577"/>
        <pc:sldMkLst>
          <pc:docMk/>
          <pc:sldMk cId="1921213577" sldId="260"/>
        </pc:sldMkLst>
        <pc:spChg chg="mod">
          <ac:chgData name="Leanne Small (Public Health Wales - No. 2 Capital Quarter)" userId="S::leanne.small@wales.nhs.uk::d76cf426-005f-434f-ac47-a5eb582e6007" providerId="AD" clId="Web-{4DBC38C0-AF1C-8BF9-3102-55749BD24AB7}" dt="2024-02-26T11:11:10.408" v="330" actId="20577"/>
          <ac:spMkLst>
            <pc:docMk/>
            <pc:sldMk cId="1921213577" sldId="260"/>
            <ac:spMk id="2" creationId="{43CFA525-35AE-F60E-4845-E3DCB15603EC}"/>
          </ac:spMkLst>
        </pc:spChg>
        <pc:spChg chg="mod">
          <ac:chgData name="Leanne Small (Public Health Wales - No. 2 Capital Quarter)" userId="S::leanne.small@wales.nhs.uk::d76cf426-005f-434f-ac47-a5eb582e6007" providerId="AD" clId="Web-{4DBC38C0-AF1C-8BF9-3102-55749BD24AB7}" dt="2024-02-26T11:40:19.790" v="626" actId="20577"/>
          <ac:spMkLst>
            <pc:docMk/>
            <pc:sldMk cId="1921213577" sldId="260"/>
            <ac:spMk id="3" creationId="{D2F515DF-8A07-510C-B941-A2696B33131D}"/>
          </ac:spMkLst>
        </pc:spChg>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4DBC38C0-AF1C-8BF9-3102-55749BD24AB7}" dt="2024-02-26T11:39:48.524" v="616"/>
              <pc2:cmMkLst xmlns:pc2="http://schemas.microsoft.com/office/powerpoint/2019/9/main/command">
                <pc:docMk/>
                <pc:sldMk cId="1921213577" sldId="260"/>
                <pc2:cmMk id="{B5B3597D-E2E4-4B0A-BD8C-FB95C5D0179F}"/>
              </pc2:cmMkLst>
            </pc226:cmChg>
          </p:ext>
        </pc:extLst>
      </pc:sldChg>
      <pc:sldChg chg="addSp delSp modSp add replId modCm">
        <pc:chgData name="Leanne Small (Public Health Wales - No. 2 Capital Quarter)" userId="S::leanne.small@wales.nhs.uk::d76cf426-005f-434f-ac47-a5eb582e6007" providerId="AD" clId="Web-{4DBC38C0-AF1C-8BF9-3102-55749BD24AB7}" dt="2024-02-26T15:03:06.390" v="632" actId="20577"/>
        <pc:sldMkLst>
          <pc:docMk/>
          <pc:sldMk cId="4206689226" sldId="261"/>
        </pc:sldMkLst>
        <pc:spChg chg="mod">
          <ac:chgData name="Leanne Small (Public Health Wales - No. 2 Capital Quarter)" userId="S::leanne.small@wales.nhs.uk::d76cf426-005f-434f-ac47-a5eb582e6007" providerId="AD" clId="Web-{4DBC38C0-AF1C-8BF9-3102-55749BD24AB7}" dt="2024-02-26T11:38:55.413" v="603" actId="20577"/>
          <ac:spMkLst>
            <pc:docMk/>
            <pc:sldMk cId="4206689226" sldId="261"/>
            <ac:spMk id="3" creationId="{7597A5EF-67A9-7CE7-738B-E5116BAE4B3E}"/>
          </ac:spMkLst>
        </pc:spChg>
        <pc:spChg chg="mod">
          <ac:chgData name="Leanne Small (Public Health Wales - No. 2 Capital Quarter)" userId="S::leanne.small@wales.nhs.uk::d76cf426-005f-434f-ac47-a5eb582e6007" providerId="AD" clId="Web-{4DBC38C0-AF1C-8BF9-3102-55749BD24AB7}" dt="2024-02-26T11:37:25.786" v="597" actId="20577"/>
          <ac:spMkLst>
            <pc:docMk/>
            <pc:sldMk cId="4206689226" sldId="261"/>
            <ac:spMk id="5" creationId="{FE5CD43A-672B-8C98-8CC4-A565FDDB77BD}"/>
          </ac:spMkLst>
        </pc:spChg>
        <pc:spChg chg="del">
          <ac:chgData name="Leanne Small (Public Health Wales - No. 2 Capital Quarter)" userId="S::leanne.small@wales.nhs.uk::d76cf426-005f-434f-ac47-a5eb582e6007" providerId="AD" clId="Web-{4DBC38C0-AF1C-8BF9-3102-55749BD24AB7}" dt="2024-02-26T11:28:27.190" v="524"/>
          <ac:spMkLst>
            <pc:docMk/>
            <pc:sldMk cId="4206689226" sldId="261"/>
            <ac:spMk id="6" creationId="{86F0B663-5B67-7690-CA0F-166692F0AD48}"/>
          </ac:spMkLst>
        </pc:spChg>
        <pc:spChg chg="add del mod">
          <ac:chgData name="Leanne Small (Public Health Wales - No. 2 Capital Quarter)" userId="S::leanne.small@wales.nhs.uk::d76cf426-005f-434f-ac47-a5eb582e6007" providerId="AD" clId="Web-{4DBC38C0-AF1C-8BF9-3102-55749BD24AB7}" dt="2024-02-26T11:35:28.750" v="551"/>
          <ac:spMkLst>
            <pc:docMk/>
            <pc:sldMk cId="4206689226" sldId="261"/>
            <ac:spMk id="7" creationId="{CF672D67-ED53-F14C-0193-FEE2092024E0}"/>
          </ac:spMkLst>
        </pc:spChg>
        <pc:spChg chg="add mod">
          <ac:chgData name="Leanne Small (Public Health Wales - No. 2 Capital Quarter)" userId="S::leanne.small@wales.nhs.uk::d76cf426-005f-434f-ac47-a5eb582e6007" providerId="AD" clId="Web-{4DBC38C0-AF1C-8BF9-3102-55749BD24AB7}" dt="2024-02-26T15:03:06.390" v="632" actId="20577"/>
          <ac:spMkLst>
            <pc:docMk/>
            <pc:sldMk cId="4206689226" sldId="261"/>
            <ac:spMk id="8" creationId="{C6B99FF0-C26F-5A88-F8A4-F8B7EF976245}"/>
          </ac:spMkLst>
        </pc:sp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4DBC38C0-AF1C-8BF9-3102-55749BD24AB7}" dt="2024-02-26T15:03:04.062" v="631" actId="20577"/>
              <pc2:cmMkLst xmlns:pc2="http://schemas.microsoft.com/office/powerpoint/2019/9/main/command">
                <pc:docMk/>
                <pc:sldMk cId="4206689226" sldId="261"/>
                <pc2:cmMk id="{07D255B9-77D1-4305-92DC-5C3C43149C2B}"/>
              </pc2:cmMkLst>
            </pc226:cmChg>
          </p:ext>
        </pc:extLst>
      </pc:sldChg>
    </pc:docChg>
  </pc:docChgLst>
  <pc:docChgLst>
    <pc:chgData name="Leanne Small (Public Health Wales - No. 2 Capital Quarter)" userId="S::leanne.small@wales.nhs.uk::d76cf426-005f-434f-ac47-a5eb582e6007" providerId="AD" clId="Web-{7B36AAE1-A58C-3F85-682F-220D1C13EF46}"/>
    <pc:docChg chg="modSld">
      <pc:chgData name="Leanne Small (Public Health Wales - No. 2 Capital Quarter)" userId="S::leanne.small@wales.nhs.uk::d76cf426-005f-434f-ac47-a5eb582e6007" providerId="AD" clId="Web-{7B36AAE1-A58C-3F85-682F-220D1C13EF46}" dt="2024-02-26T16:18:30.127" v="2" actId="20577"/>
      <pc:docMkLst>
        <pc:docMk/>
      </pc:docMkLst>
      <pc:sldChg chg="modSp modCm">
        <pc:chgData name="Leanne Small (Public Health Wales - No. 2 Capital Quarter)" userId="S::leanne.small@wales.nhs.uk::d76cf426-005f-434f-ac47-a5eb582e6007" providerId="AD" clId="Web-{7B36AAE1-A58C-3F85-682F-220D1C13EF46}" dt="2024-02-26T16:18:30.127" v="2" actId="20577"/>
        <pc:sldMkLst>
          <pc:docMk/>
          <pc:sldMk cId="4206689226" sldId="261"/>
        </pc:sldMkLst>
        <pc:spChg chg="mod">
          <ac:chgData name="Leanne Small (Public Health Wales - No. 2 Capital Quarter)" userId="S::leanne.small@wales.nhs.uk::d76cf426-005f-434f-ac47-a5eb582e6007" providerId="AD" clId="Web-{7B36AAE1-A58C-3F85-682F-220D1C13EF46}" dt="2024-02-26T16:18:30.127" v="2" actId="20577"/>
          <ac:spMkLst>
            <pc:docMk/>
            <pc:sldMk cId="4206689226" sldId="261"/>
            <ac:spMk id="8" creationId="{C6B99FF0-C26F-5A88-F8A4-F8B7EF976245}"/>
          </ac:spMkLst>
        </pc:spChg>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7B36AAE1-A58C-3F85-682F-220D1C13EF46}" dt="2024-02-26T16:18:24.408" v="0"/>
              <pc2:cmMkLst xmlns:pc2="http://schemas.microsoft.com/office/powerpoint/2019/9/main/command">
                <pc:docMk/>
                <pc:sldMk cId="4206689226" sldId="261"/>
                <pc2:cmMk id="{815283AF-6842-45C6-A2AD-990C51085C28}"/>
              </pc2:cmMkLst>
            </pc226:cmChg>
            <pc226:cmChg xmlns:pc226="http://schemas.microsoft.com/office/powerpoint/2022/06/main/command" chg="mod">
              <pc226:chgData name="Leanne Small (Public Health Wales - No. 2 Capital Quarter)" userId="S::leanne.small@wales.nhs.uk::d76cf426-005f-434f-ac47-a5eb582e6007" providerId="AD" clId="Web-{7B36AAE1-A58C-3F85-682F-220D1C13EF46}" dt="2024-02-26T16:18:30.127" v="2" actId="20577"/>
              <pc2:cmMkLst xmlns:pc2="http://schemas.microsoft.com/office/powerpoint/2019/9/main/command">
                <pc:docMk/>
                <pc:sldMk cId="4206689226" sldId="261"/>
                <pc2:cmMk id="{07D255B9-77D1-4305-92DC-5C3C43149C2B}"/>
              </pc2:cmMkLst>
            </pc226:cmChg>
          </p:ext>
        </pc:extLst>
      </pc:sldChg>
    </pc:docChg>
  </pc:docChgLst>
  <pc:docChgLst>
    <pc:chgData name="Leanne Small (Public Health Wales - No. 2 Capital Quarter)" userId="S::leanne.small@wales.nhs.uk::d76cf426-005f-434f-ac47-a5eb582e6007" providerId="AD" clId="Web-{AE91DB6F-D9F0-4B70-9B4A-22173CAAA018}"/>
    <pc:docChg chg="modSld">
      <pc:chgData name="Leanne Small (Public Health Wales - No. 2 Capital Quarter)" userId="S::leanne.small@wales.nhs.uk::d76cf426-005f-434f-ac47-a5eb582e6007" providerId="AD" clId="Web-{AE91DB6F-D9F0-4B70-9B4A-22173CAAA018}" dt="2024-02-19T14:15:37.609" v="8" actId="20577"/>
      <pc:docMkLst>
        <pc:docMk/>
      </pc:docMkLst>
      <pc:sldChg chg="modSp">
        <pc:chgData name="Leanne Small (Public Health Wales - No. 2 Capital Quarter)" userId="S::leanne.small@wales.nhs.uk::d76cf426-005f-434f-ac47-a5eb582e6007" providerId="AD" clId="Web-{AE91DB6F-D9F0-4B70-9B4A-22173CAAA018}" dt="2024-02-19T14:15:37.609" v="8" actId="20577"/>
        <pc:sldMkLst>
          <pc:docMk/>
          <pc:sldMk cId="2474132646" sldId="259"/>
        </pc:sldMkLst>
        <pc:spChg chg="mod">
          <ac:chgData name="Leanne Small (Public Health Wales - No. 2 Capital Quarter)" userId="S::leanne.small@wales.nhs.uk::d76cf426-005f-434f-ac47-a5eb582e6007" providerId="AD" clId="Web-{AE91DB6F-D9F0-4B70-9B4A-22173CAAA018}" dt="2024-02-19T14:15:20.546" v="3" actId="20577"/>
          <ac:spMkLst>
            <pc:docMk/>
            <pc:sldMk cId="2474132646" sldId="259"/>
            <ac:spMk id="2" creationId="{B83F6EF0-E012-3AAF-6A36-9F2EBB3014FA}"/>
          </ac:spMkLst>
        </pc:spChg>
        <pc:spChg chg="mod">
          <ac:chgData name="Leanne Small (Public Health Wales - No. 2 Capital Quarter)" userId="S::leanne.small@wales.nhs.uk::d76cf426-005f-434f-ac47-a5eb582e6007" providerId="AD" clId="Web-{AE91DB6F-D9F0-4B70-9B4A-22173CAAA018}" dt="2024-02-19T14:15:37.609" v="8" actId="20577"/>
          <ac:spMkLst>
            <pc:docMk/>
            <pc:sldMk cId="2474132646" sldId="259"/>
            <ac:spMk id="3" creationId="{7597A5EF-67A9-7CE7-738B-E5116BAE4B3E}"/>
          </ac:spMkLst>
        </pc:spChg>
      </pc:sldChg>
    </pc:docChg>
  </pc:docChgLst>
  <pc:docChgLst>
    <pc:chgData name="Grace Lawson (Public Health Wales - No. 2 Capital Quarter)" userId="S::grace.lawson@wales.nhs.uk::88c6baf7-06f7-4e16-85cb-71260126bd16" providerId="AD" clId="Web-{CEA95DC2-AC2E-CD53-195F-6F4ED6AB9CF0}"/>
    <pc:docChg chg="modSld">
      <pc:chgData name="Grace Lawson (Public Health Wales - No. 2 Capital Quarter)" userId="S::grace.lawson@wales.nhs.uk::88c6baf7-06f7-4e16-85cb-71260126bd16" providerId="AD" clId="Web-{CEA95DC2-AC2E-CD53-195F-6F4ED6AB9CF0}" dt="2024-02-26T17:05:50.950" v="25"/>
      <pc:docMkLst>
        <pc:docMk/>
      </pc:docMkLst>
      <pc:sldChg chg="modSp">
        <pc:chgData name="Grace Lawson (Public Health Wales - No. 2 Capital Quarter)" userId="S::grace.lawson@wales.nhs.uk::88c6baf7-06f7-4e16-85cb-71260126bd16" providerId="AD" clId="Web-{CEA95DC2-AC2E-CD53-195F-6F4ED6AB9CF0}" dt="2024-02-26T15:58:00.509" v="17" actId="20577"/>
        <pc:sldMkLst>
          <pc:docMk/>
          <pc:sldMk cId="2788957032" sldId="258"/>
        </pc:sldMkLst>
        <pc:spChg chg="mod">
          <ac:chgData name="Grace Lawson (Public Health Wales - No. 2 Capital Quarter)" userId="S::grace.lawson@wales.nhs.uk::88c6baf7-06f7-4e16-85cb-71260126bd16" providerId="AD" clId="Web-{CEA95DC2-AC2E-CD53-195F-6F4ED6AB9CF0}" dt="2024-02-26T15:58:00.509" v="17" actId="20577"/>
          <ac:spMkLst>
            <pc:docMk/>
            <pc:sldMk cId="2788957032" sldId="258"/>
            <ac:spMk id="3" creationId="{D2F515DF-8A07-510C-B941-A2696B33131D}"/>
          </ac:spMkLst>
        </pc:spChg>
      </pc:sldChg>
      <pc:sldChg chg="modSp">
        <pc:chgData name="Grace Lawson (Public Health Wales - No. 2 Capital Quarter)" userId="S::grace.lawson@wales.nhs.uk::88c6baf7-06f7-4e16-85cb-71260126bd16" providerId="AD" clId="Web-{CEA95DC2-AC2E-CD53-195F-6F4ED6AB9CF0}" dt="2024-02-26T16:55:37.819" v="23" actId="14100"/>
        <pc:sldMkLst>
          <pc:docMk/>
          <pc:sldMk cId="2474132646" sldId="259"/>
        </pc:sldMkLst>
        <pc:spChg chg="mod">
          <ac:chgData name="Grace Lawson (Public Health Wales - No. 2 Capital Quarter)" userId="S::grace.lawson@wales.nhs.uk::88c6baf7-06f7-4e16-85cb-71260126bd16" providerId="AD" clId="Web-{CEA95DC2-AC2E-CD53-195F-6F4ED6AB9CF0}" dt="2024-02-26T15:55:36.640" v="1" actId="20577"/>
          <ac:spMkLst>
            <pc:docMk/>
            <pc:sldMk cId="2474132646" sldId="259"/>
            <ac:spMk id="3" creationId="{7597A5EF-67A9-7CE7-738B-E5116BAE4B3E}"/>
          </ac:spMkLst>
        </pc:spChg>
        <pc:picChg chg="mod">
          <ac:chgData name="Grace Lawson (Public Health Wales - No. 2 Capital Quarter)" userId="S::grace.lawson@wales.nhs.uk::88c6baf7-06f7-4e16-85cb-71260126bd16" providerId="AD" clId="Web-{CEA95DC2-AC2E-CD53-195F-6F4ED6AB9CF0}" dt="2024-02-26T16:55:37.819" v="23" actId="14100"/>
          <ac:picMkLst>
            <pc:docMk/>
            <pc:sldMk cId="2474132646" sldId="259"/>
            <ac:picMk id="5" creationId="{997D99B1-553C-9AA2-B55E-A65000E69A2E}"/>
          </ac:picMkLst>
        </pc:picChg>
      </pc:sldChg>
      <pc:sldChg chg="modCm">
        <pc:chgData name="Grace Lawson (Public Health Wales - No. 2 Capital Quarter)" userId="S::grace.lawson@wales.nhs.uk::88c6baf7-06f7-4e16-85cb-71260126bd16" providerId="AD" clId="Web-{CEA95DC2-AC2E-CD53-195F-6F4ED6AB9CF0}" dt="2024-02-26T17:04:28.211" v="24"/>
        <pc:sldMkLst>
          <pc:docMk/>
          <pc:sldMk cId="1921213577" sldId="260"/>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CEA95DC2-AC2E-CD53-195F-6F4ED6AB9CF0}" dt="2024-02-26T17:04:28.211" v="24"/>
              <pc2:cmMkLst xmlns:pc2="http://schemas.microsoft.com/office/powerpoint/2019/9/main/command">
                <pc:docMk/>
                <pc:sldMk cId="1921213577" sldId="260"/>
                <pc2:cmMk id="{B5B3597D-E2E4-4B0A-BD8C-FB95C5D0179F}"/>
              </pc2:cmMkLst>
              <pc226:cmRplyChg chg="add">
                <pc226:chgData name="Grace Lawson (Public Health Wales - No. 2 Capital Quarter)" userId="S::grace.lawson@wales.nhs.uk::88c6baf7-06f7-4e16-85cb-71260126bd16" providerId="AD" clId="Web-{CEA95DC2-AC2E-CD53-195F-6F4ED6AB9CF0}" dt="2024-02-26T17:04:28.211" v="24"/>
                <pc2:cmRplyMkLst xmlns:pc2="http://schemas.microsoft.com/office/powerpoint/2019/9/main/command">
                  <pc:docMk/>
                  <pc:sldMk cId="1921213577" sldId="260"/>
                  <pc2:cmMk id="{B5B3597D-E2E4-4B0A-BD8C-FB95C5D0179F}"/>
                  <pc2:cmRplyMk id="{902F189D-E809-42E9-9602-BBC3D59BDA1B}"/>
                </pc2:cmRplyMkLst>
              </pc226:cmRplyChg>
            </pc226:cmChg>
          </p:ext>
        </pc:extLst>
      </pc:sldChg>
      <pc:sldChg chg="modSp modCm">
        <pc:chgData name="Grace Lawson (Public Health Wales - No. 2 Capital Quarter)" userId="S::grace.lawson@wales.nhs.uk::88c6baf7-06f7-4e16-85cb-71260126bd16" providerId="AD" clId="Web-{CEA95DC2-AC2E-CD53-195F-6F4ED6AB9CF0}" dt="2024-02-26T17:05:50.950" v="25"/>
        <pc:sldMkLst>
          <pc:docMk/>
          <pc:sldMk cId="4206689226" sldId="261"/>
        </pc:sldMkLst>
        <pc:spChg chg="mod">
          <ac:chgData name="Grace Lawson (Public Health Wales - No. 2 Capital Quarter)" userId="S::grace.lawson@wales.nhs.uk::88c6baf7-06f7-4e16-85cb-71260126bd16" providerId="AD" clId="Web-{CEA95DC2-AC2E-CD53-195F-6F4ED6AB9CF0}" dt="2024-02-26T16:00:47.051" v="21" actId="1076"/>
          <ac:spMkLst>
            <pc:docMk/>
            <pc:sldMk cId="4206689226" sldId="261"/>
            <ac:spMk id="5" creationId="{FE5CD43A-672B-8C98-8CC4-A565FDDB77BD}"/>
          </ac:spMkLst>
        </pc:spChg>
        <pc:spChg chg="mod">
          <ac:chgData name="Grace Lawson (Public Health Wales - No. 2 Capital Quarter)" userId="S::grace.lawson@wales.nhs.uk::88c6baf7-06f7-4e16-85cb-71260126bd16" providerId="AD" clId="Web-{CEA95DC2-AC2E-CD53-195F-6F4ED6AB9CF0}" dt="2024-02-26T16:00:42.973" v="20" actId="20577"/>
          <ac:spMkLst>
            <pc:docMk/>
            <pc:sldMk cId="4206689226" sldId="261"/>
            <ac:spMk id="8" creationId="{C6B99FF0-C26F-5A88-F8A4-F8B7EF976245}"/>
          </ac:spMkLst>
        </pc:spChg>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CEA95DC2-AC2E-CD53-195F-6F4ED6AB9CF0}" dt="2024-02-26T17:05:50.950" v="25"/>
              <pc2:cmMkLst xmlns:pc2="http://schemas.microsoft.com/office/powerpoint/2019/9/main/command">
                <pc:docMk/>
                <pc:sldMk cId="4206689226" sldId="261"/>
                <pc2:cmMk id="{07D255B9-77D1-4305-92DC-5C3C43149C2B}"/>
              </pc2:cmMkLst>
            </pc226:cmChg>
          </p:ext>
        </pc:extLst>
      </pc:sldChg>
    </pc:docChg>
  </pc:docChgLst>
  <pc:docChgLst>
    <pc:chgData name="Leanne Small (Public Health Wales - No. 2 Capital Quarter)" userId="S::leanne.small@wales.nhs.uk::d76cf426-005f-434f-ac47-a5eb582e6007" providerId="AD" clId="Web-{A3A8F1E4-DC21-41E1-9EDB-29E0209616B2}"/>
    <pc:docChg chg="delSld modSld">
      <pc:chgData name="Leanne Small (Public Health Wales - No. 2 Capital Quarter)" userId="S::leanne.small@wales.nhs.uk::d76cf426-005f-434f-ac47-a5eb582e6007" providerId="AD" clId="Web-{A3A8F1E4-DC21-41E1-9EDB-29E0209616B2}" dt="2024-03-05T09:18:14.718" v="55" actId="1076"/>
      <pc:docMkLst>
        <pc:docMk/>
      </pc:docMkLst>
      <pc:sldChg chg="del">
        <pc:chgData name="Leanne Small (Public Health Wales - No. 2 Capital Quarter)" userId="S::leanne.small@wales.nhs.uk::d76cf426-005f-434f-ac47-a5eb582e6007" providerId="AD" clId="Web-{A3A8F1E4-DC21-41E1-9EDB-29E0209616B2}" dt="2024-03-05T09:15:37.853" v="31"/>
        <pc:sldMkLst>
          <pc:docMk/>
          <pc:sldMk cId="109857222" sldId="256"/>
        </pc:sldMkLst>
      </pc:sldChg>
      <pc:sldChg chg="del">
        <pc:chgData name="Leanne Small (Public Health Wales - No. 2 Capital Quarter)" userId="S::leanne.small@wales.nhs.uk::d76cf426-005f-434f-ac47-a5eb582e6007" providerId="AD" clId="Web-{A3A8F1E4-DC21-41E1-9EDB-29E0209616B2}" dt="2024-03-05T09:15:43.478" v="35"/>
        <pc:sldMkLst>
          <pc:docMk/>
          <pc:sldMk cId="468153123" sldId="257"/>
        </pc:sldMkLst>
      </pc:sldChg>
      <pc:sldChg chg="del">
        <pc:chgData name="Leanne Small (Public Health Wales - No. 2 Capital Quarter)" userId="S::leanne.small@wales.nhs.uk::d76cf426-005f-434f-ac47-a5eb582e6007" providerId="AD" clId="Web-{A3A8F1E4-DC21-41E1-9EDB-29E0209616B2}" dt="2024-03-05T09:15:44.963" v="36"/>
        <pc:sldMkLst>
          <pc:docMk/>
          <pc:sldMk cId="2788957032" sldId="258"/>
        </pc:sldMkLst>
      </pc:sldChg>
      <pc:sldChg chg="del">
        <pc:chgData name="Leanne Small (Public Health Wales - No. 2 Capital Quarter)" userId="S::leanne.small@wales.nhs.uk::d76cf426-005f-434f-ac47-a5eb582e6007" providerId="AD" clId="Web-{A3A8F1E4-DC21-41E1-9EDB-29E0209616B2}" dt="2024-03-05T09:15:39.009" v="33"/>
        <pc:sldMkLst>
          <pc:docMk/>
          <pc:sldMk cId="2474132646" sldId="259"/>
        </pc:sldMkLst>
      </pc:sldChg>
      <pc:sldChg chg="del">
        <pc:chgData name="Leanne Small (Public Health Wales - No. 2 Capital Quarter)" userId="S::leanne.small@wales.nhs.uk::d76cf426-005f-434f-ac47-a5eb582e6007" providerId="AD" clId="Web-{A3A8F1E4-DC21-41E1-9EDB-29E0209616B2}" dt="2024-03-05T09:15:38.384" v="32"/>
        <pc:sldMkLst>
          <pc:docMk/>
          <pc:sldMk cId="4206689226" sldId="261"/>
        </pc:sldMkLst>
      </pc:sldChg>
      <pc:sldChg chg="del">
        <pc:chgData name="Leanne Small (Public Health Wales - No. 2 Capital Quarter)" userId="S::leanne.small@wales.nhs.uk::d76cf426-005f-434f-ac47-a5eb582e6007" providerId="AD" clId="Web-{A3A8F1E4-DC21-41E1-9EDB-29E0209616B2}" dt="2024-03-05T09:15:41.869" v="34"/>
        <pc:sldMkLst>
          <pc:docMk/>
          <pc:sldMk cId="2567575473" sldId="262"/>
        </pc:sldMkLst>
      </pc:sldChg>
      <pc:sldChg chg="modSp">
        <pc:chgData name="Leanne Small (Public Health Wales - No. 2 Capital Quarter)" userId="S::leanne.small@wales.nhs.uk::d76cf426-005f-434f-ac47-a5eb582e6007" providerId="AD" clId="Web-{A3A8F1E4-DC21-41E1-9EDB-29E0209616B2}" dt="2024-03-05T09:17:16.857" v="42" actId="20577"/>
        <pc:sldMkLst>
          <pc:docMk/>
          <pc:sldMk cId="1362314539" sldId="267"/>
        </pc:sldMkLst>
        <pc:spChg chg="mod">
          <ac:chgData name="Leanne Small (Public Health Wales - No. 2 Capital Quarter)" userId="S::leanne.small@wales.nhs.uk::d76cf426-005f-434f-ac47-a5eb582e6007" providerId="AD" clId="Web-{A3A8F1E4-DC21-41E1-9EDB-29E0209616B2}" dt="2024-03-05T09:15:00.180" v="4" actId="20577"/>
          <ac:spMkLst>
            <pc:docMk/>
            <pc:sldMk cId="1362314539" sldId="267"/>
            <ac:spMk id="9" creationId="{CF37B3BE-257C-F641-ECE9-7A15AEFE360E}"/>
          </ac:spMkLst>
        </pc:spChg>
        <pc:spChg chg="mod">
          <ac:chgData name="Leanne Small (Public Health Wales - No. 2 Capital Quarter)" userId="S::leanne.small@wales.nhs.uk::d76cf426-005f-434f-ac47-a5eb582e6007" providerId="AD" clId="Web-{A3A8F1E4-DC21-41E1-9EDB-29E0209616B2}" dt="2024-03-05T09:17:16.857" v="42" actId="20577"/>
          <ac:spMkLst>
            <pc:docMk/>
            <pc:sldMk cId="1362314539" sldId="267"/>
            <ac:spMk id="13" creationId="{91E3F490-077C-F923-029F-EAD2A710DA4F}"/>
          </ac:spMkLst>
        </pc:spChg>
      </pc:sldChg>
      <pc:sldChg chg="modSp">
        <pc:chgData name="Leanne Small (Public Health Wales - No. 2 Capital Quarter)" userId="S::leanne.small@wales.nhs.uk::d76cf426-005f-434f-ac47-a5eb582e6007" providerId="AD" clId="Web-{A3A8F1E4-DC21-41E1-9EDB-29E0209616B2}" dt="2024-03-05T09:17:41.076" v="46" actId="20577"/>
        <pc:sldMkLst>
          <pc:docMk/>
          <pc:sldMk cId="720350723" sldId="268"/>
        </pc:sldMkLst>
        <pc:spChg chg="mod">
          <ac:chgData name="Leanne Small (Public Health Wales - No. 2 Capital Quarter)" userId="S::leanne.small@wales.nhs.uk::d76cf426-005f-434f-ac47-a5eb582e6007" providerId="AD" clId="Web-{A3A8F1E4-DC21-41E1-9EDB-29E0209616B2}" dt="2024-03-05T09:17:41.076" v="46" actId="20577"/>
          <ac:spMkLst>
            <pc:docMk/>
            <pc:sldMk cId="720350723" sldId="268"/>
            <ac:spMk id="13" creationId="{91E3F490-077C-F923-029F-EAD2A710DA4F}"/>
          </ac:spMkLst>
        </pc:spChg>
      </pc:sldChg>
      <pc:sldChg chg="modSp">
        <pc:chgData name="Leanne Small (Public Health Wales - No. 2 Capital Quarter)" userId="S::leanne.small@wales.nhs.uk::d76cf426-005f-434f-ac47-a5eb582e6007" providerId="AD" clId="Web-{A3A8F1E4-DC21-41E1-9EDB-29E0209616B2}" dt="2024-03-05T09:18:14.718" v="55" actId="1076"/>
        <pc:sldMkLst>
          <pc:docMk/>
          <pc:sldMk cId="3328593777" sldId="269"/>
        </pc:sldMkLst>
        <pc:spChg chg="mod">
          <ac:chgData name="Leanne Small (Public Health Wales - No. 2 Capital Quarter)" userId="S::leanne.small@wales.nhs.uk::d76cf426-005f-434f-ac47-a5eb582e6007" providerId="AD" clId="Web-{A3A8F1E4-DC21-41E1-9EDB-29E0209616B2}" dt="2024-03-05T09:18:14.718" v="55" actId="1076"/>
          <ac:spMkLst>
            <pc:docMk/>
            <pc:sldMk cId="3328593777" sldId="269"/>
            <ac:spMk id="9" creationId="{CF37B3BE-257C-F641-ECE9-7A15AEFE360E}"/>
          </ac:spMkLst>
        </pc:spChg>
        <pc:spChg chg="mod">
          <ac:chgData name="Leanne Small (Public Health Wales - No. 2 Capital Quarter)" userId="S::leanne.small@wales.nhs.uk::d76cf426-005f-434f-ac47-a5eb582e6007" providerId="AD" clId="Web-{A3A8F1E4-DC21-41E1-9EDB-29E0209616B2}" dt="2024-03-05T09:17:58.358" v="54" actId="20577"/>
          <ac:spMkLst>
            <pc:docMk/>
            <pc:sldMk cId="3328593777" sldId="269"/>
            <ac:spMk id="13" creationId="{91E3F490-077C-F923-029F-EAD2A710DA4F}"/>
          </ac:spMkLst>
        </pc:spChg>
      </pc:sldChg>
    </pc:docChg>
  </pc:docChgLst>
  <pc:docChgLst>
    <pc:chgData name="Alexa Gainsbury (Public Health Wales - No. 2 Capital Quarter)" userId="S::alexa.gainsbury@wales.nhs.uk::c5186529-ff50-472f-a883-baa2f4f2271c" providerId="AD" clId="Web-{BC8188C0-24AB-12BE-10AB-97A02CE26EFF}"/>
    <pc:docChg chg="modSld">
      <pc:chgData name="Alexa Gainsbury (Public Health Wales - No. 2 Capital Quarter)" userId="S::alexa.gainsbury@wales.nhs.uk::c5186529-ff50-472f-a883-baa2f4f2271c" providerId="AD" clId="Web-{BC8188C0-24AB-12BE-10AB-97A02CE26EFF}" dt="2024-02-23T13:32:34.832" v="38" actId="20577"/>
      <pc:docMkLst>
        <pc:docMk/>
      </pc:docMkLst>
      <pc:sldChg chg="modSp">
        <pc:chgData name="Alexa Gainsbury (Public Health Wales - No. 2 Capital Quarter)" userId="S::alexa.gainsbury@wales.nhs.uk::c5186529-ff50-472f-a883-baa2f4f2271c" providerId="AD" clId="Web-{BC8188C0-24AB-12BE-10AB-97A02CE26EFF}" dt="2024-02-23T13:32:34.832" v="38" actId="20577"/>
        <pc:sldMkLst>
          <pc:docMk/>
          <pc:sldMk cId="2474132646" sldId="259"/>
        </pc:sldMkLst>
        <pc:spChg chg="mod">
          <ac:chgData name="Alexa Gainsbury (Public Health Wales - No. 2 Capital Quarter)" userId="S::alexa.gainsbury@wales.nhs.uk::c5186529-ff50-472f-a883-baa2f4f2271c" providerId="AD" clId="Web-{BC8188C0-24AB-12BE-10AB-97A02CE26EFF}" dt="2024-02-23T13:32:34.832" v="38" actId="20577"/>
          <ac:spMkLst>
            <pc:docMk/>
            <pc:sldMk cId="2474132646" sldId="259"/>
            <ac:spMk id="3" creationId="{7597A5EF-67A9-7CE7-738B-E5116BAE4B3E}"/>
          </ac:spMkLst>
        </pc:spChg>
      </pc:sldChg>
    </pc:docChg>
  </pc:docChgLst>
  <pc:docChgLst>
    <pc:chgData name="Alexa Gainsbury (Public Health Wales - No. 2 Capital Quarter)" userId="S::alexa.gainsbury@wales.nhs.uk::c5186529-ff50-472f-a883-baa2f4f2271c" providerId="AD" clId="Web-{E83D0D1C-16A8-53DD-B0C4-973350D0A086}"/>
    <pc:docChg chg="modSld">
      <pc:chgData name="Alexa Gainsbury (Public Health Wales - No. 2 Capital Quarter)" userId="S::alexa.gainsbury@wales.nhs.uk::c5186529-ff50-472f-a883-baa2f4f2271c" providerId="AD" clId="Web-{E83D0D1C-16A8-53DD-B0C4-973350D0A086}" dt="2024-02-26T16:53:42.052" v="1898" actId="20577"/>
      <pc:docMkLst>
        <pc:docMk/>
      </pc:docMkLst>
      <pc:sldChg chg="modSp">
        <pc:chgData name="Alexa Gainsbury (Public Health Wales - No. 2 Capital Quarter)" userId="S::alexa.gainsbury@wales.nhs.uk::c5186529-ff50-472f-a883-baa2f4f2271c" providerId="AD" clId="Web-{E83D0D1C-16A8-53DD-B0C4-973350D0A086}" dt="2024-02-26T16:52:39.392" v="1895" actId="20577"/>
        <pc:sldMkLst>
          <pc:docMk/>
          <pc:sldMk cId="468153123" sldId="257"/>
        </pc:sldMkLst>
        <pc:spChg chg="mod">
          <ac:chgData name="Alexa Gainsbury (Public Health Wales - No. 2 Capital Quarter)" userId="S::alexa.gainsbury@wales.nhs.uk::c5186529-ff50-472f-a883-baa2f4f2271c" providerId="AD" clId="Web-{E83D0D1C-16A8-53DD-B0C4-973350D0A086}" dt="2024-02-26T16:52:33.860" v="1891" actId="20577"/>
          <ac:spMkLst>
            <pc:docMk/>
            <pc:sldMk cId="468153123" sldId="257"/>
            <ac:spMk id="3" creationId="{C4446097-FBB3-0A8E-A432-B801F37DBD87}"/>
          </ac:spMkLst>
        </pc:spChg>
        <pc:spChg chg="mod">
          <ac:chgData name="Alexa Gainsbury (Public Health Wales - No. 2 Capital Quarter)" userId="S::alexa.gainsbury@wales.nhs.uk::c5186529-ff50-472f-a883-baa2f4f2271c" providerId="AD" clId="Web-{E83D0D1C-16A8-53DD-B0C4-973350D0A086}" dt="2024-02-26T16:52:39.392" v="1895" actId="20577"/>
          <ac:spMkLst>
            <pc:docMk/>
            <pc:sldMk cId="468153123" sldId="257"/>
            <ac:spMk id="5" creationId="{B3220899-7241-A7DD-0EA4-3D1C190A2C80}"/>
          </ac:spMkLst>
        </pc:spChg>
      </pc:sldChg>
      <pc:sldChg chg="modSp">
        <pc:chgData name="Alexa Gainsbury (Public Health Wales - No. 2 Capital Quarter)" userId="S::alexa.gainsbury@wales.nhs.uk::c5186529-ff50-472f-a883-baa2f4f2271c" providerId="AD" clId="Web-{E83D0D1C-16A8-53DD-B0C4-973350D0A086}" dt="2024-02-26T16:53:42.052" v="1898" actId="20577"/>
        <pc:sldMkLst>
          <pc:docMk/>
          <pc:sldMk cId="2788957032" sldId="258"/>
        </pc:sldMkLst>
        <pc:spChg chg="mod">
          <ac:chgData name="Alexa Gainsbury (Public Health Wales - No. 2 Capital Quarter)" userId="S::alexa.gainsbury@wales.nhs.uk::c5186529-ff50-472f-a883-baa2f4f2271c" providerId="AD" clId="Web-{E83D0D1C-16A8-53DD-B0C4-973350D0A086}" dt="2024-02-26T16:53:42.052" v="1898" actId="20577"/>
          <ac:spMkLst>
            <pc:docMk/>
            <pc:sldMk cId="2788957032" sldId="258"/>
            <ac:spMk id="3" creationId="{D2F515DF-8A07-510C-B941-A2696B33131D}"/>
          </ac:spMkLst>
        </pc:spChg>
      </pc:sldChg>
      <pc:sldChg chg="addSp delSp modSp delCm modCm">
        <pc:chgData name="Alexa Gainsbury (Public Health Wales - No. 2 Capital Quarter)" userId="S::alexa.gainsbury@wales.nhs.uk::c5186529-ff50-472f-a883-baa2f4f2271c" providerId="AD" clId="Web-{E83D0D1C-16A8-53DD-B0C4-973350D0A086}" dt="2024-02-26T16:46:29.994" v="1793"/>
        <pc:sldMkLst>
          <pc:docMk/>
          <pc:sldMk cId="2474132646" sldId="259"/>
        </pc:sldMkLst>
        <pc:spChg chg="mod">
          <ac:chgData name="Alexa Gainsbury (Public Health Wales - No. 2 Capital Quarter)" userId="S::alexa.gainsbury@wales.nhs.uk::c5186529-ff50-472f-a883-baa2f4f2271c" providerId="AD" clId="Web-{E83D0D1C-16A8-53DD-B0C4-973350D0A086}" dt="2024-02-26T16:38:39.184" v="1401" actId="14100"/>
          <ac:spMkLst>
            <pc:docMk/>
            <pc:sldMk cId="2474132646" sldId="259"/>
            <ac:spMk id="3" creationId="{7597A5EF-67A9-7CE7-738B-E5116BAE4B3E}"/>
          </ac:spMkLst>
        </pc:spChg>
        <pc:spChg chg="del">
          <ac:chgData name="Alexa Gainsbury (Public Health Wales - No. 2 Capital Quarter)" userId="S::alexa.gainsbury@wales.nhs.uk::c5186529-ff50-472f-a883-baa2f4f2271c" providerId="AD" clId="Web-{E83D0D1C-16A8-53DD-B0C4-973350D0A086}" dt="2024-02-26T16:38:57.029" v="1407"/>
          <ac:spMkLst>
            <pc:docMk/>
            <pc:sldMk cId="2474132646" sldId="259"/>
            <ac:spMk id="6" creationId="{86F0B663-5B67-7690-CA0F-166692F0AD48}"/>
          </ac:spMkLst>
        </pc:spChg>
        <pc:spChg chg="add mod">
          <ac:chgData name="Alexa Gainsbury (Public Health Wales - No. 2 Capital Quarter)" userId="S::alexa.gainsbury@wales.nhs.uk::c5186529-ff50-472f-a883-baa2f4f2271c" providerId="AD" clId="Web-{E83D0D1C-16A8-53DD-B0C4-973350D0A086}" dt="2024-02-26T16:45:59.430" v="1790" actId="20577"/>
          <ac:spMkLst>
            <pc:docMk/>
            <pc:sldMk cId="2474132646" sldId="259"/>
            <ac:spMk id="7" creationId="{8314092D-75EC-0C8E-1125-FC767995167F}"/>
          </ac:spMkLst>
        </pc:spChg>
        <pc:spChg chg="add mod">
          <ac:chgData name="Alexa Gainsbury (Public Health Wales - No. 2 Capital Quarter)" userId="S::alexa.gainsbury@wales.nhs.uk::c5186529-ff50-472f-a883-baa2f4f2271c" providerId="AD" clId="Web-{E83D0D1C-16A8-53DD-B0C4-973350D0A086}" dt="2024-02-26T16:39:32.313" v="1436" actId="1076"/>
          <ac:spMkLst>
            <pc:docMk/>
            <pc:sldMk cId="2474132646" sldId="259"/>
            <ac:spMk id="8" creationId="{F115C1A2-2A0A-F6AC-889D-7B6F00247E70}"/>
          </ac:spMkLst>
        </pc:spChg>
        <pc:picChg chg="del mod">
          <ac:chgData name="Alexa Gainsbury (Public Health Wales - No. 2 Capital Quarter)" userId="S::alexa.gainsbury@wales.nhs.uk::c5186529-ff50-472f-a883-baa2f4f2271c" providerId="AD" clId="Web-{E83D0D1C-16A8-53DD-B0C4-973350D0A086}" dt="2024-02-26T16:46:10.196" v="1792"/>
          <ac:picMkLst>
            <pc:docMk/>
            <pc:sldMk cId="2474132646" sldId="259"/>
            <ac:picMk id="4" creationId="{3C496881-9D92-975D-A4D3-93BC14403CE7}"/>
          </ac:picMkLst>
        </pc:picChg>
        <pc:picChg chg="add mod modCrop">
          <ac:chgData name="Alexa Gainsbury (Public Health Wales - No. 2 Capital Quarter)" userId="S::alexa.gainsbury@wales.nhs.uk::c5186529-ff50-472f-a883-baa2f4f2271c" providerId="AD" clId="Web-{E83D0D1C-16A8-53DD-B0C4-973350D0A086}" dt="2024-02-26T16:39:50.564" v="1441" actId="1076"/>
          <ac:picMkLst>
            <pc:docMk/>
            <pc:sldMk cId="2474132646" sldId="259"/>
            <ac:picMk id="5" creationId="{997D99B1-553C-9AA2-B55E-A65000E69A2E}"/>
          </ac:picMkLst>
        </pc:picChg>
        <pc:extLst>
          <p:ext xmlns:p="http://schemas.openxmlformats.org/presentationml/2006/main" uri="{D6D511B9-2390-475A-947B-AFAB55BFBCF1}">
            <pc226:cmChg xmlns:pc226="http://schemas.microsoft.com/office/powerpoint/2022/06/main/command" chg="del">
              <pc226:chgData name="Alexa Gainsbury (Public Health Wales - No. 2 Capital Quarter)" userId="S::alexa.gainsbury@wales.nhs.uk::c5186529-ff50-472f-a883-baa2f4f2271c" providerId="AD" clId="Web-{E83D0D1C-16A8-53DD-B0C4-973350D0A086}" dt="2024-02-26T16:36:29.895" v="1388"/>
              <pc2:cmMkLst xmlns:pc2="http://schemas.microsoft.com/office/powerpoint/2019/9/main/command">
                <pc:docMk/>
                <pc:sldMk cId="2474132646" sldId="259"/>
                <pc2:cmMk id="{B8B81538-13B0-483E-86CA-A106068A810A}"/>
              </pc2:cmMkLst>
            </pc226:cmChg>
            <pc226:cmChg xmlns:pc226="http://schemas.microsoft.com/office/powerpoint/2022/06/main/command" chg="">
              <pc226:chgData name="Alexa Gainsbury (Public Health Wales - No. 2 Capital Quarter)" userId="S::alexa.gainsbury@wales.nhs.uk::c5186529-ff50-472f-a883-baa2f4f2271c" providerId="AD" clId="Web-{E83D0D1C-16A8-53DD-B0C4-973350D0A086}" dt="2024-02-26T16:46:29.994" v="1793"/>
              <pc2:cmMkLst xmlns:pc2="http://schemas.microsoft.com/office/powerpoint/2019/9/main/command">
                <pc:docMk/>
                <pc:sldMk cId="2474132646" sldId="259"/>
                <pc2:cmMk id="{CFBF3255-B441-4621-A1AB-882A788C10EE}"/>
              </pc2:cmMkLst>
              <pc226:cmRplyChg chg="add">
                <pc226:chgData name="Alexa Gainsbury (Public Health Wales - No. 2 Capital Quarter)" userId="S::alexa.gainsbury@wales.nhs.uk::c5186529-ff50-472f-a883-baa2f4f2271c" providerId="AD" clId="Web-{E83D0D1C-16A8-53DD-B0C4-973350D0A086}" dt="2024-02-26T16:46:29.994" v="1793"/>
                <pc2:cmRplyMkLst xmlns:pc2="http://schemas.microsoft.com/office/powerpoint/2019/9/main/command">
                  <pc:docMk/>
                  <pc:sldMk cId="2474132646" sldId="259"/>
                  <pc2:cmMk id="{CFBF3255-B441-4621-A1AB-882A788C10EE}"/>
                  <pc2:cmRplyMk id="{278C6C2B-7940-4F0E-B18B-FCE4EE2732A9}"/>
                </pc2:cmRplyMkLst>
              </pc226:cmRplyChg>
            </pc226:cmChg>
            <pc226:cmChg xmlns:pc226="http://schemas.microsoft.com/office/powerpoint/2022/06/main/command" chg="del">
              <pc226:chgData name="Alexa Gainsbury (Public Health Wales - No. 2 Capital Quarter)" userId="S::alexa.gainsbury@wales.nhs.uk::c5186529-ff50-472f-a883-baa2f4f2271c" providerId="AD" clId="Web-{E83D0D1C-16A8-53DD-B0C4-973350D0A086}" dt="2024-02-26T16:36:36.661" v="1389"/>
              <pc2:cmMkLst xmlns:pc2="http://schemas.microsoft.com/office/powerpoint/2019/9/main/command">
                <pc:docMk/>
                <pc:sldMk cId="2474132646" sldId="259"/>
                <pc2:cmMk id="{0D08D7D4-B1F9-48A7-ABCF-2D5F219B2394}"/>
              </pc2:cmMkLst>
            </pc226:cmChg>
          </p:ext>
        </pc:extLst>
      </pc:sldChg>
      <pc:sldChg chg="modCm">
        <pc:chgData name="Alexa Gainsbury (Public Health Wales - No. 2 Capital Quarter)" userId="S::alexa.gainsbury@wales.nhs.uk::c5186529-ff50-472f-a883-baa2f4f2271c" providerId="AD" clId="Web-{E83D0D1C-16A8-53DD-B0C4-973350D0A086}" dt="2024-02-26T16:53:05.096" v="1896"/>
        <pc:sldMkLst>
          <pc:docMk/>
          <pc:sldMk cId="1921213577" sldId="260"/>
        </pc:sldMkLst>
        <pc:extLst>
          <p:ext xmlns:p="http://schemas.openxmlformats.org/presentationml/2006/main" uri="{D6D511B9-2390-475A-947B-AFAB55BFBCF1}">
            <pc226:cmChg xmlns:pc226="http://schemas.microsoft.com/office/powerpoint/2022/06/main/command" chg="">
              <pc226:chgData name="Alexa Gainsbury (Public Health Wales - No. 2 Capital Quarter)" userId="S::alexa.gainsbury@wales.nhs.uk::c5186529-ff50-472f-a883-baa2f4f2271c" providerId="AD" clId="Web-{E83D0D1C-16A8-53DD-B0C4-973350D0A086}" dt="2024-02-26T16:53:05.096" v="1896"/>
              <pc2:cmMkLst xmlns:pc2="http://schemas.microsoft.com/office/powerpoint/2019/9/main/command">
                <pc:docMk/>
                <pc:sldMk cId="1921213577" sldId="260"/>
                <pc2:cmMk id="{B5B3597D-E2E4-4B0A-BD8C-FB95C5D0179F}"/>
              </pc2:cmMkLst>
              <pc226:cmRplyChg chg="add">
                <pc226:chgData name="Alexa Gainsbury (Public Health Wales - No. 2 Capital Quarter)" userId="S::alexa.gainsbury@wales.nhs.uk::c5186529-ff50-472f-a883-baa2f4f2271c" providerId="AD" clId="Web-{E83D0D1C-16A8-53DD-B0C4-973350D0A086}" dt="2024-02-26T16:53:05.096" v="1896"/>
                <pc2:cmRplyMkLst xmlns:pc2="http://schemas.microsoft.com/office/powerpoint/2019/9/main/command">
                  <pc:docMk/>
                  <pc:sldMk cId="1921213577" sldId="260"/>
                  <pc2:cmMk id="{B5B3597D-E2E4-4B0A-BD8C-FB95C5D0179F}"/>
                  <pc2:cmRplyMk id="{02A5991B-2239-4A28-A481-B06EAE5D791C}"/>
                </pc2:cmRplyMkLst>
              </pc226:cmRplyChg>
            </pc226:cmChg>
          </p:ext>
        </pc:extLst>
      </pc:sldChg>
      <pc:sldChg chg="delSp modSp addCm modCm">
        <pc:chgData name="Alexa Gainsbury (Public Health Wales - No. 2 Capital Quarter)" userId="S::alexa.gainsbury@wales.nhs.uk::c5186529-ff50-472f-a883-baa2f4f2271c" providerId="AD" clId="Web-{E83D0D1C-16A8-53DD-B0C4-973350D0A086}" dt="2024-02-26T16:51:27.387" v="1870" actId="20577"/>
        <pc:sldMkLst>
          <pc:docMk/>
          <pc:sldMk cId="4206689226" sldId="261"/>
        </pc:sldMkLst>
        <pc:spChg chg="mod">
          <ac:chgData name="Alexa Gainsbury (Public Health Wales - No. 2 Capital Quarter)" userId="S::alexa.gainsbury@wales.nhs.uk::c5186529-ff50-472f-a883-baa2f4f2271c" providerId="AD" clId="Web-{E83D0D1C-16A8-53DD-B0C4-973350D0A086}" dt="2024-02-26T16:20:08.976" v="658" actId="14100"/>
          <ac:spMkLst>
            <pc:docMk/>
            <pc:sldMk cId="4206689226" sldId="261"/>
            <ac:spMk id="3" creationId="{7597A5EF-67A9-7CE7-738B-E5116BAE4B3E}"/>
          </ac:spMkLst>
        </pc:spChg>
        <pc:spChg chg="del mod">
          <ac:chgData name="Alexa Gainsbury (Public Health Wales - No. 2 Capital Quarter)" userId="S::alexa.gainsbury@wales.nhs.uk::c5186529-ff50-472f-a883-baa2f4f2271c" providerId="AD" clId="Web-{E83D0D1C-16A8-53DD-B0C4-973350D0A086}" dt="2024-02-26T16:20:25.602" v="665"/>
          <ac:spMkLst>
            <pc:docMk/>
            <pc:sldMk cId="4206689226" sldId="261"/>
            <ac:spMk id="5" creationId="{FE5CD43A-672B-8C98-8CC4-A565FDDB77BD}"/>
          </ac:spMkLst>
        </pc:spChg>
        <pc:spChg chg="mod">
          <ac:chgData name="Alexa Gainsbury (Public Health Wales - No. 2 Capital Quarter)" userId="S::alexa.gainsbury@wales.nhs.uk::c5186529-ff50-472f-a883-baa2f4f2271c" providerId="AD" clId="Web-{E83D0D1C-16A8-53DD-B0C4-973350D0A086}" dt="2024-02-26T16:51:27.387" v="1870" actId="20577"/>
          <ac:spMkLst>
            <pc:docMk/>
            <pc:sldMk cId="4206689226" sldId="261"/>
            <ac:spMk id="8" creationId="{C6B99FF0-C26F-5A88-F8A4-F8B7EF976245}"/>
          </ac:spMkLst>
        </pc:spChg>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E83D0D1C-16A8-53DD-B0C4-973350D0A086}" dt="2024-02-26T16:26:18.593" v="946"/>
              <pc2:cmMkLst xmlns:pc2="http://schemas.microsoft.com/office/powerpoint/2019/9/main/command">
                <pc:docMk/>
                <pc:sldMk cId="4206689226" sldId="261"/>
                <pc2:cmMk id="{815283AF-6842-45C6-A2AD-990C51085C28}"/>
              </pc2:cmMkLst>
              <pc226:cmRplyChg chg="add">
                <pc226:chgData name="Alexa Gainsbury (Public Health Wales - No. 2 Capital Quarter)" userId="S::alexa.gainsbury@wales.nhs.uk::c5186529-ff50-472f-a883-baa2f4f2271c" providerId="AD" clId="Web-{E83D0D1C-16A8-53DD-B0C4-973350D0A086}" dt="2024-02-26T16:26:18.593" v="946"/>
                <pc2:cmRplyMkLst xmlns:pc2="http://schemas.microsoft.com/office/powerpoint/2019/9/main/command">
                  <pc:docMk/>
                  <pc:sldMk cId="4206689226" sldId="261"/>
                  <pc2:cmMk id="{815283AF-6842-45C6-A2AD-990C51085C28}"/>
                  <pc2:cmRplyMk id="{4E327F64-3ED5-4A84-8167-2A5451930D51}"/>
                </pc2:cmRplyMkLst>
              </pc226:cmRplyChg>
            </pc226:cmChg>
            <pc226:cmChg xmlns:pc226="http://schemas.microsoft.com/office/powerpoint/2022/06/main/command" chg="mod">
              <pc226:chgData name="Alexa Gainsbury (Public Health Wales - No. 2 Capital Quarter)" userId="S::alexa.gainsbury@wales.nhs.uk::c5186529-ff50-472f-a883-baa2f4f2271c" providerId="AD" clId="Web-{E83D0D1C-16A8-53DD-B0C4-973350D0A086}" dt="2024-02-26T16:51:27.387" v="1870" actId="20577"/>
              <pc2:cmMkLst xmlns:pc2="http://schemas.microsoft.com/office/powerpoint/2019/9/main/command">
                <pc:docMk/>
                <pc:sldMk cId="4206689226" sldId="261"/>
                <pc2:cmMk id="{07D255B9-77D1-4305-92DC-5C3C43149C2B}"/>
              </pc2:cmMkLst>
              <pc226:cmRplyChg chg="add del">
                <pc226:chgData name="Alexa Gainsbury (Public Health Wales - No. 2 Capital Quarter)" userId="S::alexa.gainsbury@wales.nhs.uk::c5186529-ff50-472f-a883-baa2f4f2271c" providerId="AD" clId="Web-{E83D0D1C-16A8-53DD-B0C4-973350D0A086}" dt="2024-02-26T16:26:38.203" v="948"/>
                <pc2:cmRplyMkLst xmlns:pc2="http://schemas.microsoft.com/office/powerpoint/2019/9/main/command">
                  <pc:docMk/>
                  <pc:sldMk cId="4206689226" sldId="261"/>
                  <pc2:cmMk id="{07D255B9-77D1-4305-92DC-5C3C43149C2B}"/>
                  <pc2:cmRplyMk id="{711F5A23-3D5B-4281-B0D8-F94C9DC30269}"/>
                </pc2:cmRplyMkLst>
              </pc226:cmRplyChg>
            </pc226:cmChg>
          </p:ext>
        </pc:extLst>
      </pc:sldChg>
    </pc:docChg>
  </pc:docChgLst>
  <pc:docChgLst>
    <pc:chgData name="Grace Lawson (Public Health Wales - No. 2 Capital Quarter)" userId="S::grace.lawson@wales.nhs.uk::88c6baf7-06f7-4e16-85cb-71260126bd16" providerId="AD" clId="Web-{2D0CDC35-EBCE-788B-08CC-AD8214F0966E}"/>
    <pc:docChg chg="modSld">
      <pc:chgData name="Grace Lawson (Public Health Wales - No. 2 Capital Quarter)" userId="S::grace.lawson@wales.nhs.uk::88c6baf7-06f7-4e16-85cb-71260126bd16" providerId="AD" clId="Web-{2D0CDC35-EBCE-788B-08CC-AD8214F0966E}" dt="2024-03-04T15:18:25.755" v="4"/>
      <pc:docMkLst>
        <pc:docMk/>
      </pc:docMkLst>
      <pc:sldChg chg="addCm">
        <pc:chgData name="Grace Lawson (Public Health Wales - No. 2 Capital Quarter)" userId="S::grace.lawson@wales.nhs.uk::88c6baf7-06f7-4e16-85cb-71260126bd16" providerId="AD" clId="Web-{2D0CDC35-EBCE-788B-08CC-AD8214F0966E}" dt="2024-03-04T15:18:25.755" v="4"/>
        <pc:sldMkLst>
          <pc:docMk/>
          <pc:sldMk cId="109857222" sldId="256"/>
        </pc:sldMkLst>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2D0CDC35-EBCE-788B-08CC-AD8214F0966E}" dt="2024-03-04T15:18:25.755" v="4"/>
              <pc2:cmMkLst xmlns:pc2="http://schemas.microsoft.com/office/powerpoint/2019/9/main/command">
                <pc:docMk/>
                <pc:sldMk cId="109857222" sldId="256"/>
                <pc2:cmMk id="{B23FE06F-B541-4EE9-968B-698DF333868B}"/>
              </pc2:cmMkLst>
            </pc226:cmChg>
          </p:ext>
        </pc:extLst>
      </pc:sldChg>
      <pc:sldChg chg="modSp modCm">
        <pc:chgData name="Grace Lawson (Public Health Wales - No. 2 Capital Quarter)" userId="S::grace.lawson@wales.nhs.uk::88c6baf7-06f7-4e16-85cb-71260126bd16" providerId="AD" clId="Web-{2D0CDC35-EBCE-788B-08CC-AD8214F0966E}" dt="2024-03-04T15:16:52.534" v="3"/>
        <pc:sldMkLst>
          <pc:docMk/>
          <pc:sldMk cId="1362314539" sldId="267"/>
        </pc:sldMkLst>
        <pc:spChg chg="mod">
          <ac:chgData name="Grace Lawson (Public Health Wales - No. 2 Capital Quarter)" userId="S::grace.lawson@wales.nhs.uk::88c6baf7-06f7-4e16-85cb-71260126bd16" providerId="AD" clId="Web-{2D0CDC35-EBCE-788B-08CC-AD8214F0966E}" dt="2024-03-04T15:16:29.223" v="2" actId="20577"/>
          <ac:spMkLst>
            <pc:docMk/>
            <pc:sldMk cId="1362314539" sldId="267"/>
            <ac:spMk id="9" creationId="{CF37B3BE-257C-F641-ECE9-7A15AEFE360E}"/>
          </ac:spMkLst>
        </pc:spChg>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2D0CDC35-EBCE-788B-08CC-AD8214F0966E}" dt="2024-03-04T15:16:52.534" v="3"/>
              <pc2:cmMkLst xmlns:pc2="http://schemas.microsoft.com/office/powerpoint/2019/9/main/command">
                <pc:docMk/>
                <pc:sldMk cId="1362314539" sldId="267"/>
                <pc2:cmMk id="{6BE832C5-0586-46E0-B7EC-62F2F9D51240}"/>
              </pc2:cmMkLst>
            </pc226:cmChg>
          </p:ext>
        </pc:extLst>
      </pc:sldChg>
    </pc:docChg>
  </pc:docChgLst>
  <pc:docChgLst>
    <pc:chgData name="Lorna Bennett (Public Health Wales - No. 2 Capital Quarter)" userId="S::lorna.bennett3@wales.nhs.uk::41cbff77-5434-42c9-8874-6f16723207f9" providerId="AD" clId="Web-{3D6B697C-A320-40FD-CB20-4702E9796E0B}"/>
    <pc:docChg chg="mod">
      <pc:chgData name="Lorna Bennett (Public Health Wales - No. 2 Capital Quarter)" userId="S::lorna.bennett3@wales.nhs.uk::41cbff77-5434-42c9-8874-6f16723207f9" providerId="AD" clId="Web-{3D6B697C-A320-40FD-CB20-4702E9796E0B}" dt="2024-03-04T10:43:15.571" v="1"/>
      <pc:docMkLst>
        <pc:docMk/>
      </pc:docMkLst>
      <pc:sldChg chg="addCm">
        <pc:chgData name="Lorna Bennett (Public Health Wales - No. 2 Capital Quarter)" userId="S::lorna.bennett3@wales.nhs.uk::41cbff77-5434-42c9-8874-6f16723207f9" providerId="AD" clId="Web-{3D6B697C-A320-40FD-CB20-4702E9796E0B}" dt="2024-03-04T10:43:15.571" v="1"/>
        <pc:sldMkLst>
          <pc:docMk/>
          <pc:sldMk cId="1362314539" sldId="267"/>
        </pc:sldMkLst>
        <pc:extLst>
          <p:ext xmlns:p="http://schemas.openxmlformats.org/presentationml/2006/main" uri="{D6D511B9-2390-475A-947B-AFAB55BFBCF1}">
            <pc226:cmChg xmlns:pc226="http://schemas.microsoft.com/office/powerpoint/2022/06/main/command" chg="add">
              <pc226:chgData name="Lorna Bennett (Public Health Wales - No. 2 Capital Quarter)" userId="S::lorna.bennett3@wales.nhs.uk::41cbff77-5434-42c9-8874-6f16723207f9" providerId="AD" clId="Web-{3D6B697C-A320-40FD-CB20-4702E9796E0B}" dt="2024-03-04T10:43:15.571" v="1"/>
              <pc2:cmMkLst xmlns:pc2="http://schemas.microsoft.com/office/powerpoint/2019/9/main/command">
                <pc:docMk/>
                <pc:sldMk cId="1362314539" sldId="267"/>
                <pc2:cmMk id="{6BE832C5-0586-46E0-B7EC-62F2F9D51240}"/>
              </pc2:cmMkLst>
            </pc226:cmChg>
          </p:ext>
        </pc:extLst>
      </pc:sldChg>
    </pc:docChg>
  </pc:docChgLst>
  <pc:docChgLst>
    <pc:chgData name="Leanne Small (Public Health Wales - No. 2 Capital Quarter)" userId="S::leanne.small@wales.nhs.uk::d76cf426-005f-434f-ac47-a5eb582e6007" providerId="AD" clId="Web-{4CDAC0AA-B6D1-DD9D-8E1F-C197F464BC76}"/>
    <pc:docChg chg="modSld">
      <pc:chgData name="Leanne Small (Public Health Wales - No. 2 Capital Quarter)" userId="S::leanne.small@wales.nhs.uk::d76cf426-005f-434f-ac47-a5eb582e6007" providerId="AD" clId="Web-{4CDAC0AA-B6D1-DD9D-8E1F-C197F464BC76}" dt="2024-02-26T08:51:01.911" v="6" actId="20577"/>
      <pc:docMkLst>
        <pc:docMk/>
      </pc:docMkLst>
      <pc:sldChg chg="modSp">
        <pc:chgData name="Leanne Small (Public Health Wales - No. 2 Capital Quarter)" userId="S::leanne.small@wales.nhs.uk::d76cf426-005f-434f-ac47-a5eb582e6007" providerId="AD" clId="Web-{4CDAC0AA-B6D1-DD9D-8E1F-C197F464BC76}" dt="2024-02-26T08:51:01.911" v="6" actId="20577"/>
        <pc:sldMkLst>
          <pc:docMk/>
          <pc:sldMk cId="2788957032" sldId="258"/>
        </pc:sldMkLst>
        <pc:spChg chg="mod">
          <ac:chgData name="Leanne Small (Public Health Wales - No. 2 Capital Quarter)" userId="S::leanne.small@wales.nhs.uk::d76cf426-005f-434f-ac47-a5eb582e6007" providerId="AD" clId="Web-{4CDAC0AA-B6D1-DD9D-8E1F-C197F464BC76}" dt="2024-02-26T08:51:01.911" v="6" actId="20577"/>
          <ac:spMkLst>
            <pc:docMk/>
            <pc:sldMk cId="2788957032" sldId="258"/>
            <ac:spMk id="3" creationId="{D2F515DF-8A07-510C-B941-A2696B33131D}"/>
          </ac:spMkLst>
        </pc:spChg>
      </pc:sldChg>
    </pc:docChg>
  </pc:docChgLst>
  <pc:docChgLst>
    <pc:chgData name="Anthony Priest (Public Health Wales - No. 2 Capital Quarter)" userId="46692481-554a-429c-bc03-d4cca9c03c2b" providerId="ADAL" clId="{EDF7A532-A10C-4AA8-8941-5374F11B9477}"/>
    <pc:docChg chg="custSel modSld">
      <pc:chgData name="Anthony Priest (Public Health Wales - No. 2 Capital Quarter)" userId="46692481-554a-429c-bc03-d4cca9c03c2b" providerId="ADAL" clId="{EDF7A532-A10C-4AA8-8941-5374F11B9477}" dt="2024-03-04T08:32:53.649" v="0" actId="478"/>
      <pc:docMkLst>
        <pc:docMk/>
      </pc:docMkLst>
      <pc:sldChg chg="delSp mod">
        <pc:chgData name="Anthony Priest (Public Health Wales - No. 2 Capital Quarter)" userId="46692481-554a-429c-bc03-d4cca9c03c2b" providerId="ADAL" clId="{EDF7A532-A10C-4AA8-8941-5374F11B9477}" dt="2024-03-04T08:32:53.649" v="0" actId="478"/>
        <pc:sldMkLst>
          <pc:docMk/>
          <pc:sldMk cId="1656792779" sldId="266"/>
        </pc:sldMkLst>
        <pc:spChg chg="del">
          <ac:chgData name="Anthony Priest (Public Health Wales - No. 2 Capital Quarter)" userId="46692481-554a-429c-bc03-d4cca9c03c2b" providerId="ADAL" clId="{EDF7A532-A10C-4AA8-8941-5374F11B9477}" dt="2024-03-04T08:32:53.649" v="0" actId="478"/>
          <ac:spMkLst>
            <pc:docMk/>
            <pc:sldMk cId="1656792779" sldId="266"/>
            <ac:spMk id="4" creationId="{235B3F90-3B31-2B88-5B0E-EBE66A3B039D}"/>
          </ac:spMkLst>
        </pc:spChg>
      </pc:sldChg>
    </pc:docChg>
  </pc:docChgLst>
  <pc:docChgLst>
    <pc:chgData name="Grace Lawson (Public Health Wales - No. 2 Capital Quarter)" userId="S::grace.lawson@wales.nhs.uk::88c6baf7-06f7-4e16-85cb-71260126bd16" providerId="AD" clId="Web-{4800DF04-936B-BEE1-5FEC-4EDDD3248E64}"/>
    <pc:docChg chg="modSld">
      <pc:chgData name="Grace Lawson (Public Health Wales - No. 2 Capital Quarter)" userId="S::grace.lawson@wales.nhs.uk::88c6baf7-06f7-4e16-85cb-71260126bd16" providerId="AD" clId="Web-{4800DF04-936B-BEE1-5FEC-4EDDD3248E64}" dt="2024-02-27T16:57:23.167" v="37" actId="20577"/>
      <pc:docMkLst>
        <pc:docMk/>
      </pc:docMkLst>
      <pc:sldChg chg="modSp">
        <pc:chgData name="Grace Lawson (Public Health Wales - No. 2 Capital Quarter)" userId="S::grace.lawson@wales.nhs.uk::88c6baf7-06f7-4e16-85cb-71260126bd16" providerId="AD" clId="Web-{4800DF04-936B-BEE1-5FEC-4EDDD3248E64}" dt="2024-02-27T16:53:42.299" v="0" actId="20577"/>
        <pc:sldMkLst>
          <pc:docMk/>
          <pc:sldMk cId="2926879243" sldId="263"/>
        </pc:sldMkLst>
        <pc:spChg chg="mod">
          <ac:chgData name="Grace Lawson (Public Health Wales - No. 2 Capital Quarter)" userId="S::grace.lawson@wales.nhs.uk::88c6baf7-06f7-4e16-85cb-71260126bd16" providerId="AD" clId="Web-{4800DF04-936B-BEE1-5FEC-4EDDD3248E64}" dt="2024-02-27T16:53:42.299" v="0" actId="20577"/>
          <ac:spMkLst>
            <pc:docMk/>
            <pc:sldMk cId="2926879243" sldId="263"/>
            <ac:spMk id="2" creationId="{709FECE3-A7BC-645C-296E-25B886289BF9}"/>
          </ac:spMkLst>
        </pc:spChg>
      </pc:sldChg>
      <pc:sldChg chg="modSp">
        <pc:chgData name="Grace Lawson (Public Health Wales - No. 2 Capital Quarter)" userId="S::grace.lawson@wales.nhs.uk::88c6baf7-06f7-4e16-85cb-71260126bd16" providerId="AD" clId="Web-{4800DF04-936B-BEE1-5FEC-4EDDD3248E64}" dt="2024-02-27T16:54:23.738" v="5" actId="20577"/>
        <pc:sldMkLst>
          <pc:docMk/>
          <pc:sldMk cId="3162465176" sldId="264"/>
        </pc:sldMkLst>
        <pc:spChg chg="mod">
          <ac:chgData name="Grace Lawson (Public Health Wales - No. 2 Capital Quarter)" userId="S::grace.lawson@wales.nhs.uk::88c6baf7-06f7-4e16-85cb-71260126bd16" providerId="AD" clId="Web-{4800DF04-936B-BEE1-5FEC-4EDDD3248E64}" dt="2024-02-27T16:54:19.770" v="4" actId="20577"/>
          <ac:spMkLst>
            <pc:docMk/>
            <pc:sldMk cId="3162465176" sldId="264"/>
            <ac:spMk id="9" creationId="{CF37B3BE-257C-F641-ECE9-7A15AEFE360E}"/>
          </ac:spMkLst>
        </pc:spChg>
        <pc:spChg chg="mod">
          <ac:chgData name="Grace Lawson (Public Health Wales - No. 2 Capital Quarter)" userId="S::grace.lawson@wales.nhs.uk::88c6baf7-06f7-4e16-85cb-71260126bd16" providerId="AD" clId="Web-{4800DF04-936B-BEE1-5FEC-4EDDD3248E64}" dt="2024-02-27T16:54:23.738" v="5" actId="20577"/>
          <ac:spMkLst>
            <pc:docMk/>
            <pc:sldMk cId="3162465176" sldId="264"/>
            <ac:spMk id="13" creationId="{91E3F490-077C-F923-029F-EAD2A710DA4F}"/>
          </ac:spMkLst>
        </pc:spChg>
      </pc:sldChg>
      <pc:sldChg chg="modSp">
        <pc:chgData name="Grace Lawson (Public Health Wales - No. 2 Capital Quarter)" userId="S::grace.lawson@wales.nhs.uk::88c6baf7-06f7-4e16-85cb-71260126bd16" providerId="AD" clId="Web-{4800DF04-936B-BEE1-5FEC-4EDDD3248E64}" dt="2024-02-27T16:54:59.552" v="9" actId="20577"/>
        <pc:sldMkLst>
          <pc:docMk/>
          <pc:sldMk cId="3433048403" sldId="265"/>
        </pc:sldMkLst>
        <pc:spChg chg="mod">
          <ac:chgData name="Grace Lawson (Public Health Wales - No. 2 Capital Quarter)" userId="S::grace.lawson@wales.nhs.uk::88c6baf7-06f7-4e16-85cb-71260126bd16" providerId="AD" clId="Web-{4800DF04-936B-BEE1-5FEC-4EDDD3248E64}" dt="2024-02-27T16:54:59.552" v="9" actId="20577"/>
          <ac:spMkLst>
            <pc:docMk/>
            <pc:sldMk cId="3433048403" sldId="265"/>
            <ac:spMk id="2" creationId="{7DA72764-3966-120F-2634-29CD1D266076}"/>
          </ac:spMkLst>
        </pc:spChg>
        <pc:spChg chg="mod">
          <ac:chgData name="Grace Lawson (Public Health Wales - No. 2 Capital Quarter)" userId="S::grace.lawson@wales.nhs.uk::88c6baf7-06f7-4e16-85cb-71260126bd16" providerId="AD" clId="Web-{4800DF04-936B-BEE1-5FEC-4EDDD3248E64}" dt="2024-02-27T16:54:55.380" v="8" actId="20577"/>
          <ac:spMkLst>
            <pc:docMk/>
            <pc:sldMk cId="3433048403" sldId="265"/>
            <ac:spMk id="9" creationId="{CF37B3BE-257C-F641-ECE9-7A15AEFE360E}"/>
          </ac:spMkLst>
        </pc:spChg>
      </pc:sldChg>
      <pc:sldChg chg="delSp modSp">
        <pc:chgData name="Grace Lawson (Public Health Wales - No. 2 Capital Quarter)" userId="S::grace.lawson@wales.nhs.uk::88c6baf7-06f7-4e16-85cb-71260126bd16" providerId="AD" clId="Web-{4800DF04-936B-BEE1-5FEC-4EDDD3248E64}" dt="2024-02-27T16:55:58.257" v="18"/>
        <pc:sldMkLst>
          <pc:docMk/>
          <pc:sldMk cId="1656792779" sldId="266"/>
        </pc:sldMkLst>
        <pc:spChg chg="mod">
          <ac:chgData name="Grace Lawson (Public Health Wales - No. 2 Capital Quarter)" userId="S::grace.lawson@wales.nhs.uk::88c6baf7-06f7-4e16-85cb-71260126bd16" providerId="AD" clId="Web-{4800DF04-936B-BEE1-5FEC-4EDDD3248E64}" dt="2024-02-27T16:55:32.616" v="15" actId="20577"/>
          <ac:spMkLst>
            <pc:docMk/>
            <pc:sldMk cId="1656792779" sldId="266"/>
            <ac:spMk id="9" creationId="{CF37B3BE-257C-F641-ECE9-7A15AEFE360E}"/>
          </ac:spMkLst>
        </pc:spChg>
        <pc:spChg chg="mod">
          <ac:chgData name="Grace Lawson (Public Health Wales - No. 2 Capital Quarter)" userId="S::grace.lawson@wales.nhs.uk::88c6baf7-06f7-4e16-85cb-71260126bd16" providerId="AD" clId="Web-{4800DF04-936B-BEE1-5FEC-4EDDD3248E64}" dt="2024-02-27T16:55:18.662" v="11" actId="20577"/>
          <ac:spMkLst>
            <pc:docMk/>
            <pc:sldMk cId="1656792779" sldId="266"/>
            <ac:spMk id="13" creationId="{91E3F490-077C-F923-029F-EAD2A710DA4F}"/>
          </ac:spMkLst>
        </pc:spChg>
        <pc:picChg chg="mod modCrop">
          <ac:chgData name="Grace Lawson (Public Health Wales - No. 2 Capital Quarter)" userId="S::grace.lawson@wales.nhs.uk::88c6baf7-06f7-4e16-85cb-71260126bd16" providerId="AD" clId="Web-{4800DF04-936B-BEE1-5FEC-4EDDD3248E64}" dt="2024-02-27T16:55:56.492" v="17"/>
          <ac:picMkLst>
            <pc:docMk/>
            <pc:sldMk cId="1656792779" sldId="266"/>
            <ac:picMk id="3" creationId="{A2DC24BF-8BF7-30EE-AE59-58B33071D2CE}"/>
          </ac:picMkLst>
        </pc:picChg>
        <pc:picChg chg="del">
          <ac:chgData name="Grace Lawson (Public Health Wales - No. 2 Capital Quarter)" userId="S::grace.lawson@wales.nhs.uk::88c6baf7-06f7-4e16-85cb-71260126bd16" providerId="AD" clId="Web-{4800DF04-936B-BEE1-5FEC-4EDDD3248E64}" dt="2024-02-27T16:55:58.257" v="18"/>
          <ac:picMkLst>
            <pc:docMk/>
            <pc:sldMk cId="1656792779" sldId="266"/>
            <ac:picMk id="15" creationId="{7BF6FE23-41C9-F687-A1CE-4FF0D6BA744A}"/>
          </ac:picMkLst>
        </pc:picChg>
      </pc:sldChg>
      <pc:sldChg chg="modSp">
        <pc:chgData name="Grace Lawson (Public Health Wales - No. 2 Capital Quarter)" userId="S::grace.lawson@wales.nhs.uk::88c6baf7-06f7-4e16-85cb-71260126bd16" providerId="AD" clId="Web-{4800DF04-936B-BEE1-5FEC-4EDDD3248E64}" dt="2024-02-27T16:56:16.071" v="22" actId="20577"/>
        <pc:sldMkLst>
          <pc:docMk/>
          <pc:sldMk cId="1362314539" sldId="267"/>
        </pc:sldMkLst>
        <pc:spChg chg="mod">
          <ac:chgData name="Grace Lawson (Public Health Wales - No. 2 Capital Quarter)" userId="S::grace.lawson@wales.nhs.uk::88c6baf7-06f7-4e16-85cb-71260126bd16" providerId="AD" clId="Web-{4800DF04-936B-BEE1-5FEC-4EDDD3248E64}" dt="2024-02-27T16:56:16.071" v="22" actId="20577"/>
          <ac:spMkLst>
            <pc:docMk/>
            <pc:sldMk cId="1362314539" sldId="267"/>
            <ac:spMk id="9" creationId="{CF37B3BE-257C-F641-ECE9-7A15AEFE360E}"/>
          </ac:spMkLst>
        </pc:spChg>
        <pc:spChg chg="mod">
          <ac:chgData name="Grace Lawson (Public Health Wales - No. 2 Capital Quarter)" userId="S::grace.lawson@wales.nhs.uk::88c6baf7-06f7-4e16-85cb-71260126bd16" providerId="AD" clId="Web-{4800DF04-936B-BEE1-5FEC-4EDDD3248E64}" dt="2024-02-27T16:56:03.445" v="19" actId="20577"/>
          <ac:spMkLst>
            <pc:docMk/>
            <pc:sldMk cId="1362314539" sldId="267"/>
            <ac:spMk id="13" creationId="{91E3F490-077C-F923-029F-EAD2A710DA4F}"/>
          </ac:spMkLst>
        </pc:spChg>
      </pc:sldChg>
      <pc:sldChg chg="modSp">
        <pc:chgData name="Grace Lawson (Public Health Wales - No. 2 Capital Quarter)" userId="S::grace.lawson@wales.nhs.uk::88c6baf7-06f7-4e16-85cb-71260126bd16" providerId="AD" clId="Web-{4800DF04-936B-BEE1-5FEC-4EDDD3248E64}" dt="2024-02-27T16:56:48.837" v="28" actId="20577"/>
        <pc:sldMkLst>
          <pc:docMk/>
          <pc:sldMk cId="720350723" sldId="268"/>
        </pc:sldMkLst>
        <pc:spChg chg="mod">
          <ac:chgData name="Grace Lawson (Public Health Wales - No. 2 Capital Quarter)" userId="S::grace.lawson@wales.nhs.uk::88c6baf7-06f7-4e16-85cb-71260126bd16" providerId="AD" clId="Web-{4800DF04-936B-BEE1-5FEC-4EDDD3248E64}" dt="2024-02-27T16:56:48.837" v="28" actId="20577"/>
          <ac:spMkLst>
            <pc:docMk/>
            <pc:sldMk cId="720350723" sldId="268"/>
            <ac:spMk id="9" creationId="{CF37B3BE-257C-F641-ECE9-7A15AEFE360E}"/>
          </ac:spMkLst>
        </pc:spChg>
        <pc:spChg chg="mod">
          <ac:chgData name="Grace Lawson (Public Health Wales - No. 2 Capital Quarter)" userId="S::grace.lawson@wales.nhs.uk::88c6baf7-06f7-4e16-85cb-71260126bd16" providerId="AD" clId="Web-{4800DF04-936B-BEE1-5FEC-4EDDD3248E64}" dt="2024-02-27T16:56:29.446" v="23" actId="20577"/>
          <ac:spMkLst>
            <pc:docMk/>
            <pc:sldMk cId="720350723" sldId="268"/>
            <ac:spMk id="13" creationId="{91E3F490-077C-F923-029F-EAD2A710DA4F}"/>
          </ac:spMkLst>
        </pc:spChg>
      </pc:sldChg>
      <pc:sldChg chg="modSp">
        <pc:chgData name="Grace Lawson (Public Health Wales - No. 2 Capital Quarter)" userId="S::grace.lawson@wales.nhs.uk::88c6baf7-06f7-4e16-85cb-71260126bd16" providerId="AD" clId="Web-{4800DF04-936B-BEE1-5FEC-4EDDD3248E64}" dt="2024-02-27T16:57:23.167" v="37" actId="20577"/>
        <pc:sldMkLst>
          <pc:docMk/>
          <pc:sldMk cId="3328593777" sldId="269"/>
        </pc:sldMkLst>
        <pc:spChg chg="mod">
          <ac:chgData name="Grace Lawson (Public Health Wales - No. 2 Capital Quarter)" userId="S::grace.lawson@wales.nhs.uk::88c6baf7-06f7-4e16-85cb-71260126bd16" providerId="AD" clId="Web-{4800DF04-936B-BEE1-5FEC-4EDDD3248E64}" dt="2024-02-27T16:57:23.167" v="37" actId="20577"/>
          <ac:spMkLst>
            <pc:docMk/>
            <pc:sldMk cId="3328593777" sldId="269"/>
            <ac:spMk id="9" creationId="{CF37B3BE-257C-F641-ECE9-7A15AEFE360E}"/>
          </ac:spMkLst>
        </pc:spChg>
        <pc:spChg chg="mod">
          <ac:chgData name="Grace Lawson (Public Health Wales - No. 2 Capital Quarter)" userId="S::grace.lawson@wales.nhs.uk::88c6baf7-06f7-4e16-85cb-71260126bd16" providerId="AD" clId="Web-{4800DF04-936B-BEE1-5FEC-4EDDD3248E64}" dt="2024-02-27T16:56:56.322" v="30" actId="20577"/>
          <ac:spMkLst>
            <pc:docMk/>
            <pc:sldMk cId="3328593777" sldId="269"/>
            <ac:spMk id="13" creationId="{91E3F490-077C-F923-029F-EAD2A710DA4F}"/>
          </ac:spMkLst>
        </pc:spChg>
      </pc:sldChg>
    </pc:docChg>
  </pc:docChgLst>
  <pc:docChgLst>
    <pc:chgData name="Alexa Gainsbury (Public Health Wales - No. 2 Capital Quarter)" userId="S::alexa.gainsbury@wales.nhs.uk::c5186529-ff50-472f-a883-baa2f4f2271c" providerId="AD" clId="Web-{F1B6C85B-B2CC-1A51-06EA-C825E49F0161}"/>
    <pc:docChg chg="modSld">
      <pc:chgData name="Alexa Gainsbury (Public Health Wales - No. 2 Capital Quarter)" userId="S::alexa.gainsbury@wales.nhs.uk::c5186529-ff50-472f-a883-baa2f4f2271c" providerId="AD" clId="Web-{F1B6C85B-B2CC-1A51-06EA-C825E49F0161}" dt="2024-02-27T17:45:38.921" v="9" actId="20577"/>
      <pc:docMkLst>
        <pc:docMk/>
      </pc:docMkLst>
      <pc:sldChg chg="modSp">
        <pc:chgData name="Alexa Gainsbury (Public Health Wales - No. 2 Capital Quarter)" userId="S::alexa.gainsbury@wales.nhs.uk::c5186529-ff50-472f-a883-baa2f4f2271c" providerId="AD" clId="Web-{F1B6C85B-B2CC-1A51-06EA-C825E49F0161}" dt="2024-02-27T17:45:38.921" v="9" actId="20577"/>
        <pc:sldMkLst>
          <pc:docMk/>
          <pc:sldMk cId="1362314539" sldId="267"/>
        </pc:sldMkLst>
        <pc:spChg chg="mod">
          <ac:chgData name="Alexa Gainsbury (Public Health Wales - No. 2 Capital Quarter)" userId="S::alexa.gainsbury@wales.nhs.uk::c5186529-ff50-472f-a883-baa2f4f2271c" providerId="AD" clId="Web-{F1B6C85B-B2CC-1A51-06EA-C825E49F0161}" dt="2024-02-27T17:45:38.921" v="9" actId="20577"/>
          <ac:spMkLst>
            <pc:docMk/>
            <pc:sldMk cId="1362314539" sldId="267"/>
            <ac:spMk id="9" creationId="{CF37B3BE-257C-F641-ECE9-7A15AEFE360E}"/>
          </ac:spMkLst>
        </pc:spChg>
      </pc:sldChg>
    </pc:docChg>
  </pc:docChgLst>
  <pc:docChgLst>
    <pc:chgData name="Anthony Priest (Public Health Wales - No. 2 Capital Quarter)" userId="S::anthony.priest2@wales.nhs.uk::46692481-554a-429c-bc03-d4cca9c03c2b" providerId="AD" clId="Web-{D281E7CD-46D5-F920-77E6-26A81AB67643}"/>
    <pc:docChg chg="addSld modSld sldOrd addMainMaster modMainMaster">
      <pc:chgData name="Anthony Priest (Public Health Wales - No. 2 Capital Quarter)" userId="S::anthony.priest2@wales.nhs.uk::46692481-554a-429c-bc03-d4cca9c03c2b" providerId="AD" clId="Web-{D281E7CD-46D5-F920-77E6-26A81AB67643}" dt="2024-02-27T12:56:36.815" v="232" actId="1076"/>
      <pc:docMkLst>
        <pc:docMk/>
      </pc:docMkLst>
      <pc:sldChg chg="modSp">
        <pc:chgData name="Anthony Priest (Public Health Wales - No. 2 Capital Quarter)" userId="S::anthony.priest2@wales.nhs.uk::46692481-554a-429c-bc03-d4cca9c03c2b" providerId="AD" clId="Web-{D281E7CD-46D5-F920-77E6-26A81AB67643}" dt="2024-02-27T12:49:58.087" v="146" actId="1076"/>
        <pc:sldMkLst>
          <pc:docMk/>
          <pc:sldMk cId="2567575473" sldId="262"/>
        </pc:sldMkLst>
        <pc:spChg chg="mod">
          <ac:chgData name="Anthony Priest (Public Health Wales - No. 2 Capital Quarter)" userId="S::anthony.priest2@wales.nhs.uk::46692481-554a-429c-bc03-d4cca9c03c2b" providerId="AD" clId="Web-{D281E7CD-46D5-F920-77E6-26A81AB67643}" dt="2024-02-27T12:49:58.087" v="146" actId="1076"/>
          <ac:spMkLst>
            <pc:docMk/>
            <pc:sldMk cId="2567575473" sldId="262"/>
            <ac:spMk id="5" creationId="{FFE8FCDA-369B-B0E7-7EBD-BA3D86451E96}"/>
          </ac:spMkLst>
        </pc:spChg>
      </pc:sldChg>
      <pc:sldChg chg="modSp add ord">
        <pc:chgData name="Anthony Priest (Public Health Wales - No. 2 Capital Quarter)" userId="S::anthony.priest2@wales.nhs.uk::46692481-554a-429c-bc03-d4cca9c03c2b" providerId="AD" clId="Web-{D281E7CD-46D5-F920-77E6-26A81AB67643}" dt="2024-02-27T12:36:07.144" v="31" actId="1076"/>
        <pc:sldMkLst>
          <pc:docMk/>
          <pc:sldMk cId="2926879243" sldId="263"/>
        </pc:sldMkLst>
        <pc:spChg chg="mod">
          <ac:chgData name="Anthony Priest (Public Health Wales - No. 2 Capital Quarter)" userId="S::anthony.priest2@wales.nhs.uk::46692481-554a-429c-bc03-d4cca9c03c2b" providerId="AD" clId="Web-{D281E7CD-46D5-F920-77E6-26A81AB67643}" dt="2024-02-27T12:36:07.144" v="31" actId="1076"/>
          <ac:spMkLst>
            <pc:docMk/>
            <pc:sldMk cId="2926879243" sldId="263"/>
            <ac:spMk id="2" creationId="{709FECE3-A7BC-645C-296E-25B886289BF9}"/>
          </ac:spMkLst>
        </pc:spChg>
      </pc:sldChg>
      <pc:sldChg chg="addSp delSp modSp add">
        <pc:chgData name="Anthony Priest (Public Health Wales - No. 2 Capital Quarter)" userId="S::anthony.priest2@wales.nhs.uk::46692481-554a-429c-bc03-d4cca9c03c2b" providerId="AD" clId="Web-{D281E7CD-46D5-F920-77E6-26A81AB67643}" dt="2024-02-27T12:44:50.208" v="121" actId="1076"/>
        <pc:sldMkLst>
          <pc:docMk/>
          <pc:sldMk cId="3162465176" sldId="264"/>
        </pc:sldMkLst>
        <pc:spChg chg="add del mod">
          <ac:chgData name="Anthony Priest (Public Health Wales - No. 2 Capital Quarter)" userId="S::anthony.priest2@wales.nhs.uk::46692481-554a-429c-bc03-d4cca9c03c2b" providerId="AD" clId="Web-{D281E7CD-46D5-F920-77E6-26A81AB67643}" dt="2024-02-27T12:43:01.467" v="96"/>
          <ac:spMkLst>
            <pc:docMk/>
            <pc:sldMk cId="3162465176" sldId="264"/>
            <ac:spMk id="2" creationId="{7DA72764-3966-120F-2634-29CD1D266076}"/>
          </ac:spMkLst>
        </pc:spChg>
        <pc:spChg chg="mod">
          <ac:chgData name="Anthony Priest (Public Health Wales - No. 2 Capital Quarter)" userId="S::anthony.priest2@wales.nhs.uk::46692481-554a-429c-bc03-d4cca9c03c2b" providerId="AD" clId="Web-{D281E7CD-46D5-F920-77E6-26A81AB67643}" dt="2024-02-27T12:38:56.295" v="43" actId="20577"/>
          <ac:spMkLst>
            <pc:docMk/>
            <pc:sldMk cId="3162465176" sldId="264"/>
            <ac:spMk id="9" creationId="{CF37B3BE-257C-F641-ECE9-7A15AEFE360E}"/>
          </ac:spMkLst>
        </pc:spChg>
        <pc:spChg chg="mod">
          <ac:chgData name="Anthony Priest (Public Health Wales - No. 2 Capital Quarter)" userId="S::anthony.priest2@wales.nhs.uk::46692481-554a-429c-bc03-d4cca9c03c2b" providerId="AD" clId="Web-{D281E7CD-46D5-F920-77E6-26A81AB67643}" dt="2024-02-27T12:44:50.208" v="121" actId="1076"/>
          <ac:spMkLst>
            <pc:docMk/>
            <pc:sldMk cId="3162465176" sldId="264"/>
            <ac:spMk id="11" creationId="{576A490A-DC61-7E82-0FC2-D0CC1F8A5723}"/>
          </ac:spMkLst>
        </pc:spChg>
        <pc:spChg chg="mod">
          <ac:chgData name="Anthony Priest (Public Health Wales - No. 2 Capital Quarter)" userId="S::anthony.priest2@wales.nhs.uk::46692481-554a-429c-bc03-d4cca9c03c2b" providerId="AD" clId="Web-{D281E7CD-46D5-F920-77E6-26A81AB67643}" dt="2024-02-27T12:44:48.380" v="120" actId="14100"/>
          <ac:spMkLst>
            <pc:docMk/>
            <pc:sldMk cId="3162465176" sldId="264"/>
            <ac:spMk id="13" creationId="{91E3F490-077C-F923-029F-EAD2A710DA4F}"/>
          </ac:spMkLst>
        </pc:spChg>
      </pc:sldChg>
      <pc:sldChg chg="delSp modSp add replId">
        <pc:chgData name="Anthony Priest (Public Health Wales - No. 2 Capital Quarter)" userId="S::anthony.priest2@wales.nhs.uk::46692481-554a-429c-bc03-d4cca9c03c2b" providerId="AD" clId="Web-{D281E7CD-46D5-F920-77E6-26A81AB67643}" dt="2024-02-27T12:47:08.389" v="136" actId="20577"/>
        <pc:sldMkLst>
          <pc:docMk/>
          <pc:sldMk cId="3433048403" sldId="265"/>
        </pc:sldMkLst>
        <pc:spChg chg="mod">
          <ac:chgData name="Anthony Priest (Public Health Wales - No. 2 Capital Quarter)" userId="S::anthony.priest2@wales.nhs.uk::46692481-554a-429c-bc03-d4cca9c03c2b" providerId="AD" clId="Web-{D281E7CD-46D5-F920-77E6-26A81AB67643}" dt="2024-02-27T12:43:49.892" v="112" actId="20577"/>
          <ac:spMkLst>
            <pc:docMk/>
            <pc:sldMk cId="3433048403" sldId="265"/>
            <ac:spMk id="2" creationId="{7DA72764-3966-120F-2634-29CD1D266076}"/>
          </ac:spMkLst>
        </pc:spChg>
        <pc:spChg chg="mod">
          <ac:chgData name="Anthony Priest (Public Health Wales - No. 2 Capital Quarter)" userId="S::anthony.priest2@wales.nhs.uk::46692481-554a-429c-bc03-d4cca9c03c2b" providerId="AD" clId="Web-{D281E7CD-46D5-F920-77E6-26A81AB67643}" dt="2024-02-27T12:47:08.389" v="136" actId="20577"/>
          <ac:spMkLst>
            <pc:docMk/>
            <pc:sldMk cId="3433048403" sldId="265"/>
            <ac:spMk id="11" creationId="{576A490A-DC61-7E82-0FC2-D0CC1F8A5723}"/>
          </ac:spMkLst>
        </pc:spChg>
        <pc:spChg chg="del">
          <ac:chgData name="Anthony Priest (Public Health Wales - No. 2 Capital Quarter)" userId="S::anthony.priest2@wales.nhs.uk::46692481-554a-429c-bc03-d4cca9c03c2b" providerId="AD" clId="Web-{D281E7CD-46D5-F920-77E6-26A81AB67643}" dt="2024-02-27T12:43:14.233" v="99"/>
          <ac:spMkLst>
            <pc:docMk/>
            <pc:sldMk cId="3433048403" sldId="265"/>
            <ac:spMk id="13" creationId="{91E3F490-077C-F923-029F-EAD2A710DA4F}"/>
          </ac:spMkLst>
        </pc:spChg>
      </pc:sldChg>
      <pc:sldChg chg="addSp delSp modSp add replId">
        <pc:chgData name="Anthony Priest (Public Health Wales - No. 2 Capital Quarter)" userId="S::anthony.priest2@wales.nhs.uk::46692481-554a-429c-bc03-d4cca9c03c2b" providerId="AD" clId="Web-{D281E7CD-46D5-F920-77E6-26A81AB67643}" dt="2024-02-27T12:48:44.598" v="144" actId="1076"/>
        <pc:sldMkLst>
          <pc:docMk/>
          <pc:sldMk cId="1656792779" sldId="266"/>
        </pc:sldMkLst>
        <pc:spChg chg="del">
          <ac:chgData name="Anthony Priest (Public Health Wales - No. 2 Capital Quarter)" userId="S::anthony.priest2@wales.nhs.uk::46692481-554a-429c-bc03-d4cca9c03c2b" providerId="AD" clId="Web-{D281E7CD-46D5-F920-77E6-26A81AB67643}" dt="2024-02-27T12:45:18.647" v="123"/>
          <ac:spMkLst>
            <pc:docMk/>
            <pc:sldMk cId="1656792779" sldId="266"/>
            <ac:spMk id="11" creationId="{576A490A-DC61-7E82-0FC2-D0CC1F8A5723}"/>
          </ac:spMkLst>
        </pc:spChg>
        <pc:spChg chg="mod">
          <ac:chgData name="Anthony Priest (Public Health Wales - No. 2 Capital Quarter)" userId="S::anthony.priest2@wales.nhs.uk::46692481-554a-429c-bc03-d4cca9c03c2b" providerId="AD" clId="Web-{D281E7CD-46D5-F920-77E6-26A81AB67643}" dt="2024-02-27T12:48:15.080" v="141" actId="14100"/>
          <ac:spMkLst>
            <pc:docMk/>
            <pc:sldMk cId="1656792779" sldId="266"/>
            <ac:spMk id="13" creationId="{91E3F490-077C-F923-029F-EAD2A710DA4F}"/>
          </ac:spMkLst>
        </pc:spChg>
        <pc:picChg chg="add mod">
          <ac:chgData name="Anthony Priest (Public Health Wales - No. 2 Capital Quarter)" userId="S::anthony.priest2@wales.nhs.uk::46692481-554a-429c-bc03-d4cca9c03c2b" providerId="AD" clId="Web-{D281E7CD-46D5-F920-77E6-26A81AB67643}" dt="2024-02-27T12:48:44.598" v="144" actId="1076"/>
          <ac:picMkLst>
            <pc:docMk/>
            <pc:sldMk cId="1656792779" sldId="266"/>
            <ac:picMk id="3" creationId="{A2DC24BF-8BF7-30EE-AE59-58B33071D2CE}"/>
          </ac:picMkLst>
        </pc:picChg>
      </pc:sldChg>
      <pc:sldChg chg="delSp modSp add replId">
        <pc:chgData name="Anthony Priest (Public Health Wales - No. 2 Capital Quarter)" userId="S::anthony.priest2@wales.nhs.uk::46692481-554a-429c-bc03-d4cca9c03c2b" providerId="AD" clId="Web-{D281E7CD-46D5-F920-77E6-26A81AB67643}" dt="2024-02-27T12:56:36.815" v="232" actId="1076"/>
        <pc:sldMkLst>
          <pc:docMk/>
          <pc:sldMk cId="1362314539" sldId="267"/>
        </pc:sldMkLst>
        <pc:spChg chg="del">
          <ac:chgData name="Anthony Priest (Public Health Wales - No. 2 Capital Quarter)" userId="S::anthony.priest2@wales.nhs.uk::46692481-554a-429c-bc03-d4cca9c03c2b" providerId="AD" clId="Web-{D281E7CD-46D5-F920-77E6-26A81AB67643}" dt="2024-02-27T12:50:09.806" v="147"/>
          <ac:spMkLst>
            <pc:docMk/>
            <pc:sldMk cId="1362314539" sldId="267"/>
            <ac:spMk id="11" creationId="{576A490A-DC61-7E82-0FC2-D0CC1F8A5723}"/>
          </ac:spMkLst>
        </pc:spChg>
        <pc:spChg chg="mod">
          <ac:chgData name="Anthony Priest (Public Health Wales - No. 2 Capital Quarter)" userId="S::anthony.priest2@wales.nhs.uk::46692481-554a-429c-bc03-d4cca9c03c2b" providerId="AD" clId="Web-{D281E7CD-46D5-F920-77E6-26A81AB67643}" dt="2024-02-27T12:56:36.815" v="232" actId="1076"/>
          <ac:spMkLst>
            <pc:docMk/>
            <pc:sldMk cId="1362314539" sldId="267"/>
            <ac:spMk id="13" creationId="{91E3F490-077C-F923-029F-EAD2A710DA4F}"/>
          </ac:spMkLst>
        </pc:spChg>
      </pc:sldChg>
      <pc:sldChg chg="addSp modSp add replId">
        <pc:chgData name="Anthony Priest (Public Health Wales - No. 2 Capital Quarter)" userId="S::anthony.priest2@wales.nhs.uk::46692481-554a-429c-bc03-d4cca9c03c2b" providerId="AD" clId="Web-{D281E7CD-46D5-F920-77E6-26A81AB67643}" dt="2024-02-27T12:53:45.539" v="202" actId="14100"/>
        <pc:sldMkLst>
          <pc:docMk/>
          <pc:sldMk cId="720350723" sldId="268"/>
        </pc:sldMkLst>
        <pc:spChg chg="mod">
          <ac:chgData name="Anthony Priest (Public Health Wales - No. 2 Capital Quarter)" userId="S::anthony.priest2@wales.nhs.uk::46692481-554a-429c-bc03-d4cca9c03c2b" providerId="AD" clId="Web-{D281E7CD-46D5-F920-77E6-26A81AB67643}" dt="2024-02-27T12:53:17.537" v="196" actId="1076"/>
          <ac:spMkLst>
            <pc:docMk/>
            <pc:sldMk cId="720350723" sldId="268"/>
            <ac:spMk id="9" creationId="{CF37B3BE-257C-F641-ECE9-7A15AEFE360E}"/>
          </ac:spMkLst>
        </pc:spChg>
        <pc:spChg chg="mod">
          <ac:chgData name="Anthony Priest (Public Health Wales - No. 2 Capital Quarter)" userId="S::anthony.priest2@wales.nhs.uk::46692481-554a-429c-bc03-d4cca9c03c2b" providerId="AD" clId="Web-{D281E7CD-46D5-F920-77E6-26A81AB67643}" dt="2024-02-27T12:53:45.539" v="202" actId="14100"/>
          <ac:spMkLst>
            <pc:docMk/>
            <pc:sldMk cId="720350723" sldId="268"/>
            <ac:spMk id="13" creationId="{91E3F490-077C-F923-029F-EAD2A710DA4F}"/>
          </ac:spMkLst>
        </pc:spChg>
        <pc:picChg chg="add mod">
          <ac:chgData name="Anthony Priest (Public Health Wales - No. 2 Capital Quarter)" userId="S::anthony.priest2@wales.nhs.uk::46692481-554a-429c-bc03-d4cca9c03c2b" providerId="AD" clId="Web-{D281E7CD-46D5-F920-77E6-26A81AB67643}" dt="2024-02-27T12:53:28.772" v="199" actId="1076"/>
          <ac:picMkLst>
            <pc:docMk/>
            <pc:sldMk cId="720350723" sldId="268"/>
            <ac:picMk id="2" creationId="{A7E3B637-90E0-B4A6-5764-06A83E5C51AC}"/>
          </ac:picMkLst>
        </pc:picChg>
      </pc:sldChg>
      <pc:sldChg chg="addSp delSp modSp add replId">
        <pc:chgData name="Anthony Priest (Public Health Wales - No. 2 Capital Quarter)" userId="S::anthony.priest2@wales.nhs.uk::46692481-554a-429c-bc03-d4cca9c03c2b" providerId="AD" clId="Web-{D281E7CD-46D5-F920-77E6-26A81AB67643}" dt="2024-02-27T12:56:26.611" v="231" actId="1076"/>
        <pc:sldMkLst>
          <pc:docMk/>
          <pc:sldMk cId="3328593777" sldId="269"/>
        </pc:sldMkLst>
        <pc:spChg chg="mod">
          <ac:chgData name="Anthony Priest (Public Health Wales - No. 2 Capital Quarter)" userId="S::anthony.priest2@wales.nhs.uk::46692481-554a-429c-bc03-d4cca9c03c2b" providerId="AD" clId="Web-{D281E7CD-46D5-F920-77E6-26A81AB67643}" dt="2024-02-27T12:54:01.118" v="215" actId="20577"/>
          <ac:spMkLst>
            <pc:docMk/>
            <pc:sldMk cId="3328593777" sldId="269"/>
            <ac:spMk id="9" creationId="{CF37B3BE-257C-F641-ECE9-7A15AEFE360E}"/>
          </ac:spMkLst>
        </pc:spChg>
        <pc:spChg chg="mod">
          <ac:chgData name="Anthony Priest (Public Health Wales - No. 2 Capital Quarter)" userId="S::anthony.priest2@wales.nhs.uk::46692481-554a-429c-bc03-d4cca9c03c2b" providerId="AD" clId="Web-{D281E7CD-46D5-F920-77E6-26A81AB67643}" dt="2024-02-27T12:56:21.830" v="229" actId="1076"/>
          <ac:spMkLst>
            <pc:docMk/>
            <pc:sldMk cId="3328593777" sldId="269"/>
            <ac:spMk id="13" creationId="{91E3F490-077C-F923-029F-EAD2A710DA4F}"/>
          </ac:spMkLst>
        </pc:spChg>
        <pc:picChg chg="del">
          <ac:chgData name="Anthony Priest (Public Health Wales - No. 2 Capital Quarter)" userId="S::anthony.priest2@wales.nhs.uk::46692481-554a-429c-bc03-d4cca9c03c2b" providerId="AD" clId="Web-{D281E7CD-46D5-F920-77E6-26A81AB67643}" dt="2024-02-27T12:55:26.311" v="223"/>
          <ac:picMkLst>
            <pc:docMk/>
            <pc:sldMk cId="3328593777" sldId="269"/>
            <ac:picMk id="2" creationId="{A7E3B637-90E0-B4A6-5764-06A83E5C51AC}"/>
          </ac:picMkLst>
        </pc:picChg>
        <pc:picChg chg="add mod">
          <ac:chgData name="Anthony Priest (Public Health Wales - No. 2 Capital Quarter)" userId="S::anthony.priest2@wales.nhs.uk::46692481-554a-429c-bc03-d4cca9c03c2b" providerId="AD" clId="Web-{D281E7CD-46D5-F920-77E6-26A81AB67643}" dt="2024-02-27T12:56:26.611" v="231" actId="1076"/>
          <ac:picMkLst>
            <pc:docMk/>
            <pc:sldMk cId="3328593777" sldId="269"/>
            <ac:picMk id="3" creationId="{71F9C9E5-6451-BEA3-8339-8775C76129E2}"/>
          </ac:picMkLst>
        </pc:picChg>
      </pc:sldChg>
      <pc:sldMasterChg chg="add addSldLayout">
        <pc:chgData name="Anthony Priest (Public Health Wales - No. 2 Capital Quarter)" userId="S::anthony.priest2@wales.nhs.uk::46692481-554a-429c-bc03-d4cca9c03c2b" providerId="AD" clId="Web-{D281E7CD-46D5-F920-77E6-26A81AB67643}" dt="2024-02-27T12:35:25.547" v="0"/>
        <pc:sldMasterMkLst>
          <pc:docMk/>
          <pc:sldMasterMk cId="1613755529" sldId="2147483681"/>
        </pc:sldMasterMkLst>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3121995243" sldId="2147483650"/>
          </pc:sldLayoutMkLst>
        </pc:sldLayoutChg>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2649138746" sldId="2147483655"/>
          </pc:sldLayoutMkLst>
        </pc:sldLayoutChg>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3929603772" sldId="2147483660"/>
          </pc:sldLayoutMkLst>
        </pc:sldLayoutChg>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649238202" sldId="2147483665"/>
          </pc:sldLayoutMkLst>
        </pc:sldLayoutChg>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1322468972" sldId="2147483670"/>
          </pc:sldLayoutMkLst>
        </pc:sldLayoutChg>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785406140" sldId="2147483693"/>
          </pc:sldLayoutMkLst>
        </pc:sldLayoutChg>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3046480714" sldId="2147483694"/>
          </pc:sldLayoutMkLst>
        </pc:sldLayoutChg>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3463542287" sldId="2147483698"/>
          </pc:sldLayoutMkLst>
        </pc:sldLayoutChg>
        <pc:sldLayoutChg chg="add">
          <pc:chgData name="Anthony Priest (Public Health Wales - No. 2 Capital Quarter)" userId="S::anthony.priest2@wales.nhs.uk::46692481-554a-429c-bc03-d4cca9c03c2b" providerId="AD" clId="Web-{D281E7CD-46D5-F920-77E6-26A81AB67643}" dt="2024-02-27T12:35:25.547" v="0"/>
          <pc:sldLayoutMkLst>
            <pc:docMk/>
            <pc:sldMasterMk cId="1613755529" sldId="2147483681"/>
            <pc:sldLayoutMk cId="3031432917" sldId="2147483702"/>
          </pc:sldLayoutMkLst>
        </pc:sldLayoutChg>
      </pc:sldMasterChg>
      <pc:sldMasterChg chg="replId addSldLayout modSldLayout">
        <pc:chgData name="Anthony Priest (Public Health Wales - No. 2 Capital Quarter)" userId="S::anthony.priest2@wales.nhs.uk::46692481-554a-429c-bc03-d4cca9c03c2b" providerId="AD" clId="Web-{D281E7CD-46D5-F920-77E6-26A81AB67643}" dt="2024-02-27T12:38:30.325" v="32"/>
        <pc:sldMasterMkLst>
          <pc:docMk/>
          <pc:sldMasterMk cId="2460954070" sldId="2147483703"/>
        </pc:sldMasterMkLst>
        <pc:sldLayoutChg chg="add">
          <pc:chgData name="Anthony Priest (Public Health Wales - No. 2 Capital Quarter)" userId="S::anthony.priest2@wales.nhs.uk::46692481-554a-429c-bc03-d4cca9c03c2b" providerId="AD" clId="Web-{D281E7CD-46D5-F920-77E6-26A81AB67643}" dt="2024-02-27T12:38:30.325" v="32"/>
          <pc:sldLayoutMkLst>
            <pc:docMk/>
            <pc:sldMasterMk cId="2460954070" sldId="2147483703"/>
            <pc:sldLayoutMk cId="1811692481" sldId="2147483672"/>
          </pc:sldLayoutMkLst>
        </pc:sldLayoutChg>
        <pc:sldLayoutChg chg="add">
          <pc:chgData name="Anthony Priest (Public Health Wales - No. 2 Capital Quarter)" userId="S::anthony.priest2@wales.nhs.uk::46692481-554a-429c-bc03-d4cca9c03c2b" providerId="AD" clId="Web-{D281E7CD-46D5-F920-77E6-26A81AB67643}" dt="2024-02-27T12:38:30.325" v="32"/>
          <pc:sldLayoutMkLst>
            <pc:docMk/>
            <pc:sldMasterMk cId="2460954070" sldId="2147483703"/>
            <pc:sldLayoutMk cId="574058972" sldId="2147483673"/>
          </pc:sldLayoutMkLst>
        </pc:sldLayoutChg>
        <pc:sldLayoutChg chg="add">
          <pc:chgData name="Anthony Priest (Public Health Wales - No. 2 Capital Quarter)" userId="S::anthony.priest2@wales.nhs.uk::46692481-554a-429c-bc03-d4cca9c03c2b" providerId="AD" clId="Web-{D281E7CD-46D5-F920-77E6-26A81AB67643}" dt="2024-02-27T12:38:30.325" v="32"/>
          <pc:sldLayoutMkLst>
            <pc:docMk/>
            <pc:sldMasterMk cId="2460954070" sldId="2147483703"/>
            <pc:sldLayoutMk cId="692443142" sldId="2147483674"/>
          </pc:sldLayoutMkLst>
        </pc:sldLayoutChg>
        <pc:sldLayoutChg chg="add">
          <pc:chgData name="Anthony Priest (Public Health Wales - No. 2 Capital Quarter)" userId="S::anthony.priest2@wales.nhs.uk::46692481-554a-429c-bc03-d4cca9c03c2b" providerId="AD" clId="Web-{D281E7CD-46D5-F920-77E6-26A81AB67643}" dt="2024-02-27T12:38:30.325" v="32"/>
          <pc:sldLayoutMkLst>
            <pc:docMk/>
            <pc:sldMasterMk cId="2460954070" sldId="2147483703"/>
            <pc:sldLayoutMk cId="940419790" sldId="2147483675"/>
          </pc:sldLayoutMkLst>
        </pc:sldLayoutChg>
        <pc:sldLayoutChg chg="replId">
          <pc:chgData name="Anthony Priest (Public Health Wales - No. 2 Capital Quarter)" userId="S::anthony.priest2@wales.nhs.uk::46692481-554a-429c-bc03-d4cca9c03c2b" providerId="AD" clId="Web-{D281E7CD-46D5-F920-77E6-26A81AB67643}" dt="2024-02-27T12:35:25.547" v="0"/>
          <pc:sldLayoutMkLst>
            <pc:docMk/>
            <pc:sldMasterMk cId="2460954070" sldId="2147483703"/>
            <pc:sldLayoutMk cId="2202905451" sldId="2147483704"/>
          </pc:sldLayoutMkLst>
        </pc:sldLayoutChg>
        <pc:sldLayoutChg chg="replId">
          <pc:chgData name="Anthony Priest (Public Health Wales - No. 2 Capital Quarter)" userId="S::anthony.priest2@wales.nhs.uk::46692481-554a-429c-bc03-d4cca9c03c2b" providerId="AD" clId="Web-{D281E7CD-46D5-F920-77E6-26A81AB67643}" dt="2024-02-27T12:35:25.547" v="0"/>
          <pc:sldLayoutMkLst>
            <pc:docMk/>
            <pc:sldMasterMk cId="2460954070" sldId="2147483703"/>
            <pc:sldLayoutMk cId="3733172339" sldId="2147483705"/>
          </pc:sldLayoutMkLst>
        </pc:sldLayoutChg>
      </pc:sldMasterChg>
    </pc:docChg>
  </pc:docChgLst>
  <pc:docChgLst>
    <pc:chgData name="Alexa Gainsbury (Public Health Wales - No. 2 Capital Quarter)" userId="S::alexa.gainsbury@wales.nhs.uk::c5186529-ff50-472f-a883-baa2f4f2271c" providerId="AD" clId="Web-{F49AA46E-F322-E898-3558-7AF512736881}"/>
    <pc:docChg chg="mod modSld sldOrd">
      <pc:chgData name="Alexa Gainsbury (Public Health Wales - No. 2 Capital Quarter)" userId="S::alexa.gainsbury@wales.nhs.uk::c5186529-ff50-472f-a883-baa2f4f2271c" providerId="AD" clId="Web-{F49AA46E-F322-E898-3558-7AF512736881}" dt="2024-02-22T13:56:16.589" v="235"/>
      <pc:docMkLst>
        <pc:docMk/>
      </pc:docMkLst>
      <pc:sldChg chg="modSp addCm">
        <pc:chgData name="Alexa Gainsbury (Public Health Wales - No. 2 Capital Quarter)" userId="S::alexa.gainsbury@wales.nhs.uk::c5186529-ff50-472f-a883-baa2f4f2271c" providerId="AD" clId="Web-{F49AA46E-F322-E898-3558-7AF512736881}" dt="2024-02-22T13:56:16.589" v="235"/>
        <pc:sldMkLst>
          <pc:docMk/>
          <pc:sldMk cId="109857222" sldId="256"/>
        </pc:sldMkLst>
        <pc:spChg chg="mod">
          <ac:chgData name="Alexa Gainsbury (Public Health Wales - No. 2 Capital Quarter)" userId="S::alexa.gainsbury@wales.nhs.uk::c5186529-ff50-472f-a883-baa2f4f2271c" providerId="AD" clId="Web-{F49AA46E-F322-E898-3558-7AF512736881}" dt="2024-02-22T13:32:34.464" v="8" actId="20577"/>
          <ac:spMkLst>
            <pc:docMk/>
            <pc:sldMk cId="109857222" sldId="256"/>
            <ac:spMk id="2" creationId="{00000000-0000-0000-0000-000000000000}"/>
          </ac:spMkLst>
        </pc:spChg>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F49AA46E-F322-E898-3558-7AF512736881}" dt="2024-02-22T13:56:16.589" v="235"/>
              <pc2:cmMkLst xmlns:pc2="http://schemas.microsoft.com/office/powerpoint/2019/9/main/command">
                <pc:docMk/>
                <pc:sldMk cId="109857222" sldId="256"/>
                <pc2:cmMk id="{989D0954-5891-4A75-82F7-436A66C9A3D6}"/>
              </pc2:cmMkLst>
            </pc226:cmChg>
          </p:ext>
        </pc:extLst>
      </pc:sldChg>
      <pc:sldChg chg="modSp ord addCm delCm">
        <pc:chgData name="Alexa Gainsbury (Public Health Wales - No. 2 Capital Quarter)" userId="S::alexa.gainsbury@wales.nhs.uk::c5186529-ff50-472f-a883-baa2f4f2271c" providerId="AD" clId="Web-{F49AA46E-F322-E898-3558-7AF512736881}" dt="2024-02-22T13:47:44.384" v="99"/>
        <pc:sldMkLst>
          <pc:docMk/>
          <pc:sldMk cId="468153123" sldId="257"/>
        </pc:sldMkLst>
        <pc:spChg chg="mod">
          <ac:chgData name="Alexa Gainsbury (Public Health Wales - No. 2 Capital Quarter)" userId="S::alexa.gainsbury@wales.nhs.uk::c5186529-ff50-472f-a883-baa2f4f2271c" providerId="AD" clId="Web-{F49AA46E-F322-E898-3558-7AF512736881}" dt="2024-02-22T13:33:58.170" v="13" actId="20577"/>
          <ac:spMkLst>
            <pc:docMk/>
            <pc:sldMk cId="468153123" sldId="257"/>
            <ac:spMk id="3" creationId="{C4446097-FBB3-0A8E-A432-B801F37DBD87}"/>
          </ac:spMkLst>
        </pc:spChg>
        <pc:extLst>
          <p:ext xmlns:p="http://schemas.openxmlformats.org/presentationml/2006/main" uri="{D6D511B9-2390-475A-947B-AFAB55BFBCF1}">
            <pc226:cmChg xmlns:pc226="http://schemas.microsoft.com/office/powerpoint/2022/06/main/command" chg="add del">
              <pc226:chgData name="Alexa Gainsbury (Public Health Wales - No. 2 Capital Quarter)" userId="S::alexa.gainsbury@wales.nhs.uk::c5186529-ff50-472f-a883-baa2f4f2271c" providerId="AD" clId="Web-{F49AA46E-F322-E898-3558-7AF512736881}" dt="2024-02-22T13:33:51.967" v="11"/>
              <pc2:cmMkLst xmlns:pc2="http://schemas.microsoft.com/office/powerpoint/2019/9/main/command">
                <pc:docMk/>
                <pc:sldMk cId="468153123" sldId="257"/>
                <pc2:cmMk id="{A9D519DE-09D5-429A-8C06-C8E0341AF89D}"/>
              </pc2:cmMkLst>
            </pc226:cmChg>
          </p:ext>
        </pc:extLst>
      </pc:sldChg>
      <pc:sldChg chg="modSp">
        <pc:chgData name="Alexa Gainsbury (Public Health Wales - No. 2 Capital Quarter)" userId="S::alexa.gainsbury@wales.nhs.uk::c5186529-ff50-472f-a883-baa2f4f2271c" providerId="AD" clId="Web-{F49AA46E-F322-E898-3558-7AF512736881}" dt="2024-02-22T13:54:35.320" v="216" actId="20577"/>
        <pc:sldMkLst>
          <pc:docMk/>
          <pc:sldMk cId="2788957032" sldId="258"/>
        </pc:sldMkLst>
        <pc:spChg chg="mod">
          <ac:chgData name="Alexa Gainsbury (Public Health Wales - No. 2 Capital Quarter)" userId="S::alexa.gainsbury@wales.nhs.uk::c5186529-ff50-472f-a883-baa2f4f2271c" providerId="AD" clId="Web-{F49AA46E-F322-E898-3558-7AF512736881}" dt="2024-02-22T13:54:35.320" v="216" actId="20577"/>
          <ac:spMkLst>
            <pc:docMk/>
            <pc:sldMk cId="2788957032" sldId="258"/>
            <ac:spMk id="3" creationId="{D2F515DF-8A07-510C-B941-A2696B33131D}"/>
          </ac:spMkLst>
        </pc:spChg>
      </pc:sldChg>
      <pc:sldChg chg="modSp ord addCm">
        <pc:chgData name="Alexa Gainsbury (Public Health Wales - No. 2 Capital Quarter)" userId="S::alexa.gainsbury@wales.nhs.uk::c5186529-ff50-472f-a883-baa2f4f2271c" providerId="AD" clId="Web-{F49AA46E-F322-E898-3558-7AF512736881}" dt="2024-02-22T13:54:51.633" v="233" actId="1076"/>
        <pc:sldMkLst>
          <pc:docMk/>
          <pc:sldMk cId="2474132646" sldId="259"/>
        </pc:sldMkLst>
        <pc:spChg chg="mod">
          <ac:chgData name="Alexa Gainsbury (Public Health Wales - No. 2 Capital Quarter)" userId="S::alexa.gainsbury@wales.nhs.uk::c5186529-ff50-472f-a883-baa2f4f2271c" providerId="AD" clId="Web-{F49AA46E-F322-E898-3558-7AF512736881}" dt="2024-02-22T13:54:48.008" v="232" actId="20577"/>
          <ac:spMkLst>
            <pc:docMk/>
            <pc:sldMk cId="2474132646" sldId="259"/>
            <ac:spMk id="3" creationId="{7597A5EF-67A9-7CE7-738B-E5116BAE4B3E}"/>
          </ac:spMkLst>
        </pc:spChg>
        <pc:picChg chg="mod">
          <ac:chgData name="Alexa Gainsbury (Public Health Wales - No. 2 Capital Quarter)" userId="S::alexa.gainsbury@wales.nhs.uk::c5186529-ff50-472f-a883-baa2f4f2271c" providerId="AD" clId="Web-{F49AA46E-F322-E898-3558-7AF512736881}" dt="2024-02-22T13:54:51.633" v="233" actId="1076"/>
          <ac:picMkLst>
            <pc:docMk/>
            <pc:sldMk cId="2474132646" sldId="259"/>
            <ac:picMk id="4" creationId="{3C496881-9D92-975D-A4D3-93BC14403CE7}"/>
          </ac:picMkLst>
        </pc:picChg>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F49AA46E-F322-E898-3558-7AF512736881}" dt="2024-02-22T13:47:57.682" v="100"/>
              <pc2:cmMkLst xmlns:pc2="http://schemas.microsoft.com/office/powerpoint/2019/9/main/command">
                <pc:docMk/>
                <pc:sldMk cId="2474132646" sldId="259"/>
                <pc2:cmMk id="{B8B81538-13B0-483E-86CA-A106068A810A}"/>
              </pc2:cmMkLst>
            </pc226:cmChg>
            <pc226:cmChg xmlns:pc226="http://schemas.microsoft.com/office/powerpoint/2022/06/main/command" chg="add">
              <pc226:chgData name="Alexa Gainsbury (Public Health Wales - No. 2 Capital Quarter)" userId="S::alexa.gainsbury@wales.nhs.uk::c5186529-ff50-472f-a883-baa2f4f2271c" providerId="AD" clId="Web-{F49AA46E-F322-E898-3558-7AF512736881}" dt="2024-02-22T13:34:29.593" v="14"/>
              <pc2:cmMkLst xmlns:pc2="http://schemas.microsoft.com/office/powerpoint/2019/9/main/command">
                <pc:docMk/>
                <pc:sldMk cId="2474132646" sldId="259"/>
                <pc2:cmMk id="{0D08D7D4-B1F9-48A7-ABCF-2D5F219B2394}"/>
              </pc2:cmMkLst>
            </pc226:cmChg>
          </p:ext>
        </pc:extLst>
      </pc:sldChg>
    </pc:docChg>
  </pc:docChgLst>
  <pc:docChgLst>
    <pc:chgData name="Leanne Small (Public Health Wales - No. 2 Capital Quarter)" userId="S::leanne.small@wales.nhs.uk::d76cf426-005f-434f-ac47-a5eb582e6007" providerId="AD" clId="Web-{A8470A10-29C8-4BBA-B885-1875CBF9771A}"/>
    <pc:docChg chg="">
      <pc:chgData name="Leanne Small (Public Health Wales - No. 2 Capital Quarter)" userId="S::leanne.small@wales.nhs.uk::d76cf426-005f-434f-ac47-a5eb582e6007" providerId="AD" clId="Web-{A8470A10-29C8-4BBA-B885-1875CBF9771A}" dt="2024-02-26T13:34:29.218" v="0"/>
      <pc:docMkLst>
        <pc:docMk/>
      </pc:docMkLst>
      <pc:sldChg chg="addCm">
        <pc:chgData name="Leanne Small (Public Health Wales - No. 2 Capital Quarter)" userId="S::leanne.small@wales.nhs.uk::d76cf426-005f-434f-ac47-a5eb582e6007" providerId="AD" clId="Web-{A8470A10-29C8-4BBA-B885-1875CBF9771A}" dt="2024-02-26T13:34:29.218" v="0"/>
        <pc:sldMkLst>
          <pc:docMk/>
          <pc:sldMk cId="4206689226" sldId="261"/>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A8470A10-29C8-4BBA-B885-1875CBF9771A}" dt="2024-02-26T13:34:29.218" v="0"/>
              <pc2:cmMkLst xmlns:pc2="http://schemas.microsoft.com/office/powerpoint/2019/9/main/command">
                <pc:docMk/>
                <pc:sldMk cId="4206689226" sldId="261"/>
                <pc2:cmMk id="{07D255B9-77D1-4305-92DC-5C3C43149C2B}"/>
              </pc2:cmMkLst>
            </pc226:cmChg>
          </p:ext>
        </pc:extLst>
      </pc:sldChg>
    </pc:docChg>
  </pc:docChgLst>
  <pc:docChgLst>
    <pc:chgData name="Anthony Priest (Public Health Wales - No. 2 Capital Quarter)" userId="S::anthony.priest2@wales.nhs.uk::46692481-554a-429c-bc03-d4cca9c03c2b" providerId="AD" clId="Web-{F575D76D-A6DE-ABEB-FFB7-E8DF2648B056}"/>
    <pc:docChg chg="mod">
      <pc:chgData name="Anthony Priest (Public Health Wales - No. 2 Capital Quarter)" userId="S::anthony.priest2@wales.nhs.uk::46692481-554a-429c-bc03-d4cca9c03c2b" providerId="AD" clId="Web-{F575D76D-A6DE-ABEB-FFB7-E8DF2648B056}" dt="2024-03-05T08:15:26.683" v="1"/>
      <pc:docMkLst>
        <pc:docMk/>
      </pc:docMkLst>
      <pc:sldChg chg="modCm">
        <pc:chgData name="Anthony Priest (Public Health Wales - No. 2 Capital Quarter)" userId="S::anthony.priest2@wales.nhs.uk::46692481-554a-429c-bc03-d4cca9c03c2b" providerId="AD" clId="Web-{F575D76D-A6DE-ABEB-FFB7-E8DF2648B056}" dt="2024-03-05T08:15:26.683" v="1"/>
        <pc:sldMkLst>
          <pc:docMk/>
          <pc:sldMk cId="109857222" sldId="256"/>
        </pc:sldMkLst>
        <pc:extLst>
          <p:ext xmlns:p="http://schemas.openxmlformats.org/presentationml/2006/main" uri="{D6D511B9-2390-475A-947B-AFAB55BFBCF1}">
            <pc226:cmChg xmlns:pc226="http://schemas.microsoft.com/office/powerpoint/2022/06/main/command" chg="">
              <pc226:chgData name="Anthony Priest (Public Health Wales - No. 2 Capital Quarter)" userId="S::anthony.priest2@wales.nhs.uk::46692481-554a-429c-bc03-d4cca9c03c2b" providerId="AD" clId="Web-{F575D76D-A6DE-ABEB-FFB7-E8DF2648B056}" dt="2024-03-05T08:15:26.683" v="1"/>
              <pc2:cmMkLst xmlns:pc2="http://schemas.microsoft.com/office/powerpoint/2019/9/main/command">
                <pc:docMk/>
                <pc:sldMk cId="109857222" sldId="256"/>
                <pc2:cmMk id="{B23FE06F-B541-4EE9-968B-698DF333868B}"/>
              </pc2:cmMkLst>
              <pc226:cmRplyChg chg="add">
                <pc226:chgData name="Anthony Priest (Public Health Wales - No. 2 Capital Quarter)" userId="S::anthony.priest2@wales.nhs.uk::46692481-554a-429c-bc03-d4cca9c03c2b" providerId="AD" clId="Web-{F575D76D-A6DE-ABEB-FFB7-E8DF2648B056}" dt="2024-03-05T08:15:26.683" v="1"/>
                <pc2:cmRplyMkLst xmlns:pc2="http://schemas.microsoft.com/office/powerpoint/2019/9/main/command">
                  <pc:docMk/>
                  <pc:sldMk cId="109857222" sldId="256"/>
                  <pc2:cmMk id="{B23FE06F-B541-4EE9-968B-698DF333868B}"/>
                  <pc2:cmRplyMk id="{7A03ED74-0566-479B-9980-34B1A4481099}"/>
                </pc2:cmRplyMkLst>
              </pc226:cmRplyChg>
            </pc226:cmChg>
          </p:ext>
        </pc:extLst>
      </pc:sldChg>
    </pc:docChg>
  </pc:docChgLst>
  <pc:docChgLst>
    <pc:chgData clId="Web-{A8470A10-29C8-4BBA-B885-1875CBF9771A}"/>
    <pc:docChg chg="modSld">
      <pc:chgData name="" userId="" providerId="" clId="Web-{A8470A10-29C8-4BBA-B885-1875CBF9771A}" dt="2024-02-26T13:33:13.263" v="0"/>
      <pc:docMkLst>
        <pc:docMk/>
      </pc:docMkLst>
      <pc:sldChg chg="delSp">
        <pc:chgData name="" userId="" providerId="" clId="Web-{A8470A10-29C8-4BBA-B885-1875CBF9771A}" dt="2024-02-26T13:33:13.263" v="0"/>
        <pc:sldMkLst>
          <pc:docMk/>
          <pc:sldMk cId="109857222" sldId="256"/>
        </pc:sldMkLst>
        <pc:spChg chg="del">
          <ac:chgData name="" userId="" providerId="" clId="Web-{A8470A10-29C8-4BBA-B885-1875CBF9771A}" dt="2024-02-26T13:33:13.263" v="0"/>
          <ac:spMkLst>
            <pc:docMk/>
            <pc:sldMk cId="109857222" sldId="256"/>
            <ac:spMk id="3" creationId="{00000000-0000-0000-0000-000000000000}"/>
          </ac:spMkLst>
        </pc:spChg>
      </pc:sldChg>
    </pc:docChg>
  </pc:docChgLst>
  <pc:docChgLst>
    <pc:chgData name="Grace Lawson (Public Health Wales - No. 2 Capital Quarter)" userId="S::grace.lawson@wales.nhs.uk::88c6baf7-06f7-4e16-85cb-71260126bd16" providerId="AD" clId="Web-{F494F960-3459-5C2C-4CCD-92F13FCBE78A}"/>
    <pc:docChg chg="modSld">
      <pc:chgData name="Grace Lawson (Public Health Wales - No. 2 Capital Quarter)" userId="S::grace.lawson@wales.nhs.uk::88c6baf7-06f7-4e16-85cb-71260126bd16" providerId="AD" clId="Web-{F494F960-3459-5C2C-4CCD-92F13FCBE78A}" dt="2024-01-23T16:19:11.161" v="161" actId="20577"/>
      <pc:docMkLst>
        <pc:docMk/>
      </pc:docMkLst>
      <pc:sldChg chg="addSp modSp">
        <pc:chgData name="Grace Lawson (Public Health Wales - No. 2 Capital Quarter)" userId="S::grace.lawson@wales.nhs.uk::88c6baf7-06f7-4e16-85cb-71260126bd16" providerId="AD" clId="Web-{F494F960-3459-5C2C-4CCD-92F13FCBE78A}" dt="2024-01-23T16:19:11.161" v="161" actId="20577"/>
        <pc:sldMkLst>
          <pc:docMk/>
          <pc:sldMk cId="2474132646" sldId="259"/>
        </pc:sldMkLst>
        <pc:spChg chg="mod">
          <ac:chgData name="Grace Lawson (Public Health Wales - No. 2 Capital Quarter)" userId="S::grace.lawson@wales.nhs.uk::88c6baf7-06f7-4e16-85cb-71260126bd16" providerId="AD" clId="Web-{F494F960-3459-5C2C-4CCD-92F13FCBE78A}" dt="2024-01-23T16:19:11.161" v="161" actId="20577"/>
          <ac:spMkLst>
            <pc:docMk/>
            <pc:sldMk cId="2474132646" sldId="259"/>
            <ac:spMk id="3" creationId="{7597A5EF-67A9-7CE7-738B-E5116BAE4B3E}"/>
          </ac:spMkLst>
        </pc:spChg>
        <pc:picChg chg="add mod">
          <ac:chgData name="Grace Lawson (Public Health Wales - No. 2 Capital Quarter)" userId="S::grace.lawson@wales.nhs.uk::88c6baf7-06f7-4e16-85cb-71260126bd16" providerId="AD" clId="Web-{F494F960-3459-5C2C-4CCD-92F13FCBE78A}" dt="2024-01-23T16:16:29.463" v="119" actId="1076"/>
          <ac:picMkLst>
            <pc:docMk/>
            <pc:sldMk cId="2474132646" sldId="259"/>
            <ac:picMk id="4" creationId="{3C496881-9D92-975D-A4D3-93BC14403CE7}"/>
          </ac:picMkLst>
        </pc:picChg>
      </pc:sldChg>
    </pc:docChg>
  </pc:docChgLst>
  <pc:docChgLst>
    <pc:chgData name="Anthony Priest (Public Health Wales - No. 2 Capital Quarter)" userId="S::anthony.priest2@wales.nhs.uk::46692481-554a-429c-bc03-d4cca9c03c2b" providerId="AD" clId="Web-{621128F6-AED1-646B-2101-0DA3E6EFCE43}"/>
    <pc:docChg chg="modSld">
      <pc:chgData name="Anthony Priest (Public Health Wales - No. 2 Capital Quarter)" userId="S::anthony.priest2@wales.nhs.uk::46692481-554a-429c-bc03-d4cca9c03c2b" providerId="AD" clId="Web-{621128F6-AED1-646B-2101-0DA3E6EFCE43}" dt="2024-03-05T10:47:38.023" v="11" actId="1076"/>
      <pc:docMkLst>
        <pc:docMk/>
      </pc:docMkLst>
      <pc:sldChg chg="addSp delSp modSp">
        <pc:chgData name="Anthony Priest (Public Health Wales - No. 2 Capital Quarter)" userId="S::anthony.priest2@wales.nhs.uk::46692481-554a-429c-bc03-d4cca9c03c2b" providerId="AD" clId="Web-{621128F6-AED1-646B-2101-0DA3E6EFCE43}" dt="2024-03-05T10:47:38.023" v="11" actId="1076"/>
        <pc:sldMkLst>
          <pc:docMk/>
          <pc:sldMk cId="2926879243" sldId="263"/>
        </pc:sldMkLst>
        <pc:spChg chg="add del mod">
          <ac:chgData name="Anthony Priest (Public Health Wales - No. 2 Capital Quarter)" userId="S::anthony.priest2@wales.nhs.uk::46692481-554a-429c-bc03-d4cca9c03c2b" providerId="AD" clId="Web-{621128F6-AED1-646B-2101-0DA3E6EFCE43}" dt="2024-03-05T10:45:24.763" v="4"/>
          <ac:spMkLst>
            <pc:docMk/>
            <pc:sldMk cId="2926879243" sldId="263"/>
            <ac:spMk id="7" creationId="{35AC58D8-DF69-0CEF-58C2-E9F553EA871D}"/>
          </ac:spMkLst>
        </pc:spChg>
        <pc:picChg chg="del">
          <ac:chgData name="Anthony Priest (Public Health Wales - No. 2 Capital Quarter)" userId="S::anthony.priest2@wales.nhs.uk::46692481-554a-429c-bc03-d4cca9c03c2b" providerId="AD" clId="Web-{621128F6-AED1-646B-2101-0DA3E6EFCE43}" dt="2024-03-05T10:45:20.981" v="3"/>
          <ac:picMkLst>
            <pc:docMk/>
            <pc:sldMk cId="2926879243" sldId="263"/>
            <ac:picMk id="5" creationId="{5B74EE28-70E6-D9A9-5BD1-B5C6E6962F25}"/>
          </ac:picMkLst>
        </pc:picChg>
        <pc:picChg chg="mod">
          <ac:chgData name="Anthony Priest (Public Health Wales - No. 2 Capital Quarter)" userId="S::anthony.priest2@wales.nhs.uk::46692481-554a-429c-bc03-d4cca9c03c2b" providerId="AD" clId="Web-{621128F6-AED1-646B-2101-0DA3E6EFCE43}" dt="2024-03-05T10:45:36.607" v="5" actId="14100"/>
          <ac:picMkLst>
            <pc:docMk/>
            <pc:sldMk cId="2926879243" sldId="263"/>
            <ac:picMk id="6" creationId="{6BC2B117-9A09-6816-9116-65E6B96C02D3}"/>
          </ac:picMkLst>
        </pc:picChg>
        <pc:picChg chg="add mod ord">
          <ac:chgData name="Anthony Priest (Public Health Wales - No. 2 Capital Quarter)" userId="S::anthony.priest2@wales.nhs.uk::46692481-554a-429c-bc03-d4cca9c03c2b" providerId="AD" clId="Web-{621128F6-AED1-646B-2101-0DA3E6EFCE43}" dt="2024-03-05T10:47:38.023" v="11" actId="1076"/>
          <ac:picMkLst>
            <pc:docMk/>
            <pc:sldMk cId="2926879243" sldId="263"/>
            <ac:picMk id="8" creationId="{2ECC4F6A-0749-079F-128E-F2EF87F51B45}"/>
          </ac:picMkLst>
        </pc:picChg>
      </pc:sldChg>
    </pc:docChg>
  </pc:docChgLst>
  <pc:docChgLst>
    <pc:chgData name="Leanne Small (Public Health Wales - No. 2 Capital Quarter)" userId="S::leanne.small@wales.nhs.uk::d76cf426-005f-434f-ac47-a5eb582e6007" providerId="AD" clId="Web-{6A943D56-2BAB-44DB-987D-A0CA5A65E0B0}"/>
    <pc:docChg chg="modSld">
      <pc:chgData name="Leanne Small (Public Health Wales - No. 2 Capital Quarter)" userId="S::leanne.small@wales.nhs.uk::d76cf426-005f-434f-ac47-a5eb582e6007" providerId="AD" clId="Web-{6A943D56-2BAB-44DB-987D-A0CA5A65E0B0}" dt="2024-03-05T10:45:53.539" v="10" actId="20577"/>
      <pc:docMkLst>
        <pc:docMk/>
      </pc:docMkLst>
      <pc:sldChg chg="modSp">
        <pc:chgData name="Leanne Small (Public Health Wales - No. 2 Capital Quarter)" userId="S::leanne.small@wales.nhs.uk::d76cf426-005f-434f-ac47-a5eb582e6007" providerId="AD" clId="Web-{6A943D56-2BAB-44DB-987D-A0CA5A65E0B0}" dt="2024-03-05T10:44:53.803" v="4" actId="20577"/>
        <pc:sldMkLst>
          <pc:docMk/>
          <pc:sldMk cId="3433048403" sldId="265"/>
        </pc:sldMkLst>
        <pc:spChg chg="mod">
          <ac:chgData name="Leanne Small (Public Health Wales - No. 2 Capital Quarter)" userId="S::leanne.small@wales.nhs.uk::d76cf426-005f-434f-ac47-a5eb582e6007" providerId="AD" clId="Web-{6A943D56-2BAB-44DB-987D-A0CA5A65E0B0}" dt="2024-03-05T10:44:53.803" v="4" actId="20577"/>
          <ac:spMkLst>
            <pc:docMk/>
            <pc:sldMk cId="3433048403" sldId="265"/>
            <ac:spMk id="2" creationId="{7DA72764-3966-120F-2634-29CD1D266076}"/>
          </ac:spMkLst>
        </pc:spChg>
      </pc:sldChg>
      <pc:sldChg chg="modSp">
        <pc:chgData name="Leanne Small (Public Health Wales - No. 2 Capital Quarter)" userId="S::leanne.small@wales.nhs.uk::d76cf426-005f-434f-ac47-a5eb582e6007" providerId="AD" clId="Web-{6A943D56-2BAB-44DB-987D-A0CA5A65E0B0}" dt="2024-03-05T10:45:15.726" v="6" actId="20577"/>
        <pc:sldMkLst>
          <pc:docMk/>
          <pc:sldMk cId="1656792779" sldId="266"/>
        </pc:sldMkLst>
        <pc:spChg chg="mod">
          <ac:chgData name="Leanne Small (Public Health Wales - No. 2 Capital Quarter)" userId="S::leanne.small@wales.nhs.uk::d76cf426-005f-434f-ac47-a5eb582e6007" providerId="AD" clId="Web-{6A943D56-2BAB-44DB-987D-A0CA5A65E0B0}" dt="2024-03-05T10:45:15.726" v="6" actId="20577"/>
          <ac:spMkLst>
            <pc:docMk/>
            <pc:sldMk cId="1656792779" sldId="266"/>
            <ac:spMk id="13" creationId="{91E3F490-077C-F923-029F-EAD2A710DA4F}"/>
          </ac:spMkLst>
        </pc:spChg>
      </pc:sldChg>
      <pc:sldChg chg="modSp">
        <pc:chgData name="Leanne Small (Public Health Wales - No. 2 Capital Quarter)" userId="S::leanne.small@wales.nhs.uk::d76cf426-005f-434f-ac47-a5eb582e6007" providerId="AD" clId="Web-{6A943D56-2BAB-44DB-987D-A0CA5A65E0B0}" dt="2024-03-05T10:45:53.539" v="10" actId="20577"/>
        <pc:sldMkLst>
          <pc:docMk/>
          <pc:sldMk cId="1362314539" sldId="267"/>
        </pc:sldMkLst>
        <pc:spChg chg="mod">
          <ac:chgData name="Leanne Small (Public Health Wales - No. 2 Capital Quarter)" userId="S::leanne.small@wales.nhs.uk::d76cf426-005f-434f-ac47-a5eb582e6007" providerId="AD" clId="Web-{6A943D56-2BAB-44DB-987D-A0CA5A65E0B0}" dt="2024-03-05T10:45:53.539" v="10" actId="20577"/>
          <ac:spMkLst>
            <pc:docMk/>
            <pc:sldMk cId="1362314539" sldId="267"/>
            <ac:spMk id="13" creationId="{91E3F490-077C-F923-029F-EAD2A710DA4F}"/>
          </ac:spMkLst>
        </pc:spChg>
      </pc:sldChg>
    </pc:docChg>
  </pc:docChgLst>
  <pc:docChgLst>
    <pc:chgData name="Grace Lawson (Public Health Wales - No. 2 Capital Quarter)" userId="S::grace.lawson@wales.nhs.uk::88c6baf7-06f7-4e16-85cb-71260126bd16" providerId="AD" clId="Web-{1D001B17-7C25-0CEC-B485-B0DC62FA04B3}"/>
    <pc:docChg chg="">
      <pc:chgData name="Grace Lawson (Public Health Wales - No. 2 Capital Quarter)" userId="S::grace.lawson@wales.nhs.uk::88c6baf7-06f7-4e16-85cb-71260126bd16" providerId="AD" clId="Web-{1D001B17-7C25-0CEC-B485-B0DC62FA04B3}" dt="2024-02-27T12:33:45.122" v="0"/>
      <pc:docMkLst>
        <pc:docMk/>
      </pc:docMkLst>
      <pc:sldChg chg="modCm">
        <pc:chgData name="Grace Lawson (Public Health Wales - No. 2 Capital Quarter)" userId="S::grace.lawson@wales.nhs.uk::88c6baf7-06f7-4e16-85cb-71260126bd16" providerId="AD" clId="Web-{1D001B17-7C25-0CEC-B485-B0DC62FA04B3}" dt="2024-02-27T12:33:45.122" v="0"/>
        <pc:sldMkLst>
          <pc:docMk/>
          <pc:sldMk cId="109857222" sldId="256"/>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1D001B17-7C25-0CEC-B485-B0DC62FA04B3}" dt="2024-02-27T12:33:45.122" v="0"/>
              <pc2:cmMkLst xmlns:pc2="http://schemas.microsoft.com/office/powerpoint/2019/9/main/command">
                <pc:docMk/>
                <pc:sldMk cId="109857222" sldId="256"/>
                <pc2:cmMk id="{989D0954-5891-4A75-82F7-436A66C9A3D6}"/>
              </pc2:cmMkLst>
            </pc226:cmChg>
          </p:ext>
        </pc:extLst>
      </pc:sldChg>
    </pc:docChg>
  </pc:docChgLst>
  <pc:docChgLst>
    <pc:chgData name="Grace Lawson (Public Health Wales - No. 2 Capital Quarter)" userId="S::grace.lawson@wales.nhs.uk::88c6baf7-06f7-4e16-85cb-71260126bd16" providerId="AD" clId="Web-{A8443696-17EE-1C92-29D2-C3618F62EBF3}"/>
    <pc:docChg chg="modSld">
      <pc:chgData name="Grace Lawson (Public Health Wales - No. 2 Capital Quarter)" userId="S::grace.lawson@wales.nhs.uk::88c6baf7-06f7-4e16-85cb-71260126bd16" providerId="AD" clId="Web-{A8443696-17EE-1C92-29D2-C3618F62EBF3}" dt="2024-02-29T12:09:48.411" v="30"/>
      <pc:docMkLst>
        <pc:docMk/>
      </pc:docMkLst>
      <pc:sldChg chg="modSp">
        <pc:chgData name="Grace Lawson (Public Health Wales - No. 2 Capital Quarter)" userId="S::grace.lawson@wales.nhs.uk::88c6baf7-06f7-4e16-85cb-71260126bd16" providerId="AD" clId="Web-{A8443696-17EE-1C92-29D2-C3618F62EBF3}" dt="2024-02-29T12:09:48.411" v="30"/>
        <pc:sldMkLst>
          <pc:docMk/>
          <pc:sldMk cId="720350723" sldId="268"/>
        </pc:sldMkLst>
        <pc:picChg chg="mod">
          <ac:chgData name="Grace Lawson (Public Health Wales - No. 2 Capital Quarter)" userId="S::grace.lawson@wales.nhs.uk::88c6baf7-06f7-4e16-85cb-71260126bd16" providerId="AD" clId="Web-{A8443696-17EE-1C92-29D2-C3618F62EBF3}" dt="2024-02-29T12:09:48.411" v="30"/>
          <ac:picMkLst>
            <pc:docMk/>
            <pc:sldMk cId="720350723" sldId="268"/>
            <ac:picMk id="2" creationId="{A7E3B637-90E0-B4A6-5764-06A83E5C51AC}"/>
          </ac:picMkLst>
        </pc:picChg>
      </pc:sldChg>
      <pc:sldChg chg="modSp">
        <pc:chgData name="Grace Lawson (Public Health Wales - No. 2 Capital Quarter)" userId="S::grace.lawson@wales.nhs.uk::88c6baf7-06f7-4e16-85cb-71260126bd16" providerId="AD" clId="Web-{A8443696-17EE-1C92-29D2-C3618F62EBF3}" dt="2024-02-29T10:31:28.944" v="1"/>
        <pc:sldMkLst>
          <pc:docMk/>
          <pc:sldMk cId="3328593777" sldId="269"/>
        </pc:sldMkLst>
        <pc:picChg chg="mod">
          <ac:chgData name="Grace Lawson (Public Health Wales - No. 2 Capital Quarter)" userId="S::grace.lawson@wales.nhs.uk::88c6baf7-06f7-4e16-85cb-71260126bd16" providerId="AD" clId="Web-{A8443696-17EE-1C92-29D2-C3618F62EBF3}" dt="2024-02-29T10:31:28.944" v="1"/>
          <ac:picMkLst>
            <pc:docMk/>
            <pc:sldMk cId="3328593777" sldId="269"/>
            <ac:picMk id="3" creationId="{71F9C9E5-6451-BEA3-8339-8775C76129E2}"/>
          </ac:picMkLst>
        </pc:picChg>
      </pc:sldChg>
    </pc:docChg>
  </pc:docChgLst>
  <pc:docChgLst>
    <pc:chgData name="Leanne Small (Public Health Wales - No. 2 Capital Quarter)" userId="S::leanne.small@wales.nhs.uk::d76cf426-005f-434f-ac47-a5eb582e6007" providerId="AD" clId="Web-{7C4C0169-A08A-4FE6-A824-E514093DBDF6}"/>
    <pc:docChg chg="modSld">
      <pc:chgData name="Leanne Small (Public Health Wales - No. 2 Capital Quarter)" userId="S::leanne.small@wales.nhs.uk::d76cf426-005f-434f-ac47-a5eb582e6007" providerId="AD" clId="Web-{7C4C0169-A08A-4FE6-A824-E514093DBDF6}" dt="2024-02-27T14:17:14.564" v="53" actId="1076"/>
      <pc:docMkLst>
        <pc:docMk/>
      </pc:docMkLst>
      <pc:sldChg chg="addSp delSp modSp">
        <pc:chgData name="Leanne Small (Public Health Wales - No. 2 Capital Quarter)" userId="S::leanne.small@wales.nhs.uk::d76cf426-005f-434f-ac47-a5eb582e6007" providerId="AD" clId="Web-{7C4C0169-A08A-4FE6-A824-E514093DBDF6}" dt="2024-02-27T14:15:52.578" v="43" actId="1076"/>
        <pc:sldMkLst>
          <pc:docMk/>
          <pc:sldMk cId="3162465176" sldId="264"/>
        </pc:sldMkLst>
        <pc:spChg chg="add del mod">
          <ac:chgData name="Leanne Small (Public Health Wales - No. 2 Capital Quarter)" userId="S::leanne.small@wales.nhs.uk::d76cf426-005f-434f-ac47-a5eb582e6007" providerId="AD" clId="Web-{7C4C0169-A08A-4FE6-A824-E514093DBDF6}" dt="2024-02-27T14:12:58.856" v="40"/>
          <ac:spMkLst>
            <pc:docMk/>
            <pc:sldMk cId="3162465176" sldId="264"/>
            <ac:spMk id="3" creationId="{35817C0A-2600-859F-738A-E5458437D288}"/>
          </ac:spMkLst>
        </pc:spChg>
        <pc:spChg chg="del">
          <ac:chgData name="Leanne Small (Public Health Wales - No. 2 Capital Quarter)" userId="S::leanne.small@wales.nhs.uk::d76cf426-005f-434f-ac47-a5eb582e6007" providerId="AD" clId="Web-{7C4C0169-A08A-4FE6-A824-E514093DBDF6}" dt="2024-02-27T14:10:16.541" v="5"/>
          <ac:spMkLst>
            <pc:docMk/>
            <pc:sldMk cId="3162465176" sldId="264"/>
            <ac:spMk id="6" creationId="{A3E994A4-84E0-FD31-0691-1EC7501969A4}"/>
          </ac:spMkLst>
        </pc:spChg>
        <pc:spChg chg="mod">
          <ac:chgData name="Leanne Small (Public Health Wales - No. 2 Capital Quarter)" userId="S::leanne.small@wales.nhs.uk::d76cf426-005f-434f-ac47-a5eb582e6007" providerId="AD" clId="Web-{7C4C0169-A08A-4FE6-A824-E514093DBDF6}" dt="2024-02-27T14:09:37.352" v="0" actId="1076"/>
          <ac:spMkLst>
            <pc:docMk/>
            <pc:sldMk cId="3162465176" sldId="264"/>
            <ac:spMk id="9" creationId="{CF37B3BE-257C-F641-ECE9-7A15AEFE360E}"/>
          </ac:spMkLst>
        </pc:spChg>
        <pc:spChg chg="mod">
          <ac:chgData name="Leanne Small (Public Health Wales - No. 2 Capital Quarter)" userId="S::leanne.small@wales.nhs.uk::d76cf426-005f-434f-ac47-a5eb582e6007" providerId="AD" clId="Web-{7C4C0169-A08A-4FE6-A824-E514093DBDF6}" dt="2024-02-27T14:12:56.497" v="39" actId="14100"/>
          <ac:spMkLst>
            <pc:docMk/>
            <pc:sldMk cId="3162465176" sldId="264"/>
            <ac:spMk id="11" creationId="{576A490A-DC61-7E82-0FC2-D0CC1F8A5723}"/>
          </ac:spMkLst>
        </pc:spChg>
        <pc:picChg chg="add mod">
          <ac:chgData name="Leanne Small (Public Health Wales - No. 2 Capital Quarter)" userId="S::leanne.small@wales.nhs.uk::d76cf426-005f-434f-ac47-a5eb582e6007" providerId="AD" clId="Web-{7C4C0169-A08A-4FE6-A824-E514093DBDF6}" dt="2024-02-27T14:15:52.578" v="43" actId="1076"/>
          <ac:picMkLst>
            <pc:docMk/>
            <pc:sldMk cId="3162465176" sldId="264"/>
            <ac:picMk id="4" creationId="{C5F19084-BA74-4F11-D0C8-E75B0E806AFE}"/>
          </ac:picMkLst>
        </pc:picChg>
      </pc:sldChg>
      <pc:sldChg chg="addSp delSp modSp">
        <pc:chgData name="Leanne Small (Public Health Wales - No. 2 Capital Quarter)" userId="S::leanne.small@wales.nhs.uk::d76cf426-005f-434f-ac47-a5eb582e6007" providerId="AD" clId="Web-{7C4C0169-A08A-4FE6-A824-E514093DBDF6}" dt="2024-02-27T14:16:33.721" v="45" actId="20577"/>
        <pc:sldMkLst>
          <pc:docMk/>
          <pc:sldMk cId="3433048403" sldId="265"/>
        </pc:sldMkLst>
        <pc:spChg chg="mod">
          <ac:chgData name="Leanne Small (Public Health Wales - No. 2 Capital Quarter)" userId="S::leanne.small@wales.nhs.uk::d76cf426-005f-434f-ac47-a5eb582e6007" providerId="AD" clId="Web-{7C4C0169-A08A-4FE6-A824-E514093DBDF6}" dt="2024-02-27T14:16:33.721" v="45" actId="20577"/>
          <ac:spMkLst>
            <pc:docMk/>
            <pc:sldMk cId="3433048403" sldId="265"/>
            <ac:spMk id="2" creationId="{7DA72764-3966-120F-2634-29CD1D266076}"/>
          </ac:spMkLst>
        </pc:spChg>
        <pc:spChg chg="add del mod">
          <ac:chgData name="Leanne Small (Public Health Wales - No. 2 Capital Quarter)" userId="S::leanne.small@wales.nhs.uk::d76cf426-005f-434f-ac47-a5eb582e6007" providerId="AD" clId="Web-{7C4C0169-A08A-4FE6-A824-E514093DBDF6}" dt="2024-02-27T14:10:11.947" v="4"/>
          <ac:spMkLst>
            <pc:docMk/>
            <pc:sldMk cId="3433048403" sldId="265"/>
            <ac:spMk id="4" creationId="{677F21D2-9E42-1A2B-97C5-A0DC237F51FB}"/>
          </ac:spMkLst>
        </pc:spChg>
        <pc:spChg chg="del">
          <ac:chgData name="Leanne Small (Public Health Wales - No. 2 Capital Quarter)" userId="S::leanne.small@wales.nhs.uk::d76cf426-005f-434f-ac47-a5eb582e6007" providerId="AD" clId="Web-{7C4C0169-A08A-4FE6-A824-E514093DBDF6}" dt="2024-02-27T14:10:09.416" v="3"/>
          <ac:spMkLst>
            <pc:docMk/>
            <pc:sldMk cId="3433048403" sldId="265"/>
            <ac:spMk id="6" creationId="{A3E994A4-84E0-FD31-0691-1EC7501969A4}"/>
          </ac:spMkLst>
        </pc:spChg>
        <pc:spChg chg="mod">
          <ac:chgData name="Leanne Small (Public Health Wales - No. 2 Capital Quarter)" userId="S::leanne.small@wales.nhs.uk::d76cf426-005f-434f-ac47-a5eb582e6007" providerId="AD" clId="Web-{7C4C0169-A08A-4FE6-A824-E514093DBDF6}" dt="2024-02-27T14:10:03.994" v="2" actId="14100"/>
          <ac:spMkLst>
            <pc:docMk/>
            <pc:sldMk cId="3433048403" sldId="265"/>
            <ac:spMk id="11" creationId="{576A490A-DC61-7E82-0FC2-D0CC1F8A5723}"/>
          </ac:spMkLst>
        </pc:spChg>
      </pc:sldChg>
      <pc:sldChg chg="addSp delSp modSp">
        <pc:chgData name="Leanne Small (Public Health Wales - No. 2 Capital Quarter)" userId="S::leanne.small@wales.nhs.uk::d76cf426-005f-434f-ac47-a5eb582e6007" providerId="AD" clId="Web-{7C4C0169-A08A-4FE6-A824-E514093DBDF6}" dt="2024-02-27T14:12:38.559" v="36"/>
        <pc:sldMkLst>
          <pc:docMk/>
          <pc:sldMk cId="1656792779" sldId="266"/>
        </pc:sldMkLst>
        <pc:spChg chg="add mod">
          <ac:chgData name="Leanne Small (Public Health Wales - No. 2 Capital Quarter)" userId="S::leanne.small@wales.nhs.uk::d76cf426-005f-434f-ac47-a5eb582e6007" providerId="AD" clId="Web-{7C4C0169-A08A-4FE6-A824-E514093DBDF6}" dt="2024-02-27T14:12:38.559" v="36"/>
          <ac:spMkLst>
            <pc:docMk/>
            <pc:sldMk cId="1656792779" sldId="266"/>
            <ac:spMk id="4" creationId="{235B3F90-3B31-2B88-5B0E-EBE66A3B039D}"/>
          </ac:spMkLst>
        </pc:spChg>
        <pc:spChg chg="del mod">
          <ac:chgData name="Leanne Small (Public Health Wales - No. 2 Capital Quarter)" userId="S::leanne.small@wales.nhs.uk::d76cf426-005f-434f-ac47-a5eb582e6007" providerId="AD" clId="Web-{7C4C0169-A08A-4FE6-A824-E514093DBDF6}" dt="2024-02-27T14:12:38.559" v="36"/>
          <ac:spMkLst>
            <pc:docMk/>
            <pc:sldMk cId="1656792779" sldId="266"/>
            <ac:spMk id="6" creationId="{A3E994A4-84E0-FD31-0691-1EC7501969A4}"/>
          </ac:spMkLst>
        </pc:spChg>
        <pc:spChg chg="mod">
          <ac:chgData name="Leanne Small (Public Health Wales - No. 2 Capital Quarter)" userId="S::leanne.small@wales.nhs.uk::d76cf426-005f-434f-ac47-a5eb582e6007" providerId="AD" clId="Web-{7C4C0169-A08A-4FE6-A824-E514093DBDF6}" dt="2024-02-27T14:12:31.887" v="34" actId="20577"/>
          <ac:spMkLst>
            <pc:docMk/>
            <pc:sldMk cId="1656792779" sldId="266"/>
            <ac:spMk id="13" creationId="{91E3F490-077C-F923-029F-EAD2A710DA4F}"/>
          </ac:spMkLst>
        </pc:spChg>
      </pc:sldChg>
      <pc:sldChg chg="addSp delSp modSp">
        <pc:chgData name="Leanne Small (Public Health Wales - No. 2 Capital Quarter)" userId="S::leanne.small@wales.nhs.uk::d76cf426-005f-434f-ac47-a5eb582e6007" providerId="AD" clId="Web-{7C4C0169-A08A-4FE6-A824-E514093DBDF6}" dt="2024-02-27T14:16:53.860" v="50" actId="1076"/>
        <pc:sldMkLst>
          <pc:docMk/>
          <pc:sldMk cId="1362314539" sldId="267"/>
        </pc:sldMkLst>
        <pc:spChg chg="add del mod">
          <ac:chgData name="Leanne Small (Public Health Wales - No. 2 Capital Quarter)" userId="S::leanne.small@wales.nhs.uk::d76cf426-005f-434f-ac47-a5eb582e6007" providerId="AD" clId="Web-{7C4C0169-A08A-4FE6-A824-E514093DBDF6}" dt="2024-02-27T14:12:24.621" v="32"/>
          <ac:spMkLst>
            <pc:docMk/>
            <pc:sldMk cId="1362314539" sldId="267"/>
            <ac:spMk id="3" creationId="{DAB21820-B2D7-9376-9D25-EEDDA5683EAF}"/>
          </ac:spMkLst>
        </pc:spChg>
        <pc:spChg chg="del mod">
          <ac:chgData name="Leanne Small (Public Health Wales - No. 2 Capital Quarter)" userId="S::leanne.small@wales.nhs.uk::d76cf426-005f-434f-ac47-a5eb582e6007" providerId="AD" clId="Web-{7C4C0169-A08A-4FE6-A824-E514093DBDF6}" dt="2024-02-27T14:12:23.559" v="31"/>
          <ac:spMkLst>
            <pc:docMk/>
            <pc:sldMk cId="1362314539" sldId="267"/>
            <ac:spMk id="6" creationId="{A3E994A4-84E0-FD31-0691-1EC7501969A4}"/>
          </ac:spMkLst>
        </pc:spChg>
        <pc:spChg chg="mod">
          <ac:chgData name="Leanne Small (Public Health Wales - No. 2 Capital Quarter)" userId="S::leanne.small@wales.nhs.uk::d76cf426-005f-434f-ac47-a5eb582e6007" providerId="AD" clId="Web-{7C4C0169-A08A-4FE6-A824-E514093DBDF6}" dt="2024-02-27T14:16:53.860" v="50" actId="1076"/>
          <ac:spMkLst>
            <pc:docMk/>
            <pc:sldMk cId="1362314539" sldId="267"/>
            <ac:spMk id="9" creationId="{CF37B3BE-257C-F641-ECE9-7A15AEFE360E}"/>
          </ac:spMkLst>
        </pc:spChg>
        <pc:spChg chg="mod">
          <ac:chgData name="Leanne Small (Public Health Wales - No. 2 Capital Quarter)" userId="S::leanne.small@wales.nhs.uk::d76cf426-005f-434f-ac47-a5eb582e6007" providerId="AD" clId="Web-{7C4C0169-A08A-4FE6-A824-E514093DBDF6}" dt="2024-02-27T14:16:51.689" v="49" actId="1076"/>
          <ac:spMkLst>
            <pc:docMk/>
            <pc:sldMk cId="1362314539" sldId="267"/>
            <ac:spMk id="13" creationId="{91E3F490-077C-F923-029F-EAD2A710DA4F}"/>
          </ac:spMkLst>
        </pc:spChg>
      </pc:sldChg>
      <pc:sldChg chg="addSp delSp modSp">
        <pc:chgData name="Leanne Small (Public Health Wales - No. 2 Capital Quarter)" userId="S::leanne.small@wales.nhs.uk::d76cf426-005f-434f-ac47-a5eb582e6007" providerId="AD" clId="Web-{7C4C0169-A08A-4FE6-A824-E514093DBDF6}" dt="2024-02-27T14:17:14.564" v="53" actId="1076"/>
        <pc:sldMkLst>
          <pc:docMk/>
          <pc:sldMk cId="720350723" sldId="268"/>
        </pc:sldMkLst>
        <pc:spChg chg="add del mod">
          <ac:chgData name="Leanne Small (Public Health Wales - No. 2 Capital Quarter)" userId="S::leanne.small@wales.nhs.uk::d76cf426-005f-434f-ac47-a5eb582e6007" providerId="AD" clId="Web-{7C4C0169-A08A-4FE6-A824-E514093DBDF6}" dt="2024-02-27T14:10:53.979" v="11"/>
          <ac:spMkLst>
            <pc:docMk/>
            <pc:sldMk cId="720350723" sldId="268"/>
            <ac:spMk id="4" creationId="{D7B39617-75E8-03E5-CD25-F896FE9BFB36}"/>
          </ac:spMkLst>
        </pc:spChg>
        <pc:spChg chg="del">
          <ac:chgData name="Leanne Small (Public Health Wales - No. 2 Capital Quarter)" userId="S::leanne.small@wales.nhs.uk::d76cf426-005f-434f-ac47-a5eb582e6007" providerId="AD" clId="Web-{7C4C0169-A08A-4FE6-A824-E514093DBDF6}" dt="2024-02-27T14:10:52.260" v="10"/>
          <ac:spMkLst>
            <pc:docMk/>
            <pc:sldMk cId="720350723" sldId="268"/>
            <ac:spMk id="6" creationId="{A3E994A4-84E0-FD31-0691-1EC7501969A4}"/>
          </ac:spMkLst>
        </pc:spChg>
        <pc:spChg chg="add mod">
          <ac:chgData name="Leanne Small (Public Health Wales - No. 2 Capital Quarter)" userId="S::leanne.small@wales.nhs.uk::d76cf426-005f-434f-ac47-a5eb582e6007" providerId="AD" clId="Web-{7C4C0169-A08A-4FE6-A824-E514093DBDF6}" dt="2024-02-27T14:11:54.917" v="25" actId="20577"/>
          <ac:spMkLst>
            <pc:docMk/>
            <pc:sldMk cId="720350723" sldId="268"/>
            <ac:spMk id="7" creationId="{463ABB7C-E4DF-16B7-D354-FA7D583D9400}"/>
          </ac:spMkLst>
        </pc:spChg>
        <pc:spChg chg="mod">
          <ac:chgData name="Leanne Small (Public Health Wales - No. 2 Capital Quarter)" userId="S::leanne.small@wales.nhs.uk::d76cf426-005f-434f-ac47-a5eb582e6007" providerId="AD" clId="Web-{7C4C0169-A08A-4FE6-A824-E514093DBDF6}" dt="2024-02-27T14:17:14.564" v="53" actId="1076"/>
          <ac:spMkLst>
            <pc:docMk/>
            <pc:sldMk cId="720350723" sldId="268"/>
            <ac:spMk id="9" creationId="{CF37B3BE-257C-F641-ECE9-7A15AEFE360E}"/>
          </ac:spMkLst>
        </pc:spChg>
        <pc:spChg chg="mod">
          <ac:chgData name="Leanne Small (Public Health Wales - No. 2 Capital Quarter)" userId="S::leanne.small@wales.nhs.uk::d76cf426-005f-434f-ac47-a5eb582e6007" providerId="AD" clId="Web-{7C4C0169-A08A-4FE6-A824-E514093DBDF6}" dt="2024-02-27T14:17:12.923" v="52" actId="1076"/>
          <ac:spMkLst>
            <pc:docMk/>
            <pc:sldMk cId="720350723" sldId="268"/>
            <ac:spMk id="13" creationId="{91E3F490-077C-F923-029F-EAD2A710DA4F}"/>
          </ac:spMkLst>
        </pc:spChg>
      </pc:sldChg>
      <pc:sldChg chg="addSp delSp modSp">
        <pc:chgData name="Leanne Small (Public Health Wales - No. 2 Capital Quarter)" userId="S::leanne.small@wales.nhs.uk::d76cf426-005f-434f-ac47-a5eb582e6007" providerId="AD" clId="Web-{7C4C0169-A08A-4FE6-A824-E514093DBDF6}" dt="2024-02-27T14:10:46.932" v="9"/>
        <pc:sldMkLst>
          <pc:docMk/>
          <pc:sldMk cId="3328593777" sldId="269"/>
        </pc:sldMkLst>
        <pc:spChg chg="add del mod">
          <ac:chgData name="Leanne Small (Public Health Wales - No. 2 Capital Quarter)" userId="S::leanne.small@wales.nhs.uk::d76cf426-005f-434f-ac47-a5eb582e6007" providerId="AD" clId="Web-{7C4C0169-A08A-4FE6-A824-E514093DBDF6}" dt="2024-02-27T14:10:46.932" v="9"/>
          <ac:spMkLst>
            <pc:docMk/>
            <pc:sldMk cId="3328593777" sldId="269"/>
            <ac:spMk id="4" creationId="{68F1B6C4-8ECE-0EDD-7C6E-5EB4E2A308D4}"/>
          </ac:spMkLst>
        </pc:spChg>
        <pc:spChg chg="del">
          <ac:chgData name="Leanne Small (Public Health Wales - No. 2 Capital Quarter)" userId="S::leanne.small@wales.nhs.uk::d76cf426-005f-434f-ac47-a5eb582e6007" providerId="AD" clId="Web-{7C4C0169-A08A-4FE6-A824-E514093DBDF6}" dt="2024-02-27T14:10:44.276" v="8"/>
          <ac:spMkLst>
            <pc:docMk/>
            <pc:sldMk cId="3328593777" sldId="269"/>
            <ac:spMk id="6" creationId="{A3E994A4-84E0-FD31-0691-1EC7501969A4}"/>
          </ac:spMkLst>
        </pc:spChg>
        <pc:spChg chg="mod">
          <ac:chgData name="Leanne Small (Public Health Wales - No. 2 Capital Quarter)" userId="S::leanne.small@wales.nhs.uk::d76cf426-005f-434f-ac47-a5eb582e6007" providerId="AD" clId="Web-{7C4C0169-A08A-4FE6-A824-E514093DBDF6}" dt="2024-02-27T14:10:33.807" v="7" actId="20577"/>
          <ac:spMkLst>
            <pc:docMk/>
            <pc:sldMk cId="3328593777" sldId="269"/>
            <ac:spMk id="13" creationId="{91E3F490-077C-F923-029F-EAD2A710DA4F}"/>
          </ac:spMkLst>
        </pc:spChg>
      </pc:sldChg>
    </pc:docChg>
  </pc:docChgLst>
  <pc:docChgLst>
    <pc:chgData name="Alexa Gainsbury (Public Health Wales - No. 2 Capital Quarter)" userId="S::alexa.gainsbury@wales.nhs.uk::c5186529-ff50-472f-a883-baa2f4f2271c" providerId="AD" clId="Web-{DB223677-640F-15E8-3E22-3E1D2FF373BA}"/>
    <pc:docChg chg="">
      <pc:chgData name="Alexa Gainsbury (Public Health Wales - No. 2 Capital Quarter)" userId="S::alexa.gainsbury@wales.nhs.uk::c5186529-ff50-472f-a883-baa2f4f2271c" providerId="AD" clId="Web-{DB223677-640F-15E8-3E22-3E1D2FF373BA}" dt="2024-02-27T08:05:05.452" v="0"/>
      <pc:docMkLst>
        <pc:docMk/>
      </pc:docMkLst>
      <pc:sldChg chg="modCm">
        <pc:chgData name="Alexa Gainsbury (Public Health Wales - No. 2 Capital Quarter)" userId="S::alexa.gainsbury@wales.nhs.uk::c5186529-ff50-472f-a883-baa2f4f2271c" providerId="AD" clId="Web-{DB223677-640F-15E8-3E22-3E1D2FF373BA}" dt="2024-02-27T08:05:05.452" v="0"/>
        <pc:sldMkLst>
          <pc:docMk/>
          <pc:sldMk cId="2474132646" sldId="259"/>
        </pc:sldMkLst>
        <pc:extLst>
          <p:ext xmlns:p="http://schemas.openxmlformats.org/presentationml/2006/main" uri="{D6D511B9-2390-475A-947B-AFAB55BFBCF1}">
            <pc226:cmChg xmlns:pc226="http://schemas.microsoft.com/office/powerpoint/2022/06/main/command" chg="mod">
              <pc226:chgData name="Alexa Gainsbury (Public Health Wales - No. 2 Capital Quarter)" userId="S::alexa.gainsbury@wales.nhs.uk::c5186529-ff50-472f-a883-baa2f4f2271c" providerId="AD" clId="Web-{DB223677-640F-15E8-3E22-3E1D2FF373BA}" dt="2024-02-27T08:05:05.452" v="0"/>
              <pc2:cmMkLst xmlns:pc2="http://schemas.microsoft.com/office/powerpoint/2019/9/main/command">
                <pc:docMk/>
                <pc:sldMk cId="2474132646" sldId="259"/>
                <pc2:cmMk id="{BBA55044-72D9-4F03-8955-9E5982FFFA09}"/>
              </pc2:cmMkLst>
              <pc226:cmRplyChg chg="add">
                <pc226:chgData name="Alexa Gainsbury (Public Health Wales - No. 2 Capital Quarter)" userId="S::alexa.gainsbury@wales.nhs.uk::c5186529-ff50-472f-a883-baa2f4f2271c" providerId="AD" clId="Web-{DB223677-640F-15E8-3E22-3E1D2FF373BA}" dt="2024-02-27T08:05:05.452" v="0"/>
                <pc2:cmRplyMkLst xmlns:pc2="http://schemas.microsoft.com/office/powerpoint/2019/9/main/command">
                  <pc:docMk/>
                  <pc:sldMk cId="2474132646" sldId="259"/>
                  <pc2:cmMk id="{BBA55044-72D9-4F03-8955-9E5982FFFA09}"/>
                  <pc2:cmRplyMk id="{8224246E-C806-4121-8E35-7561D08A9119}"/>
                </pc2:cmRplyMkLst>
              </pc226:cmRplyChg>
            </pc226:cmChg>
          </p:ext>
        </pc:extLst>
      </pc:sldChg>
    </pc:docChg>
  </pc:docChgLst>
  <pc:docChgLst>
    <pc:chgData name="Alexa Gainsbury (Public Health Wales - No. 2 Capital Quarter)" userId="S::alexa.gainsbury@wales.nhs.uk::c5186529-ff50-472f-a883-baa2f4f2271c" providerId="AD" clId="Web-{9761661E-E80B-54EC-100A-5A7BAB70730A}"/>
    <pc:docChg chg="modSld">
      <pc:chgData name="Alexa Gainsbury (Public Health Wales - No. 2 Capital Quarter)" userId="S::alexa.gainsbury@wales.nhs.uk::c5186529-ff50-472f-a883-baa2f4f2271c" providerId="AD" clId="Web-{9761661E-E80B-54EC-100A-5A7BAB70730A}" dt="2024-02-26T16:57:37.380" v="5" actId="1076"/>
      <pc:docMkLst>
        <pc:docMk/>
      </pc:docMkLst>
      <pc:sldChg chg="delSp modSp">
        <pc:chgData name="Alexa Gainsbury (Public Health Wales - No. 2 Capital Quarter)" userId="S::alexa.gainsbury@wales.nhs.uk::c5186529-ff50-472f-a883-baa2f4f2271c" providerId="AD" clId="Web-{9761661E-E80B-54EC-100A-5A7BAB70730A}" dt="2024-02-26T16:57:37.380" v="5" actId="1076"/>
        <pc:sldMkLst>
          <pc:docMk/>
          <pc:sldMk cId="2474132646" sldId="259"/>
        </pc:sldMkLst>
        <pc:spChg chg="del">
          <ac:chgData name="Alexa Gainsbury (Public Health Wales - No. 2 Capital Quarter)" userId="S::alexa.gainsbury@wales.nhs.uk::c5186529-ff50-472f-a883-baa2f4f2271c" providerId="AD" clId="Web-{9761661E-E80B-54EC-100A-5A7BAB70730A}" dt="2024-02-26T16:57:33.442" v="4"/>
          <ac:spMkLst>
            <pc:docMk/>
            <pc:sldMk cId="2474132646" sldId="259"/>
            <ac:spMk id="8" creationId="{F115C1A2-2A0A-F6AC-889D-7B6F00247E70}"/>
          </ac:spMkLst>
        </pc:spChg>
        <pc:picChg chg="mod modCrop">
          <ac:chgData name="Alexa Gainsbury (Public Health Wales - No. 2 Capital Quarter)" userId="S::alexa.gainsbury@wales.nhs.uk::c5186529-ff50-472f-a883-baa2f4f2271c" providerId="AD" clId="Web-{9761661E-E80B-54EC-100A-5A7BAB70730A}" dt="2024-02-26T16:57:37.380" v="5" actId="1076"/>
          <ac:picMkLst>
            <pc:docMk/>
            <pc:sldMk cId="2474132646" sldId="259"/>
            <ac:picMk id="5" creationId="{997D99B1-553C-9AA2-B55E-A65000E69A2E}"/>
          </ac:picMkLst>
        </pc:picChg>
      </pc:sldChg>
    </pc:docChg>
  </pc:docChgLst>
  <pc:docChgLst>
    <pc:chgData name="Grace Lawson (Public Health Wales - No. 2 Capital Quarter)" userId="S::grace.lawson@wales.nhs.uk::88c6baf7-06f7-4e16-85cb-71260126bd16" providerId="AD" clId="Web-{CF2FBED2-2861-67E3-C08D-3D5E9E9D60EC}"/>
    <pc:docChg chg="modSld">
      <pc:chgData name="Grace Lawson (Public Health Wales - No. 2 Capital Quarter)" userId="S::grace.lawson@wales.nhs.uk::88c6baf7-06f7-4e16-85cb-71260126bd16" providerId="AD" clId="Web-{CF2FBED2-2861-67E3-C08D-3D5E9E9D60EC}" dt="2024-05-28T09:03:47.382" v="38" actId="20577"/>
      <pc:docMkLst>
        <pc:docMk/>
      </pc:docMkLst>
      <pc:sldChg chg="modSp">
        <pc:chgData name="Grace Lawson (Public Health Wales - No. 2 Capital Quarter)" userId="S::grace.lawson@wales.nhs.uk::88c6baf7-06f7-4e16-85cb-71260126bd16" providerId="AD" clId="Web-{CF2FBED2-2861-67E3-C08D-3D5E9E9D60EC}" dt="2024-05-28T08:59:36.296" v="3" actId="1076"/>
        <pc:sldMkLst>
          <pc:docMk/>
          <pc:sldMk cId="3162465176" sldId="264"/>
        </pc:sldMkLst>
        <pc:spChg chg="mod">
          <ac:chgData name="Grace Lawson (Public Health Wales - No. 2 Capital Quarter)" userId="S::grace.lawson@wales.nhs.uk::88c6baf7-06f7-4e16-85cb-71260126bd16" providerId="AD" clId="Web-{CF2FBED2-2861-67E3-C08D-3D5E9E9D60EC}" dt="2024-05-28T08:59:36.296" v="3" actId="1076"/>
          <ac:spMkLst>
            <pc:docMk/>
            <pc:sldMk cId="3162465176" sldId="264"/>
            <ac:spMk id="9" creationId="{CF37B3BE-257C-F641-ECE9-7A15AEFE360E}"/>
          </ac:spMkLst>
        </pc:spChg>
        <pc:spChg chg="mod">
          <ac:chgData name="Grace Lawson (Public Health Wales - No. 2 Capital Quarter)" userId="S::grace.lawson@wales.nhs.uk::88c6baf7-06f7-4e16-85cb-71260126bd16" providerId="AD" clId="Web-{CF2FBED2-2861-67E3-C08D-3D5E9E9D60EC}" dt="2024-05-28T08:59:25.890" v="2" actId="1076"/>
          <ac:spMkLst>
            <pc:docMk/>
            <pc:sldMk cId="3162465176" sldId="264"/>
            <ac:spMk id="13" creationId="{91E3F490-077C-F923-029F-EAD2A710DA4F}"/>
          </ac:spMkLst>
        </pc:spChg>
      </pc:sldChg>
      <pc:sldChg chg="modSp">
        <pc:chgData name="Grace Lawson (Public Health Wales - No. 2 Capital Quarter)" userId="S::grace.lawson@wales.nhs.uk::88c6baf7-06f7-4e16-85cb-71260126bd16" providerId="AD" clId="Web-{CF2FBED2-2861-67E3-C08D-3D5E9E9D60EC}" dt="2024-05-28T08:59:58.906" v="8" actId="1076"/>
        <pc:sldMkLst>
          <pc:docMk/>
          <pc:sldMk cId="3433048403" sldId="265"/>
        </pc:sldMkLst>
        <pc:spChg chg="mod">
          <ac:chgData name="Grace Lawson (Public Health Wales - No. 2 Capital Quarter)" userId="S::grace.lawson@wales.nhs.uk::88c6baf7-06f7-4e16-85cb-71260126bd16" providerId="AD" clId="Web-{CF2FBED2-2861-67E3-C08D-3D5E9E9D60EC}" dt="2024-05-28T08:59:58.906" v="8" actId="1076"/>
          <ac:spMkLst>
            <pc:docMk/>
            <pc:sldMk cId="3433048403" sldId="265"/>
            <ac:spMk id="2" creationId="{7DA72764-3966-120F-2634-29CD1D266076}"/>
          </ac:spMkLst>
        </pc:spChg>
        <pc:spChg chg="mod">
          <ac:chgData name="Grace Lawson (Public Health Wales - No. 2 Capital Quarter)" userId="S::grace.lawson@wales.nhs.uk::88c6baf7-06f7-4e16-85cb-71260126bd16" providerId="AD" clId="Web-{CF2FBED2-2861-67E3-C08D-3D5E9E9D60EC}" dt="2024-05-28T08:59:55.203" v="7" actId="1076"/>
          <ac:spMkLst>
            <pc:docMk/>
            <pc:sldMk cId="3433048403" sldId="265"/>
            <ac:spMk id="11" creationId="{576A490A-DC61-7E82-0FC2-D0CC1F8A5723}"/>
          </ac:spMkLst>
        </pc:spChg>
      </pc:sldChg>
      <pc:sldChg chg="modSp">
        <pc:chgData name="Grace Lawson (Public Health Wales - No. 2 Capital Quarter)" userId="S::grace.lawson@wales.nhs.uk::88c6baf7-06f7-4e16-85cb-71260126bd16" providerId="AD" clId="Web-{CF2FBED2-2861-67E3-C08D-3D5E9E9D60EC}" dt="2024-05-28T09:02:25.723" v="32" actId="1076"/>
        <pc:sldMkLst>
          <pc:docMk/>
          <pc:sldMk cId="1656792779" sldId="266"/>
        </pc:sldMkLst>
        <pc:picChg chg="mod">
          <ac:chgData name="Grace Lawson (Public Health Wales - No. 2 Capital Quarter)" userId="S::grace.lawson@wales.nhs.uk::88c6baf7-06f7-4e16-85cb-71260126bd16" providerId="AD" clId="Web-{CF2FBED2-2861-67E3-C08D-3D5E9E9D60EC}" dt="2024-05-28T09:02:25.723" v="32" actId="1076"/>
          <ac:picMkLst>
            <pc:docMk/>
            <pc:sldMk cId="1656792779" sldId="266"/>
            <ac:picMk id="3" creationId="{A2DC24BF-8BF7-30EE-AE59-58B33071D2CE}"/>
          </ac:picMkLst>
        </pc:picChg>
      </pc:sldChg>
      <pc:sldChg chg="modSp">
        <pc:chgData name="Grace Lawson (Public Health Wales - No. 2 Capital Quarter)" userId="S::grace.lawson@wales.nhs.uk::88c6baf7-06f7-4e16-85cb-71260126bd16" providerId="AD" clId="Web-{CF2FBED2-2861-67E3-C08D-3D5E9E9D60EC}" dt="2024-05-28T09:02:03.191" v="29" actId="20577"/>
        <pc:sldMkLst>
          <pc:docMk/>
          <pc:sldMk cId="720350723" sldId="268"/>
        </pc:sldMkLst>
        <pc:spChg chg="mod">
          <ac:chgData name="Grace Lawson (Public Health Wales - No. 2 Capital Quarter)" userId="S::grace.lawson@wales.nhs.uk::88c6baf7-06f7-4e16-85cb-71260126bd16" providerId="AD" clId="Web-{CF2FBED2-2861-67E3-C08D-3D5E9E9D60EC}" dt="2024-05-28T09:02:03.191" v="29" actId="20577"/>
          <ac:spMkLst>
            <pc:docMk/>
            <pc:sldMk cId="720350723" sldId="268"/>
            <ac:spMk id="13" creationId="{91E3F490-077C-F923-029F-EAD2A710DA4F}"/>
          </ac:spMkLst>
        </pc:spChg>
      </pc:sldChg>
      <pc:sldChg chg="modSp">
        <pc:chgData name="Grace Lawson (Public Health Wales - No. 2 Capital Quarter)" userId="S::grace.lawson@wales.nhs.uk::88c6baf7-06f7-4e16-85cb-71260126bd16" providerId="AD" clId="Web-{CF2FBED2-2861-67E3-C08D-3D5E9E9D60EC}" dt="2024-05-28T09:03:47.382" v="38" actId="20577"/>
        <pc:sldMkLst>
          <pc:docMk/>
          <pc:sldMk cId="3328593777" sldId="269"/>
        </pc:sldMkLst>
        <pc:spChg chg="mod">
          <ac:chgData name="Grace Lawson (Public Health Wales - No. 2 Capital Quarter)" userId="S::grace.lawson@wales.nhs.uk::88c6baf7-06f7-4e16-85cb-71260126bd16" providerId="AD" clId="Web-{CF2FBED2-2861-67E3-C08D-3D5E9E9D60EC}" dt="2024-05-28T09:03:47.382" v="38" actId="20577"/>
          <ac:spMkLst>
            <pc:docMk/>
            <pc:sldMk cId="3328593777" sldId="269"/>
            <ac:spMk id="13" creationId="{91E3F490-077C-F923-029F-EAD2A710DA4F}"/>
          </ac:spMkLst>
        </pc:spChg>
        <pc:picChg chg="mod">
          <ac:chgData name="Grace Lawson (Public Health Wales - No. 2 Capital Quarter)" userId="S::grace.lawson@wales.nhs.uk::88c6baf7-06f7-4e16-85cb-71260126bd16" providerId="AD" clId="Web-{CF2FBED2-2861-67E3-C08D-3D5E9E9D60EC}" dt="2024-05-28T09:03:03.396" v="36" actId="1076"/>
          <ac:picMkLst>
            <pc:docMk/>
            <pc:sldMk cId="3328593777" sldId="269"/>
            <ac:picMk id="3" creationId="{71F9C9E5-6451-BEA3-8339-8775C76129E2}"/>
          </ac:picMkLst>
        </pc:picChg>
      </pc:sldChg>
    </pc:docChg>
  </pc:docChgLst>
  <pc:docChgLst>
    <pc:chgData name="Anthony Priest (Public Health Wales - No. 2 Capital Quarter)" userId="S::anthony.priest2@wales.nhs.uk::46692481-554a-429c-bc03-d4cca9c03c2b" providerId="AD" clId="Web-{99B1898C-C728-B027-7F5E-084B95E96027}"/>
    <pc:docChg chg="addSld modSld">
      <pc:chgData name="Anthony Priest (Public Health Wales - No. 2 Capital Quarter)" userId="S::anthony.priest2@wales.nhs.uk::46692481-554a-429c-bc03-d4cca9c03c2b" providerId="AD" clId="Web-{99B1898C-C728-B027-7F5E-084B95E96027}" dt="2024-02-29T10:07:15.190" v="40"/>
      <pc:docMkLst>
        <pc:docMk/>
      </pc:docMkLst>
      <pc:sldChg chg="addSp modSp">
        <pc:chgData name="Anthony Priest (Public Health Wales - No. 2 Capital Quarter)" userId="S::anthony.priest2@wales.nhs.uk::46692481-554a-429c-bc03-d4cca9c03c2b" providerId="AD" clId="Web-{99B1898C-C728-B027-7F5E-084B95E96027}" dt="2024-02-29T10:05:31.609" v="36" actId="1076"/>
        <pc:sldMkLst>
          <pc:docMk/>
          <pc:sldMk cId="2926879243" sldId="263"/>
        </pc:sldMkLst>
        <pc:spChg chg="add mod">
          <ac:chgData name="Anthony Priest (Public Health Wales - No. 2 Capital Quarter)" userId="S::anthony.priest2@wales.nhs.uk::46692481-554a-429c-bc03-d4cca9c03c2b" providerId="AD" clId="Web-{99B1898C-C728-B027-7F5E-084B95E96027}" dt="2024-02-29T10:05:31.609" v="36" actId="1076"/>
          <ac:spMkLst>
            <pc:docMk/>
            <pc:sldMk cId="2926879243" sldId="263"/>
            <ac:spMk id="3" creationId="{8B0052B1-8A32-DF36-8B4E-EEC6FE42B43D}"/>
          </ac:spMkLst>
        </pc:spChg>
      </pc:sldChg>
      <pc:sldChg chg="addSp modSp">
        <pc:chgData name="Anthony Priest (Public Health Wales - No. 2 Capital Quarter)" userId="S::anthony.priest2@wales.nhs.uk::46692481-554a-429c-bc03-d4cca9c03c2b" providerId="AD" clId="Web-{99B1898C-C728-B027-7F5E-084B95E96027}" dt="2024-02-29T10:04:44.342" v="30" actId="14100"/>
        <pc:sldMkLst>
          <pc:docMk/>
          <pc:sldMk cId="3162465176" sldId="264"/>
        </pc:sldMkLst>
        <pc:spChg chg="add mod">
          <ac:chgData name="Anthony Priest (Public Health Wales - No. 2 Capital Quarter)" userId="S::anthony.priest2@wales.nhs.uk::46692481-554a-429c-bc03-d4cca9c03c2b" providerId="AD" clId="Web-{99B1898C-C728-B027-7F5E-084B95E96027}" dt="2024-02-29T10:04:44.342" v="30" actId="14100"/>
          <ac:spMkLst>
            <pc:docMk/>
            <pc:sldMk cId="3162465176" sldId="264"/>
            <ac:spMk id="3" creationId="{E90FC19B-0F87-6ADF-0D8D-98B48159BDDD}"/>
          </ac:spMkLst>
        </pc:spChg>
      </pc:sldChg>
      <pc:sldChg chg="addSp">
        <pc:chgData name="Anthony Priest (Public Health Wales - No. 2 Capital Quarter)" userId="S::anthony.priest2@wales.nhs.uk::46692481-554a-429c-bc03-d4cca9c03c2b" providerId="AD" clId="Web-{99B1898C-C728-B027-7F5E-084B95E96027}" dt="2024-02-29T10:04:55.108" v="31"/>
        <pc:sldMkLst>
          <pc:docMk/>
          <pc:sldMk cId="3433048403" sldId="265"/>
        </pc:sldMkLst>
        <pc:spChg chg="add">
          <ac:chgData name="Anthony Priest (Public Health Wales - No. 2 Capital Quarter)" userId="S::anthony.priest2@wales.nhs.uk::46692481-554a-429c-bc03-d4cca9c03c2b" providerId="AD" clId="Web-{99B1898C-C728-B027-7F5E-084B95E96027}" dt="2024-02-29T10:04:55.108" v="31"/>
          <ac:spMkLst>
            <pc:docMk/>
            <pc:sldMk cId="3433048403" sldId="265"/>
            <ac:spMk id="4" creationId="{A127FC23-8281-F59E-AFC5-783E727D95C7}"/>
          </ac:spMkLst>
        </pc:spChg>
      </pc:sldChg>
      <pc:sldChg chg="addSp">
        <pc:chgData name="Anthony Priest (Public Health Wales - No. 2 Capital Quarter)" userId="S::anthony.priest2@wales.nhs.uk::46692481-554a-429c-bc03-d4cca9c03c2b" providerId="AD" clId="Web-{99B1898C-C728-B027-7F5E-084B95E96027}" dt="2024-02-29T10:05:00.155" v="32"/>
        <pc:sldMkLst>
          <pc:docMk/>
          <pc:sldMk cId="1656792779" sldId="266"/>
        </pc:sldMkLst>
        <pc:spChg chg="add">
          <ac:chgData name="Anthony Priest (Public Health Wales - No. 2 Capital Quarter)" userId="S::anthony.priest2@wales.nhs.uk::46692481-554a-429c-bc03-d4cca9c03c2b" providerId="AD" clId="Web-{99B1898C-C728-B027-7F5E-084B95E96027}" dt="2024-02-29T10:05:00.155" v="32"/>
          <ac:spMkLst>
            <pc:docMk/>
            <pc:sldMk cId="1656792779" sldId="266"/>
            <ac:spMk id="5" creationId="{17390CA5-2D89-A8F8-1CFF-FDB7992F86D1}"/>
          </ac:spMkLst>
        </pc:spChg>
      </pc:sldChg>
      <pc:sldChg chg="addSp">
        <pc:chgData name="Anthony Priest (Public Health Wales - No. 2 Capital Quarter)" userId="S::anthony.priest2@wales.nhs.uk::46692481-554a-429c-bc03-d4cca9c03c2b" providerId="AD" clId="Web-{99B1898C-C728-B027-7F5E-084B95E96027}" dt="2024-02-29T10:05:06.515" v="33"/>
        <pc:sldMkLst>
          <pc:docMk/>
          <pc:sldMk cId="1362314539" sldId="267"/>
        </pc:sldMkLst>
        <pc:spChg chg="add">
          <ac:chgData name="Anthony Priest (Public Health Wales - No. 2 Capital Quarter)" userId="S::anthony.priest2@wales.nhs.uk::46692481-554a-429c-bc03-d4cca9c03c2b" providerId="AD" clId="Web-{99B1898C-C728-B027-7F5E-084B95E96027}" dt="2024-02-29T10:05:06.515" v="33"/>
          <ac:spMkLst>
            <pc:docMk/>
            <pc:sldMk cId="1362314539" sldId="267"/>
            <ac:spMk id="3" creationId="{2F18E75D-C1F5-ACDD-E09A-AF203E40A329}"/>
          </ac:spMkLst>
        </pc:spChg>
      </pc:sldChg>
      <pc:sldChg chg="addSp">
        <pc:chgData name="Anthony Priest (Public Health Wales - No. 2 Capital Quarter)" userId="S::anthony.priest2@wales.nhs.uk::46692481-554a-429c-bc03-d4cca9c03c2b" providerId="AD" clId="Web-{99B1898C-C728-B027-7F5E-084B95E96027}" dt="2024-02-29T10:05:18.406" v="34"/>
        <pc:sldMkLst>
          <pc:docMk/>
          <pc:sldMk cId="720350723" sldId="268"/>
        </pc:sldMkLst>
        <pc:spChg chg="add">
          <ac:chgData name="Anthony Priest (Public Health Wales - No. 2 Capital Quarter)" userId="S::anthony.priest2@wales.nhs.uk::46692481-554a-429c-bc03-d4cca9c03c2b" providerId="AD" clId="Web-{99B1898C-C728-B027-7F5E-084B95E96027}" dt="2024-02-29T10:05:18.406" v="34"/>
          <ac:spMkLst>
            <pc:docMk/>
            <pc:sldMk cId="720350723" sldId="268"/>
            <ac:spMk id="4" creationId="{7F0CE838-6A25-6E9F-E356-5EF49AC281BF}"/>
          </ac:spMkLst>
        </pc:spChg>
      </pc:sldChg>
      <pc:sldChg chg="addSp">
        <pc:chgData name="Anthony Priest (Public Health Wales - No. 2 Capital Quarter)" userId="S::anthony.priest2@wales.nhs.uk::46692481-554a-429c-bc03-d4cca9c03c2b" providerId="AD" clId="Web-{99B1898C-C728-B027-7F5E-084B95E96027}" dt="2024-02-29T10:05:21.984" v="35"/>
        <pc:sldMkLst>
          <pc:docMk/>
          <pc:sldMk cId="3328593777" sldId="269"/>
        </pc:sldMkLst>
        <pc:spChg chg="add">
          <ac:chgData name="Anthony Priest (Public Health Wales - No. 2 Capital Quarter)" userId="S::anthony.priest2@wales.nhs.uk::46692481-554a-429c-bc03-d4cca9c03c2b" providerId="AD" clId="Web-{99B1898C-C728-B027-7F5E-084B95E96027}" dt="2024-02-29T10:05:21.984" v="35"/>
          <ac:spMkLst>
            <pc:docMk/>
            <pc:sldMk cId="3328593777" sldId="269"/>
            <ac:spMk id="4" creationId="{E90A397A-8461-F5A3-11C9-7155255D6C4A}"/>
          </ac:spMkLst>
        </pc:spChg>
      </pc:sldChg>
      <pc:sldChg chg="addSp delSp new">
        <pc:chgData name="Anthony Priest (Public Health Wales - No. 2 Capital Quarter)" userId="S::anthony.priest2@wales.nhs.uk::46692481-554a-429c-bc03-d4cca9c03c2b" providerId="AD" clId="Web-{99B1898C-C728-B027-7F5E-084B95E96027}" dt="2024-02-29T10:07:15.190" v="40"/>
        <pc:sldMkLst>
          <pc:docMk/>
          <pc:sldMk cId="2468268784" sldId="270"/>
        </pc:sldMkLst>
        <pc:spChg chg="del">
          <ac:chgData name="Anthony Priest (Public Health Wales - No. 2 Capital Quarter)" userId="S::anthony.priest2@wales.nhs.uk::46692481-554a-429c-bc03-d4cca9c03c2b" providerId="AD" clId="Web-{99B1898C-C728-B027-7F5E-084B95E96027}" dt="2024-02-29T10:07:10.675" v="39"/>
          <ac:spMkLst>
            <pc:docMk/>
            <pc:sldMk cId="2468268784" sldId="270"/>
            <ac:spMk id="2" creationId="{7AD0CAC0-F3AC-B949-AF8E-966B1CFD9010}"/>
          </ac:spMkLst>
        </pc:spChg>
        <pc:spChg chg="del">
          <ac:chgData name="Anthony Priest (Public Health Wales - No. 2 Capital Quarter)" userId="S::anthony.priest2@wales.nhs.uk::46692481-554a-429c-bc03-d4cca9c03c2b" providerId="AD" clId="Web-{99B1898C-C728-B027-7F5E-084B95E96027}" dt="2024-02-29T10:07:15.190" v="40"/>
          <ac:spMkLst>
            <pc:docMk/>
            <pc:sldMk cId="2468268784" sldId="270"/>
            <ac:spMk id="3" creationId="{BE9E534C-3E2A-196B-5FBF-BB0C27BE576B}"/>
          </ac:spMkLst>
        </pc:spChg>
        <pc:spChg chg="add">
          <ac:chgData name="Anthony Priest (Public Health Wales - No. 2 Capital Quarter)" userId="S::anthony.priest2@wales.nhs.uk::46692481-554a-429c-bc03-d4cca9c03c2b" providerId="AD" clId="Web-{99B1898C-C728-B027-7F5E-084B95E96027}" dt="2024-02-29T10:06:59.784" v="38"/>
          <ac:spMkLst>
            <pc:docMk/>
            <pc:sldMk cId="2468268784" sldId="270"/>
            <ac:spMk id="5" creationId="{88032393-D17F-B9A8-7E1C-DD43A6936D49}"/>
          </ac:spMkLst>
        </pc:spChg>
      </pc:sldChg>
    </pc:docChg>
  </pc:docChgLst>
  <pc:docChgLst>
    <pc:chgData name="Leanne Small (Public Health Wales - No. 2 Capital Quarter)" userId="S::leanne.small@wales.nhs.uk::d76cf426-005f-434f-ac47-a5eb582e6007" providerId="AD" clId="Web-{8CD8FB16-00AC-4771-8BE1-0EB616AD251C}"/>
    <pc:docChg chg="modSld">
      <pc:chgData name="Leanne Small (Public Health Wales - No. 2 Capital Quarter)" userId="S::leanne.small@wales.nhs.uk::d76cf426-005f-434f-ac47-a5eb582e6007" providerId="AD" clId="Web-{8CD8FB16-00AC-4771-8BE1-0EB616AD251C}" dt="2023-12-19T08:26:22.147" v="3" actId="20577"/>
      <pc:docMkLst>
        <pc:docMk/>
      </pc:docMkLst>
      <pc:sldChg chg="modSp">
        <pc:chgData name="Leanne Small (Public Health Wales - No. 2 Capital Quarter)" userId="S::leanne.small@wales.nhs.uk::d76cf426-005f-434f-ac47-a5eb582e6007" providerId="AD" clId="Web-{8CD8FB16-00AC-4771-8BE1-0EB616AD251C}" dt="2023-12-19T08:26:22.147" v="3" actId="20577"/>
        <pc:sldMkLst>
          <pc:docMk/>
          <pc:sldMk cId="2474132646" sldId="259"/>
        </pc:sldMkLst>
        <pc:spChg chg="mod">
          <ac:chgData name="Leanne Small (Public Health Wales - No. 2 Capital Quarter)" userId="S::leanne.small@wales.nhs.uk::d76cf426-005f-434f-ac47-a5eb582e6007" providerId="AD" clId="Web-{8CD8FB16-00AC-4771-8BE1-0EB616AD251C}" dt="2023-12-19T08:26:22.147" v="3" actId="20577"/>
          <ac:spMkLst>
            <pc:docMk/>
            <pc:sldMk cId="2474132646" sldId="259"/>
            <ac:spMk id="2" creationId="{B83F6EF0-E012-3AAF-6A36-9F2EBB3014FA}"/>
          </ac:spMkLst>
        </pc:spChg>
        <pc:spChg chg="mod">
          <ac:chgData name="Leanne Small (Public Health Wales - No. 2 Capital Quarter)" userId="S::leanne.small@wales.nhs.uk::d76cf426-005f-434f-ac47-a5eb582e6007" providerId="AD" clId="Web-{8CD8FB16-00AC-4771-8BE1-0EB616AD251C}" dt="2023-12-19T08:26:19.616" v="1" actId="20577"/>
          <ac:spMkLst>
            <pc:docMk/>
            <pc:sldMk cId="2474132646" sldId="259"/>
            <ac:spMk id="3" creationId="{7597A5EF-67A9-7CE7-738B-E5116BAE4B3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a:srcRect l="25437" t="2543" r="5912" b="3059"/>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116924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574058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692443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404197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a:srcRect l="25437" t="2543" r="5912" b="3059"/>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a:srcRect l="13170" b="50222"/>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5/28/2024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5/28/2024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5/28/2024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5/28/2024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705" r:id="rId5"/>
    <p:sldLayoutId id="2147483666" r:id="rId6"/>
    <p:sldLayoutId id="2147483667" r:id="rId7"/>
    <p:sldLayoutId id="2147483668" r:id="rId8"/>
    <p:sldLayoutId id="2147483669" r:id="rId9"/>
    <p:sldLayoutId id="2147483704"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5/28/2024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2"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hyperlink" Target="https://www.recycleyourelectricals.org.uk/" TargetMode="External"/><Relationship Id="rId2" Type="http://schemas.openxmlformats.org/officeDocument/2006/relationships/image" Target="../media/image2.png"/><Relationship Id="rId1" Type="http://schemas.openxmlformats.org/officeDocument/2006/relationships/slideLayout" Target="../slideLayouts/slideLayout15.xml"/><Relationship Id="rId4" Type="http://schemas.openxmlformats.org/officeDocument/2006/relationships/hyperlink" Target="http://C:/Users/Al251671/Downloads/Material-Focus-Vapes-Briefing-Working-Document-Updated-16.02.24.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ash.org.uk/uploads/Use-of-vapes-among-young-people-GB-2023-v2.pdf?v=1697209531" TargetMode="Externa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www.bbc.co.uk/bitesize/topics/zhssgk7/articles/z7x6xbk#znkd96f" TargetMode="External"/><Relationship Id="rId2" Type="http://schemas.openxmlformats.org/officeDocument/2006/relationships/image" Target="../media/image2.png"/><Relationship Id="rId1" Type="http://schemas.openxmlformats.org/officeDocument/2006/relationships/slideLayout" Target="../slideLayouts/slideLayout15.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hyperlink" Target="https://www.materialfocus.org.uk/" TargetMode="External"/><Relationship Id="rId2" Type="http://schemas.openxmlformats.org/officeDocument/2006/relationships/image" Target="../media/image2.png"/><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9FECE3-A7BC-645C-296E-25B886289BF9}"/>
              </a:ext>
            </a:extLst>
          </p:cNvPr>
          <p:cNvSpPr>
            <a:spLocks noGrp="1"/>
          </p:cNvSpPr>
          <p:nvPr>
            <p:ph type="body" sz="quarter" idx="10"/>
          </p:nvPr>
        </p:nvSpPr>
        <p:spPr>
          <a:xfrm>
            <a:off x="334405" y="2830413"/>
            <a:ext cx="5432425" cy="726622"/>
          </a:xfrm>
        </p:spPr>
        <p:txBody>
          <a:bodyPr/>
          <a:lstStyle/>
          <a:p>
            <a:r>
              <a:rPr lang="en-US">
                <a:latin typeface="Ubuntu"/>
                <a:ea typeface="Verdana"/>
              </a:rPr>
              <a:t>Environmental Impact</a:t>
            </a:r>
            <a:endParaRPr lang="en-US"/>
          </a:p>
        </p:txBody>
      </p:sp>
      <p:pic>
        <p:nvPicPr>
          <p:cNvPr id="6" name="Picture 5">
            <a:extLst>
              <a:ext uri="{FF2B5EF4-FFF2-40B4-BE49-F238E27FC236}">
                <a16:creationId xmlns:a16="http://schemas.microsoft.com/office/drawing/2014/main" id="{6BC2B117-9A09-6816-9116-65E6B96C02D3}"/>
              </a:ext>
            </a:extLst>
          </p:cNvPr>
          <p:cNvPicPr>
            <a:picLocks noChangeAspect="1"/>
          </p:cNvPicPr>
          <p:nvPr/>
        </p:nvPicPr>
        <p:blipFill>
          <a:blip r:embed="rId2">
            <a:alphaModFix amt="50000"/>
          </a:blip>
          <a:srcRect/>
          <a:stretch/>
        </p:blipFill>
        <p:spPr>
          <a:xfrm>
            <a:off x="3771900" y="0"/>
            <a:ext cx="8420100" cy="6858000"/>
          </a:xfrm>
          <a:prstGeom prst="rect">
            <a:avLst/>
          </a:prstGeom>
        </p:spPr>
      </p:pic>
      <p:sp>
        <p:nvSpPr>
          <p:cNvPr id="4" name="Text Placeholder 8">
            <a:extLst>
              <a:ext uri="{FF2B5EF4-FFF2-40B4-BE49-F238E27FC236}">
                <a16:creationId xmlns:a16="http://schemas.microsoft.com/office/drawing/2014/main" id="{24D84E20-02A1-FA3E-6382-4921CD448E5A}"/>
              </a:ext>
            </a:extLst>
          </p:cNvPr>
          <p:cNvSpPr>
            <a:spLocks noGrp="1"/>
          </p:cNvSpPr>
          <p:nvPr/>
        </p:nvSpPr>
        <p:spPr>
          <a:xfrm>
            <a:off x="335230" y="3556198"/>
            <a:ext cx="6327775" cy="453119"/>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solidFill>
                  <a:schemeClr val="tx2"/>
                </a:solidFill>
                <a:latin typeface="Ubuntu"/>
              </a:rPr>
              <a:t>Vaping</a:t>
            </a:r>
          </a:p>
        </p:txBody>
      </p:sp>
      <p:pic>
        <p:nvPicPr>
          <p:cNvPr id="10" name="Picture Placeholder 6" descr="A swing on a chain&#10;&#10;Description automatically generated">
            <a:extLst>
              <a:ext uri="{FF2B5EF4-FFF2-40B4-BE49-F238E27FC236}">
                <a16:creationId xmlns:a16="http://schemas.microsoft.com/office/drawing/2014/main" id="{4EB67851-903C-9A34-8F41-77C870CEBA94}"/>
              </a:ext>
            </a:extLst>
          </p:cNvPr>
          <p:cNvPicPr>
            <a:picLocks noChangeAspect="1"/>
          </p:cNvPicPr>
          <p:nvPr/>
        </p:nvPicPr>
        <p:blipFill rotWithShape="1">
          <a:blip r:embed="rId3"/>
          <a:srcRect t="3456" r="-173" b="19553"/>
          <a:stretch/>
        </p:blipFill>
        <p:spPr>
          <a:xfrm>
            <a:off x="6204856" y="422007"/>
            <a:ext cx="4797857" cy="5535832"/>
          </a:xfrm>
          <a:prstGeom prst="roundRect">
            <a:avLst>
              <a:gd name="adj" fmla="val 2233"/>
            </a:avLst>
          </a:prstGeom>
        </p:spPr>
      </p:pic>
    </p:spTree>
    <p:extLst>
      <p:ext uri="{BB962C8B-B14F-4D97-AF65-F5344CB8AC3E}">
        <p14:creationId xmlns:p14="http://schemas.microsoft.com/office/powerpoint/2010/main" val="2926879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799081" y="1235133"/>
            <a:ext cx="6792837" cy="669925"/>
          </a:xfrm>
        </p:spPr>
        <p:txBody>
          <a:bodyPr>
            <a:normAutofit/>
          </a:bodyPr>
          <a:lstStyle/>
          <a:p>
            <a:r>
              <a:rPr lang="en-US" sz="2800">
                <a:solidFill>
                  <a:srgbClr val="15518B"/>
                </a:solidFill>
                <a:latin typeface="Ubuntu Bold"/>
              </a:rPr>
              <a:t>Disposable Vapes</a:t>
            </a:r>
            <a:r>
              <a:rPr lang="en-US" sz="2800">
                <a:solidFill>
                  <a:schemeClr val="accent1">
                    <a:lumMod val="75000"/>
                  </a:schemeClr>
                </a:solidFill>
                <a:latin typeface="Ubuntu Bold"/>
              </a:rPr>
              <a:t> </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795108" y="2008808"/>
            <a:ext cx="5484530" cy="16718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dirty="0">
                <a:solidFill>
                  <a:srgbClr val="15518B"/>
                </a:solidFill>
                <a:latin typeface="Ubuntu"/>
                <a:cs typeface="Calibri"/>
              </a:rPr>
              <a:t>A disposable vape is designed to be used one time then discarded once the e-liquid has run out. The devices are not refillable nor rechargeable. </a:t>
            </a:r>
          </a:p>
          <a:p>
            <a:pPr marL="0" indent="0">
              <a:lnSpc>
                <a:spcPct val="100000"/>
              </a:lnSpc>
              <a:spcBef>
                <a:spcPts val="0"/>
              </a:spcBef>
              <a:buNone/>
            </a:pPr>
            <a:endParaRPr lang="en-US" sz="1800" dirty="0">
              <a:solidFill>
                <a:srgbClr val="15518B"/>
              </a:solidFill>
              <a:latin typeface="Ubuntu"/>
              <a:cs typeface="Calibri"/>
            </a:endParaRPr>
          </a:p>
          <a:p>
            <a:pPr marL="0" indent="0">
              <a:lnSpc>
                <a:spcPct val="100000"/>
              </a:lnSpc>
              <a:spcBef>
                <a:spcPts val="0"/>
              </a:spcBef>
              <a:buNone/>
            </a:pPr>
            <a:r>
              <a:rPr lang="en-US" sz="1800" dirty="0">
                <a:solidFill>
                  <a:srgbClr val="15518B"/>
                </a:solidFill>
                <a:latin typeface="Ubuntu"/>
                <a:cs typeface="Calibri"/>
              </a:rPr>
              <a:t>These products contain, plastic, copper, rubber, and a lithium battery which are </a:t>
            </a:r>
            <a:r>
              <a:rPr lang="en-US" sz="1800" b="1" dirty="0">
                <a:solidFill>
                  <a:srgbClr val="15518B"/>
                </a:solidFill>
                <a:latin typeface="Ubuntu"/>
                <a:cs typeface="Calibri"/>
              </a:rPr>
              <a:t>valuable and scarce materials.</a:t>
            </a:r>
            <a:endParaRPr lang="en-US" sz="1800" b="1" dirty="0">
              <a:solidFill>
                <a:srgbClr val="15518B"/>
              </a:solidFill>
              <a:latin typeface="Ubuntu"/>
            </a:endParaRPr>
          </a:p>
          <a:p>
            <a:pPr marL="0" indent="0">
              <a:buNone/>
            </a:pPr>
            <a:endParaRPr lang="en-US" sz="1600">
              <a:solidFill>
                <a:schemeClr val="tx2"/>
              </a:solidFill>
              <a:latin typeface="Ubuntu"/>
              <a:ea typeface="Calibri"/>
              <a:cs typeface="Arial"/>
            </a:endParaRPr>
          </a:p>
          <a:p>
            <a:pPr marL="0" indent="0">
              <a:buNone/>
            </a:pPr>
            <a:endParaRPr lang="en-US" sz="1600">
              <a:solidFill>
                <a:srgbClr val="44546A"/>
              </a:solidFill>
              <a:latin typeface="Ubuntu"/>
              <a:ea typeface="Calibri"/>
              <a:cs typeface="Arial"/>
            </a:endParaRPr>
          </a:p>
          <a:p>
            <a:pPr marL="0" indent="0">
              <a:buNone/>
            </a:pPr>
            <a:endParaRPr lang="en-US" sz="2600">
              <a:solidFill>
                <a:srgbClr val="2F5496"/>
              </a:solidFill>
              <a:ea typeface="Calibri"/>
              <a:cs typeface="Calibri"/>
            </a:endParaRPr>
          </a:p>
          <a:p>
            <a:pPr marL="0" indent="0">
              <a:buNone/>
            </a:pPr>
            <a:endParaRPr lang="en-US" sz="2600">
              <a:solidFill>
                <a:srgbClr val="2F5496"/>
              </a:solidFill>
              <a:ea typeface="Calibri"/>
              <a:cs typeface="Calibri"/>
            </a:endParaRPr>
          </a:p>
        </p:txBody>
      </p:sp>
      <p:sp>
        <p:nvSpPr>
          <p:cNvPr id="11" name="Rounded Rectangle 3">
            <a:extLst>
              <a:ext uri="{FF2B5EF4-FFF2-40B4-BE49-F238E27FC236}">
                <a16:creationId xmlns:a16="http://schemas.microsoft.com/office/drawing/2014/main" id="{576A490A-DC61-7E82-0FC2-D0CC1F8A5723}"/>
              </a:ext>
            </a:extLst>
          </p:cNvPr>
          <p:cNvSpPr/>
          <p:nvPr/>
        </p:nvSpPr>
        <p:spPr>
          <a:xfrm>
            <a:off x="825512" y="4336459"/>
            <a:ext cx="5420835" cy="1557299"/>
          </a:xfrm>
          <a:prstGeom prst="roundRect">
            <a:avLst>
              <a:gd name="adj" fmla="val 10206"/>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400" b="1">
                <a:solidFill>
                  <a:srgbClr val="0CF2B1"/>
                </a:solidFill>
                <a:latin typeface="Ubuntu"/>
                <a:ea typeface="Calibri"/>
                <a:cs typeface="Arial"/>
              </a:rPr>
              <a:t>Disposable vapes can and should be recycled. However, because they are classed as Waste Electrical and Electronic Equipment  (WEEE), this can be more complicated than standard household waste. This results in a higher amount of disposable vapes being littered or thrown away.</a:t>
            </a:r>
            <a:endParaRPr lang="en-US"/>
          </a:p>
        </p:txBody>
      </p:sp>
      <p:pic>
        <p:nvPicPr>
          <p:cNvPr id="5" name="Picture Placeholder 9" descr="A cigarette next to a stone wall&#10;&#10;Description automatically generated">
            <a:extLst>
              <a:ext uri="{FF2B5EF4-FFF2-40B4-BE49-F238E27FC236}">
                <a16:creationId xmlns:a16="http://schemas.microsoft.com/office/drawing/2014/main" id="{7CBBAD61-F81C-CADB-08CE-57635A786AEE}"/>
              </a:ext>
            </a:extLst>
          </p:cNvPr>
          <p:cNvPicPr>
            <a:picLocks noGrp="1" noChangeAspect="1"/>
          </p:cNvPicPr>
          <p:nvPr>
            <p:ph type="pic" sz="quarter" idx="14"/>
          </p:nvPr>
        </p:nvPicPr>
        <p:blipFill rotWithShape="1">
          <a:blip r:embed="rId3"/>
          <a:srcRect t="27175" r="-200" b="669"/>
          <a:stretch/>
        </p:blipFill>
        <p:spPr>
          <a:xfrm>
            <a:off x="6749143" y="570778"/>
            <a:ext cx="4975989" cy="5338425"/>
          </a:xfrm>
        </p:spPr>
      </p:pic>
    </p:spTree>
    <p:extLst>
      <p:ext uri="{BB962C8B-B14F-4D97-AF65-F5344CB8AC3E}">
        <p14:creationId xmlns:p14="http://schemas.microsoft.com/office/powerpoint/2010/main" val="3162465176"/>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827656" y="909673"/>
            <a:ext cx="6792837" cy="669925"/>
          </a:xfrm>
        </p:spPr>
        <p:txBody>
          <a:bodyPr>
            <a:normAutofit/>
          </a:bodyPr>
          <a:lstStyle/>
          <a:p>
            <a:r>
              <a:rPr lang="en-US" sz="2800">
                <a:solidFill>
                  <a:srgbClr val="15518B"/>
                </a:solidFill>
                <a:latin typeface="Ubuntu"/>
              </a:rPr>
              <a:t>Disposable </a:t>
            </a:r>
            <a:r>
              <a:rPr lang="en-US" sz="2800">
                <a:solidFill>
                  <a:srgbClr val="15518B"/>
                </a:solidFill>
                <a:latin typeface="Ubuntu Bold"/>
              </a:rPr>
              <a:t>Vapes</a:t>
            </a:r>
            <a:r>
              <a:rPr lang="en-US" sz="2800">
                <a:solidFill>
                  <a:srgbClr val="15518B"/>
                </a:solidFill>
                <a:latin typeface="Ubuntu"/>
              </a:rPr>
              <a:t> </a:t>
            </a:r>
          </a:p>
        </p:txBody>
      </p:sp>
      <p:sp>
        <p:nvSpPr>
          <p:cNvPr id="11" name="Rounded Rectangle 3">
            <a:extLst>
              <a:ext uri="{FF2B5EF4-FFF2-40B4-BE49-F238E27FC236}">
                <a16:creationId xmlns:a16="http://schemas.microsoft.com/office/drawing/2014/main" id="{576A490A-DC61-7E82-0FC2-D0CC1F8A5723}"/>
              </a:ext>
            </a:extLst>
          </p:cNvPr>
          <p:cNvSpPr/>
          <p:nvPr/>
        </p:nvSpPr>
        <p:spPr>
          <a:xfrm>
            <a:off x="829786" y="5161935"/>
            <a:ext cx="6543391" cy="841806"/>
          </a:xfrm>
          <a:prstGeom prst="roundRect">
            <a:avLst>
              <a:gd name="adj" fmla="val 10206"/>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400" b="1">
                <a:solidFill>
                  <a:srgbClr val="0CF2B1"/>
                </a:solidFill>
                <a:latin typeface="Ubuntu"/>
                <a:ea typeface="Calibri"/>
                <a:cs typeface="Arial"/>
              </a:rPr>
              <a:t>Information about  how to safely recycle vapes and other electrical waste in your area is available on the </a:t>
            </a:r>
            <a:r>
              <a:rPr lang="en-US" sz="1400" b="1">
                <a:solidFill>
                  <a:srgbClr val="FFFF00"/>
                </a:solidFill>
                <a:latin typeface="Ubuntu"/>
                <a:ea typeface="Calibri"/>
                <a:cs typeface="Arial"/>
                <a:hlinkClick r:id="rId3">
                  <a:extLst>
                    <a:ext uri="{A12FA001-AC4F-418D-AE19-62706E023703}">
                      <ahyp:hlinkClr xmlns:ahyp="http://schemas.microsoft.com/office/drawing/2018/hyperlinkcolor" val="tx"/>
                    </a:ext>
                  </a:extLst>
                </a:hlinkClick>
              </a:rPr>
              <a:t>Recycle Your Electricals</a:t>
            </a:r>
            <a:r>
              <a:rPr lang="en-US" sz="1400" b="1">
                <a:solidFill>
                  <a:srgbClr val="FFFF00"/>
                </a:solidFill>
                <a:latin typeface="Ubuntu"/>
                <a:ea typeface="Calibri"/>
                <a:cs typeface="Arial"/>
              </a:rPr>
              <a:t> </a:t>
            </a:r>
            <a:r>
              <a:rPr lang="en-US" sz="1400" b="1">
                <a:solidFill>
                  <a:srgbClr val="0CF2B1"/>
                </a:solidFill>
                <a:latin typeface="Ubuntu"/>
                <a:ea typeface="Calibri"/>
                <a:cs typeface="Arial"/>
              </a:rPr>
              <a:t>website.</a:t>
            </a:r>
            <a:endParaRPr lang="en-US"/>
          </a:p>
        </p:txBody>
      </p:sp>
      <p:sp>
        <p:nvSpPr>
          <p:cNvPr id="2" name="TextBox 1">
            <a:extLst>
              <a:ext uri="{FF2B5EF4-FFF2-40B4-BE49-F238E27FC236}">
                <a16:creationId xmlns:a16="http://schemas.microsoft.com/office/drawing/2014/main" id="{7DA72764-3966-120F-2634-29CD1D266076}"/>
              </a:ext>
            </a:extLst>
          </p:cNvPr>
          <p:cNvSpPr txBox="1"/>
          <p:nvPr/>
        </p:nvSpPr>
        <p:spPr>
          <a:xfrm>
            <a:off x="825501" y="1859189"/>
            <a:ext cx="10472056"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15518B"/>
                </a:solidFill>
                <a:latin typeface="Ubuntu"/>
              </a:rPr>
              <a:t>Facts about disposable vapes and the environment:​</a:t>
            </a:r>
            <a:endParaRPr lang="en-US" dirty="0">
              <a:solidFill>
                <a:srgbClr val="15518B"/>
              </a:solidFill>
              <a:latin typeface="Ubuntu"/>
              <a:cs typeface="Calibri"/>
            </a:endParaRPr>
          </a:p>
          <a:p>
            <a:endParaRPr lang="en-US" dirty="0">
              <a:solidFill>
                <a:srgbClr val="15518B"/>
              </a:solidFill>
              <a:latin typeface="Ubuntu"/>
            </a:endParaRPr>
          </a:p>
          <a:p>
            <a:pPr marL="285750" indent="-285750">
              <a:buFont typeface="Arial"/>
              <a:buChar char="•"/>
            </a:pPr>
            <a:r>
              <a:rPr lang="en-US" dirty="0">
                <a:solidFill>
                  <a:srgbClr val="15518B"/>
                </a:solidFill>
                <a:latin typeface="Ubuntu"/>
              </a:rPr>
              <a:t>Research from </a:t>
            </a:r>
            <a:r>
              <a:rPr lang="en-US" dirty="0">
                <a:solidFill>
                  <a:srgbClr val="15518B"/>
                </a:solidFill>
                <a:latin typeface="Ubuntu"/>
                <a:hlinkClick r:id="rId4">
                  <a:extLst>
                    <a:ext uri="{A12FA001-AC4F-418D-AE19-62706E023703}">
                      <ahyp:hlinkClr xmlns:ahyp="http://schemas.microsoft.com/office/drawing/2018/hyperlinkcolor" val="tx"/>
                    </a:ext>
                  </a:extLst>
                </a:hlinkClick>
              </a:rPr>
              <a:t>Material Focus</a:t>
            </a:r>
            <a:r>
              <a:rPr lang="en-US" dirty="0">
                <a:solidFill>
                  <a:srgbClr val="15518B"/>
                </a:solidFill>
                <a:latin typeface="Ubuntu"/>
              </a:rPr>
              <a:t> found that 5 million disposable vapes are thrown away every single week That's enough to fill 22 football pitches! </a:t>
            </a:r>
            <a:endParaRPr lang="en-US" dirty="0">
              <a:solidFill>
                <a:srgbClr val="15518B"/>
              </a:solidFill>
              <a:latin typeface="Ubuntu"/>
              <a:cs typeface="Calibri"/>
            </a:endParaRPr>
          </a:p>
          <a:p>
            <a:pPr marL="285750" indent="-285750">
              <a:buFont typeface="Arial"/>
              <a:buChar char="•"/>
            </a:pPr>
            <a:r>
              <a:rPr lang="en-US" dirty="0">
                <a:solidFill>
                  <a:srgbClr val="15518B"/>
                </a:solidFill>
                <a:latin typeface="Ubuntu"/>
              </a:rPr>
              <a:t>The number of disposable vapes thrown away has quadrupled since 2022</a:t>
            </a:r>
            <a:endParaRPr lang="en-US" dirty="0">
              <a:solidFill>
                <a:srgbClr val="15518B"/>
              </a:solidFill>
              <a:latin typeface="Ubuntu"/>
              <a:cs typeface="Calibri"/>
            </a:endParaRPr>
          </a:p>
          <a:p>
            <a:pPr marL="285750" indent="-285750">
              <a:buFont typeface="Arial"/>
              <a:buChar char="•"/>
            </a:pPr>
            <a:r>
              <a:rPr lang="en-US" dirty="0">
                <a:solidFill>
                  <a:srgbClr val="15518B"/>
                </a:solidFill>
                <a:latin typeface="Ubuntu"/>
              </a:rPr>
              <a:t>Disposable vapes contain difficult to recycle components and plastics which do not decompose​</a:t>
            </a:r>
            <a:endParaRPr lang="en-US" dirty="0">
              <a:solidFill>
                <a:srgbClr val="15518B"/>
              </a:solidFill>
              <a:latin typeface="Ubuntu"/>
              <a:cs typeface="Calibri"/>
            </a:endParaRPr>
          </a:p>
          <a:p>
            <a:pPr marL="285750" indent="-285750">
              <a:buFont typeface="Arial"/>
              <a:buChar char="•"/>
            </a:pPr>
            <a:r>
              <a:rPr lang="en-US" dirty="0">
                <a:solidFill>
                  <a:srgbClr val="15518B"/>
                </a:solidFill>
                <a:latin typeface="Ubuntu"/>
              </a:rPr>
              <a:t>Littered vapes cause dangerous chemicals to pollute soil and water which can be harmful to humans, animals and the environment ​</a:t>
            </a:r>
            <a:endParaRPr lang="en-US" dirty="0">
              <a:solidFill>
                <a:srgbClr val="15518B"/>
              </a:solidFill>
              <a:latin typeface="Ubuntu"/>
              <a:cs typeface="Calibri"/>
            </a:endParaRPr>
          </a:p>
          <a:p>
            <a:pPr marL="285750" indent="-285750">
              <a:buFont typeface="Arial"/>
              <a:buChar char="•"/>
            </a:pPr>
            <a:r>
              <a:rPr lang="en-US" dirty="0">
                <a:solidFill>
                  <a:srgbClr val="15518B"/>
                </a:solidFill>
                <a:latin typeface="Ubuntu"/>
              </a:rPr>
              <a:t>Lithium batteries contained in vapes can be a fire hazard when disposed of incorrectly​</a:t>
            </a:r>
            <a:endParaRPr lang="en-US" dirty="0">
              <a:solidFill>
                <a:srgbClr val="15518B"/>
              </a:solidFill>
              <a:latin typeface="Ubuntu"/>
              <a:cs typeface="Calibri"/>
            </a:endParaRPr>
          </a:p>
          <a:p>
            <a:pPr marL="285750" indent="-285750">
              <a:buFont typeface="Arial"/>
              <a:buChar char="•"/>
            </a:pPr>
            <a:r>
              <a:rPr lang="en-US" dirty="0">
                <a:solidFill>
                  <a:srgbClr val="15518B"/>
                </a:solidFill>
                <a:latin typeface="Ubuntu"/>
              </a:rPr>
              <a:t>Disposable vapes result in significant littering of the environment because they cannot be reused or recharged</a:t>
            </a:r>
            <a:endParaRPr lang="en-US" dirty="0">
              <a:solidFill>
                <a:srgbClr val="15518B"/>
              </a:solidFill>
              <a:latin typeface="Ubuntu"/>
              <a:cs typeface="Calibri"/>
            </a:endParaRPr>
          </a:p>
        </p:txBody>
      </p:sp>
    </p:spTree>
    <p:extLst>
      <p:ext uri="{BB962C8B-B14F-4D97-AF65-F5344CB8AC3E}">
        <p14:creationId xmlns:p14="http://schemas.microsoft.com/office/powerpoint/2010/main" val="3433048403"/>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827656" y="909673"/>
            <a:ext cx="6792837" cy="669925"/>
          </a:xfrm>
        </p:spPr>
        <p:txBody>
          <a:bodyPr>
            <a:normAutofit/>
          </a:bodyPr>
          <a:lstStyle/>
          <a:p>
            <a:r>
              <a:rPr lang="en-US" sz="2400">
                <a:solidFill>
                  <a:srgbClr val="15518B"/>
                </a:solidFill>
                <a:latin typeface="Ubuntu Bold"/>
              </a:rPr>
              <a:t>Disposable Vapes</a:t>
            </a:r>
            <a:r>
              <a:rPr lang="en-US" sz="2800" b="0">
                <a:solidFill>
                  <a:schemeClr val="accent1">
                    <a:lumMod val="75000"/>
                  </a:schemeClr>
                </a:solidFill>
                <a:latin typeface="Ubuntu"/>
              </a:rPr>
              <a:t> </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824489" y="1818999"/>
            <a:ext cx="4822316" cy="259713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a:solidFill>
                  <a:srgbClr val="15518B"/>
                </a:solidFill>
                <a:latin typeface="Ubuntu"/>
                <a:cs typeface="Calibri"/>
              </a:rPr>
              <a:t>The use of disposable vaping devices and products has increased substantially amongst young people, with 69% of current vapers using disposable vaping devices in 2023 compared with 8% in 2021.</a:t>
            </a:r>
            <a:r>
              <a:rPr lang="en-US" sz="1800">
                <a:solidFill>
                  <a:schemeClr val="accent1">
                    <a:lumMod val="50000"/>
                  </a:schemeClr>
                </a:solidFill>
                <a:latin typeface="Ubuntu"/>
                <a:cs typeface="Calibri"/>
              </a:rPr>
              <a:t> </a:t>
            </a:r>
            <a:r>
              <a:rPr lang="en-US" sz="1800">
                <a:solidFill>
                  <a:schemeClr val="accent1">
                    <a:lumMod val="75000"/>
                  </a:schemeClr>
                </a:solidFill>
                <a:latin typeface="Ubuntu"/>
                <a:cs typeface="Calibri"/>
              </a:rPr>
              <a:t>(Source: </a:t>
            </a:r>
            <a:r>
              <a:rPr lang="en-US" sz="1800">
                <a:solidFill>
                  <a:schemeClr val="accent1">
                    <a:lumMod val="75000"/>
                  </a:schemeClr>
                </a:solidFill>
                <a:latin typeface="Ubuntu"/>
                <a:cs typeface="Calibri"/>
                <a:hlinkClick r:id="rId2">
                  <a:extLst>
                    <a:ext uri="{A12FA001-AC4F-418D-AE19-62706E023703}">
                      <ahyp:hlinkClr xmlns:ahyp="http://schemas.microsoft.com/office/drawing/2018/hyperlinkcolor" val="tx"/>
                    </a:ext>
                  </a:extLst>
                </a:hlinkClick>
              </a:rPr>
              <a:t>ASH Survey: use of e-cigarettes among young people in Great Britain 2023</a:t>
            </a:r>
            <a:r>
              <a:rPr lang="en-US" sz="1800">
                <a:solidFill>
                  <a:schemeClr val="accent1">
                    <a:lumMod val="75000"/>
                  </a:schemeClr>
                </a:solidFill>
                <a:latin typeface="Ubuntu"/>
                <a:cs typeface="Calibri"/>
              </a:rPr>
              <a:t>) </a:t>
            </a:r>
            <a:endParaRPr lang="en-US" sz="1800">
              <a:solidFill>
                <a:schemeClr val="accent1">
                  <a:lumMod val="75000"/>
                </a:schemeClr>
              </a:solidFill>
              <a:ea typeface="Calibri"/>
              <a:cs typeface="Calibri"/>
            </a:endParaRPr>
          </a:p>
          <a:p>
            <a:pPr marL="0" indent="0">
              <a:lnSpc>
                <a:spcPct val="100000"/>
              </a:lnSpc>
              <a:spcBef>
                <a:spcPts val="0"/>
              </a:spcBef>
              <a:buNone/>
            </a:pPr>
            <a:endParaRPr lang="en-US" sz="1800">
              <a:solidFill>
                <a:schemeClr val="accent1">
                  <a:lumMod val="50000"/>
                </a:schemeClr>
              </a:solidFill>
              <a:latin typeface="Ubuntu"/>
              <a:cs typeface="Calibri"/>
            </a:endParaRPr>
          </a:p>
          <a:p>
            <a:pPr marL="0" indent="0">
              <a:lnSpc>
                <a:spcPct val="100000"/>
              </a:lnSpc>
              <a:spcBef>
                <a:spcPts val="0"/>
              </a:spcBef>
              <a:buNone/>
            </a:pPr>
            <a:r>
              <a:rPr lang="en-US" sz="1800">
                <a:solidFill>
                  <a:srgbClr val="15518B"/>
                </a:solidFill>
                <a:latin typeface="Ubuntu"/>
                <a:cs typeface="Calibri"/>
              </a:rPr>
              <a:t>This is thought to be because disposable vapes, also known as single use vapes, are cheaper and more likely to be accessible to young people.</a:t>
            </a:r>
            <a:endParaRPr lang="en-US" sz="1800">
              <a:solidFill>
                <a:srgbClr val="15518B"/>
              </a:solidFill>
              <a:cs typeface="Calibri"/>
            </a:endParaRPr>
          </a:p>
          <a:p>
            <a:pPr marL="0" indent="0">
              <a:buNone/>
            </a:pPr>
            <a:endParaRPr lang="en-US" sz="1600">
              <a:solidFill>
                <a:schemeClr val="tx2"/>
              </a:solidFill>
              <a:latin typeface="Ubuntu"/>
              <a:ea typeface="Calibri"/>
              <a:cs typeface="Arial"/>
            </a:endParaRPr>
          </a:p>
          <a:p>
            <a:pPr marL="0" indent="0">
              <a:buNone/>
            </a:pPr>
            <a:endParaRPr lang="en-US" sz="1600">
              <a:solidFill>
                <a:srgbClr val="44546A"/>
              </a:solidFill>
              <a:latin typeface="Ubuntu"/>
              <a:ea typeface="Calibri"/>
              <a:cs typeface="Arial"/>
            </a:endParaRPr>
          </a:p>
          <a:p>
            <a:pPr marL="0" indent="0">
              <a:buNone/>
            </a:pPr>
            <a:endParaRPr lang="en-US" sz="2600">
              <a:solidFill>
                <a:srgbClr val="2F5496"/>
              </a:solidFill>
              <a:ea typeface="Calibri"/>
              <a:cs typeface="Calibri"/>
            </a:endParaRPr>
          </a:p>
          <a:p>
            <a:pPr marL="0" indent="0">
              <a:buNone/>
            </a:pPr>
            <a:endParaRPr lang="en-US" sz="2600">
              <a:solidFill>
                <a:srgbClr val="2F5496"/>
              </a:solidFill>
              <a:ea typeface="Calibri"/>
              <a:cs typeface="Calibri"/>
            </a:endParaRPr>
          </a:p>
        </p:txBody>
      </p:sp>
      <p:pic>
        <p:nvPicPr>
          <p:cNvPr id="3" name="Picture 2" descr="A graph of electronic cigarette&#10;&#10;Description automatically generated">
            <a:extLst>
              <a:ext uri="{FF2B5EF4-FFF2-40B4-BE49-F238E27FC236}">
                <a16:creationId xmlns:a16="http://schemas.microsoft.com/office/drawing/2014/main" id="{A2DC24BF-8BF7-30EE-AE59-58B33071D2CE}"/>
              </a:ext>
            </a:extLst>
          </p:cNvPr>
          <p:cNvPicPr>
            <a:picLocks noChangeAspect="1"/>
          </p:cNvPicPr>
          <p:nvPr/>
        </p:nvPicPr>
        <p:blipFill rotWithShape="1">
          <a:blip r:embed="rId3"/>
          <a:srcRect r="645" b="664"/>
          <a:stretch/>
        </p:blipFill>
        <p:spPr>
          <a:xfrm>
            <a:off x="5881122" y="1036097"/>
            <a:ext cx="6164461" cy="4525767"/>
          </a:xfrm>
          <a:prstGeom prst="rect">
            <a:avLst/>
          </a:prstGeom>
        </p:spPr>
      </p:pic>
    </p:spTree>
    <p:extLst>
      <p:ext uri="{BB962C8B-B14F-4D97-AF65-F5344CB8AC3E}">
        <p14:creationId xmlns:p14="http://schemas.microsoft.com/office/powerpoint/2010/main" val="1656792779"/>
      </p:ext>
    </p:extLst>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827656" y="1046151"/>
            <a:ext cx="6792837" cy="669925"/>
          </a:xfrm>
        </p:spPr>
        <p:txBody>
          <a:bodyPr>
            <a:normAutofit fontScale="92500"/>
          </a:bodyPr>
          <a:lstStyle/>
          <a:p>
            <a:r>
              <a:rPr lang="en-US" sz="2800">
                <a:solidFill>
                  <a:srgbClr val="15518B"/>
                </a:solidFill>
                <a:latin typeface="Ubuntu Bold"/>
              </a:rPr>
              <a:t>Disposable Vapes - Government Action</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824489" y="2078008"/>
            <a:ext cx="10802957" cy="402432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a:solidFill>
                  <a:srgbClr val="15518B"/>
                </a:solidFill>
                <a:latin typeface="Ubuntu"/>
                <a:cs typeface="Calibri"/>
              </a:rPr>
              <a:t>Because of the effects single-use vapes are having on children and young people and the environment, The Welsh Government, along with the UK and Scottish governments plan to introduce legislation to ban disposable vapes. </a:t>
            </a:r>
            <a:endParaRPr lang="en-US"/>
          </a:p>
          <a:p>
            <a:pPr marL="0" indent="0">
              <a:lnSpc>
                <a:spcPct val="100000"/>
              </a:lnSpc>
              <a:spcBef>
                <a:spcPts val="0"/>
              </a:spcBef>
              <a:buNone/>
            </a:pPr>
            <a:endParaRPr lang="en-US" sz="1800">
              <a:solidFill>
                <a:srgbClr val="15518B"/>
              </a:solidFill>
              <a:latin typeface="Ubuntu"/>
              <a:cs typeface="Calibri"/>
            </a:endParaRPr>
          </a:p>
          <a:p>
            <a:pPr marL="0" indent="0">
              <a:lnSpc>
                <a:spcPct val="100000"/>
              </a:lnSpc>
              <a:spcBef>
                <a:spcPts val="0"/>
              </a:spcBef>
              <a:buNone/>
            </a:pPr>
            <a:r>
              <a:rPr lang="en-US" sz="1800">
                <a:solidFill>
                  <a:srgbClr val="15518B"/>
                </a:solidFill>
                <a:latin typeface="Ubuntu"/>
                <a:cs typeface="Calibri"/>
              </a:rPr>
              <a:t>The legislation will apply to nicotine and non-nicotine containing products and should be in place by the end of 2025.</a:t>
            </a:r>
            <a:endParaRPr lang="en-US">
              <a:ea typeface="Calibri"/>
              <a:cs typeface="Calibri"/>
            </a:endParaRPr>
          </a:p>
          <a:p>
            <a:pPr marL="0" indent="0">
              <a:lnSpc>
                <a:spcPct val="100000"/>
              </a:lnSpc>
              <a:buNone/>
            </a:pPr>
            <a:endParaRPr lang="en-US" sz="1800">
              <a:solidFill>
                <a:srgbClr val="15518B"/>
              </a:solidFill>
              <a:latin typeface="Ubuntu"/>
              <a:cs typeface="Calibri"/>
            </a:endParaRPr>
          </a:p>
          <a:p>
            <a:pPr marL="0" indent="0">
              <a:lnSpc>
                <a:spcPct val="100000"/>
              </a:lnSpc>
              <a:spcBef>
                <a:spcPts val="0"/>
              </a:spcBef>
              <a:buNone/>
            </a:pPr>
            <a:r>
              <a:rPr lang="en-US" sz="1800">
                <a:solidFill>
                  <a:srgbClr val="15518B"/>
                </a:solidFill>
                <a:latin typeface="Ubuntu"/>
                <a:cs typeface="Calibri"/>
              </a:rPr>
              <a:t>There has been an overwhelmingly positive response to the government’s consultation about banning disposable vapes, with nearly 70% of parents, teachers, healthcare professionals and the general public supporting restricting the sale and supply of disposable vapes.</a:t>
            </a:r>
            <a:endParaRPr lang="en-US" sz="1800">
              <a:solidFill>
                <a:srgbClr val="15518B"/>
              </a:solidFill>
            </a:endParaRPr>
          </a:p>
          <a:p>
            <a:pPr marL="0" indent="0">
              <a:buNone/>
            </a:pPr>
            <a:endParaRPr lang="en-US" sz="1600">
              <a:solidFill>
                <a:srgbClr val="44546A"/>
              </a:solidFill>
              <a:latin typeface="Ubuntu"/>
              <a:ea typeface="Calibri"/>
              <a:cs typeface="Arial"/>
            </a:endParaRPr>
          </a:p>
          <a:p>
            <a:pPr marL="0" indent="0">
              <a:buNone/>
            </a:pPr>
            <a:endParaRPr lang="en-US" sz="1600">
              <a:solidFill>
                <a:srgbClr val="44546A"/>
              </a:solidFill>
              <a:latin typeface="Ubuntu"/>
              <a:ea typeface="Calibri"/>
              <a:cs typeface="Arial"/>
            </a:endParaRPr>
          </a:p>
          <a:p>
            <a:pPr marL="0" indent="0">
              <a:buNone/>
            </a:pPr>
            <a:endParaRPr lang="en-US" sz="2600">
              <a:solidFill>
                <a:srgbClr val="2F5496"/>
              </a:solidFill>
              <a:ea typeface="Calibri"/>
              <a:cs typeface="Calibri"/>
            </a:endParaRPr>
          </a:p>
          <a:p>
            <a:pPr marL="0" indent="0">
              <a:buNone/>
            </a:pPr>
            <a:endParaRPr lang="en-US" sz="2600">
              <a:solidFill>
                <a:srgbClr val="2F5496"/>
              </a:solidFill>
              <a:ea typeface="Calibri"/>
              <a:cs typeface="Calibri"/>
            </a:endParaRPr>
          </a:p>
        </p:txBody>
      </p:sp>
    </p:spTree>
    <p:extLst>
      <p:ext uri="{BB962C8B-B14F-4D97-AF65-F5344CB8AC3E}">
        <p14:creationId xmlns:p14="http://schemas.microsoft.com/office/powerpoint/2010/main" val="1362314539"/>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532755" y="818732"/>
            <a:ext cx="6792837" cy="669925"/>
          </a:xfrm>
        </p:spPr>
        <p:txBody>
          <a:bodyPr>
            <a:normAutofit/>
          </a:bodyPr>
          <a:lstStyle/>
          <a:p>
            <a:r>
              <a:rPr lang="en-US" sz="2400">
                <a:solidFill>
                  <a:srgbClr val="15518B"/>
                </a:solidFill>
                <a:latin typeface="Ubuntu Bold"/>
              </a:rPr>
              <a:t>Microplastics </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534715" y="1717115"/>
            <a:ext cx="6309647" cy="431163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800" dirty="0">
                <a:solidFill>
                  <a:srgbClr val="15518B"/>
                </a:solidFill>
                <a:latin typeface="Ubuntu"/>
                <a:cs typeface="Calibri"/>
              </a:rPr>
              <a:t>Vaping devices contain metals and plastics which can take many years to decompose.</a:t>
            </a:r>
          </a:p>
          <a:p>
            <a:pPr marL="0" indent="0">
              <a:lnSpc>
                <a:spcPct val="100000"/>
              </a:lnSpc>
              <a:buNone/>
            </a:pPr>
            <a:r>
              <a:rPr lang="en-US" sz="1800" dirty="0">
                <a:solidFill>
                  <a:srgbClr val="15518B"/>
                </a:solidFill>
                <a:latin typeface="Ubuntu"/>
                <a:cs typeface="Calibri"/>
              </a:rPr>
              <a:t>Rather than decomposing, plastic turns into “microplastics” which continue to pollute the environment, our food and drinking water.</a:t>
            </a:r>
          </a:p>
          <a:p>
            <a:pPr marL="0" indent="0">
              <a:lnSpc>
                <a:spcPct val="100000"/>
              </a:lnSpc>
              <a:buNone/>
            </a:pPr>
            <a:r>
              <a:rPr lang="en-US" sz="1800" dirty="0">
                <a:solidFill>
                  <a:srgbClr val="15518B"/>
                </a:solidFill>
                <a:latin typeface="Ubuntu"/>
                <a:cs typeface="Calibri"/>
              </a:rPr>
              <a:t>Microplastics are tiny fragments of plastic smaller than 0.5 cm. These plastics break down slowly but do not decompose fully. </a:t>
            </a:r>
          </a:p>
          <a:p>
            <a:pPr marL="0" indent="0">
              <a:lnSpc>
                <a:spcPct val="100000"/>
              </a:lnSpc>
              <a:buNone/>
            </a:pPr>
            <a:endParaRPr lang="en-US" sz="1800" dirty="0">
              <a:solidFill>
                <a:srgbClr val="15518B"/>
              </a:solidFill>
              <a:latin typeface="Ubuntu"/>
              <a:cs typeface="Calibri"/>
            </a:endParaRPr>
          </a:p>
          <a:p>
            <a:pPr marL="0" indent="0">
              <a:lnSpc>
                <a:spcPct val="100000"/>
              </a:lnSpc>
              <a:spcBef>
                <a:spcPts val="0"/>
              </a:spcBef>
              <a:buNone/>
            </a:pPr>
            <a:r>
              <a:rPr lang="en-US" sz="1800" dirty="0">
                <a:solidFill>
                  <a:srgbClr val="15518B"/>
                </a:solidFill>
                <a:latin typeface="Ubuntu"/>
                <a:cs typeface="Calibri"/>
              </a:rPr>
              <a:t>Overtime microplastics become small enough to be accidentally consumed by living things. They 'bioconcentrate' in food chains because they cannot be excreted. The effects of this build-up are not fully yet understood*. </a:t>
            </a:r>
            <a:endParaRPr lang="en-US" sz="1800" dirty="0">
              <a:solidFill>
                <a:srgbClr val="15518B"/>
              </a:solidFill>
              <a:ea typeface="Calibri"/>
              <a:cs typeface="Calibri"/>
            </a:endParaRPr>
          </a:p>
          <a:p>
            <a:pPr marL="0" indent="0">
              <a:buNone/>
            </a:pPr>
            <a:endParaRPr lang="en-US" sz="1600">
              <a:solidFill>
                <a:srgbClr val="44546A"/>
              </a:solidFill>
              <a:latin typeface="Ubuntu"/>
              <a:ea typeface="Calibri"/>
              <a:cs typeface="Arial"/>
            </a:endParaRPr>
          </a:p>
          <a:p>
            <a:pPr marL="0" indent="0">
              <a:buNone/>
            </a:pPr>
            <a:endParaRPr lang="en-US" sz="1600">
              <a:solidFill>
                <a:srgbClr val="44546A"/>
              </a:solidFill>
              <a:latin typeface="Ubuntu"/>
              <a:ea typeface="Calibri"/>
              <a:cs typeface="Arial"/>
            </a:endParaRPr>
          </a:p>
          <a:p>
            <a:pPr marL="0" indent="0">
              <a:buNone/>
            </a:pPr>
            <a:endParaRPr lang="en-US" sz="2600">
              <a:solidFill>
                <a:srgbClr val="2F5496"/>
              </a:solidFill>
              <a:ea typeface="Calibri"/>
              <a:cs typeface="Calibri"/>
            </a:endParaRPr>
          </a:p>
          <a:p>
            <a:pPr marL="0" indent="0">
              <a:buNone/>
            </a:pPr>
            <a:endParaRPr lang="en-US" sz="2600">
              <a:solidFill>
                <a:srgbClr val="2F5496"/>
              </a:solidFill>
              <a:ea typeface="Calibri"/>
              <a:cs typeface="Calibri"/>
            </a:endParaRPr>
          </a:p>
        </p:txBody>
      </p:sp>
      <p:sp>
        <p:nvSpPr>
          <p:cNvPr id="7" name="TextBox 6">
            <a:extLst>
              <a:ext uri="{FF2B5EF4-FFF2-40B4-BE49-F238E27FC236}">
                <a16:creationId xmlns:a16="http://schemas.microsoft.com/office/drawing/2014/main" id="{463ABB7C-E4DF-16B7-D354-FA7D583D9400}"/>
              </a:ext>
            </a:extLst>
          </p:cNvPr>
          <p:cNvSpPr txBox="1"/>
          <p:nvPr/>
        </p:nvSpPr>
        <p:spPr>
          <a:xfrm>
            <a:off x="9040450" y="5578798"/>
            <a:ext cx="2778834"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200">
              <a:solidFill>
                <a:srgbClr val="141414"/>
              </a:solidFill>
              <a:cs typeface="Calibri"/>
            </a:endParaRPr>
          </a:p>
          <a:p>
            <a:endParaRPr lang="en-US">
              <a:cs typeface="Calibri"/>
            </a:endParaRPr>
          </a:p>
          <a:p>
            <a:pPr algn="r"/>
            <a:r>
              <a:rPr lang="en-US" u="sng">
                <a:ea typeface="+mn-lt"/>
                <a:cs typeface="+mn-lt"/>
                <a:hlinkClick r:id="rId3"/>
              </a:rPr>
              <a:t>*</a:t>
            </a:r>
            <a:r>
              <a:rPr lang="en-US">
                <a:ea typeface="+mn-lt"/>
                <a:cs typeface="+mn-lt"/>
                <a:hlinkClick r:id="rId3"/>
              </a:rPr>
              <a:t>Bioaccumulation - KS3 Biology - BBC Bitesize</a:t>
            </a:r>
            <a:r>
              <a:rPr lang="en-US">
                <a:ea typeface="+mn-lt"/>
                <a:cs typeface="+mn-lt"/>
              </a:rPr>
              <a:t> </a:t>
            </a:r>
            <a:endParaRPr lang="en-US">
              <a:ea typeface="Calibri" panose="020F0502020204030204"/>
              <a:cs typeface="Calibri" panose="020F0502020204030204"/>
            </a:endParaRPr>
          </a:p>
        </p:txBody>
      </p:sp>
      <p:pic>
        <p:nvPicPr>
          <p:cNvPr id="5" name="Picture Placeholder 7" descr="A close up of a finger with confetti&#10;&#10;Description automatically generated">
            <a:extLst>
              <a:ext uri="{FF2B5EF4-FFF2-40B4-BE49-F238E27FC236}">
                <a16:creationId xmlns:a16="http://schemas.microsoft.com/office/drawing/2014/main" id="{2457169A-D54A-6E74-794B-D9050545D175}"/>
              </a:ext>
            </a:extLst>
          </p:cNvPr>
          <p:cNvPicPr>
            <a:picLocks noGrp="1" noChangeAspect="1"/>
          </p:cNvPicPr>
          <p:nvPr>
            <p:ph type="pic" sz="quarter" idx="14"/>
          </p:nvPr>
        </p:nvPicPr>
        <p:blipFill rotWithShape="1">
          <a:blip r:embed="rId4"/>
          <a:srcRect t="7792" r="14731" b="172"/>
          <a:stretch/>
        </p:blipFill>
        <p:spPr>
          <a:xfrm>
            <a:off x="7026234" y="1906588"/>
            <a:ext cx="4875814" cy="3507662"/>
          </a:xfrm>
        </p:spPr>
      </p:pic>
    </p:spTree>
    <p:extLst>
      <p:ext uri="{BB962C8B-B14F-4D97-AF65-F5344CB8AC3E}">
        <p14:creationId xmlns:p14="http://schemas.microsoft.com/office/powerpoint/2010/main" val="720350723"/>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679805" y="698593"/>
            <a:ext cx="6792837" cy="669925"/>
          </a:xfrm>
        </p:spPr>
        <p:txBody>
          <a:bodyPr>
            <a:normAutofit/>
          </a:bodyPr>
          <a:lstStyle/>
          <a:p>
            <a:r>
              <a:rPr lang="en-US" sz="2400">
                <a:solidFill>
                  <a:srgbClr val="15518B"/>
                </a:solidFill>
                <a:latin typeface="Ubuntu"/>
              </a:rPr>
              <a:t>Lithium </a:t>
            </a:r>
            <a:endParaRPr lang="en-US">
              <a:solidFill>
                <a:srgbClr val="15518B"/>
              </a:solidFill>
            </a:endParaRP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684968" y="1516319"/>
            <a:ext cx="6105732" cy="499850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800" dirty="0">
                <a:solidFill>
                  <a:srgbClr val="15518B"/>
                </a:solidFill>
                <a:latin typeface="Ubuntu"/>
                <a:cs typeface="Calibri"/>
              </a:rPr>
              <a:t>Lithium is a light, soft and low-density metal that can be found in many batteries.</a:t>
            </a:r>
          </a:p>
          <a:p>
            <a:pPr marL="0" indent="0">
              <a:lnSpc>
                <a:spcPct val="100000"/>
              </a:lnSpc>
              <a:buNone/>
            </a:pPr>
            <a:r>
              <a:rPr lang="en-US" sz="1800" dirty="0">
                <a:solidFill>
                  <a:srgbClr val="15518B"/>
                </a:solidFill>
                <a:latin typeface="Ubuntu"/>
                <a:cs typeface="Calibri"/>
              </a:rPr>
              <a:t>Disposable vaping devices contain lithium batteries which, if damaged, can pose a fire hazard when thrown away in general waste or recycling. </a:t>
            </a:r>
          </a:p>
          <a:p>
            <a:pPr marL="0" indent="0">
              <a:lnSpc>
                <a:spcPct val="100000"/>
              </a:lnSpc>
              <a:buNone/>
            </a:pPr>
            <a:r>
              <a:rPr lang="en-US" sz="1800" dirty="0">
                <a:solidFill>
                  <a:srgbClr val="15518B"/>
                </a:solidFill>
                <a:latin typeface="Ubuntu"/>
                <a:cs typeface="Calibri"/>
              </a:rPr>
              <a:t>Lithium is also a very valuable metal but </a:t>
            </a:r>
            <a:r>
              <a:rPr lang="en-GB" sz="1800" dirty="0">
                <a:solidFill>
                  <a:srgbClr val="15518B"/>
                </a:solidFill>
                <a:latin typeface="Ubuntu"/>
                <a:cs typeface="Calibri"/>
              </a:rPr>
              <a:t>tonnes</a:t>
            </a:r>
            <a:r>
              <a:rPr lang="en-US" sz="1800" dirty="0">
                <a:solidFill>
                  <a:srgbClr val="15518B"/>
                </a:solidFill>
                <a:latin typeface="Ubuntu"/>
                <a:cs typeface="Calibri"/>
              </a:rPr>
              <a:t> of it is being thrown away each year and ends up in landfill or waste incinerators.</a:t>
            </a:r>
          </a:p>
          <a:p>
            <a:pPr marL="0" indent="0">
              <a:lnSpc>
                <a:spcPct val="100000"/>
              </a:lnSpc>
              <a:buNone/>
            </a:pPr>
            <a:r>
              <a:rPr lang="en-US" sz="1800" dirty="0">
                <a:solidFill>
                  <a:srgbClr val="15518B"/>
                </a:solidFill>
                <a:latin typeface="Ubuntu"/>
                <a:cs typeface="Calibri"/>
                <a:hlinkClick r:id="rId3">
                  <a:extLst>
                    <a:ext uri="{A12FA001-AC4F-418D-AE19-62706E023703}">
                      <ahyp:hlinkClr xmlns:ahyp="http://schemas.microsoft.com/office/drawing/2018/hyperlinkcolor" val="tx"/>
                    </a:ext>
                  </a:extLst>
                </a:hlinkClick>
              </a:rPr>
              <a:t>Material Focus</a:t>
            </a:r>
            <a:r>
              <a:rPr lang="en-US" sz="1800" dirty="0">
                <a:solidFill>
                  <a:srgbClr val="15518B"/>
                </a:solidFill>
                <a:latin typeface="Ubuntu"/>
                <a:cs typeface="Calibri"/>
              </a:rPr>
              <a:t> estimate 5,000 electric car batteries worth of lithium in vapes is being thrown away every year.</a:t>
            </a:r>
          </a:p>
          <a:p>
            <a:pPr marL="0" indent="0">
              <a:lnSpc>
                <a:spcPct val="100000"/>
              </a:lnSpc>
              <a:buNone/>
            </a:pPr>
            <a:r>
              <a:rPr lang="en-US" sz="1800" dirty="0">
                <a:solidFill>
                  <a:srgbClr val="15518B"/>
                </a:solidFill>
                <a:latin typeface="Ubuntu"/>
                <a:cs typeface="Calibri"/>
              </a:rPr>
              <a:t>The lithium polymer batteries used in some of the most popular vapes could be recharged 500 times if the product was designed to allow for recharging.</a:t>
            </a:r>
            <a:endParaRPr lang="en-US" sz="1800" dirty="0">
              <a:solidFill>
                <a:srgbClr val="15518B"/>
              </a:solidFill>
              <a:ea typeface="Calibri"/>
              <a:cs typeface="Calibri"/>
            </a:endParaRPr>
          </a:p>
          <a:p>
            <a:pPr marL="0" indent="0">
              <a:buNone/>
            </a:pPr>
            <a:endParaRPr lang="en-US" sz="1800">
              <a:solidFill>
                <a:srgbClr val="44546A"/>
              </a:solidFill>
              <a:latin typeface="Ubuntu"/>
              <a:ea typeface="Calibri"/>
              <a:cs typeface="Arial"/>
            </a:endParaRPr>
          </a:p>
          <a:p>
            <a:pPr marL="0" indent="0">
              <a:buNone/>
            </a:pPr>
            <a:endParaRPr lang="en-US" sz="1600">
              <a:solidFill>
                <a:srgbClr val="44546A"/>
              </a:solidFill>
              <a:latin typeface="Ubuntu"/>
              <a:ea typeface="Calibri"/>
              <a:cs typeface="Arial"/>
            </a:endParaRPr>
          </a:p>
          <a:p>
            <a:pPr marL="0" indent="0">
              <a:buNone/>
            </a:pPr>
            <a:endParaRPr lang="en-US" sz="2600">
              <a:solidFill>
                <a:srgbClr val="2F5496"/>
              </a:solidFill>
              <a:ea typeface="Calibri"/>
              <a:cs typeface="Calibri"/>
            </a:endParaRPr>
          </a:p>
          <a:p>
            <a:pPr marL="0" indent="0">
              <a:buNone/>
            </a:pPr>
            <a:endParaRPr lang="en-US" sz="2600">
              <a:solidFill>
                <a:srgbClr val="2F5496"/>
              </a:solidFill>
              <a:ea typeface="Calibri"/>
              <a:cs typeface="Calibri"/>
            </a:endParaRPr>
          </a:p>
        </p:txBody>
      </p:sp>
      <p:pic>
        <p:nvPicPr>
          <p:cNvPr id="3" name="Picture 2" descr="Extruded Lithium Bar Extruded Lithium Bar lithium stock pictures, royalty-free photos &amp; images">
            <a:extLst>
              <a:ext uri="{FF2B5EF4-FFF2-40B4-BE49-F238E27FC236}">
                <a16:creationId xmlns:a16="http://schemas.microsoft.com/office/drawing/2014/main" id="{71F9C9E5-6451-BEA3-8339-8775C76129E2}"/>
              </a:ext>
            </a:extLst>
          </p:cNvPr>
          <p:cNvPicPr>
            <a:picLocks noChangeAspect="1"/>
          </p:cNvPicPr>
          <p:nvPr/>
        </p:nvPicPr>
        <p:blipFill>
          <a:blip r:embed="rId4"/>
          <a:stretch>
            <a:fillRect/>
          </a:stretch>
        </p:blipFill>
        <p:spPr>
          <a:xfrm>
            <a:off x="6369957" y="1855561"/>
            <a:ext cx="5652861" cy="3147786"/>
          </a:xfrm>
          <a:prstGeom prst="rect">
            <a:avLst/>
          </a:prstGeom>
          <a:ln>
            <a:noFill/>
          </a:ln>
          <a:effectLst>
            <a:softEdge rad="112500"/>
          </a:effectLst>
        </p:spPr>
      </p:pic>
    </p:spTree>
    <p:extLst>
      <p:ext uri="{BB962C8B-B14F-4D97-AF65-F5344CB8AC3E}">
        <p14:creationId xmlns:p14="http://schemas.microsoft.com/office/powerpoint/2010/main" val="3328593777"/>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26878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Anthony Priest (Public Health Wales - No. 2 Capital Quarter)</DisplayName>
        <AccountId>13</AccountId>
        <AccountType/>
      </UserInfo>
      <UserInfo>
        <DisplayName>Leanne Small (Public Health Wales - No. 2 Capital Quarter)</DisplayName>
        <AccountId>12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F03E4C7-135C-44BA-93A0-A908E1C81B3B}">
  <ds:schemaRefs>
    <ds:schemaRef ds:uri="http://schemas.microsoft.com/sharepoint/v3/contenttype/forms"/>
  </ds:schemaRefs>
</ds:datastoreItem>
</file>

<file path=customXml/itemProps2.xml><?xml version="1.0" encoding="utf-8"?>
<ds:datastoreItem xmlns:ds="http://schemas.openxmlformats.org/officeDocument/2006/customXml" ds:itemID="{CA4E5191-6F36-4396-8611-FF1821EEC5F2}">
  <ds:schemaRefs>
    <ds:schemaRef ds:uri="bbd7921a-042b-4eb0-b7a0-a3fc5587e9ac"/>
    <ds:schemaRef ds:uri="d6550f9a-f14e-418b-a53a-e888529f43a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E4AA672-F7CB-4750-81C6-DFBD19F5FDFF}">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8</Slides>
  <Notes>0</Notes>
  <HiddenSlides>0</HiddenSlide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c:title>
  <dc:creator/>
  <cp:revision>57</cp:revision>
  <dcterms:created xsi:type="dcterms:W3CDTF">2023-12-18T10:18:35Z</dcterms:created>
  <dcterms:modified xsi:type="dcterms:W3CDTF">2024-05-28T09:03:55Z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