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</p:sldMasterIdLst>
  <p:notesMasterIdLst>
    <p:notesMasterId r:id="rId12"/>
  </p:notesMasterIdLst>
  <p:sldIdLst>
    <p:sldId id="256" r:id="rId5"/>
    <p:sldId id="257" r:id="rId6"/>
    <p:sldId id="268" r:id="rId7"/>
    <p:sldId id="265" r:id="rId8"/>
    <p:sldId id="266" r:id="rId9"/>
    <p:sldId id="267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19C988B-5CEE-D4DB-C133-21D4C2804E0E}" name="Lorna Bennett (Public Health Wales - No. 2 Capital Quarter)" initials="LQ" userId="S::lorna.bennett3@wales.nhs.uk::41cbff77-5434-42c9-8874-6f16723207f9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1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0E6BE2-86EA-4556-B2FF-2072A4A059DF}" v="9" dt="2024-05-28T12:53:40.5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Lawson (Public Health Wales - No. 2 Capital Quarter)" userId="S::grace.lawson@wales.nhs.uk::88c6baf7-06f7-4e16-85cb-71260126bd16" providerId="AD" clId="Web-{A5771E6F-D1EA-D392-D7B4-47AE16CC4810}"/>
    <pc:docChg chg="modSld">
      <pc:chgData name="Grace Lawson (Public Health Wales - No. 2 Capital Quarter)" userId="S::grace.lawson@wales.nhs.uk::88c6baf7-06f7-4e16-85cb-71260126bd16" providerId="AD" clId="Web-{A5771E6F-D1EA-D392-D7B4-47AE16CC4810}" dt="2024-02-27T14:43:17.144" v="0" actId="20577"/>
      <pc:docMkLst>
        <pc:docMk/>
      </pc:docMkLst>
      <pc:sldChg chg="modSp">
        <pc:chgData name="Grace Lawson (Public Health Wales - No. 2 Capital Quarter)" userId="S::grace.lawson@wales.nhs.uk::88c6baf7-06f7-4e16-85cb-71260126bd16" providerId="AD" clId="Web-{A5771E6F-D1EA-D392-D7B4-47AE16CC4810}" dt="2024-02-27T14:43:17.144" v="0" actId="20577"/>
        <pc:sldMkLst>
          <pc:docMk/>
          <pc:sldMk cId="2926879243" sldId="256"/>
        </pc:sldMkLst>
        <pc:spChg chg="mod">
          <ac:chgData name="Grace Lawson (Public Health Wales - No. 2 Capital Quarter)" userId="S::grace.lawson@wales.nhs.uk::88c6baf7-06f7-4e16-85cb-71260126bd16" providerId="AD" clId="Web-{A5771E6F-D1EA-D392-D7B4-47AE16CC4810}" dt="2024-02-27T14:43:17.144" v="0" actId="20577"/>
          <ac:spMkLst>
            <pc:docMk/>
            <pc:sldMk cId="2926879243" sldId="256"/>
            <ac:spMk id="4" creationId="{A7F9632A-7DB0-9BD4-64C6-8AC1077597A7}"/>
          </ac:spMkLst>
        </pc:spChg>
      </pc:sldChg>
    </pc:docChg>
  </pc:docChgLst>
  <pc:docChgLst>
    <pc:chgData name="Leanne Small (Public Health Wales - No. 2 Capital Quarter)" userId="S::leanne.small@wales.nhs.uk::d76cf426-005f-434f-ac47-a5eb582e6007" providerId="AD" clId="Web-{7FDFFBB1-148D-4E84-9E48-7AA74B482769}"/>
    <pc:docChg chg="">
      <pc:chgData name="Leanne Small (Public Health Wales - No. 2 Capital Quarter)" userId="S::leanne.small@wales.nhs.uk::d76cf426-005f-434f-ac47-a5eb582e6007" providerId="AD" clId="Web-{7FDFFBB1-148D-4E84-9E48-7AA74B482769}" dt="2024-03-05T11:32:21.137" v="0"/>
      <pc:docMkLst>
        <pc:docMk/>
      </pc:docMkLst>
      <pc:sldChg chg="delCm">
        <pc:chgData name="Leanne Small (Public Health Wales - No. 2 Capital Quarter)" userId="S::leanne.small@wales.nhs.uk::d76cf426-005f-434f-ac47-a5eb582e6007" providerId="AD" clId="Web-{7FDFFBB1-148D-4E84-9E48-7AA74B482769}" dt="2024-03-05T11:32:21.137" v="0"/>
        <pc:sldMkLst>
          <pc:docMk/>
          <pc:sldMk cId="4010632006" sldId="26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anne Small (Public Health Wales - No. 2 Capital Quarter)" userId="S::leanne.small@wales.nhs.uk::d76cf426-005f-434f-ac47-a5eb582e6007" providerId="AD" clId="Web-{7FDFFBB1-148D-4E84-9E48-7AA74B482769}" dt="2024-03-05T11:32:21.137" v="0"/>
              <pc2:cmMkLst xmlns:pc2="http://schemas.microsoft.com/office/powerpoint/2019/9/main/command">
                <pc:docMk/>
                <pc:sldMk cId="4010632006" sldId="265"/>
                <pc2:cmMk id="{3C5CF75A-3EEB-4DEA-91BB-52D7080AD05B}"/>
              </pc2:cmMkLst>
            </pc226:cmChg>
          </p:ext>
        </pc:extLst>
      </pc:sldChg>
    </pc:docChg>
  </pc:docChgLst>
  <pc:docChgLst>
    <pc:chgData name="Grace Lawson (Public Health Wales - No. 2 Capital Quarter)" userId="S::grace.lawson@wales.nhs.uk::88c6baf7-06f7-4e16-85cb-71260126bd16" providerId="AD" clId="Web-{E89B482E-D3C2-EEBC-FA7F-AA8D859D04DA}"/>
    <pc:docChg chg="addSld delSld modSld">
      <pc:chgData name="Grace Lawson (Public Health Wales - No. 2 Capital Quarter)" userId="S::grace.lawson@wales.nhs.uk::88c6baf7-06f7-4e16-85cb-71260126bd16" providerId="AD" clId="Web-{E89B482E-D3C2-EEBC-FA7F-AA8D859D04DA}" dt="2024-05-21T13:01:47.745" v="18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E89B482E-D3C2-EEBC-FA7F-AA8D859D04DA}" dt="2024-05-21T13:01:03.994" v="9" actId="1076"/>
        <pc:sldMkLst>
          <pc:docMk/>
          <pc:sldMk cId="2926879243" sldId="256"/>
        </pc:sldMkLst>
        <pc:spChg chg="del">
          <ac:chgData name="Grace Lawson (Public Health Wales - No. 2 Capital Quarter)" userId="S::grace.lawson@wales.nhs.uk::88c6baf7-06f7-4e16-85cb-71260126bd16" providerId="AD" clId="Web-{E89B482E-D3C2-EEBC-FA7F-AA8D859D04DA}" dt="2024-05-21T12:59:23.927" v="0"/>
          <ac:spMkLst>
            <pc:docMk/>
            <pc:sldMk cId="2926879243" sldId="256"/>
            <ac:spMk id="2" creationId="{8B0052B1-8A32-DF36-8B4E-EEC6FE42B43D}"/>
          </ac:spMkLst>
        </pc:spChg>
        <pc:picChg chg="del mod">
          <ac:chgData name="Grace Lawson (Public Health Wales - No. 2 Capital Quarter)" userId="S::grace.lawson@wales.nhs.uk::88c6baf7-06f7-4e16-85cb-71260126bd16" providerId="AD" clId="Web-{E89B482E-D3C2-EEBC-FA7F-AA8D859D04DA}" dt="2024-05-21T12:59:58.913" v="2"/>
          <ac:picMkLst>
            <pc:docMk/>
            <pc:sldMk cId="2926879243" sldId="256"/>
            <ac:picMk id="5" creationId="{5BB4C5B1-C83E-6CC9-1CDC-C39479A9ECBE}"/>
          </ac:picMkLst>
        </pc:picChg>
        <pc:picChg chg="add mod">
          <ac:chgData name="Grace Lawson (Public Health Wales - No. 2 Capital Quarter)" userId="S::grace.lawson@wales.nhs.uk::88c6baf7-06f7-4e16-85cb-71260126bd16" providerId="AD" clId="Web-{E89B482E-D3C2-EEBC-FA7F-AA8D859D04DA}" dt="2024-05-21T13:01:03.994" v="9" actId="1076"/>
          <ac:picMkLst>
            <pc:docMk/>
            <pc:sldMk cId="2926879243" sldId="256"/>
            <ac:picMk id="7" creationId="{B764787E-7DFD-A5B3-B28D-43B2557EFB9A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E89B482E-D3C2-EEBC-FA7F-AA8D859D04DA}" dt="2024-05-21T13:01:11.760" v="11"/>
        <pc:sldMkLst>
          <pc:docMk/>
          <pc:sldMk cId="1321067552" sldId="257"/>
        </pc:sldMkLst>
        <pc:spChg chg="del">
          <ac:chgData name="Grace Lawson (Public Health Wales - No. 2 Capital Quarter)" userId="S::grace.lawson@wales.nhs.uk::88c6baf7-06f7-4e16-85cb-71260126bd16" providerId="AD" clId="Web-{E89B482E-D3C2-EEBC-FA7F-AA8D859D04DA}" dt="2024-05-21T13:01:11.760" v="11"/>
          <ac:spMkLst>
            <pc:docMk/>
            <pc:sldMk cId="1321067552" sldId="257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E89B482E-D3C2-EEBC-FA7F-AA8D859D04DA}" dt="2024-05-21T13:01:47.745" v="18"/>
        <pc:sldMkLst>
          <pc:docMk/>
          <pc:sldMk cId="3510792993" sldId="264"/>
        </pc:sldMkLst>
        <pc:spChg chg="del">
          <ac:chgData name="Grace Lawson (Public Health Wales - No. 2 Capital Quarter)" userId="S::grace.lawson@wales.nhs.uk::88c6baf7-06f7-4e16-85cb-71260126bd16" providerId="AD" clId="Web-{E89B482E-D3C2-EEBC-FA7F-AA8D859D04DA}" dt="2024-05-21T13:01:47.745" v="18"/>
          <ac:spMkLst>
            <pc:docMk/>
            <pc:sldMk cId="3510792993" sldId="264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E89B482E-D3C2-EEBC-FA7F-AA8D859D04DA}" dt="2024-05-21T13:01:21.244" v="13"/>
        <pc:sldMkLst>
          <pc:docMk/>
          <pc:sldMk cId="4010632006" sldId="265"/>
        </pc:sldMkLst>
        <pc:spChg chg="del">
          <ac:chgData name="Grace Lawson (Public Health Wales - No. 2 Capital Quarter)" userId="S::grace.lawson@wales.nhs.uk::88c6baf7-06f7-4e16-85cb-71260126bd16" providerId="AD" clId="Web-{E89B482E-D3C2-EEBC-FA7F-AA8D859D04DA}" dt="2024-05-21T13:01:21.244" v="13"/>
          <ac:spMkLst>
            <pc:docMk/>
            <pc:sldMk cId="4010632006" sldId="265"/>
            <ac:spMk id="2" creationId="{E90FC19B-0F87-6ADF-0D8D-98B48159BDDD}"/>
          </ac:spMkLst>
        </pc:spChg>
      </pc:sldChg>
      <pc:sldChg chg="addSp delSp">
        <pc:chgData name="Grace Lawson (Public Health Wales - No. 2 Capital Quarter)" userId="S::grace.lawson@wales.nhs.uk::88c6baf7-06f7-4e16-85cb-71260126bd16" providerId="AD" clId="Web-{E89B482E-D3C2-EEBC-FA7F-AA8D859D04DA}" dt="2024-05-21T13:01:33.885" v="16"/>
        <pc:sldMkLst>
          <pc:docMk/>
          <pc:sldMk cId="618368655" sldId="266"/>
        </pc:sldMkLst>
        <pc:spChg chg="del">
          <ac:chgData name="Grace Lawson (Public Health Wales - No. 2 Capital Quarter)" userId="S::grace.lawson@wales.nhs.uk::88c6baf7-06f7-4e16-85cb-71260126bd16" providerId="AD" clId="Web-{E89B482E-D3C2-EEBC-FA7F-AA8D859D04DA}" dt="2024-05-21T13:01:33.885" v="16"/>
          <ac:spMkLst>
            <pc:docMk/>
            <pc:sldMk cId="618368655" sldId="266"/>
            <ac:spMk id="6" creationId="{E90FC19B-0F87-6ADF-0D8D-98B48159BDDD}"/>
          </ac:spMkLst>
        </pc:spChg>
        <pc:picChg chg="add del">
          <ac:chgData name="Grace Lawson (Public Health Wales - No. 2 Capital Quarter)" userId="S::grace.lawson@wales.nhs.uk::88c6baf7-06f7-4e16-85cb-71260126bd16" providerId="AD" clId="Web-{E89B482E-D3C2-EEBC-FA7F-AA8D859D04DA}" dt="2024-05-21T13:01:27.620" v="15"/>
          <ac:picMkLst>
            <pc:docMk/>
            <pc:sldMk cId="618368655" sldId="266"/>
            <ac:picMk id="14" creationId="{7DD72311-DDB8-5928-6B40-FE295A095461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E89B482E-D3C2-EEBC-FA7F-AA8D859D04DA}" dt="2024-05-21T13:01:40.604" v="17"/>
        <pc:sldMkLst>
          <pc:docMk/>
          <pc:sldMk cId="645541989" sldId="267"/>
        </pc:sldMkLst>
        <pc:spChg chg="del">
          <ac:chgData name="Grace Lawson (Public Health Wales - No. 2 Capital Quarter)" userId="S::grace.lawson@wales.nhs.uk::88c6baf7-06f7-4e16-85cb-71260126bd16" providerId="AD" clId="Web-{E89B482E-D3C2-EEBC-FA7F-AA8D859D04DA}" dt="2024-05-21T13:01:40.604" v="17"/>
          <ac:spMkLst>
            <pc:docMk/>
            <pc:sldMk cId="645541989" sldId="267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E89B482E-D3C2-EEBC-FA7F-AA8D859D04DA}" dt="2024-05-21T13:01:15.119" v="12"/>
        <pc:sldMkLst>
          <pc:docMk/>
          <pc:sldMk cId="2096818624" sldId="268"/>
        </pc:sldMkLst>
        <pc:spChg chg="del">
          <ac:chgData name="Grace Lawson (Public Health Wales - No. 2 Capital Quarter)" userId="S::grace.lawson@wales.nhs.uk::88c6baf7-06f7-4e16-85cb-71260126bd16" providerId="AD" clId="Web-{E89B482E-D3C2-EEBC-FA7F-AA8D859D04DA}" dt="2024-05-21T13:01:15.119" v="12"/>
          <ac:spMkLst>
            <pc:docMk/>
            <pc:sldMk cId="2096818624" sldId="268"/>
            <ac:spMk id="6" creationId="{E90FC19B-0F87-6ADF-0D8D-98B48159BDDD}"/>
          </ac:spMkLst>
        </pc:spChg>
      </pc:sldChg>
      <pc:sldChg chg="addSp delSp modSp new del">
        <pc:chgData name="Grace Lawson (Public Health Wales - No. 2 Capital Quarter)" userId="S::grace.lawson@wales.nhs.uk::88c6baf7-06f7-4e16-85cb-71260126bd16" providerId="AD" clId="Web-{E89B482E-D3C2-EEBC-FA7F-AA8D859D04DA}" dt="2024-05-21T13:01:06.947" v="10"/>
        <pc:sldMkLst>
          <pc:docMk/>
          <pc:sldMk cId="1933240526" sldId="269"/>
        </pc:sldMkLst>
        <pc:spChg chg="del mod">
          <ac:chgData name="Grace Lawson (Public Health Wales - No. 2 Capital Quarter)" userId="S::grace.lawson@wales.nhs.uk::88c6baf7-06f7-4e16-85cb-71260126bd16" providerId="AD" clId="Web-{E89B482E-D3C2-EEBC-FA7F-AA8D859D04DA}" dt="2024-05-21T13:00:26.117" v="5"/>
          <ac:spMkLst>
            <pc:docMk/>
            <pc:sldMk cId="1933240526" sldId="269"/>
            <ac:spMk id="2" creationId="{9F150117-8AE2-CD25-592B-F68D44ECC846}"/>
          </ac:spMkLst>
        </pc:spChg>
        <pc:picChg chg="add mod ord modCrop">
          <ac:chgData name="Grace Lawson (Public Health Wales - No. 2 Capital Quarter)" userId="S::grace.lawson@wales.nhs.uk::88c6baf7-06f7-4e16-85cb-71260126bd16" providerId="AD" clId="Web-{E89B482E-D3C2-EEBC-FA7F-AA8D859D04DA}" dt="2024-05-21T13:00:50.227" v="7"/>
          <ac:picMkLst>
            <pc:docMk/>
            <pc:sldMk cId="1933240526" sldId="269"/>
            <ac:picMk id="7" creationId="{582125F1-3BA0-374C-7A83-DD0E17C8D1A9}"/>
          </ac:picMkLst>
        </pc:picChg>
      </pc:sldChg>
    </pc:docChg>
  </pc:docChgLst>
  <pc:docChgLst>
    <pc:chgData name="Anthony Priest (Public Health Wales - No. 2 Capital Quarter)" userId="S::anthony.priest2@wales.nhs.uk::46692481-554a-429c-bc03-d4cca9c03c2b" providerId="AD" clId="Web-{9D0E6BE2-86EA-4556-B2FF-2072A4A059DF}"/>
    <pc:docChg chg="modSld">
      <pc:chgData name="Anthony Priest (Public Health Wales - No. 2 Capital Quarter)" userId="S::anthony.priest2@wales.nhs.uk::46692481-554a-429c-bc03-d4cca9c03c2b" providerId="AD" clId="Web-{9D0E6BE2-86EA-4556-B2FF-2072A4A059DF}" dt="2024-05-28T12:53:39.626" v="5" actId="20577"/>
      <pc:docMkLst>
        <pc:docMk/>
      </pc:docMkLst>
      <pc:sldChg chg="modSp">
        <pc:chgData name="Anthony Priest (Public Health Wales - No. 2 Capital Quarter)" userId="S::anthony.priest2@wales.nhs.uk::46692481-554a-429c-bc03-d4cca9c03c2b" providerId="AD" clId="Web-{9D0E6BE2-86EA-4556-B2FF-2072A4A059DF}" dt="2024-05-28T12:53:39.626" v="5" actId="20577"/>
        <pc:sldMkLst>
          <pc:docMk/>
          <pc:sldMk cId="1321067552" sldId="257"/>
        </pc:sldMkLst>
        <pc:spChg chg="mod">
          <ac:chgData name="Anthony Priest (Public Health Wales - No. 2 Capital Quarter)" userId="S::anthony.priest2@wales.nhs.uk::46692481-554a-429c-bc03-d4cca9c03c2b" providerId="AD" clId="Web-{9D0E6BE2-86EA-4556-B2FF-2072A4A059DF}" dt="2024-05-28T12:53:39.626" v="5" actId="20577"/>
          <ac:spMkLst>
            <pc:docMk/>
            <pc:sldMk cId="1321067552" sldId="257"/>
            <ac:spMk id="18" creationId="{DCC50E45-842E-38B2-14C3-5B1A3EED426C}"/>
          </ac:spMkLst>
        </pc:spChg>
      </pc:sldChg>
    </pc:docChg>
  </pc:docChgLst>
  <pc:docChgLst>
    <pc:chgData name="Leanne Small (Public Health Wales - No. 2 Capital Quarter)" userId="S::leanne.small@wales.nhs.uk::d76cf426-005f-434f-ac47-a5eb582e6007" providerId="AD" clId="Web-{FE9E31C8-D346-4735-B725-7ED98A31A251}"/>
    <pc:docChg chg="addSld modSld">
      <pc:chgData name="Leanne Small (Public Health Wales - No. 2 Capital Quarter)" userId="S::leanne.small@wales.nhs.uk::d76cf426-005f-434f-ac47-a5eb582e6007" providerId="AD" clId="Web-{FE9E31C8-D346-4735-B725-7ED98A31A251}" dt="2024-02-27T12:10:37.862" v="265" actId="14100"/>
      <pc:docMkLst>
        <pc:docMk/>
      </pc:docMkLst>
      <pc:sldChg chg="delSp">
        <pc:chgData name="Leanne Small (Public Health Wales - No. 2 Capital Quarter)" userId="S::leanne.small@wales.nhs.uk::d76cf426-005f-434f-ac47-a5eb582e6007" providerId="AD" clId="Web-{FE9E31C8-D346-4735-B725-7ED98A31A251}" dt="2024-02-27T11:57:41.980" v="8"/>
        <pc:sldMkLst>
          <pc:docMk/>
          <pc:sldMk cId="2926879243" sldId="256"/>
        </pc:sldMkLst>
        <pc:spChg chg="del">
          <ac:chgData name="Leanne Small (Public Health Wales - No. 2 Capital Quarter)" userId="S::leanne.small@wales.nhs.uk::d76cf426-005f-434f-ac47-a5eb582e6007" providerId="AD" clId="Web-{FE9E31C8-D346-4735-B725-7ED98A31A251}" dt="2024-02-27T11:57:41.980" v="8"/>
          <ac:spMkLst>
            <pc:docMk/>
            <pc:sldMk cId="2926879243" sldId="256"/>
            <ac:spMk id="6" creationId="{2F6DCF8A-7D69-5345-C746-AA6516F53258}"/>
          </ac:spMkLst>
        </pc:spChg>
      </pc:sldChg>
      <pc:sldChg chg="addSp delSp modSp">
        <pc:chgData name="Leanne Small (Public Health Wales - No. 2 Capital Quarter)" userId="S::leanne.small@wales.nhs.uk::d76cf426-005f-434f-ac47-a5eb582e6007" providerId="AD" clId="Web-{FE9E31C8-D346-4735-B725-7ED98A31A251}" dt="2024-02-27T12:09:42.671" v="264" actId="20577"/>
        <pc:sldMkLst>
          <pc:docMk/>
          <pc:sldMk cId="1321067552" sldId="257"/>
        </pc:sldMkLst>
        <pc:spChg chg="del">
          <ac:chgData name="Leanne Small (Public Health Wales - No. 2 Capital Quarter)" userId="S::leanne.small@wales.nhs.uk::d76cf426-005f-434f-ac47-a5eb582e6007" providerId="AD" clId="Web-{FE9E31C8-D346-4735-B725-7ED98A31A251}" dt="2024-02-27T11:46:49.700" v="3"/>
          <ac:spMkLst>
            <pc:docMk/>
            <pc:sldMk cId="1321067552" sldId="257"/>
            <ac:spMk id="2" creationId="{AB7F358A-1239-DA39-5FD0-287E1F36FCAC}"/>
          </ac:spMkLst>
        </pc:spChg>
        <pc:spChg chg="del mod">
          <ac:chgData name="Leanne Small (Public Health Wales - No. 2 Capital Quarter)" userId="S::leanne.small@wales.nhs.uk::d76cf426-005f-434f-ac47-a5eb582e6007" providerId="AD" clId="Web-{FE9E31C8-D346-4735-B725-7ED98A31A251}" dt="2024-02-27T11:58:59.798" v="56"/>
          <ac:spMkLst>
            <pc:docMk/>
            <pc:sldMk cId="1321067552" sldId="257"/>
            <ac:spMk id="4" creationId="{339E850F-DE28-7DB8-99E0-27047F2D7B88}"/>
          </ac:spMkLst>
        </pc:spChg>
        <pc:spChg chg="del">
          <ac:chgData name="Leanne Small (Public Health Wales - No. 2 Capital Quarter)" userId="S::leanne.small@wales.nhs.uk::d76cf426-005f-434f-ac47-a5eb582e6007" providerId="AD" clId="Web-{FE9E31C8-D346-4735-B725-7ED98A31A251}" dt="2024-02-27T11:59:02.329" v="57"/>
          <ac:spMkLst>
            <pc:docMk/>
            <pc:sldMk cId="1321067552" sldId="257"/>
            <ac:spMk id="5" creationId="{A6751FE3-7CD5-7A5E-AA8A-38B4B907A034}"/>
          </ac:spMkLst>
        </pc:spChg>
        <pc:spChg chg="del">
          <ac:chgData name="Leanne Small (Public Health Wales - No. 2 Capital Quarter)" userId="S::leanne.small@wales.nhs.uk::d76cf426-005f-434f-ac47-a5eb582e6007" providerId="AD" clId="Web-{FE9E31C8-D346-4735-B725-7ED98A31A251}" dt="2024-02-27T11:46:48.232" v="2"/>
          <ac:spMkLst>
            <pc:docMk/>
            <pc:sldMk cId="1321067552" sldId="257"/>
            <ac:spMk id="6" creationId="{B6048BC1-BF33-EFF1-1811-EE60297943A9}"/>
          </ac:spMkLst>
        </pc:spChg>
        <pc:spChg chg="del">
          <ac:chgData name="Leanne Small (Public Health Wales - No. 2 Capital Quarter)" userId="S::leanne.small@wales.nhs.uk::d76cf426-005f-434f-ac47-a5eb582e6007" providerId="AD" clId="Web-{FE9E31C8-D346-4735-B725-7ED98A31A251}" dt="2024-02-27T11:59:04.736" v="58"/>
          <ac:spMkLst>
            <pc:docMk/>
            <pc:sldMk cId="1321067552" sldId="257"/>
            <ac:spMk id="7" creationId="{9F1A6CBF-EFC2-FEEF-387E-69D705227AF8}"/>
          </ac:spMkLst>
        </pc:spChg>
        <pc:spChg chg="del mod">
          <ac:chgData name="Leanne Small (Public Health Wales - No. 2 Capital Quarter)" userId="S::leanne.small@wales.nhs.uk::d76cf426-005f-434f-ac47-a5eb582e6007" providerId="AD" clId="Web-{FE9E31C8-D346-4735-B725-7ED98A31A251}" dt="2024-02-27T11:59:09.111" v="60"/>
          <ac:spMkLst>
            <pc:docMk/>
            <pc:sldMk cId="1321067552" sldId="257"/>
            <ac:spMk id="9" creationId="{99CFA635-BBF8-25C7-6ECA-34EB1BB9B44D}"/>
          </ac:spMkLst>
        </pc:spChg>
        <pc:spChg chg="add del mod">
          <ac:chgData name="Leanne Small (Public Health Wales - No. 2 Capital Quarter)" userId="S::leanne.small@wales.nhs.uk::d76cf426-005f-434f-ac47-a5eb582e6007" providerId="AD" clId="Web-{FE9E31C8-D346-4735-B725-7ED98A31A251}" dt="2024-02-27T11:58:11.654" v="21"/>
          <ac:spMkLst>
            <pc:docMk/>
            <pc:sldMk cId="1321067552" sldId="257"/>
            <ac:spMk id="10" creationId="{DCC50E45-842E-38B2-14C3-5B1A3EED426C}"/>
          </ac:spMkLst>
        </pc:spChg>
        <pc:spChg chg="del mod">
          <ac:chgData name="Leanne Small (Public Health Wales - No. 2 Capital Quarter)" userId="S::leanne.small@wales.nhs.uk::d76cf426-005f-434f-ac47-a5eb582e6007" providerId="AD" clId="Web-{FE9E31C8-D346-4735-B725-7ED98A31A251}" dt="2024-02-27T11:59:12.424" v="62"/>
          <ac:spMkLst>
            <pc:docMk/>
            <pc:sldMk cId="1321067552" sldId="257"/>
            <ac:spMk id="17" creationId="{276E9C24-1D9E-7553-EA81-90FF0FB2094E}"/>
          </ac:spMkLst>
        </pc:spChg>
        <pc:spChg chg="mod">
          <ac:chgData name="Leanne Small (Public Health Wales - No. 2 Capital Quarter)" userId="S::leanne.small@wales.nhs.uk::d76cf426-005f-434f-ac47-a5eb582e6007" providerId="AD" clId="Web-{FE9E31C8-D346-4735-B725-7ED98A31A251}" dt="2024-02-27T12:09:42.671" v="264" actId="20577"/>
          <ac:spMkLst>
            <pc:docMk/>
            <pc:sldMk cId="1321067552" sldId="257"/>
            <ac:spMk id="18" creationId="{DCC50E45-842E-38B2-14C3-5B1A3EED426C}"/>
          </ac:spMkLst>
        </pc:spChg>
        <pc:spChg chg="del">
          <ac:chgData name="Leanne Small (Public Health Wales - No. 2 Capital Quarter)" userId="S::leanne.small@wales.nhs.uk::d76cf426-005f-434f-ac47-a5eb582e6007" providerId="AD" clId="Web-{FE9E31C8-D346-4735-B725-7ED98A31A251}" dt="2024-02-27T11:46:44.278" v="1"/>
          <ac:spMkLst>
            <pc:docMk/>
            <pc:sldMk cId="1321067552" sldId="257"/>
            <ac:spMk id="21" creationId="{B31DAFE3-2D54-1149-EDC6-0F5BA46A3452}"/>
          </ac:spMkLst>
        </pc:spChg>
        <pc:spChg chg="del">
          <ac:chgData name="Leanne Small (Public Health Wales - No. 2 Capital Quarter)" userId="S::leanne.small@wales.nhs.uk::d76cf426-005f-434f-ac47-a5eb582e6007" providerId="AD" clId="Web-{FE9E31C8-D346-4735-B725-7ED98A31A251}" dt="2024-02-27T11:46:43.481" v="0"/>
          <ac:spMkLst>
            <pc:docMk/>
            <pc:sldMk cId="1321067552" sldId="257"/>
            <ac:spMk id="22" creationId="{72C98828-771A-8C8B-360D-5B65E5DB1D6D}"/>
          </ac:spMkLst>
        </pc:spChg>
        <pc:picChg chg="mod">
          <ac:chgData name="Leanne Small (Public Health Wales - No. 2 Capital Quarter)" userId="S::leanne.small@wales.nhs.uk::d76cf426-005f-434f-ac47-a5eb582e6007" providerId="AD" clId="Web-{FE9E31C8-D346-4735-B725-7ED98A31A251}" dt="2024-02-27T11:46:58.670" v="4" actId="14100"/>
          <ac:picMkLst>
            <pc:docMk/>
            <pc:sldMk cId="1321067552" sldId="257"/>
            <ac:picMk id="8" creationId="{15410E2F-8F07-96E3-BE1F-3D6559A35D43}"/>
          </ac:picMkLst>
        </pc:picChg>
      </pc:sldChg>
      <pc:sldChg chg="addSp delSp modSp">
        <pc:chgData name="Leanne Small (Public Health Wales - No. 2 Capital Quarter)" userId="S::leanne.small@wales.nhs.uk::d76cf426-005f-434f-ac47-a5eb582e6007" providerId="AD" clId="Web-{FE9E31C8-D346-4735-B725-7ED98A31A251}" dt="2024-02-27T12:01:20.495" v="113"/>
        <pc:sldMkLst>
          <pc:docMk/>
          <pc:sldMk cId="3510792993" sldId="264"/>
        </pc:sldMkLst>
        <pc:spChg chg="add del mod">
          <ac:chgData name="Leanne Small (Public Health Wales - No. 2 Capital Quarter)" userId="S::leanne.small@wales.nhs.uk::d76cf426-005f-434f-ac47-a5eb582e6007" providerId="AD" clId="Web-{FE9E31C8-D346-4735-B725-7ED98A31A251}" dt="2024-02-27T12:01:17.730" v="111"/>
          <ac:spMkLst>
            <pc:docMk/>
            <pc:sldMk cId="3510792993" sldId="264"/>
            <ac:spMk id="3" creationId="{C4B21DE5-E0C6-2839-7CDB-7D46D936FFD9}"/>
          </ac:spMkLst>
        </pc:spChg>
        <pc:spChg chg="add del mod">
          <ac:chgData name="Leanne Small (Public Health Wales - No. 2 Capital Quarter)" userId="S::leanne.small@wales.nhs.uk::d76cf426-005f-434f-ac47-a5eb582e6007" providerId="AD" clId="Web-{FE9E31C8-D346-4735-B725-7ED98A31A251}" dt="2024-02-27T12:01:20.495" v="113"/>
          <ac:spMkLst>
            <pc:docMk/>
            <pc:sldMk cId="3510792993" sldId="264"/>
            <ac:spMk id="5" creationId="{0DF39E27-F1DC-01B0-15A3-391F12277A1A}"/>
          </ac:spMkLst>
        </pc:spChg>
        <pc:spChg chg="del">
          <ac:chgData name="Leanne Small (Public Health Wales - No. 2 Capital Quarter)" userId="S::leanne.small@wales.nhs.uk::d76cf426-005f-434f-ac47-a5eb582e6007" providerId="AD" clId="Web-{FE9E31C8-D346-4735-B725-7ED98A31A251}" dt="2024-02-27T12:01:14.948" v="110"/>
          <ac:spMkLst>
            <pc:docMk/>
            <pc:sldMk cId="3510792993" sldId="264"/>
            <ac:spMk id="7" creationId="{7C9A73B9-A604-DF4A-01DA-F20D3B2BFE73}"/>
          </ac:spMkLst>
        </pc:spChg>
        <pc:spChg chg="del">
          <ac:chgData name="Leanne Small (Public Health Wales - No. 2 Capital Quarter)" userId="S::leanne.small@wales.nhs.uk::d76cf426-005f-434f-ac47-a5eb582e6007" providerId="AD" clId="Web-{FE9E31C8-D346-4735-B725-7ED98A31A251}" dt="2024-02-27T12:01:18.558" v="112"/>
          <ac:spMkLst>
            <pc:docMk/>
            <pc:sldMk cId="3510792993" sldId="264"/>
            <ac:spMk id="8" creationId="{9BCD45F0-2FC6-16B0-266F-52C4B6D6B55D}"/>
          </ac:spMkLst>
        </pc:spChg>
      </pc:sldChg>
      <pc:sldChg chg="delSp modSp addAnim">
        <pc:chgData name="Leanne Small (Public Health Wales - No. 2 Capital Quarter)" userId="S::leanne.small@wales.nhs.uk::d76cf426-005f-434f-ac47-a5eb582e6007" providerId="AD" clId="Web-{FE9E31C8-D346-4735-B725-7ED98A31A251}" dt="2024-02-27T12:07:32.771" v="244"/>
        <pc:sldMkLst>
          <pc:docMk/>
          <pc:sldMk cId="4010632006" sldId="265"/>
        </pc:sldMkLst>
        <pc:spChg chg="mod">
          <ac:chgData name="Leanne Small (Public Health Wales - No. 2 Capital Quarter)" userId="S::leanne.small@wales.nhs.uk::d76cf426-005f-434f-ac47-a5eb582e6007" providerId="AD" clId="Web-{FE9E31C8-D346-4735-B725-7ED98A31A251}" dt="2024-02-27T12:05:53.014" v="198" actId="20577"/>
          <ac:spMkLst>
            <pc:docMk/>
            <pc:sldMk cId="4010632006" sldId="265"/>
            <ac:spMk id="4" creationId="{7BE1A001-3960-E9D5-42EA-12E38D871FB0}"/>
          </ac:spMkLst>
        </pc:spChg>
        <pc:spChg chg="mod">
          <ac:chgData name="Leanne Small (Public Health Wales - No. 2 Capital Quarter)" userId="S::leanne.small@wales.nhs.uk::d76cf426-005f-434f-ac47-a5eb582e6007" providerId="AD" clId="Web-{FE9E31C8-D346-4735-B725-7ED98A31A251}" dt="2024-02-27T12:05:48.670" v="197" actId="20577"/>
          <ac:spMkLst>
            <pc:docMk/>
            <pc:sldMk cId="4010632006" sldId="265"/>
            <ac:spMk id="5" creationId="{7F29BDFB-78C7-149C-11D5-71F278611CAE}"/>
          </ac:spMkLst>
        </pc:spChg>
        <pc:spChg chg="del mod">
          <ac:chgData name="Leanne Small (Public Health Wales - No. 2 Capital Quarter)" userId="S::leanne.small@wales.nhs.uk::d76cf426-005f-434f-ac47-a5eb582e6007" providerId="AD" clId="Web-{FE9E31C8-D346-4735-B725-7ED98A31A251}" dt="2024-02-27T12:00:34.836" v="89"/>
          <ac:spMkLst>
            <pc:docMk/>
            <pc:sldMk cId="4010632006" sldId="265"/>
            <ac:spMk id="6" creationId="{4177C0BA-A9C8-42B4-683F-AD2FF8235076}"/>
          </ac:spMkLst>
        </pc:spChg>
        <pc:spChg chg="del">
          <ac:chgData name="Leanne Small (Public Health Wales - No. 2 Capital Quarter)" userId="S::leanne.small@wales.nhs.uk::d76cf426-005f-434f-ac47-a5eb582e6007" providerId="AD" clId="Web-{FE9E31C8-D346-4735-B725-7ED98A31A251}" dt="2024-02-27T12:00:39.321" v="93"/>
          <ac:spMkLst>
            <pc:docMk/>
            <pc:sldMk cId="4010632006" sldId="265"/>
            <ac:spMk id="11" creationId="{64B98183-D7B4-FF78-1A93-86EDB5D7AD31}"/>
          </ac:spMkLst>
        </pc:spChg>
        <pc:spChg chg="del">
          <ac:chgData name="Leanne Small (Public Health Wales - No. 2 Capital Quarter)" userId="S::leanne.small@wales.nhs.uk::d76cf426-005f-434f-ac47-a5eb582e6007" providerId="AD" clId="Web-{FE9E31C8-D346-4735-B725-7ED98A31A251}" dt="2024-02-27T12:00:39.321" v="92"/>
          <ac:spMkLst>
            <pc:docMk/>
            <pc:sldMk cId="4010632006" sldId="265"/>
            <ac:spMk id="12" creationId="{96B45FB3-37EE-4BDD-1729-066C396E21FC}"/>
          </ac:spMkLst>
        </pc:spChg>
        <pc:spChg chg="del mod">
          <ac:chgData name="Leanne Small (Public Health Wales - No. 2 Capital Quarter)" userId="S::leanne.small@wales.nhs.uk::d76cf426-005f-434f-ac47-a5eb582e6007" providerId="AD" clId="Web-{FE9E31C8-D346-4735-B725-7ED98A31A251}" dt="2024-02-27T12:00:39.321" v="91"/>
          <ac:spMkLst>
            <pc:docMk/>
            <pc:sldMk cId="4010632006" sldId="265"/>
            <ac:spMk id="13" creationId="{7A1FB8D8-3DDC-4CA6-ABC8-BFFA589CC236}"/>
          </ac:spMkLst>
        </pc:spChg>
        <pc:spChg chg="mod">
          <ac:chgData name="Leanne Small (Public Health Wales - No. 2 Capital Quarter)" userId="S::leanne.small@wales.nhs.uk::d76cf426-005f-434f-ac47-a5eb582e6007" providerId="AD" clId="Web-{FE9E31C8-D346-4735-B725-7ED98A31A251}" dt="2024-02-27T12:05:57.655" v="199" actId="20577"/>
          <ac:spMkLst>
            <pc:docMk/>
            <pc:sldMk cId="4010632006" sldId="265"/>
            <ac:spMk id="17" creationId="{FDC64FD2-F702-50B6-D196-0F5DF7238C0D}"/>
          </ac:spMkLst>
        </pc:spChg>
        <pc:spChg chg="mod">
          <ac:chgData name="Leanne Small (Public Health Wales - No. 2 Capital Quarter)" userId="S::leanne.small@wales.nhs.uk::d76cf426-005f-434f-ac47-a5eb582e6007" providerId="AD" clId="Web-{FE9E31C8-D346-4735-B725-7ED98A31A251}" dt="2024-02-27T12:05:19.621" v="196" actId="1076"/>
          <ac:spMkLst>
            <pc:docMk/>
            <pc:sldMk cId="4010632006" sldId="265"/>
            <ac:spMk id="18" creationId="{9F9F10E8-DD33-2B9B-D1C3-72EA51E4C247}"/>
          </ac:spMkLst>
        </pc:spChg>
      </pc:sldChg>
      <pc:sldChg chg="addSp delSp modSp addAnim">
        <pc:chgData name="Leanne Small (Public Health Wales - No. 2 Capital Quarter)" userId="S::leanne.small@wales.nhs.uk::d76cf426-005f-434f-ac47-a5eb582e6007" providerId="AD" clId="Web-{FE9E31C8-D346-4735-B725-7ED98A31A251}" dt="2024-02-27T12:07:37.443" v="245"/>
        <pc:sldMkLst>
          <pc:docMk/>
          <pc:sldMk cId="618368655" sldId="266"/>
        </pc:sldMkLst>
        <pc:spChg chg="mod">
          <ac:chgData name="Leanne Small (Public Health Wales - No. 2 Capital Quarter)" userId="S::leanne.small@wales.nhs.uk::d76cf426-005f-434f-ac47-a5eb582e6007" providerId="AD" clId="Web-{FE9E31C8-D346-4735-B725-7ED98A31A251}" dt="2024-02-27T12:03:57.538" v="171" actId="1076"/>
          <ac:spMkLst>
            <pc:docMk/>
            <pc:sldMk cId="618368655" sldId="266"/>
            <ac:spMk id="4" creationId="{68EEE1C7-F5D7-9CB6-D17D-A6B61E690505}"/>
          </ac:spMkLst>
        </pc:spChg>
        <pc:spChg chg="add del mod">
          <ac:chgData name="Leanne Small (Public Health Wales - No. 2 Capital Quarter)" userId="S::leanne.small@wales.nhs.uk::d76cf426-005f-434f-ac47-a5eb582e6007" providerId="AD" clId="Web-{FE9E31C8-D346-4735-B725-7ED98A31A251}" dt="2024-02-27T12:01:11.057" v="109"/>
          <ac:spMkLst>
            <pc:docMk/>
            <pc:sldMk cId="618368655" sldId="266"/>
            <ac:spMk id="6" creationId="{D9505E5C-C77F-D163-D950-69063AF515E7}"/>
          </ac:spMkLst>
        </pc:spChg>
        <pc:spChg chg="del">
          <ac:chgData name="Leanne Small (Public Health Wales - No. 2 Capital Quarter)" userId="S::leanne.small@wales.nhs.uk::d76cf426-005f-434f-ac47-a5eb582e6007" providerId="AD" clId="Web-{FE9E31C8-D346-4735-B725-7ED98A31A251}" dt="2024-02-27T12:00:46.009" v="96"/>
          <ac:spMkLst>
            <pc:docMk/>
            <pc:sldMk cId="618368655" sldId="266"/>
            <ac:spMk id="8" creationId="{51E68DB1-16D8-16C8-D827-F04A95F0BAC1}"/>
          </ac:spMkLst>
        </pc:spChg>
        <pc:spChg chg="mod">
          <ac:chgData name="Leanne Small (Public Health Wales - No. 2 Capital Quarter)" userId="S::leanne.small@wales.nhs.uk::d76cf426-005f-434f-ac47-a5eb582e6007" providerId="AD" clId="Web-{FE9E31C8-D346-4735-B725-7ED98A31A251}" dt="2024-02-27T12:03:52.147" v="170" actId="20577"/>
          <ac:spMkLst>
            <pc:docMk/>
            <pc:sldMk cId="618368655" sldId="266"/>
            <ac:spMk id="9" creationId="{08E58696-FF0C-A6FF-58A6-0C00440AE485}"/>
          </ac:spMkLst>
        </pc:spChg>
        <pc:spChg chg="del">
          <ac:chgData name="Leanne Small (Public Health Wales - No. 2 Capital Quarter)" userId="S::leanne.small@wales.nhs.uk::d76cf426-005f-434f-ac47-a5eb582e6007" providerId="AD" clId="Web-{FE9E31C8-D346-4735-B725-7ED98A31A251}" dt="2024-02-27T12:00:46.009" v="95"/>
          <ac:spMkLst>
            <pc:docMk/>
            <pc:sldMk cId="618368655" sldId="266"/>
            <ac:spMk id="10" creationId="{6A97502D-FC9E-CAC4-6F9F-7863F68A1E40}"/>
          </ac:spMkLst>
        </pc:spChg>
        <pc:spChg chg="del">
          <ac:chgData name="Leanne Small (Public Health Wales - No. 2 Capital Quarter)" userId="S::leanne.small@wales.nhs.uk::d76cf426-005f-434f-ac47-a5eb582e6007" providerId="AD" clId="Web-{FE9E31C8-D346-4735-B725-7ED98A31A251}" dt="2024-02-27T12:00:46.009" v="94"/>
          <ac:spMkLst>
            <pc:docMk/>
            <pc:sldMk cId="618368655" sldId="266"/>
            <ac:spMk id="11" creationId="{6CCC4EA6-B5AF-5C13-E795-3CE3A473870B}"/>
          </ac:spMkLst>
        </pc:spChg>
        <pc:spChg chg="mod">
          <ac:chgData name="Leanne Small (Public Health Wales - No. 2 Capital Quarter)" userId="S::leanne.small@wales.nhs.uk::d76cf426-005f-434f-ac47-a5eb582e6007" providerId="AD" clId="Web-{FE9E31C8-D346-4735-B725-7ED98A31A251}" dt="2024-02-27T12:04:58.511" v="194" actId="1076"/>
          <ac:spMkLst>
            <pc:docMk/>
            <pc:sldMk cId="618368655" sldId="266"/>
            <ac:spMk id="18" creationId="{F6628089-E448-0AAF-C9B6-862EBD5BCC36}"/>
          </ac:spMkLst>
        </pc:spChg>
      </pc:sldChg>
      <pc:sldChg chg="addSp delSp modSp addAnim">
        <pc:chgData name="Leanne Small (Public Health Wales - No. 2 Capital Quarter)" userId="S::leanne.small@wales.nhs.uk::d76cf426-005f-434f-ac47-a5eb582e6007" providerId="AD" clId="Web-{FE9E31C8-D346-4735-B725-7ED98A31A251}" dt="2024-02-27T12:07:40.209" v="246"/>
        <pc:sldMkLst>
          <pc:docMk/>
          <pc:sldMk cId="645541989" sldId="267"/>
        </pc:sldMkLst>
        <pc:spChg chg="add del">
          <ac:chgData name="Leanne Small (Public Health Wales - No. 2 Capital Quarter)" userId="S::leanne.small@wales.nhs.uk::d76cf426-005f-434f-ac47-a5eb582e6007" providerId="AD" clId="Web-{FE9E31C8-D346-4735-B725-7ED98A31A251}" dt="2024-02-27T12:01:31.809" v="116"/>
          <ac:spMkLst>
            <pc:docMk/>
            <pc:sldMk cId="645541989" sldId="267"/>
            <ac:spMk id="2" creationId="{2CA65299-0F30-B879-6E4B-E5B6A326EA60}"/>
          </ac:spMkLst>
        </pc:spChg>
        <pc:spChg chg="del mod">
          <ac:chgData name="Leanne Small (Public Health Wales - No. 2 Capital Quarter)" userId="S::leanne.small@wales.nhs.uk::d76cf426-005f-434f-ac47-a5eb582e6007" providerId="AD" clId="Web-{FE9E31C8-D346-4735-B725-7ED98A31A251}" dt="2024-02-27T12:01:37.356" v="119"/>
          <ac:spMkLst>
            <pc:docMk/>
            <pc:sldMk cId="645541989" sldId="267"/>
            <ac:spMk id="6" creationId="{290CB01B-5201-E1DC-183C-AC4F996BE7A4}"/>
          </ac:spMkLst>
        </pc:spChg>
        <pc:spChg chg="add del">
          <ac:chgData name="Leanne Small (Public Health Wales - No. 2 Capital Quarter)" userId="S::leanne.small@wales.nhs.uk::d76cf426-005f-434f-ac47-a5eb582e6007" providerId="AD" clId="Web-{FE9E31C8-D346-4735-B725-7ED98A31A251}" dt="2024-02-27T12:01:31.293" v="115"/>
          <ac:spMkLst>
            <pc:docMk/>
            <pc:sldMk cId="645541989" sldId="267"/>
            <ac:spMk id="10" creationId="{6F8376E4-1310-5258-4995-75EFB5DD68CF}"/>
          </ac:spMkLst>
        </pc:spChg>
        <pc:spChg chg="add del">
          <ac:chgData name="Leanne Small (Public Health Wales - No. 2 Capital Quarter)" userId="S::leanne.small@wales.nhs.uk::d76cf426-005f-434f-ac47-a5eb582e6007" providerId="AD" clId="Web-{FE9E31C8-D346-4735-B725-7ED98A31A251}" dt="2024-02-27T12:01:30.543" v="114"/>
          <ac:spMkLst>
            <pc:docMk/>
            <pc:sldMk cId="645541989" sldId="267"/>
            <ac:spMk id="11" creationId="{A980A3CC-762E-EEDE-0522-302F70D8E954}"/>
          </ac:spMkLst>
        </pc:spChg>
        <pc:spChg chg="add del mod">
          <ac:chgData name="Leanne Small (Public Health Wales - No. 2 Capital Quarter)" userId="S::leanne.small@wales.nhs.uk::d76cf426-005f-434f-ac47-a5eb582e6007" providerId="AD" clId="Web-{FE9E31C8-D346-4735-B725-7ED98A31A251}" dt="2024-02-27T12:01:59.857" v="123" actId="20577"/>
          <ac:spMkLst>
            <pc:docMk/>
            <pc:sldMk cId="645541989" sldId="267"/>
            <ac:spMk id="18" creationId="{5AE14B8B-F55A-D98A-20EC-54463F1F6106}"/>
          </ac:spMkLst>
        </pc:spChg>
      </pc:sldChg>
      <pc:sldChg chg="addSp delSp modSp add replId addAnim">
        <pc:chgData name="Leanne Small (Public Health Wales - No. 2 Capital Quarter)" userId="S::leanne.small@wales.nhs.uk::d76cf426-005f-434f-ac47-a5eb582e6007" providerId="AD" clId="Web-{FE9E31C8-D346-4735-B725-7ED98A31A251}" dt="2024-02-27T12:10:37.862" v="265" actId="14100"/>
        <pc:sldMkLst>
          <pc:docMk/>
          <pc:sldMk cId="2096818624" sldId="268"/>
        </pc:sldMkLst>
        <pc:spChg chg="add mod">
          <ac:chgData name="Leanne Small (Public Health Wales - No. 2 Capital Quarter)" userId="S::leanne.small@wales.nhs.uk::d76cf426-005f-434f-ac47-a5eb582e6007" providerId="AD" clId="Web-{FE9E31C8-D346-4735-B725-7ED98A31A251}" dt="2024-02-27T12:10:37.862" v="265" actId="14100"/>
          <ac:spMkLst>
            <pc:docMk/>
            <pc:sldMk cId="2096818624" sldId="268"/>
            <ac:spMk id="2" creationId="{A2E8D561-03F1-4CF1-3F4C-B10A36A21A35}"/>
          </ac:spMkLst>
        </pc:spChg>
        <pc:spChg chg="del">
          <ac:chgData name="Leanne Small (Public Health Wales - No. 2 Capital Quarter)" userId="S::leanne.small@wales.nhs.uk::d76cf426-005f-434f-ac47-a5eb582e6007" providerId="AD" clId="Web-{FE9E31C8-D346-4735-B725-7ED98A31A251}" dt="2024-02-27T11:59:27.894" v="65"/>
          <ac:spMkLst>
            <pc:docMk/>
            <pc:sldMk cId="2096818624" sldId="268"/>
            <ac:spMk id="10" creationId="{DCC50E45-842E-38B2-14C3-5B1A3EED426C}"/>
          </ac:spMkLst>
        </pc:spChg>
        <pc:spChg chg="del mod">
          <ac:chgData name="Leanne Small (Public Health Wales - No. 2 Capital Quarter)" userId="S::leanne.small@wales.nhs.uk::d76cf426-005f-434f-ac47-a5eb582e6007" providerId="AD" clId="Web-{FE9E31C8-D346-4735-B725-7ED98A31A251}" dt="2024-02-27T12:02:26.203" v="128"/>
          <ac:spMkLst>
            <pc:docMk/>
            <pc:sldMk cId="2096818624" sldId="268"/>
            <ac:spMk id="18" creationId="{DCC50E45-842E-38B2-14C3-5B1A3EED426C}"/>
          </ac:spMkLst>
        </pc:spChg>
      </pc:sldChg>
    </pc:docChg>
  </pc:docChgLst>
  <pc:docChgLst>
    <pc:chgData name="Anthony Priest (Public Health Wales - No. 2 Capital Quarter)" userId="S::anthony.priest2@wales.nhs.uk::46692481-554a-429c-bc03-d4cca9c03c2b" providerId="AD" clId="Web-{91618B6F-E637-B269-32D3-B6A71B939BAC}"/>
    <pc:docChg chg="modSld">
      <pc:chgData name="Anthony Priest (Public Health Wales - No. 2 Capital Quarter)" userId="S::anthony.priest2@wales.nhs.uk::46692481-554a-429c-bc03-d4cca9c03c2b" providerId="AD" clId="Web-{91618B6F-E637-B269-32D3-B6A71B939BAC}" dt="2024-02-29T10:30:06.186" v="6"/>
      <pc:docMkLst>
        <pc:docMk/>
      </pc:docMkLst>
      <pc:sldChg chg="addSp">
        <pc:chgData name="Anthony Priest (Public Health Wales - No. 2 Capital Quarter)" userId="S::anthony.priest2@wales.nhs.uk::46692481-554a-429c-bc03-d4cca9c03c2b" providerId="AD" clId="Web-{91618B6F-E637-B269-32D3-B6A71B939BAC}" dt="2024-02-29T10:29:25.138" v="0"/>
        <pc:sldMkLst>
          <pc:docMk/>
          <pc:sldMk cId="2926879243" sldId="256"/>
        </pc:sldMkLst>
        <pc:spChg chg="add">
          <ac:chgData name="Anthony Priest (Public Health Wales - No. 2 Capital Quarter)" userId="S::anthony.priest2@wales.nhs.uk::46692481-554a-429c-bc03-d4cca9c03c2b" providerId="AD" clId="Web-{91618B6F-E637-B269-32D3-B6A71B939BAC}" dt="2024-02-29T10:29:25.138" v="0"/>
          <ac:spMkLst>
            <pc:docMk/>
            <pc:sldMk cId="2926879243" sldId="256"/>
            <ac:spMk id="2" creationId="{8B0052B1-8A32-DF36-8B4E-EEC6FE42B43D}"/>
          </ac:spMkLst>
        </pc:spChg>
      </pc:sldChg>
      <pc:sldChg chg="addSp">
        <pc:chgData name="Anthony Priest (Public Health Wales - No. 2 Capital Quarter)" userId="S::anthony.priest2@wales.nhs.uk::46692481-554a-429c-bc03-d4cca9c03c2b" providerId="AD" clId="Web-{91618B6F-E637-B269-32D3-B6A71B939BAC}" dt="2024-02-29T10:29:43.748" v="1"/>
        <pc:sldMkLst>
          <pc:docMk/>
          <pc:sldMk cId="1321067552" sldId="257"/>
        </pc:sldMkLst>
        <pc:spChg chg="add">
          <ac:chgData name="Anthony Priest (Public Health Wales - No. 2 Capital Quarter)" userId="S::anthony.priest2@wales.nhs.uk::46692481-554a-429c-bc03-d4cca9c03c2b" providerId="AD" clId="Web-{91618B6F-E637-B269-32D3-B6A71B939BAC}" dt="2024-02-29T10:29:43.748" v="1"/>
          <ac:spMkLst>
            <pc:docMk/>
            <pc:sldMk cId="1321067552" sldId="257"/>
            <ac:spMk id="2" creationId="{E90FC19B-0F87-6ADF-0D8D-98B48159BDDD}"/>
          </ac:spMkLst>
        </pc:spChg>
      </pc:sldChg>
      <pc:sldChg chg="addSp">
        <pc:chgData name="Anthony Priest (Public Health Wales - No. 2 Capital Quarter)" userId="S::anthony.priest2@wales.nhs.uk::46692481-554a-429c-bc03-d4cca9c03c2b" providerId="AD" clId="Web-{91618B6F-E637-B269-32D3-B6A71B939BAC}" dt="2024-02-29T10:30:06.186" v="6"/>
        <pc:sldMkLst>
          <pc:docMk/>
          <pc:sldMk cId="3510792993" sldId="264"/>
        </pc:sldMkLst>
        <pc:spChg chg="add">
          <ac:chgData name="Anthony Priest (Public Health Wales - No. 2 Capital Quarter)" userId="S::anthony.priest2@wales.nhs.uk::46692481-554a-429c-bc03-d4cca9c03c2b" providerId="AD" clId="Web-{91618B6F-E637-B269-32D3-B6A71B939BAC}" dt="2024-02-29T10:30:06.186" v="6"/>
          <ac:spMkLst>
            <pc:docMk/>
            <pc:sldMk cId="3510792993" sldId="264"/>
            <ac:spMk id="2" creationId="{E90FC19B-0F87-6ADF-0D8D-98B48159BDDD}"/>
          </ac:spMkLst>
        </pc:spChg>
      </pc:sldChg>
      <pc:sldChg chg="addSp">
        <pc:chgData name="Anthony Priest (Public Health Wales - No. 2 Capital Quarter)" userId="S::anthony.priest2@wales.nhs.uk::46692481-554a-429c-bc03-d4cca9c03c2b" providerId="AD" clId="Web-{91618B6F-E637-B269-32D3-B6A71B939BAC}" dt="2024-02-29T10:29:53.217" v="3"/>
        <pc:sldMkLst>
          <pc:docMk/>
          <pc:sldMk cId="4010632006" sldId="265"/>
        </pc:sldMkLst>
        <pc:spChg chg="add">
          <ac:chgData name="Anthony Priest (Public Health Wales - No. 2 Capital Quarter)" userId="S::anthony.priest2@wales.nhs.uk::46692481-554a-429c-bc03-d4cca9c03c2b" providerId="AD" clId="Web-{91618B6F-E637-B269-32D3-B6A71B939BAC}" dt="2024-02-29T10:29:53.217" v="3"/>
          <ac:spMkLst>
            <pc:docMk/>
            <pc:sldMk cId="4010632006" sldId="265"/>
            <ac:spMk id="2" creationId="{E90FC19B-0F87-6ADF-0D8D-98B48159BDDD}"/>
          </ac:spMkLst>
        </pc:spChg>
      </pc:sldChg>
      <pc:sldChg chg="addSp">
        <pc:chgData name="Anthony Priest (Public Health Wales - No. 2 Capital Quarter)" userId="S::anthony.priest2@wales.nhs.uk::46692481-554a-429c-bc03-d4cca9c03c2b" providerId="AD" clId="Web-{91618B6F-E637-B269-32D3-B6A71B939BAC}" dt="2024-02-29T10:29:57.623" v="4"/>
        <pc:sldMkLst>
          <pc:docMk/>
          <pc:sldMk cId="618368655" sldId="266"/>
        </pc:sldMkLst>
        <pc:spChg chg="add">
          <ac:chgData name="Anthony Priest (Public Health Wales - No. 2 Capital Quarter)" userId="S::anthony.priest2@wales.nhs.uk::46692481-554a-429c-bc03-d4cca9c03c2b" providerId="AD" clId="Web-{91618B6F-E637-B269-32D3-B6A71B939BAC}" dt="2024-02-29T10:29:57.623" v="4"/>
          <ac:spMkLst>
            <pc:docMk/>
            <pc:sldMk cId="618368655" sldId="266"/>
            <ac:spMk id="6" creationId="{E90FC19B-0F87-6ADF-0D8D-98B48159BDDD}"/>
          </ac:spMkLst>
        </pc:spChg>
      </pc:sldChg>
      <pc:sldChg chg="addSp">
        <pc:chgData name="Anthony Priest (Public Health Wales - No. 2 Capital Quarter)" userId="S::anthony.priest2@wales.nhs.uk::46692481-554a-429c-bc03-d4cca9c03c2b" providerId="AD" clId="Web-{91618B6F-E637-B269-32D3-B6A71B939BAC}" dt="2024-02-29T10:30:02.186" v="5"/>
        <pc:sldMkLst>
          <pc:docMk/>
          <pc:sldMk cId="645541989" sldId="267"/>
        </pc:sldMkLst>
        <pc:spChg chg="add">
          <ac:chgData name="Anthony Priest (Public Health Wales - No. 2 Capital Quarter)" userId="S::anthony.priest2@wales.nhs.uk::46692481-554a-429c-bc03-d4cca9c03c2b" providerId="AD" clId="Web-{91618B6F-E637-B269-32D3-B6A71B939BAC}" dt="2024-02-29T10:30:02.186" v="5"/>
          <ac:spMkLst>
            <pc:docMk/>
            <pc:sldMk cId="645541989" sldId="267"/>
            <ac:spMk id="2" creationId="{E90FC19B-0F87-6ADF-0D8D-98B48159BDDD}"/>
          </ac:spMkLst>
        </pc:spChg>
      </pc:sldChg>
      <pc:sldChg chg="addSp">
        <pc:chgData name="Anthony Priest (Public Health Wales - No. 2 Capital Quarter)" userId="S::anthony.priest2@wales.nhs.uk::46692481-554a-429c-bc03-d4cca9c03c2b" providerId="AD" clId="Web-{91618B6F-E637-B269-32D3-B6A71B939BAC}" dt="2024-02-29T10:29:48.966" v="2"/>
        <pc:sldMkLst>
          <pc:docMk/>
          <pc:sldMk cId="2096818624" sldId="268"/>
        </pc:sldMkLst>
        <pc:spChg chg="add">
          <ac:chgData name="Anthony Priest (Public Health Wales - No. 2 Capital Quarter)" userId="S::anthony.priest2@wales.nhs.uk::46692481-554a-429c-bc03-d4cca9c03c2b" providerId="AD" clId="Web-{91618B6F-E637-B269-32D3-B6A71B939BAC}" dt="2024-02-29T10:29:48.966" v="2"/>
          <ac:spMkLst>
            <pc:docMk/>
            <pc:sldMk cId="2096818624" sldId="268"/>
            <ac:spMk id="6" creationId="{E90FC19B-0F87-6ADF-0D8D-98B48159BDDD}"/>
          </ac:spMkLst>
        </pc:spChg>
      </pc:sldChg>
    </pc:docChg>
  </pc:docChgLst>
  <pc:docChgLst>
    <pc:chgData name="Anthony Priest (Public Health Wales - No. 2 Capital Quarter)" userId="S::anthony.priest2@wales.nhs.uk::46692481-554a-429c-bc03-d4cca9c03c2b" providerId="AD" clId="Web-{F5C15E8B-C3C9-5406-867B-499576377AFB}"/>
    <pc:docChg chg="modSld">
      <pc:chgData name="Anthony Priest (Public Health Wales - No. 2 Capital Quarter)" userId="S::anthony.priest2@wales.nhs.uk::46692481-554a-429c-bc03-d4cca9c03c2b" providerId="AD" clId="Web-{F5C15E8B-C3C9-5406-867B-499576377AFB}" dt="2024-03-04T10:11:56.015" v="1" actId="1076"/>
      <pc:docMkLst>
        <pc:docMk/>
      </pc:docMkLst>
      <pc:sldChg chg="addSp modSp">
        <pc:chgData name="Anthony Priest (Public Health Wales - No. 2 Capital Quarter)" userId="S::anthony.priest2@wales.nhs.uk::46692481-554a-429c-bc03-d4cca9c03c2b" providerId="AD" clId="Web-{F5C15E8B-C3C9-5406-867B-499576377AFB}" dt="2024-03-04T10:11:56.015" v="1" actId="1076"/>
        <pc:sldMkLst>
          <pc:docMk/>
          <pc:sldMk cId="2926879243" sldId="256"/>
        </pc:sldMkLst>
        <pc:spChg chg="add mod">
          <ac:chgData name="Anthony Priest (Public Health Wales - No. 2 Capital Quarter)" userId="S::anthony.priest2@wales.nhs.uk::46692481-554a-429c-bc03-d4cca9c03c2b" providerId="AD" clId="Web-{F5C15E8B-C3C9-5406-867B-499576377AFB}" dt="2024-03-04T10:11:56.015" v="1" actId="1076"/>
          <ac:spMkLst>
            <pc:docMk/>
            <pc:sldMk cId="2926879243" sldId="256"/>
            <ac:spMk id="3" creationId="{24D84E20-02A1-FA3E-6382-4921CD448E5A}"/>
          </ac:spMkLst>
        </pc:spChg>
      </pc:sldChg>
    </pc:docChg>
  </pc:docChgLst>
  <pc:docChgLst>
    <pc:chgData name="Grace Lawson (Public Health Wales - No. 2 Capital Quarter)" userId="S::grace.lawson@wales.nhs.uk::88c6baf7-06f7-4e16-85cb-71260126bd16" providerId="AD" clId="Web-{0DC97095-11CA-088B-CB71-A5A17A0595DF}"/>
    <pc:docChg chg="modSld">
      <pc:chgData name="Grace Lawson (Public Health Wales - No. 2 Capital Quarter)" userId="S::grace.lawson@wales.nhs.uk::88c6baf7-06f7-4e16-85cb-71260126bd16" providerId="AD" clId="Web-{0DC97095-11CA-088B-CB71-A5A17A0595DF}" dt="2024-02-27T14:38:26.194" v="1" actId="20577"/>
      <pc:docMkLst>
        <pc:docMk/>
      </pc:docMkLst>
      <pc:sldChg chg="modSp">
        <pc:chgData name="Grace Lawson (Public Health Wales - No. 2 Capital Quarter)" userId="S::grace.lawson@wales.nhs.uk::88c6baf7-06f7-4e16-85cb-71260126bd16" providerId="AD" clId="Web-{0DC97095-11CA-088B-CB71-A5A17A0595DF}" dt="2024-02-27T14:38:26.194" v="1" actId="20577"/>
        <pc:sldMkLst>
          <pc:docMk/>
          <pc:sldMk cId="4010632006" sldId="265"/>
        </pc:sldMkLst>
        <pc:spChg chg="mod">
          <ac:chgData name="Grace Lawson (Public Health Wales - No. 2 Capital Quarter)" userId="S::grace.lawson@wales.nhs.uk::88c6baf7-06f7-4e16-85cb-71260126bd16" providerId="AD" clId="Web-{0DC97095-11CA-088B-CB71-A5A17A0595DF}" dt="2024-02-27T14:38:26.194" v="1" actId="20577"/>
          <ac:spMkLst>
            <pc:docMk/>
            <pc:sldMk cId="4010632006" sldId="265"/>
            <ac:spMk id="18" creationId="{9F9F10E8-DD33-2B9B-D1C3-72EA51E4C247}"/>
          </ac:spMkLst>
        </pc:spChg>
      </pc:sldChg>
    </pc:docChg>
  </pc:docChgLst>
  <pc:docChgLst>
    <pc:chgData name="Lorna Bennett (Public Health Wales - No. 2 Capital Quarter)" userId="S::lorna.bennett3@wales.nhs.uk::41cbff77-5434-42c9-8874-6f16723207f9" providerId="AD" clId="Web-{D147CAC2-C3F9-3C25-D411-C62904633E70}"/>
    <pc:docChg chg="mod">
      <pc:chgData name="Lorna Bennett (Public Health Wales - No. 2 Capital Quarter)" userId="S::lorna.bennett3@wales.nhs.uk::41cbff77-5434-42c9-8874-6f16723207f9" providerId="AD" clId="Web-{D147CAC2-C3F9-3C25-D411-C62904633E70}" dt="2024-03-04T10:33:40.081" v="1"/>
      <pc:docMkLst>
        <pc:docMk/>
      </pc:docMkLst>
      <pc:sldChg chg="addCm">
        <pc:chgData name="Lorna Bennett (Public Health Wales - No. 2 Capital Quarter)" userId="S::lorna.bennett3@wales.nhs.uk::41cbff77-5434-42c9-8874-6f16723207f9" providerId="AD" clId="Web-{D147CAC2-C3F9-3C25-D411-C62904633E70}" dt="2024-03-04T10:33:40.081" v="1"/>
        <pc:sldMkLst>
          <pc:docMk/>
          <pc:sldMk cId="4010632006" sldId="26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orna Bennett (Public Health Wales - No. 2 Capital Quarter)" userId="S::lorna.bennett3@wales.nhs.uk::41cbff77-5434-42c9-8874-6f16723207f9" providerId="AD" clId="Web-{D147CAC2-C3F9-3C25-D411-C62904633E70}" dt="2024-03-04T10:33:40.081" v="1"/>
              <pc2:cmMkLst xmlns:pc2="http://schemas.microsoft.com/office/powerpoint/2019/9/main/command">
                <pc:docMk/>
                <pc:sldMk cId="4010632006" sldId="265"/>
                <pc2:cmMk id="{3C5CF75A-3EEB-4DEA-91BB-52D7080AD05B}"/>
              </pc2:cmMkLst>
            </pc226:cmChg>
          </p:ext>
        </pc:extLst>
      </pc:sldChg>
    </pc:docChg>
  </pc:docChgLst>
  <pc:docChgLst>
    <pc:chgData name="Alexa Gainsbury (Public Health Wales - No. 2 Capital Quarter)" userId="S::alexa.gainsbury@wales.nhs.uk::c5186529-ff50-472f-a883-baa2f4f2271c" providerId="AD" clId="Web-{B3EAC765-AC53-E546-9314-C74478C39080}"/>
    <pc:docChg chg="modSld">
      <pc:chgData name="Alexa Gainsbury (Public Health Wales - No. 2 Capital Quarter)" userId="S::alexa.gainsbury@wales.nhs.uk::c5186529-ff50-472f-a883-baa2f4f2271c" providerId="AD" clId="Web-{B3EAC765-AC53-E546-9314-C74478C39080}" dt="2024-02-27T18:30:24.430" v="45" actId="20577"/>
      <pc:docMkLst>
        <pc:docMk/>
      </pc:docMkLst>
      <pc:sldChg chg="modSp">
        <pc:chgData name="Alexa Gainsbury (Public Health Wales - No. 2 Capital Quarter)" userId="S::alexa.gainsbury@wales.nhs.uk::c5186529-ff50-472f-a883-baa2f4f2271c" providerId="AD" clId="Web-{B3EAC765-AC53-E546-9314-C74478C39080}" dt="2024-02-27T18:30:24.430" v="45" actId="20577"/>
        <pc:sldMkLst>
          <pc:docMk/>
          <pc:sldMk cId="4010632006" sldId="265"/>
        </pc:sldMkLst>
        <pc:spChg chg="mod">
          <ac:chgData name="Alexa Gainsbury (Public Health Wales - No. 2 Capital Quarter)" userId="S::alexa.gainsbury@wales.nhs.uk::c5186529-ff50-472f-a883-baa2f4f2271c" providerId="AD" clId="Web-{B3EAC765-AC53-E546-9314-C74478C39080}" dt="2024-02-27T18:30:24.430" v="45" actId="20577"/>
          <ac:spMkLst>
            <pc:docMk/>
            <pc:sldMk cId="4010632006" sldId="265"/>
            <ac:spMk id="18" creationId="{9F9F10E8-DD33-2B9B-D1C3-72EA51E4C247}"/>
          </ac:spMkLst>
        </pc:spChg>
      </pc:sldChg>
    </pc:docChg>
  </pc:docChgLst>
  <pc:docChgLst>
    <pc:chgData name="Anthony Priest (Public Health Wales - No. 2 Capital Quarter)" userId="S::anthony.priest2@wales.nhs.uk::46692481-554a-429c-bc03-d4cca9c03c2b" providerId="AD" clId="Web-{93519F82-E490-FF66-AD0D-CBB6D905163D}"/>
    <pc:docChg chg="modSld">
      <pc:chgData name="Anthony Priest (Public Health Wales - No. 2 Capital Quarter)" userId="S::anthony.priest2@wales.nhs.uk::46692481-554a-429c-bc03-d4cca9c03c2b" providerId="AD" clId="Web-{93519F82-E490-FF66-AD0D-CBB6D905163D}" dt="2024-03-05T11:34:42.063" v="1"/>
      <pc:docMkLst>
        <pc:docMk/>
      </pc:docMkLst>
      <pc:sldChg chg="addSp delSp">
        <pc:chgData name="Anthony Priest (Public Health Wales - No. 2 Capital Quarter)" userId="S::anthony.priest2@wales.nhs.uk::46692481-554a-429c-bc03-d4cca9c03c2b" providerId="AD" clId="Web-{93519F82-E490-FF66-AD0D-CBB6D905163D}" dt="2024-03-05T11:34:42.063" v="1"/>
        <pc:sldMkLst>
          <pc:docMk/>
          <pc:sldMk cId="2926879243" sldId="256"/>
        </pc:sldMkLst>
        <pc:picChg chg="add del">
          <ac:chgData name="Anthony Priest (Public Health Wales - No. 2 Capital Quarter)" userId="S::anthony.priest2@wales.nhs.uk::46692481-554a-429c-bc03-d4cca9c03c2b" providerId="AD" clId="Web-{93519F82-E490-FF66-AD0D-CBB6D905163D}" dt="2024-03-05T11:34:42.063" v="1"/>
          <ac:picMkLst>
            <pc:docMk/>
            <pc:sldMk cId="2926879243" sldId="256"/>
            <ac:picMk id="5" creationId="{5BB4C5B1-C83E-6CC9-1CDC-C39479A9ECBE}"/>
          </ac:picMkLst>
        </pc:picChg>
      </pc:sldChg>
    </pc:docChg>
  </pc:docChgLst>
  <pc:docChgLst>
    <pc:chgData name="Grace Lawson (Public Health Wales - No. 2 Capital Quarter)" userId="S::grace.lawson@wales.nhs.uk::88c6baf7-06f7-4e16-85cb-71260126bd16" providerId="AD" clId="Web-{3A4BB8E6-B5F6-F9CE-4744-369EEBB2401C}"/>
    <pc:docChg chg="modSld">
      <pc:chgData name="Grace Lawson (Public Health Wales - No. 2 Capital Quarter)" userId="S::grace.lawson@wales.nhs.uk::88c6baf7-06f7-4e16-85cb-71260126bd16" providerId="AD" clId="Web-{3A4BB8E6-B5F6-F9CE-4744-369EEBB2401C}" dt="2024-03-04T15:57:20.367" v="0" actId="20577"/>
      <pc:docMkLst>
        <pc:docMk/>
      </pc:docMkLst>
      <pc:sldChg chg="modSp">
        <pc:chgData name="Grace Lawson (Public Health Wales - No. 2 Capital Quarter)" userId="S::grace.lawson@wales.nhs.uk::88c6baf7-06f7-4e16-85cb-71260126bd16" providerId="AD" clId="Web-{3A4BB8E6-B5F6-F9CE-4744-369EEBB2401C}" dt="2024-03-04T15:57:20.367" v="0" actId="20577"/>
        <pc:sldMkLst>
          <pc:docMk/>
          <pc:sldMk cId="4010632006" sldId="265"/>
        </pc:sldMkLst>
        <pc:spChg chg="mod">
          <ac:chgData name="Grace Lawson (Public Health Wales - No. 2 Capital Quarter)" userId="S::grace.lawson@wales.nhs.uk::88c6baf7-06f7-4e16-85cb-71260126bd16" providerId="AD" clId="Web-{3A4BB8E6-B5F6-F9CE-4744-369EEBB2401C}" dt="2024-03-04T15:57:20.367" v="0" actId="20577"/>
          <ac:spMkLst>
            <pc:docMk/>
            <pc:sldMk cId="4010632006" sldId="265"/>
            <ac:spMk id="18" creationId="{9F9F10E8-DD33-2B9B-D1C3-72EA51E4C247}"/>
          </ac:spMkLst>
        </pc:spChg>
      </pc:sldChg>
    </pc:docChg>
  </pc:docChgLst>
  <pc:docChgLst>
    <pc:chgData name="Anthony Priest (Public Health Wales - No. 2 Capital Quarter)" userId="S::anthony.priest2@wales.nhs.uk::46692481-554a-429c-bc03-d4cca9c03c2b" providerId="AD" clId="Web-{76F25A11-33BF-4049-1ACE-E005C2BF0062}"/>
    <pc:docChg chg="modSld">
      <pc:chgData name="Anthony Priest (Public Health Wales - No. 2 Capital Quarter)" userId="S::anthony.priest2@wales.nhs.uk::46692481-554a-429c-bc03-d4cca9c03c2b" providerId="AD" clId="Web-{76F25A11-33BF-4049-1ACE-E005C2BF0062}" dt="2024-03-05T10:44:56.066" v="5" actId="1076"/>
      <pc:docMkLst>
        <pc:docMk/>
      </pc:docMkLst>
      <pc:sldChg chg="addSp modSp">
        <pc:chgData name="Anthony Priest (Public Health Wales - No. 2 Capital Quarter)" userId="S::anthony.priest2@wales.nhs.uk::46692481-554a-429c-bc03-d4cca9c03c2b" providerId="AD" clId="Web-{76F25A11-33BF-4049-1ACE-E005C2BF0062}" dt="2024-03-05T10:44:56.066" v="5" actId="1076"/>
        <pc:sldMkLst>
          <pc:docMk/>
          <pc:sldMk cId="2926879243" sldId="256"/>
        </pc:sldMkLst>
        <pc:spChg chg="mod">
          <ac:chgData name="Anthony Priest (Public Health Wales - No. 2 Capital Quarter)" userId="S::anthony.priest2@wales.nhs.uk::46692481-554a-429c-bc03-d4cca9c03c2b" providerId="AD" clId="Web-{76F25A11-33BF-4049-1ACE-E005C2BF0062}" dt="2024-03-05T10:44:50.004" v="3" actId="1076"/>
          <ac:spMkLst>
            <pc:docMk/>
            <pc:sldMk cId="2926879243" sldId="256"/>
            <ac:spMk id="3" creationId="{24D84E20-02A1-FA3E-6382-4921CD448E5A}"/>
          </ac:spMkLst>
        </pc:spChg>
        <pc:spChg chg="mod">
          <ac:chgData name="Anthony Priest (Public Health Wales - No. 2 Capital Quarter)" userId="S::anthony.priest2@wales.nhs.uk::46692481-554a-429c-bc03-d4cca9c03c2b" providerId="AD" clId="Web-{76F25A11-33BF-4049-1ACE-E005C2BF0062}" dt="2024-03-05T10:44:53.035" v="4" actId="1076"/>
          <ac:spMkLst>
            <pc:docMk/>
            <pc:sldMk cId="2926879243" sldId="256"/>
            <ac:spMk id="4" creationId="{A7F9632A-7DB0-9BD4-64C6-8AC1077597A7}"/>
          </ac:spMkLst>
        </pc:spChg>
        <pc:picChg chg="add mod">
          <ac:chgData name="Anthony Priest (Public Health Wales - No. 2 Capital Quarter)" userId="S::anthony.priest2@wales.nhs.uk::46692481-554a-429c-bc03-d4cca9c03c2b" providerId="AD" clId="Web-{76F25A11-33BF-4049-1ACE-E005C2BF0062}" dt="2024-03-05T10:44:56.066" v="5" actId="1076"/>
          <ac:picMkLst>
            <pc:docMk/>
            <pc:sldMk cId="2926879243" sldId="256"/>
            <ac:picMk id="5" creationId="{5BB4C5B1-C83E-6CC9-1CDC-C39479A9ECBE}"/>
          </ac:picMkLst>
        </pc:picChg>
      </pc:sldChg>
    </pc:docChg>
  </pc:docChgLst>
  <pc:docChgLst>
    <pc:chgData name="Leanne Small (Public Health Wales - No. 2 Capital Quarter)" userId="S::leanne.small@wales.nhs.uk::d76cf426-005f-434f-ac47-a5eb582e6007" providerId="AD" clId="Web-{F9038EA3-DE68-4E48-86A3-9950AB0B62BF}"/>
    <pc:docChg chg="mod modSld">
      <pc:chgData name="Leanne Small (Public Health Wales - No. 2 Capital Quarter)" userId="S::leanne.small@wales.nhs.uk::d76cf426-005f-434f-ac47-a5eb582e6007" providerId="AD" clId="Web-{F9038EA3-DE68-4E48-86A3-9950AB0B62BF}" dt="2024-03-04T11:31:24.959" v="11"/>
      <pc:docMkLst>
        <pc:docMk/>
      </pc:docMkLst>
      <pc:sldChg chg="addSp delSp modSp">
        <pc:chgData name="Leanne Small (Public Health Wales - No. 2 Capital Quarter)" userId="S::leanne.small@wales.nhs.uk::d76cf426-005f-434f-ac47-a5eb582e6007" providerId="AD" clId="Web-{F9038EA3-DE68-4E48-86A3-9950AB0B62BF}" dt="2024-03-04T11:30:22.926" v="2" actId="1076"/>
        <pc:sldMkLst>
          <pc:docMk/>
          <pc:sldMk cId="2926879243" sldId="256"/>
        </pc:sldMkLst>
        <pc:spChg chg="mod">
          <ac:chgData name="Leanne Small (Public Health Wales - No. 2 Capital Quarter)" userId="S::leanne.small@wales.nhs.uk::d76cf426-005f-434f-ac47-a5eb582e6007" providerId="AD" clId="Web-{F9038EA3-DE68-4E48-86A3-9950AB0B62BF}" dt="2024-03-04T11:30:22.926" v="2" actId="1076"/>
          <ac:spMkLst>
            <pc:docMk/>
            <pc:sldMk cId="2926879243" sldId="256"/>
            <ac:spMk id="3" creationId="{24D84E20-02A1-FA3E-6382-4921CD448E5A}"/>
          </ac:spMkLst>
        </pc:spChg>
        <pc:spChg chg="del">
          <ac:chgData name="Leanne Small (Public Health Wales - No. 2 Capital Quarter)" userId="S::leanne.small@wales.nhs.uk::d76cf426-005f-434f-ac47-a5eb582e6007" providerId="AD" clId="Web-{F9038EA3-DE68-4E48-86A3-9950AB0B62BF}" dt="2024-03-04T11:30:16.238" v="0"/>
          <ac:spMkLst>
            <pc:docMk/>
            <pc:sldMk cId="2926879243" sldId="256"/>
            <ac:spMk id="5" creationId="{700FBFB7-1BAA-A71C-16B4-87BE7D538A26}"/>
          </ac:spMkLst>
        </pc:spChg>
        <pc:spChg chg="add del mod">
          <ac:chgData name="Leanne Small (Public Health Wales - No. 2 Capital Quarter)" userId="S::leanne.small@wales.nhs.uk::d76cf426-005f-434f-ac47-a5eb582e6007" providerId="AD" clId="Web-{F9038EA3-DE68-4E48-86A3-9950AB0B62BF}" dt="2024-03-04T11:30:21.472" v="1"/>
          <ac:spMkLst>
            <pc:docMk/>
            <pc:sldMk cId="2926879243" sldId="256"/>
            <ac:spMk id="7" creationId="{30A9430F-44FC-5237-057D-BD7A8D1DECCF}"/>
          </ac:spMkLst>
        </pc:spChg>
      </pc:sldChg>
      <pc:sldChg chg="modSp modCm">
        <pc:chgData name="Leanne Small (Public Health Wales - No. 2 Capital Quarter)" userId="S::leanne.small@wales.nhs.uk::d76cf426-005f-434f-ac47-a5eb582e6007" providerId="AD" clId="Web-{F9038EA3-DE68-4E48-86A3-9950AB0B62BF}" dt="2024-03-04T11:31:24.959" v="11"/>
        <pc:sldMkLst>
          <pc:docMk/>
          <pc:sldMk cId="4010632006" sldId="265"/>
        </pc:sldMkLst>
        <pc:spChg chg="mod">
          <ac:chgData name="Leanne Small (Public Health Wales - No. 2 Capital Quarter)" userId="S::leanne.small@wales.nhs.uk::d76cf426-005f-434f-ac47-a5eb582e6007" providerId="AD" clId="Web-{F9038EA3-DE68-4E48-86A3-9950AB0B62BF}" dt="2024-03-04T11:31:16.881" v="8" actId="1076"/>
          <ac:spMkLst>
            <pc:docMk/>
            <pc:sldMk cId="4010632006" sldId="265"/>
            <ac:spMk id="18" creationId="{9F9F10E8-DD33-2B9B-D1C3-72EA51E4C24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Leanne Small (Public Health Wales - No. 2 Capital Quarter)" userId="S::leanne.small@wales.nhs.uk::d76cf426-005f-434f-ac47-a5eb582e6007" providerId="AD" clId="Web-{F9038EA3-DE68-4E48-86A3-9950AB0B62BF}" dt="2024-03-04T11:31:24.959" v="11"/>
              <pc2:cmMkLst xmlns:pc2="http://schemas.microsoft.com/office/powerpoint/2019/9/main/command">
                <pc:docMk/>
                <pc:sldMk cId="4010632006" sldId="265"/>
                <pc2:cmMk id="{3C5CF75A-3EEB-4DEA-91BB-52D7080AD05B}"/>
              </pc2:cmMkLst>
            </pc226:cmChg>
          </p:ext>
        </pc:extLst>
      </pc:sldChg>
    </pc:docChg>
  </pc:docChgLst>
  <pc:docChgLst>
    <pc:chgData name="Leanne Small (Public Health Wales - No. 2 Capital Quarter)" userId="S::leanne.small@wales.nhs.uk::d76cf426-005f-434f-ac47-a5eb582e6007" providerId="AD" clId="Web-{80F5A6A1-5FA7-4981-806C-74811890728A}"/>
    <pc:docChg chg="modSld">
      <pc:chgData name="Leanne Small (Public Health Wales - No. 2 Capital Quarter)" userId="S::leanne.small@wales.nhs.uk::d76cf426-005f-434f-ac47-a5eb582e6007" providerId="AD" clId="Web-{80F5A6A1-5FA7-4981-806C-74811890728A}" dt="2024-03-04T08:31:24.909" v="0" actId="1076"/>
      <pc:docMkLst>
        <pc:docMk/>
      </pc:docMkLst>
      <pc:sldChg chg="modSp">
        <pc:chgData name="Leanne Small (Public Health Wales - No. 2 Capital Quarter)" userId="S::leanne.small@wales.nhs.uk::d76cf426-005f-434f-ac47-a5eb582e6007" providerId="AD" clId="Web-{80F5A6A1-5FA7-4981-806C-74811890728A}" dt="2024-03-04T08:31:24.909" v="0" actId="1076"/>
        <pc:sldMkLst>
          <pc:docMk/>
          <pc:sldMk cId="4010632006" sldId="265"/>
        </pc:sldMkLst>
        <pc:spChg chg="mod">
          <ac:chgData name="Leanne Small (Public Health Wales - No. 2 Capital Quarter)" userId="S::leanne.small@wales.nhs.uk::d76cf426-005f-434f-ac47-a5eb582e6007" providerId="AD" clId="Web-{80F5A6A1-5FA7-4981-806C-74811890728A}" dt="2024-03-04T08:31:24.909" v="0" actId="1076"/>
          <ac:spMkLst>
            <pc:docMk/>
            <pc:sldMk cId="4010632006" sldId="265"/>
            <ac:spMk id="18" creationId="{9F9F10E8-DD33-2B9B-D1C3-72EA51E4C24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C5D82-122C-8E42-B3D6-67347C6BA68D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F1F24-30D7-5740-9F64-AE7FBFFC8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5437" t="2543" r="5912" b="3059"/>
          <a:stretch/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170" b="50222"/>
          <a:stretch/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1058" t="2107" r="2991" b="47971"/>
          <a:stretch/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34365"/>
          <a:stretch/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</p:spTree>
    <p:extLst>
      <p:ext uri="{BB962C8B-B14F-4D97-AF65-F5344CB8AC3E}">
        <p14:creationId xmlns:p14="http://schemas.microsoft.com/office/powerpoint/2010/main" val="3162765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 Health Wales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BD4023A-5511-58D4-11BC-1B17DA73A0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94579856-9FB6-8DA6-9886-277F1B8743F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247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pPr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67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F9632A-7DB0-9BD4-64C6-8AC1077597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854" y="2948342"/>
            <a:ext cx="4567300" cy="726622"/>
          </a:xfrm>
        </p:spPr>
        <p:txBody>
          <a:bodyPr/>
          <a:lstStyle/>
          <a:p>
            <a:r>
              <a:rPr lang="en-US">
                <a:latin typeface="Ubuntu"/>
                <a:ea typeface="Verdana"/>
              </a:rPr>
              <a:t>WhatsApp Discussion Starters</a:t>
            </a: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24D84E20-02A1-FA3E-6382-4921CD448E5A}"/>
              </a:ext>
            </a:extLst>
          </p:cNvPr>
          <p:cNvSpPr>
            <a:spLocks noGrp="1"/>
          </p:cNvSpPr>
          <p:nvPr/>
        </p:nvSpPr>
        <p:spPr>
          <a:xfrm>
            <a:off x="280183" y="3653285"/>
            <a:ext cx="6327775" cy="4531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>
                <a:solidFill>
                  <a:schemeClr val="tx2"/>
                </a:solidFill>
                <a:latin typeface="Ubuntu"/>
              </a:rPr>
              <a:t>Vaping</a:t>
            </a:r>
          </a:p>
        </p:txBody>
      </p:sp>
      <p:pic>
        <p:nvPicPr>
          <p:cNvPr id="7" name="Picture Placeholder 6" descr="A person holding a phone and a vape device&#10;&#10;Description automatically generated">
            <a:extLst>
              <a:ext uri="{FF2B5EF4-FFF2-40B4-BE49-F238E27FC236}">
                <a16:creationId xmlns:a16="http://schemas.microsoft.com/office/drawing/2014/main" id="{B764787E-7DFD-A5B3-B28D-43B2557EFB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62" r="29613" b="223"/>
          <a:stretch/>
        </p:blipFill>
        <p:spPr>
          <a:xfrm>
            <a:off x="6095959" y="1094674"/>
            <a:ext cx="4368914" cy="4430350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410E2F-8F07-96E3-BE1F-3D6559A35D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98" t="2244" r="19766" b="36939"/>
          <a:stretch/>
        </p:blipFill>
        <p:spPr>
          <a:xfrm>
            <a:off x="4734627" y="53661"/>
            <a:ext cx="7457372" cy="68043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F997599-AC56-4792-0624-5987A461DA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363"/>
          <a:stretch/>
        </p:blipFill>
        <p:spPr>
          <a:xfrm>
            <a:off x="7440756" y="618050"/>
            <a:ext cx="3504335" cy="6239950"/>
          </a:xfrm>
          <a:prstGeom prst="rect">
            <a:avLst/>
          </a:prstGeom>
        </p:spPr>
      </p:pic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DCC50E45-842E-38B2-14C3-5B1A3EED426C}"/>
              </a:ext>
            </a:extLst>
          </p:cNvPr>
          <p:cNvSpPr txBox="1">
            <a:spLocks/>
          </p:cNvSpPr>
          <p:nvPr/>
        </p:nvSpPr>
        <p:spPr>
          <a:xfrm>
            <a:off x="519527" y="1542157"/>
            <a:ext cx="6350881" cy="3355606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en-US" sz="2200" dirty="0">
                <a:latin typeface="Ubuntu"/>
                <a:ea typeface="Calibri"/>
                <a:cs typeface="Calibri"/>
              </a:rPr>
              <a:t>Discuss the following screenshot conversations.</a:t>
            </a:r>
            <a:endParaRPr lang="en-US" sz="2200" dirty="0">
              <a:ea typeface="Calibri" panose="020F0502020204030204" pitchFamily="34" charset="0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endParaRPr lang="en-US" sz="2200">
              <a:latin typeface="Ubuntu"/>
              <a:ea typeface="Calibri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en-US" sz="2200" dirty="0">
                <a:latin typeface="Ubuntu"/>
                <a:ea typeface="Calibri"/>
                <a:cs typeface="Calibri"/>
              </a:rPr>
              <a:t>What are your thoughts and opinions?</a:t>
            </a:r>
            <a:endParaRPr lang="en-US" dirty="0"/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endParaRPr lang="en-US" sz="2200">
              <a:latin typeface="Ubuntu"/>
              <a:ea typeface="Calibri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en-US" sz="2200" dirty="0">
                <a:latin typeface="Ubuntu"/>
                <a:ea typeface="Calibri"/>
                <a:cs typeface="Calibri"/>
              </a:rPr>
              <a:t>What are the facts? </a:t>
            </a:r>
            <a:endParaRPr lang="en-US" sz="2200" dirty="0">
              <a:ea typeface="Calibri" panose="020F0502020204030204" pitchFamily="34" charset="0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endParaRPr lang="en-US" sz="2200">
              <a:ea typeface="Calibri" panose="020F0502020204030204" pitchFamily="34" charset="0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endParaRPr lang="en-US" sz="1800">
              <a:ea typeface="Calibri" panose="020F0502020204030204" pitchFamily="34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1067552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410E2F-8F07-96E3-BE1F-3D6559A35D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98" t="2244" r="19766" b="36939"/>
          <a:stretch/>
        </p:blipFill>
        <p:spPr>
          <a:xfrm>
            <a:off x="4734627" y="53661"/>
            <a:ext cx="7457372" cy="68043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F997599-AC56-4792-0624-5987A461DA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363"/>
          <a:stretch/>
        </p:blipFill>
        <p:spPr>
          <a:xfrm>
            <a:off x="7440756" y="618050"/>
            <a:ext cx="3504335" cy="6239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9E850F-DE28-7DB8-99E0-27047F2D7B88}"/>
              </a:ext>
            </a:extLst>
          </p:cNvPr>
          <p:cNvSpPr txBox="1"/>
          <p:nvPr/>
        </p:nvSpPr>
        <p:spPr>
          <a:xfrm>
            <a:off x="8078888" y="2077714"/>
            <a:ext cx="2102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I’ve heard they’re safe.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751FE3-7CD5-7A5E-AA8A-38B4B907A034}"/>
              </a:ext>
            </a:extLst>
          </p:cNvPr>
          <p:cNvSpPr txBox="1"/>
          <p:nvPr/>
        </p:nvSpPr>
        <p:spPr>
          <a:xfrm>
            <a:off x="8078888" y="3032821"/>
            <a:ext cx="2214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Don’t you have to be </a:t>
            </a:r>
            <a:b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</a:br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18 to buy one?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1A6CBF-EFC2-FEEF-387E-69D705227AF8}"/>
              </a:ext>
            </a:extLst>
          </p:cNvPr>
          <p:cNvSpPr txBox="1"/>
          <p:nvPr/>
        </p:nvSpPr>
        <p:spPr>
          <a:xfrm>
            <a:off x="8078888" y="3984911"/>
            <a:ext cx="2241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My cousin said she can buy us one.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CFA635-BBF8-25C7-6ECA-34EB1BB9B44D}"/>
              </a:ext>
            </a:extLst>
          </p:cNvPr>
          <p:cNvSpPr txBox="1"/>
          <p:nvPr/>
        </p:nvSpPr>
        <p:spPr>
          <a:xfrm>
            <a:off x="8078888" y="4937001"/>
            <a:ext cx="972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She’s 18.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6E9C24-1D9E-7553-EA81-90FF0FB2094E}"/>
              </a:ext>
            </a:extLst>
          </p:cNvPr>
          <p:cNvSpPr txBox="1"/>
          <p:nvPr/>
        </p:nvSpPr>
        <p:spPr>
          <a:xfrm>
            <a:off x="8078888" y="5970812"/>
            <a:ext cx="2173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I’ll give you the money.</a:t>
            </a:r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2E8D561-03F1-4CF1-3F4C-B10A36A21A35}"/>
              </a:ext>
            </a:extLst>
          </p:cNvPr>
          <p:cNvSpPr txBox="1">
            <a:spLocks/>
          </p:cNvSpPr>
          <p:nvPr/>
        </p:nvSpPr>
        <p:spPr>
          <a:xfrm>
            <a:off x="605386" y="1391904"/>
            <a:ext cx="5387048" cy="1371531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en-US" sz="2200">
                <a:latin typeface="Ubuntu"/>
                <a:ea typeface="Calibri"/>
                <a:cs typeface="Calibri"/>
              </a:rPr>
              <a:t>Vaping devices should not be used by children and young people.</a:t>
            </a:r>
            <a:endParaRPr lang="en-GB" sz="2200">
              <a:latin typeface="Ubuntu"/>
              <a:ea typeface="Calibri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en-US" sz="2200">
                <a:effectLst/>
                <a:latin typeface="Ubuntu"/>
                <a:ea typeface="Calibri"/>
                <a:cs typeface="Calibri"/>
              </a:rPr>
              <a:t>It is illegal to sell nicotine-containing devices to anyone under 18 or for adults to buy them on behalf of under-18s breaking the law.</a:t>
            </a:r>
            <a:r>
              <a:rPr lang="en-US" sz="2200">
                <a:latin typeface="Ubuntu"/>
                <a:ea typeface="Calibri"/>
                <a:cs typeface="Calibri"/>
              </a:rPr>
              <a:t>  </a:t>
            </a:r>
            <a:endParaRPr lang="en-GB" sz="2200">
              <a:latin typeface="Ubuntu"/>
              <a:ea typeface="Calibri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en-US" sz="2200">
                <a:latin typeface="Ubuntu"/>
                <a:ea typeface="Calibri"/>
                <a:cs typeface="Calibri"/>
              </a:rPr>
              <a:t>Fines can be issued to retailers or individuals.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8186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F2A73B-13B0-9744-BA92-A487560DD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2CF9B43-55C8-9E63-1091-133A2BA364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98" t="2244" r="19766" b="36939"/>
          <a:stretch/>
        </p:blipFill>
        <p:spPr>
          <a:xfrm>
            <a:off x="4680966" y="0"/>
            <a:ext cx="7511033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60BCCC-00EF-34B2-D746-CD19C6C8D7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052"/>
          <a:stretch/>
        </p:blipFill>
        <p:spPr>
          <a:xfrm>
            <a:off x="7448735" y="614881"/>
            <a:ext cx="3493588" cy="62431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E1A001-3960-E9D5-42EA-12E38D871FB0}"/>
              </a:ext>
            </a:extLst>
          </p:cNvPr>
          <p:cNvSpPr txBox="1"/>
          <p:nvPr/>
        </p:nvSpPr>
        <p:spPr>
          <a:xfrm>
            <a:off x="8078888" y="2021369"/>
            <a:ext cx="210226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/>
              </a:rPr>
              <a:t>Have you tried the pineapple Ice flavour?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29BDFB-78C7-149C-11D5-71F278611CAE}"/>
              </a:ext>
            </a:extLst>
          </p:cNvPr>
          <p:cNvSpPr txBox="1"/>
          <p:nvPr/>
        </p:nvSpPr>
        <p:spPr>
          <a:xfrm>
            <a:off x="8078888" y="3033746"/>
            <a:ext cx="2214947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/>
              </a:rPr>
              <a:t>No I haven’t tried any.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330554-C4DA-C4FA-A512-C1D2EA8B4F92}"/>
              </a:ext>
            </a:extLst>
          </p:cNvPr>
          <p:cNvSpPr txBox="1"/>
          <p:nvPr/>
        </p:nvSpPr>
        <p:spPr>
          <a:xfrm>
            <a:off x="8065409" y="3869248"/>
            <a:ext cx="2241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WHAT?! Why? It’s </a:t>
            </a:r>
            <a:b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</a:br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literally harmless.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5676AF-C052-4007-DB2D-0563E57EA70B}"/>
              </a:ext>
            </a:extLst>
          </p:cNvPr>
          <p:cNvSpPr txBox="1"/>
          <p:nvPr/>
        </p:nvSpPr>
        <p:spPr>
          <a:xfrm>
            <a:off x="8078888" y="4890992"/>
            <a:ext cx="2102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Really? Thought it </a:t>
            </a:r>
            <a:b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</a:br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was like smoking.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C64FD2-F702-50B6-D196-0F5DF7238C0D}"/>
              </a:ext>
            </a:extLst>
          </p:cNvPr>
          <p:cNvSpPr txBox="1"/>
          <p:nvPr/>
        </p:nvSpPr>
        <p:spPr>
          <a:xfrm>
            <a:off x="8078888" y="5766774"/>
            <a:ext cx="2173476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/>
              </a:rPr>
              <a:t>If it wasn’t safe, they wouldn’t sell them in lush flavours!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9F9F10E8-DD33-2B9B-D1C3-72EA51E4C247}"/>
              </a:ext>
            </a:extLst>
          </p:cNvPr>
          <p:cNvSpPr txBox="1">
            <a:spLocks/>
          </p:cNvSpPr>
          <p:nvPr/>
        </p:nvSpPr>
        <p:spPr>
          <a:xfrm>
            <a:off x="470350" y="1022456"/>
            <a:ext cx="5916812" cy="243750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en-US" sz="2200">
                <a:solidFill>
                  <a:srgbClr val="15518B"/>
                </a:solidFill>
                <a:latin typeface="Ubuntu"/>
                <a:ea typeface="Calibri"/>
                <a:cs typeface="Calibri"/>
              </a:rPr>
              <a:t>Vaping is substantially less harmful than smoking, but it is not harmless.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en-US" sz="2200">
                <a:effectLst/>
                <a:latin typeface="Ubuntu"/>
                <a:ea typeface="Calibri"/>
                <a:cs typeface="Calibri"/>
              </a:rPr>
              <a:t>Evidence regarding the long-term health effects resulting from the use of vaping devices is very limited.</a:t>
            </a:r>
            <a:endParaRPr lang="en-GB" sz="2200">
              <a:effectLst/>
              <a:latin typeface="Ubuntu"/>
              <a:ea typeface="Calibri"/>
              <a:cs typeface="Calibri"/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en-US" sz="2200">
                <a:effectLst/>
                <a:latin typeface="Ubuntu"/>
                <a:ea typeface="Calibri"/>
                <a:cs typeface="Calibri"/>
              </a:rPr>
              <a:t>There is substantial evidence that using nicotine-containing vaping devices results in symptoms of </a:t>
            </a:r>
            <a:r>
              <a:rPr lang="en-US" sz="2200">
                <a:latin typeface="Ubuntu"/>
                <a:ea typeface="Calibri"/>
                <a:cs typeface="Calibri"/>
              </a:rPr>
              <a:t>addiction</a:t>
            </a:r>
            <a:r>
              <a:rPr lang="en-US" sz="2200">
                <a:effectLst/>
                <a:latin typeface="Ubuntu"/>
                <a:ea typeface="Calibri"/>
                <a:cs typeface="Calibri"/>
              </a:rPr>
              <a:t> in non-smokers.</a:t>
            </a:r>
            <a:endParaRPr lang="en-GB" sz="2200">
              <a:effectLst/>
              <a:latin typeface="Ubuntu"/>
              <a:ea typeface="Calibri"/>
              <a:cs typeface="Calibri"/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en-US" sz="2200">
                <a:latin typeface="Ubuntu"/>
                <a:ea typeface="Calibri"/>
                <a:cs typeface="Calibri"/>
              </a:rPr>
              <a:t>Young</a:t>
            </a:r>
            <a:r>
              <a:rPr lang="en-US" sz="2200">
                <a:effectLst/>
                <a:latin typeface="Ubuntu"/>
                <a:ea typeface="Calibri"/>
                <a:cs typeface="Calibri"/>
              </a:rPr>
              <a:t> people using vaping devices are more likely to become addicted.</a:t>
            </a:r>
            <a:endParaRPr lang="en-GB" sz="2200">
              <a:effectLst/>
              <a:latin typeface="Ubuntu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063200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9B17C9-AA91-0E19-09F7-671C2420F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DD72311-DDB8-5928-6B40-FE295A0954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98" t="2244" r="19766" b="36939"/>
          <a:stretch/>
        </p:blipFill>
        <p:spPr>
          <a:xfrm>
            <a:off x="4680966" y="0"/>
            <a:ext cx="7511033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6110BB4-1B9C-52B9-561C-1CB0C25F98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607"/>
          <a:stretch/>
        </p:blipFill>
        <p:spPr>
          <a:xfrm>
            <a:off x="7460191" y="620933"/>
            <a:ext cx="3512609" cy="62370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EEE1C7-F5D7-9CB6-D17D-A6B61E690505}"/>
              </a:ext>
            </a:extLst>
          </p:cNvPr>
          <p:cNvSpPr txBox="1"/>
          <p:nvPr/>
        </p:nvSpPr>
        <p:spPr>
          <a:xfrm>
            <a:off x="8024088" y="1936364"/>
            <a:ext cx="2173476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/>
              </a:rPr>
              <a:t>Did you hear about Amy?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0CE6CD-9CF8-BE03-06B5-A12CED2CA813}"/>
              </a:ext>
            </a:extLst>
          </p:cNvPr>
          <p:cNvSpPr txBox="1"/>
          <p:nvPr/>
        </p:nvSpPr>
        <p:spPr>
          <a:xfrm>
            <a:off x="8034820" y="2828742"/>
            <a:ext cx="22419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I saw it, she had a seizure.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CC09D7-F22E-1F54-EC9D-1BA1444D447A}"/>
              </a:ext>
            </a:extLst>
          </p:cNvPr>
          <p:cNvSpPr txBox="1"/>
          <p:nvPr/>
        </p:nvSpPr>
        <p:spPr>
          <a:xfrm>
            <a:off x="8021341" y="3528396"/>
            <a:ext cx="22419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What happened?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58696-FF0C-A6FF-58A6-0C00440AE485}"/>
              </a:ext>
            </a:extLst>
          </p:cNvPr>
          <p:cNvSpPr txBox="1"/>
          <p:nvPr/>
        </p:nvSpPr>
        <p:spPr>
          <a:xfrm>
            <a:off x="8021341" y="4286313"/>
            <a:ext cx="2334514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/>
              </a:rPr>
              <a:t>Sam told me that her vape had something dodgy in it.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FF220A-4858-8B12-3976-432F666FB241}"/>
              </a:ext>
            </a:extLst>
          </p:cNvPr>
          <p:cNvSpPr txBox="1"/>
          <p:nvPr/>
        </p:nvSpPr>
        <p:spPr>
          <a:xfrm>
            <a:off x="8034819" y="5233143"/>
            <a:ext cx="2420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What and she didn’t know?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F6628089-E448-0AAF-C9B6-862EBD5BCC36}"/>
              </a:ext>
            </a:extLst>
          </p:cNvPr>
          <p:cNvSpPr txBox="1">
            <a:spLocks/>
          </p:cNvSpPr>
          <p:nvPr/>
        </p:nvSpPr>
        <p:spPr>
          <a:xfrm>
            <a:off x="369272" y="1410640"/>
            <a:ext cx="5671716" cy="2264944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200">
                <a:effectLst/>
                <a:latin typeface="Ubuntu"/>
                <a:ea typeface="Calibri"/>
                <a:cs typeface="Calibri"/>
              </a:rPr>
              <a:t>Illegal or illicit vaping devices are not regulated by the UK standards.</a:t>
            </a:r>
            <a:endParaRPr lang="en-GB" sz="2200">
              <a:effectLst/>
              <a:latin typeface="Ubuntu"/>
              <a:ea typeface="Calibri"/>
              <a:cs typeface="Calibri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200">
                <a:effectLst/>
                <a:latin typeface="Ubuntu"/>
                <a:ea typeface="Calibri"/>
                <a:cs typeface="Calibri"/>
              </a:rPr>
              <a:t>Studies of illegal vapes have found them to contain ingredients that are banned in the UK such as caffeine, certain colourings and taurine.</a:t>
            </a:r>
            <a:endParaRPr lang="en-GB" sz="2200">
              <a:effectLst/>
              <a:latin typeface="Ubuntu"/>
              <a:ea typeface="Calibri"/>
              <a:cs typeface="Calibri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200">
                <a:effectLst/>
                <a:latin typeface="Ubuntu"/>
                <a:ea typeface="Calibri"/>
                <a:cs typeface="Calibri"/>
              </a:rPr>
              <a:t>They contain much higher concentration of nicotine.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200">
                <a:latin typeface="Ubuntu"/>
                <a:ea typeface="Calibri"/>
                <a:cs typeface="Calibri"/>
              </a:rPr>
              <a:t>Illegal vapes have been found in schools in the UK.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B1F669-979B-5696-5BB1-90AA4C492DB4}"/>
              </a:ext>
            </a:extLst>
          </p:cNvPr>
          <p:cNvSpPr txBox="1"/>
          <p:nvPr/>
        </p:nvSpPr>
        <p:spPr>
          <a:xfrm>
            <a:off x="8034820" y="5858266"/>
            <a:ext cx="21734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Ubuntu" panose="020B0504030602030204" pitchFamily="34" charset="0"/>
              </a:rPr>
              <a:t>Apparently not she got it from some guy up her street.</a:t>
            </a:r>
          </a:p>
        </p:txBody>
      </p:sp>
    </p:spTree>
    <p:extLst>
      <p:ext uri="{BB962C8B-B14F-4D97-AF65-F5344CB8AC3E}">
        <p14:creationId xmlns:p14="http://schemas.microsoft.com/office/powerpoint/2010/main" val="6183686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7F1D1-7031-3A07-9E0E-2A2AFB50D6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81456C4-9586-CF69-5425-174914B26F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98" t="2244" r="19766" b="36939"/>
          <a:stretch/>
        </p:blipFill>
        <p:spPr>
          <a:xfrm>
            <a:off x="4680966" y="0"/>
            <a:ext cx="7511033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1A6DC8-607E-CA50-6385-DFDB825A05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3" t="-1" r="-1" b="13254"/>
          <a:stretch/>
        </p:blipFill>
        <p:spPr>
          <a:xfrm>
            <a:off x="7490322" y="620933"/>
            <a:ext cx="3482477" cy="62370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901090-CD79-2ADB-B624-4C1680F7103F}"/>
              </a:ext>
            </a:extLst>
          </p:cNvPr>
          <p:cNvSpPr txBox="1"/>
          <p:nvPr/>
        </p:nvSpPr>
        <p:spPr>
          <a:xfrm>
            <a:off x="8034820" y="1950099"/>
            <a:ext cx="2228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>
                <a:solidFill>
                  <a:schemeClr val="accent1"/>
                </a:solidFill>
                <a:latin typeface="Ubuntu" panose="020B0504030602030204" pitchFamily="34" charset="0"/>
              </a:rPr>
              <a:t>Nah I’ll pass thanks I’ve got my football to think about.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6C9287-9E5C-C3F4-D173-30AEA3B0CA44}"/>
              </a:ext>
            </a:extLst>
          </p:cNvPr>
          <p:cNvSpPr txBox="1"/>
          <p:nvPr/>
        </p:nvSpPr>
        <p:spPr>
          <a:xfrm>
            <a:off x="8034820" y="2712645"/>
            <a:ext cx="224190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>
                <a:solidFill>
                  <a:schemeClr val="accent1"/>
                </a:solidFill>
                <a:latin typeface="Ubuntu" panose="020B0504030602030204" pitchFamily="34" charset="0"/>
              </a:rPr>
              <a:t>Are you stupid? It’s literally fruity air.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D97807-4D0D-FD3D-866D-AD7DBAB206FB}"/>
              </a:ext>
            </a:extLst>
          </p:cNvPr>
          <p:cNvSpPr txBox="1"/>
          <p:nvPr/>
        </p:nvSpPr>
        <p:spPr>
          <a:xfrm>
            <a:off x="8021341" y="3406966"/>
            <a:ext cx="224190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>
                <a:solidFill>
                  <a:schemeClr val="accent1"/>
                </a:solidFill>
                <a:latin typeface="Ubuntu" panose="020B0504030602030204" pitchFamily="34" charset="0"/>
              </a:rPr>
              <a:t>How would you know? They’ve got nicotine in.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5FACE-F9B3-C4F0-CC31-5243567479C2}"/>
              </a:ext>
            </a:extLst>
          </p:cNvPr>
          <p:cNvSpPr txBox="1"/>
          <p:nvPr/>
        </p:nvSpPr>
        <p:spPr>
          <a:xfrm>
            <a:off x="8021341" y="4359750"/>
            <a:ext cx="23345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>
                <a:solidFill>
                  <a:schemeClr val="accent1"/>
                </a:solidFill>
                <a:latin typeface="Ubuntu" panose="020B0504030602030204" pitchFamily="34" charset="0"/>
              </a:rPr>
              <a:t>My mum vapes.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8DF3F2-F64B-9544-7D20-885AB772F87C}"/>
              </a:ext>
            </a:extLst>
          </p:cNvPr>
          <p:cNvSpPr txBox="1"/>
          <p:nvPr/>
        </p:nvSpPr>
        <p:spPr>
          <a:xfrm>
            <a:off x="8034819" y="5178058"/>
            <a:ext cx="242018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>
                <a:solidFill>
                  <a:schemeClr val="accent1"/>
                </a:solidFill>
                <a:latin typeface="Ubuntu" panose="020B0504030602030204" pitchFamily="34" charset="0"/>
              </a:rPr>
              <a:t>It’s safe.</a:t>
            </a:r>
          </a:p>
          <a:p>
            <a:endParaRPr lang="en-US" sz="1300">
              <a:solidFill>
                <a:schemeClr val="accent1"/>
              </a:solidFill>
              <a:latin typeface="Ubuntu" panose="020B0504030602030204" pitchFamily="34" charset="0"/>
            </a:endParaRPr>
          </a:p>
          <a:p>
            <a:r>
              <a:rPr lang="en-US" sz="1300">
                <a:solidFill>
                  <a:schemeClr val="accent1"/>
                </a:solidFill>
                <a:latin typeface="Ubuntu" panose="020B0504030602030204" pitchFamily="34" charset="0"/>
              </a:rPr>
              <a:t>Her doctor told her to.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5AE14B8B-F55A-D98A-20EC-54463F1F6106}"/>
              </a:ext>
            </a:extLst>
          </p:cNvPr>
          <p:cNvSpPr txBox="1">
            <a:spLocks/>
          </p:cNvSpPr>
          <p:nvPr/>
        </p:nvSpPr>
        <p:spPr>
          <a:xfrm>
            <a:off x="369272" y="1004190"/>
            <a:ext cx="6171336" cy="3303016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200">
                <a:effectLst/>
                <a:latin typeface="Ubuntu"/>
                <a:ea typeface="Calibri"/>
                <a:cs typeface="Calibri"/>
              </a:rPr>
              <a:t>Vaping devices should not be used by children and young people.</a:t>
            </a:r>
            <a:endParaRPr lang="en-GB" sz="2200">
              <a:effectLst/>
              <a:latin typeface="Ubuntu"/>
              <a:ea typeface="Calibri"/>
              <a:cs typeface="Calibri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200">
                <a:effectLst/>
                <a:latin typeface="Ubuntu"/>
                <a:ea typeface="Calibri"/>
                <a:cs typeface="Calibri"/>
              </a:rPr>
              <a:t>Adult smokers can reduce the risk of harm from</a:t>
            </a:r>
            <a:r>
              <a:rPr lang="en-US" sz="2200">
                <a:latin typeface="Ubuntu"/>
                <a:ea typeface="Calibri"/>
                <a:cs typeface="Calibri"/>
              </a:rPr>
              <a:t> </a:t>
            </a:r>
            <a:r>
              <a:rPr lang="en-US" sz="2200">
                <a:effectLst/>
                <a:latin typeface="Ubuntu"/>
                <a:ea typeface="Calibri"/>
                <a:cs typeface="Calibri"/>
              </a:rPr>
              <a:t> smoking by switching completely to vaping, however vaping is not recommended for non-smokers.</a:t>
            </a:r>
            <a:endParaRPr lang="en-GB" sz="2200">
              <a:effectLst/>
              <a:latin typeface="Ubuntu"/>
              <a:ea typeface="Calibri"/>
              <a:cs typeface="Calibri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200">
                <a:effectLst/>
                <a:latin typeface="Ubuntu"/>
                <a:ea typeface="Calibri"/>
                <a:cs typeface="Calibri"/>
              </a:rPr>
              <a:t>Vaping is safer than smoking, but it is not harmless.</a:t>
            </a:r>
            <a:endParaRPr lang="en-GB" sz="2200">
              <a:effectLst/>
              <a:latin typeface="Ubuntu"/>
              <a:ea typeface="Calibri"/>
              <a:cs typeface="Calibri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200">
                <a:effectLst/>
                <a:latin typeface="Ubuntu"/>
                <a:ea typeface="Calibri"/>
                <a:cs typeface="Calibri"/>
              </a:rPr>
              <a:t>The evidence on long-term health effects of vaping is</a:t>
            </a:r>
            <a:r>
              <a:rPr lang="en-US" sz="2200">
                <a:latin typeface="Ubuntu"/>
                <a:ea typeface="Calibri"/>
                <a:cs typeface="Calibri"/>
              </a:rPr>
              <a:t> </a:t>
            </a:r>
            <a:r>
              <a:rPr lang="en-US" sz="2200">
                <a:effectLst/>
                <a:latin typeface="Ubuntu"/>
                <a:ea typeface="Calibri"/>
                <a:cs typeface="Calibri"/>
              </a:rPr>
              <a:t> limited as it has not been around long enough to know the risk of </a:t>
            </a:r>
            <a:br>
              <a:rPr lang="en-US" sz="2200">
                <a:effectLst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>
                <a:effectLst/>
                <a:latin typeface="Ubuntu"/>
                <a:ea typeface="Calibri"/>
                <a:cs typeface="Calibri"/>
              </a:rPr>
              <a:t>long-term use.</a:t>
            </a:r>
            <a:endParaRPr lang="en-GB" sz="2200">
              <a:effectLst/>
              <a:latin typeface="Ubuntu"/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A20206-E319-B0FC-8163-6017FA510EB4}"/>
              </a:ext>
            </a:extLst>
          </p:cNvPr>
          <p:cNvSpPr txBox="1"/>
          <p:nvPr/>
        </p:nvSpPr>
        <p:spPr>
          <a:xfrm>
            <a:off x="8034820" y="6150253"/>
            <a:ext cx="21734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>
                <a:solidFill>
                  <a:schemeClr val="accent1"/>
                </a:solidFill>
                <a:latin typeface="Ubuntu" panose="020B0504030602030204" pitchFamily="34" charset="0"/>
              </a:rPr>
              <a:t>Yeah because she was smoking!</a:t>
            </a:r>
          </a:p>
        </p:txBody>
      </p:sp>
    </p:spTree>
    <p:extLst>
      <p:ext uri="{BB962C8B-B14F-4D97-AF65-F5344CB8AC3E}">
        <p14:creationId xmlns:p14="http://schemas.microsoft.com/office/powerpoint/2010/main" val="64554198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792993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2C194E-441B-471C-BCB3-4F72F5715936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FCE4054-870F-458A-9ABD-AA3D03B09EF4}">
  <ds:schemaRefs>
    <ds:schemaRef ds:uri="1371cf2b-a7fc-4369-aa35-cbfbf200dd64"/>
    <ds:schemaRef ds:uri="5a69ffab-4136-4b66-a00e-5dffdbe6cbba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F7655B4-8FC9-4C0C-8A97-95D69409B3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revision>27</cp:revision>
  <dcterms:created xsi:type="dcterms:W3CDTF">2024-01-29T16:09:21Z</dcterms:created>
  <dcterms:modified xsi:type="dcterms:W3CDTF">2024-05-28T12:53:50Z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  <property fmtid="{D5CDD505-2E9C-101B-9397-08002B2CF9AE}" pid="3" name="MediaServiceImageTags">
    <vt:lpwstr/>
  </property>
</Properties>
</file>