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</p:sldMasterIdLst>
  <p:sldIdLst>
    <p:sldId id="261" r:id="rId5"/>
    <p:sldId id="260" r:id="rId6"/>
    <p:sldId id="262" r:id="rId7"/>
    <p:sldId id="264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19C988B-5CEE-D4DB-C133-21D4C2804E0E}" name="Lorna Bennett (Public Health Wales - No. 2 Capital Quarter)" initials="LQ" userId="S::lorna.bennett3@wales.nhs.uk::41cbff77-5434-42c9-8874-6f16723207f9" providerId="AD"/>
  <p188:author id="{5A994FA8-9F88-B734-D575-CD153A46D4F4}" name="Anthony Priest (Public Health Wales - No. 2 Capital Quarter)" initials="" userId="S::Anthony.Priest2@wales.nhs.uk::46692481-554a-429c-bc03-d4cca9c03c2b" providerId="AD"/>
  <p188:author id="{311702CD-2FE8-6362-4115-878685D0A7F7}" name="Leanne Small (Public Health Wales - No. 2 Capital Quarter)" initials="LQ" userId="S::leanne.small@wales.nhs.uk::d76cf426-005f-434f-ac47-a5eb582e600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4B329C4-2A9B-9F22-B6B1-7815E61B77BF}" v="19" dt="2024-05-21T12:58:58.30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thony Priest (Public Health Wales - No. 2 Capital Quarter)" userId="S::anthony.priest2@wales.nhs.uk::46692481-554a-429c-bc03-d4cca9c03c2b" providerId="AD" clId="Web-{6A516D0B-25C5-035C-0EE6-3C3919746688}"/>
    <pc:docChg chg="modSld">
      <pc:chgData name="Anthony Priest (Public Health Wales - No. 2 Capital Quarter)" userId="S::anthony.priest2@wales.nhs.uk::46692481-554a-429c-bc03-d4cca9c03c2b" providerId="AD" clId="Web-{6A516D0B-25C5-035C-0EE6-3C3919746688}" dt="2024-02-29T10:27:33.652" v="5"/>
      <pc:docMkLst>
        <pc:docMk/>
      </pc:docMkLst>
      <pc:sldChg chg="addSp modSp">
        <pc:chgData name="Anthony Priest (Public Health Wales - No. 2 Capital Quarter)" userId="S::anthony.priest2@wales.nhs.uk::46692481-554a-429c-bc03-d4cca9c03c2b" providerId="AD" clId="Web-{6A516D0B-25C5-035C-0EE6-3C3919746688}" dt="2024-02-29T10:27:11.417" v="2" actId="1076"/>
        <pc:sldMkLst>
          <pc:docMk/>
          <pc:sldMk cId="3701812093" sldId="260"/>
        </pc:sldMkLst>
        <pc:spChg chg="add">
          <ac:chgData name="Anthony Priest (Public Health Wales - No. 2 Capital Quarter)" userId="S::anthony.priest2@wales.nhs.uk::46692481-554a-429c-bc03-d4cca9c03c2b" providerId="AD" clId="Web-{6A516D0B-25C5-035C-0EE6-3C3919746688}" dt="2024-02-29T10:27:04.885" v="1"/>
          <ac:spMkLst>
            <pc:docMk/>
            <pc:sldMk cId="3701812093" sldId="260"/>
            <ac:spMk id="13" creationId="{E90FC19B-0F87-6ADF-0D8D-98B48159BDDD}"/>
          </ac:spMkLst>
        </pc:spChg>
        <pc:spChg chg="mod">
          <ac:chgData name="Anthony Priest (Public Health Wales - No. 2 Capital Quarter)" userId="S::anthony.priest2@wales.nhs.uk::46692481-554a-429c-bc03-d4cca9c03c2b" providerId="AD" clId="Web-{6A516D0B-25C5-035C-0EE6-3C3919746688}" dt="2024-02-29T10:27:11.417" v="2" actId="1076"/>
          <ac:spMkLst>
            <pc:docMk/>
            <pc:sldMk cId="3701812093" sldId="260"/>
            <ac:spMk id="16" creationId="{01355350-A99F-E434-98C5-DDD2D0AEF6D5}"/>
          </ac:spMkLst>
        </pc:spChg>
      </pc:sldChg>
      <pc:sldChg chg="addSp">
        <pc:chgData name="Anthony Priest (Public Health Wales - No. 2 Capital Quarter)" userId="S::anthony.priest2@wales.nhs.uk::46692481-554a-429c-bc03-d4cca9c03c2b" providerId="AD" clId="Web-{6A516D0B-25C5-035C-0EE6-3C3919746688}" dt="2024-02-29T10:26:50.947" v="0"/>
        <pc:sldMkLst>
          <pc:docMk/>
          <pc:sldMk cId="3639295915" sldId="261"/>
        </pc:sldMkLst>
        <pc:spChg chg="add">
          <ac:chgData name="Anthony Priest (Public Health Wales - No. 2 Capital Quarter)" userId="S::anthony.priest2@wales.nhs.uk::46692481-554a-429c-bc03-d4cca9c03c2b" providerId="AD" clId="Web-{6A516D0B-25C5-035C-0EE6-3C3919746688}" dt="2024-02-29T10:26:50.947" v="0"/>
          <ac:spMkLst>
            <pc:docMk/>
            <pc:sldMk cId="3639295915" sldId="261"/>
            <ac:spMk id="2" creationId="{8B0052B1-8A32-DF36-8B4E-EEC6FE42B43D}"/>
          </ac:spMkLst>
        </pc:spChg>
      </pc:sldChg>
      <pc:sldChg chg="addSp modSp">
        <pc:chgData name="Anthony Priest (Public Health Wales - No. 2 Capital Quarter)" userId="S::anthony.priest2@wales.nhs.uk::46692481-554a-429c-bc03-d4cca9c03c2b" providerId="AD" clId="Web-{6A516D0B-25C5-035C-0EE6-3C3919746688}" dt="2024-02-29T10:27:28.901" v="4"/>
        <pc:sldMkLst>
          <pc:docMk/>
          <pc:sldMk cId="1239223378" sldId="262"/>
        </pc:sldMkLst>
        <pc:spChg chg="mod">
          <ac:chgData name="Anthony Priest (Public Health Wales - No. 2 Capital Quarter)" userId="S::anthony.priest2@wales.nhs.uk::46692481-554a-429c-bc03-d4cca9c03c2b" providerId="AD" clId="Web-{6A516D0B-25C5-035C-0EE6-3C3919746688}" dt="2024-02-29T10:27:26.558" v="3" actId="1076"/>
          <ac:spMkLst>
            <pc:docMk/>
            <pc:sldMk cId="1239223378" sldId="262"/>
            <ac:spMk id="4" creationId="{51521FDC-147A-6DE1-D613-D8FEBDF2BA13}"/>
          </ac:spMkLst>
        </pc:spChg>
        <pc:spChg chg="add">
          <ac:chgData name="Anthony Priest (Public Health Wales - No. 2 Capital Quarter)" userId="S::anthony.priest2@wales.nhs.uk::46692481-554a-429c-bc03-d4cca9c03c2b" providerId="AD" clId="Web-{6A516D0B-25C5-035C-0EE6-3C3919746688}" dt="2024-02-29T10:27:28.901" v="4"/>
          <ac:spMkLst>
            <pc:docMk/>
            <pc:sldMk cId="1239223378" sldId="262"/>
            <ac:spMk id="13" creationId="{E90FC19B-0F87-6ADF-0D8D-98B48159BDDD}"/>
          </ac:spMkLst>
        </pc:spChg>
      </pc:sldChg>
      <pc:sldChg chg="addSp">
        <pc:chgData name="Anthony Priest (Public Health Wales - No. 2 Capital Quarter)" userId="S::anthony.priest2@wales.nhs.uk::46692481-554a-429c-bc03-d4cca9c03c2b" providerId="AD" clId="Web-{6A516D0B-25C5-035C-0EE6-3C3919746688}" dt="2024-02-29T10:27:33.652" v="5"/>
        <pc:sldMkLst>
          <pc:docMk/>
          <pc:sldMk cId="1465355970" sldId="263"/>
        </pc:sldMkLst>
        <pc:spChg chg="add">
          <ac:chgData name="Anthony Priest (Public Health Wales - No. 2 Capital Quarter)" userId="S::anthony.priest2@wales.nhs.uk::46692481-554a-429c-bc03-d4cca9c03c2b" providerId="AD" clId="Web-{6A516D0B-25C5-035C-0EE6-3C3919746688}" dt="2024-02-29T10:27:33.652" v="5"/>
          <ac:spMkLst>
            <pc:docMk/>
            <pc:sldMk cId="1465355970" sldId="263"/>
            <ac:spMk id="2" creationId="{E90FC19B-0F87-6ADF-0D8D-98B48159BDDD}"/>
          </ac:spMkLst>
        </pc:spChg>
      </pc:sldChg>
    </pc:docChg>
  </pc:docChgLst>
  <pc:docChgLst>
    <pc:chgData name="Leanne Small (Public Health Wales - No. 2 Capital Quarter)" userId="S::leanne.small@wales.nhs.uk::d76cf426-005f-434f-ac47-a5eb582e6007" providerId="AD" clId="Web-{9EE4DE18-10CD-4E8F-B118-27C97023A256}"/>
    <pc:docChg chg="modSld">
      <pc:chgData name="Leanne Small (Public Health Wales - No. 2 Capital Quarter)" userId="S::leanne.small@wales.nhs.uk::d76cf426-005f-434f-ac47-a5eb582e6007" providerId="AD" clId="Web-{9EE4DE18-10CD-4E8F-B118-27C97023A256}" dt="2024-03-04T11:19:32.333" v="13" actId="20577"/>
      <pc:docMkLst>
        <pc:docMk/>
      </pc:docMkLst>
      <pc:sldChg chg="modSp">
        <pc:chgData name="Leanne Small (Public Health Wales - No. 2 Capital Quarter)" userId="S::leanne.small@wales.nhs.uk::d76cf426-005f-434f-ac47-a5eb582e6007" providerId="AD" clId="Web-{9EE4DE18-10CD-4E8F-B118-27C97023A256}" dt="2024-03-04T11:19:32.333" v="13" actId="20577"/>
        <pc:sldMkLst>
          <pc:docMk/>
          <pc:sldMk cId="3701812093" sldId="260"/>
        </pc:sldMkLst>
        <pc:spChg chg="mod">
          <ac:chgData name="Leanne Small (Public Health Wales - No. 2 Capital Quarter)" userId="S::leanne.small@wales.nhs.uk::d76cf426-005f-434f-ac47-a5eb582e6007" providerId="AD" clId="Web-{9EE4DE18-10CD-4E8F-B118-27C97023A256}" dt="2024-03-04T11:19:32.333" v="13" actId="20577"/>
          <ac:spMkLst>
            <pc:docMk/>
            <pc:sldMk cId="3701812093" sldId="260"/>
            <ac:spMk id="7" creationId="{35AA6059-34C6-A9EA-09E9-E2081190511B}"/>
          </ac:spMkLst>
        </pc:spChg>
      </pc:sldChg>
    </pc:docChg>
  </pc:docChgLst>
  <pc:docChgLst>
    <pc:chgData name="Grace Lawson (Public Health Wales - No. 2 Capital Quarter)" userId="S::grace.lawson@wales.nhs.uk::88c6baf7-06f7-4e16-85cb-71260126bd16" providerId="AD" clId="Web-{74B329C4-2A9B-9F22-B6B1-7815E61B77BF}"/>
    <pc:docChg chg="addSld delSld modSld">
      <pc:chgData name="Grace Lawson (Public Health Wales - No. 2 Capital Quarter)" userId="S::grace.lawson@wales.nhs.uk::88c6baf7-06f7-4e16-85cb-71260126bd16" providerId="AD" clId="Web-{74B329C4-2A9B-9F22-B6B1-7815E61B77BF}" dt="2024-05-21T12:58:58.302" v="14"/>
      <pc:docMkLst>
        <pc:docMk/>
      </pc:docMkLst>
      <pc:sldChg chg="delSp">
        <pc:chgData name="Grace Lawson (Public Health Wales - No. 2 Capital Quarter)" userId="S::grace.lawson@wales.nhs.uk::88c6baf7-06f7-4e16-85cb-71260126bd16" providerId="AD" clId="Web-{74B329C4-2A9B-9F22-B6B1-7815E61B77BF}" dt="2024-05-21T12:58:42.458" v="10"/>
        <pc:sldMkLst>
          <pc:docMk/>
          <pc:sldMk cId="3701812093" sldId="260"/>
        </pc:sldMkLst>
        <pc:spChg chg="del">
          <ac:chgData name="Grace Lawson (Public Health Wales - No. 2 Capital Quarter)" userId="S::grace.lawson@wales.nhs.uk::88c6baf7-06f7-4e16-85cb-71260126bd16" providerId="AD" clId="Web-{74B329C4-2A9B-9F22-B6B1-7815E61B77BF}" dt="2024-05-21T12:58:42.458" v="10"/>
          <ac:spMkLst>
            <pc:docMk/>
            <pc:sldMk cId="3701812093" sldId="260"/>
            <ac:spMk id="13" creationId="{E90FC19B-0F87-6ADF-0D8D-98B48159BDDD}"/>
          </ac:spMkLst>
        </pc:spChg>
      </pc:sldChg>
      <pc:sldChg chg="addSp delSp modSp">
        <pc:chgData name="Grace Lawson (Public Health Wales - No. 2 Capital Quarter)" userId="S::grace.lawson@wales.nhs.uk::88c6baf7-06f7-4e16-85cb-71260126bd16" providerId="AD" clId="Web-{74B329C4-2A9B-9F22-B6B1-7815E61B77BF}" dt="2024-05-21T12:58:35.551" v="8" actId="1076"/>
        <pc:sldMkLst>
          <pc:docMk/>
          <pc:sldMk cId="3639295915" sldId="261"/>
        </pc:sldMkLst>
        <pc:spChg chg="del">
          <ac:chgData name="Grace Lawson (Public Health Wales - No. 2 Capital Quarter)" userId="S::grace.lawson@wales.nhs.uk::88c6baf7-06f7-4e16-85cb-71260126bd16" providerId="AD" clId="Web-{74B329C4-2A9B-9F22-B6B1-7815E61B77BF}" dt="2024-05-21T12:57:34.362" v="0"/>
          <ac:spMkLst>
            <pc:docMk/>
            <pc:sldMk cId="3639295915" sldId="261"/>
            <ac:spMk id="2" creationId="{8B0052B1-8A32-DF36-8B4E-EEC6FE42B43D}"/>
          </ac:spMkLst>
        </pc:spChg>
        <pc:picChg chg="del">
          <ac:chgData name="Grace Lawson (Public Health Wales - No. 2 Capital Quarter)" userId="S::grace.lawson@wales.nhs.uk::88c6baf7-06f7-4e16-85cb-71260126bd16" providerId="AD" clId="Web-{74B329C4-2A9B-9F22-B6B1-7815E61B77BF}" dt="2024-05-21T12:57:39.018" v="1"/>
          <ac:picMkLst>
            <pc:docMk/>
            <pc:sldMk cId="3639295915" sldId="261"/>
            <ac:picMk id="3" creationId="{6EC0189D-5DEB-3826-D803-D9B1871C889D}"/>
          </ac:picMkLst>
        </pc:picChg>
        <pc:picChg chg="add mod">
          <ac:chgData name="Grace Lawson (Public Health Wales - No. 2 Capital Quarter)" userId="S::grace.lawson@wales.nhs.uk::88c6baf7-06f7-4e16-85cb-71260126bd16" providerId="AD" clId="Web-{74B329C4-2A9B-9F22-B6B1-7815E61B77BF}" dt="2024-05-21T12:58:35.551" v="8" actId="1076"/>
          <ac:picMkLst>
            <pc:docMk/>
            <pc:sldMk cId="3639295915" sldId="261"/>
            <ac:picMk id="4" creationId="{E2023EBF-9472-F364-55AA-5674E87FF383}"/>
          </ac:picMkLst>
        </pc:picChg>
      </pc:sldChg>
      <pc:sldChg chg="delSp">
        <pc:chgData name="Grace Lawson (Public Health Wales - No. 2 Capital Quarter)" userId="S::grace.lawson@wales.nhs.uk::88c6baf7-06f7-4e16-85cb-71260126bd16" providerId="AD" clId="Web-{74B329C4-2A9B-9F22-B6B1-7815E61B77BF}" dt="2024-05-21T12:58:45.567" v="11"/>
        <pc:sldMkLst>
          <pc:docMk/>
          <pc:sldMk cId="1239223378" sldId="262"/>
        </pc:sldMkLst>
        <pc:spChg chg="del">
          <ac:chgData name="Grace Lawson (Public Health Wales - No. 2 Capital Quarter)" userId="S::grace.lawson@wales.nhs.uk::88c6baf7-06f7-4e16-85cb-71260126bd16" providerId="AD" clId="Web-{74B329C4-2A9B-9F22-B6B1-7815E61B77BF}" dt="2024-05-21T12:58:45.567" v="11"/>
          <ac:spMkLst>
            <pc:docMk/>
            <pc:sldMk cId="1239223378" sldId="262"/>
            <ac:spMk id="13" creationId="{E90FC19B-0F87-6ADF-0D8D-98B48159BDDD}"/>
          </ac:spMkLst>
        </pc:spChg>
      </pc:sldChg>
      <pc:sldChg chg="delSp">
        <pc:chgData name="Grace Lawson (Public Health Wales - No. 2 Capital Quarter)" userId="S::grace.lawson@wales.nhs.uk::88c6baf7-06f7-4e16-85cb-71260126bd16" providerId="AD" clId="Web-{74B329C4-2A9B-9F22-B6B1-7815E61B77BF}" dt="2024-05-21T12:58:58.302" v="14"/>
        <pc:sldMkLst>
          <pc:docMk/>
          <pc:sldMk cId="1465355970" sldId="263"/>
        </pc:sldMkLst>
        <pc:spChg chg="del">
          <ac:chgData name="Grace Lawson (Public Health Wales - No. 2 Capital Quarter)" userId="S::grace.lawson@wales.nhs.uk::88c6baf7-06f7-4e16-85cb-71260126bd16" providerId="AD" clId="Web-{74B329C4-2A9B-9F22-B6B1-7815E61B77BF}" dt="2024-05-21T12:58:58.302" v="14"/>
          <ac:spMkLst>
            <pc:docMk/>
            <pc:sldMk cId="1465355970" sldId="263"/>
            <ac:spMk id="2" creationId="{E90FC19B-0F87-6ADF-0D8D-98B48159BDDD}"/>
          </ac:spMkLst>
        </pc:spChg>
      </pc:sldChg>
      <pc:sldChg chg="delSp modSp">
        <pc:chgData name="Grace Lawson (Public Health Wales - No. 2 Capital Quarter)" userId="S::grace.lawson@wales.nhs.uk::88c6baf7-06f7-4e16-85cb-71260126bd16" providerId="AD" clId="Web-{74B329C4-2A9B-9F22-B6B1-7815E61B77BF}" dt="2024-05-21T12:58:55.052" v="13"/>
        <pc:sldMkLst>
          <pc:docMk/>
          <pc:sldMk cId="1680980685" sldId="264"/>
        </pc:sldMkLst>
        <pc:spChg chg="del mod">
          <ac:chgData name="Grace Lawson (Public Health Wales - No. 2 Capital Quarter)" userId="S::grace.lawson@wales.nhs.uk::88c6baf7-06f7-4e16-85cb-71260126bd16" providerId="AD" clId="Web-{74B329C4-2A9B-9F22-B6B1-7815E61B77BF}" dt="2024-05-21T12:58:55.052" v="13"/>
          <ac:spMkLst>
            <pc:docMk/>
            <pc:sldMk cId="1680980685" sldId="264"/>
            <ac:spMk id="13" creationId="{E90FC19B-0F87-6ADF-0D8D-98B48159BDDD}"/>
          </ac:spMkLst>
        </pc:spChg>
      </pc:sldChg>
      <pc:sldChg chg="addSp delSp modSp new del">
        <pc:chgData name="Grace Lawson (Public Health Wales - No. 2 Capital Quarter)" userId="S::grace.lawson@wales.nhs.uk::88c6baf7-06f7-4e16-85cb-71260126bd16" providerId="AD" clId="Web-{74B329C4-2A9B-9F22-B6B1-7815E61B77BF}" dt="2024-05-21T12:58:38.645" v="9"/>
        <pc:sldMkLst>
          <pc:docMk/>
          <pc:sldMk cId="4043398968" sldId="265"/>
        </pc:sldMkLst>
        <pc:spChg chg="del mod">
          <ac:chgData name="Grace Lawson (Public Health Wales - No. 2 Capital Quarter)" userId="S::grace.lawson@wales.nhs.uk::88c6baf7-06f7-4e16-85cb-71260126bd16" providerId="AD" clId="Web-{74B329C4-2A9B-9F22-B6B1-7815E61B77BF}" dt="2024-05-21T12:58:06.972" v="4"/>
          <ac:spMkLst>
            <pc:docMk/>
            <pc:sldMk cId="4043398968" sldId="265"/>
            <ac:spMk id="2" creationId="{1EEA3811-C704-57A1-277A-FF6A46A03AB5}"/>
          </ac:spMkLst>
        </pc:spChg>
        <pc:spChg chg="add mod">
          <ac:chgData name="Grace Lawson (Public Health Wales - No. 2 Capital Quarter)" userId="S::grace.lawson@wales.nhs.uk::88c6baf7-06f7-4e16-85cb-71260126bd16" providerId="AD" clId="Web-{74B329C4-2A9B-9F22-B6B1-7815E61B77BF}" dt="2024-05-21T12:58:27.160" v="6"/>
          <ac:spMkLst>
            <pc:docMk/>
            <pc:sldMk cId="4043398968" sldId="265"/>
            <ac:spMk id="9" creationId="{C7A2661F-5B8C-F67E-8B1A-D30049E0AE58}"/>
          </ac:spMkLst>
        </pc:spChg>
        <pc:picChg chg="add del mod ord">
          <ac:chgData name="Grace Lawson (Public Health Wales - No. 2 Capital Quarter)" userId="S::grace.lawson@wales.nhs.uk::88c6baf7-06f7-4e16-85cb-71260126bd16" providerId="AD" clId="Web-{74B329C4-2A9B-9F22-B6B1-7815E61B77BF}" dt="2024-05-21T12:58:27.160" v="6"/>
          <ac:picMkLst>
            <pc:docMk/>
            <pc:sldMk cId="4043398968" sldId="265"/>
            <ac:picMk id="7" creationId="{881C39DF-9E11-4B8D-40CC-B3B69443C72C}"/>
          </ac:picMkLst>
        </pc:picChg>
      </pc:sldChg>
    </pc:docChg>
  </pc:docChgLst>
  <pc:docChgLst>
    <pc:chgData name="Leanne Small (Public Health Wales - No. 2 Capital Quarter)" userId="S::leanne.small@wales.nhs.uk::d76cf426-005f-434f-ac47-a5eb582e6007" providerId="AD" clId="Web-{BC231FAD-597C-4FD7-93CF-03FFE9C718F5}"/>
    <pc:docChg chg="mod modSld">
      <pc:chgData name="Leanne Small (Public Health Wales - No. 2 Capital Quarter)" userId="S::leanne.small@wales.nhs.uk::d76cf426-005f-434f-ac47-a5eb582e6007" providerId="AD" clId="Web-{BC231FAD-597C-4FD7-93CF-03FFE9C718F5}" dt="2024-03-04T11:21:42.007" v="10" actId="1076"/>
      <pc:docMkLst>
        <pc:docMk/>
      </pc:docMkLst>
      <pc:sldChg chg="modSp modCm">
        <pc:chgData name="Leanne Small (Public Health Wales - No. 2 Capital Quarter)" userId="S::leanne.small@wales.nhs.uk::d76cf426-005f-434f-ac47-a5eb582e6007" providerId="AD" clId="Web-{BC231FAD-597C-4FD7-93CF-03FFE9C718F5}" dt="2024-03-04T11:21:42.007" v="10" actId="1076"/>
        <pc:sldMkLst>
          <pc:docMk/>
          <pc:sldMk cId="3701812093" sldId="260"/>
        </pc:sldMkLst>
        <pc:spChg chg="mod">
          <ac:chgData name="Leanne Small (Public Health Wales - No. 2 Capital Quarter)" userId="S::leanne.small@wales.nhs.uk::d76cf426-005f-434f-ac47-a5eb582e6007" providerId="AD" clId="Web-{BC231FAD-597C-4FD7-93CF-03FFE9C718F5}" dt="2024-03-04T11:21:42.007" v="10" actId="1076"/>
          <ac:spMkLst>
            <pc:docMk/>
            <pc:sldMk cId="3701812093" sldId="260"/>
            <ac:spMk id="7" creationId="{35AA6059-34C6-A9EA-09E9-E2081190511B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 modTsk">
              <pc226:chgData name="Leanne Small (Public Health Wales - No. 2 Capital Quarter)" userId="S::leanne.small@wales.nhs.uk::d76cf426-005f-434f-ac47-a5eb582e6007" providerId="AD" clId="Web-{BC231FAD-597C-4FD7-93CF-03FFE9C718F5}" dt="2024-03-04T11:21:22.849" v="2"/>
              <pc2:cmMkLst xmlns:pc2="http://schemas.microsoft.com/office/powerpoint/2019/9/main/command">
                <pc:docMk/>
                <pc:sldMk cId="3701812093" sldId="260"/>
                <pc2:cmMk id="{67F770D0-5BE2-4620-9F65-D3850D299DA4}"/>
              </pc2:cmMkLst>
              <pc226:cmRplyChg chg="add">
                <pc226:chgData name="Leanne Small (Public Health Wales - No. 2 Capital Quarter)" userId="S::leanne.small@wales.nhs.uk::d76cf426-005f-434f-ac47-a5eb582e6007" providerId="AD" clId="Web-{BC231FAD-597C-4FD7-93CF-03FFE9C718F5}" dt="2024-03-04T11:21:22.849" v="2"/>
                <pc2:cmRplyMkLst xmlns:pc2="http://schemas.microsoft.com/office/powerpoint/2019/9/main/command">
                  <pc:docMk/>
                  <pc:sldMk cId="3701812093" sldId="260"/>
                  <pc2:cmMk id="{67F770D0-5BE2-4620-9F65-D3850D299DA4}"/>
                  <pc2:cmRplyMk id="{B5A9D060-6D01-4813-9EE5-3B260EA80210}"/>
                </pc2:cmRplyMkLst>
              </pc226:cmRplyChg>
            </pc226:cmChg>
          </p:ext>
        </pc:extLst>
      </pc:sldChg>
    </pc:docChg>
  </pc:docChgLst>
  <pc:docChgLst>
    <pc:chgData name="Anthony Priest (Public Health Wales - No. 2 Capital Quarter)" userId="S::anthony.priest2@wales.nhs.uk::46692481-554a-429c-bc03-d4cca9c03c2b" providerId="AD" clId="Web-{B611B5F4-BD2F-978B-1567-E5CA5A6B4DAE}"/>
    <pc:docChg chg="modSld">
      <pc:chgData name="Anthony Priest (Public Health Wales - No. 2 Capital Quarter)" userId="S::anthony.priest2@wales.nhs.uk::46692481-554a-429c-bc03-d4cca9c03c2b" providerId="AD" clId="Web-{B611B5F4-BD2F-978B-1567-E5CA5A6B4DAE}" dt="2024-03-05T11:39:02.921" v="8" actId="1076"/>
      <pc:docMkLst>
        <pc:docMk/>
      </pc:docMkLst>
      <pc:sldChg chg="addSp modSp">
        <pc:chgData name="Anthony Priest (Public Health Wales - No. 2 Capital Quarter)" userId="S::anthony.priest2@wales.nhs.uk::46692481-554a-429c-bc03-d4cca9c03c2b" providerId="AD" clId="Web-{B611B5F4-BD2F-978B-1567-E5CA5A6B4DAE}" dt="2024-03-05T11:39:02.921" v="8" actId="1076"/>
        <pc:sldMkLst>
          <pc:docMk/>
          <pc:sldMk cId="3639295915" sldId="261"/>
        </pc:sldMkLst>
        <pc:picChg chg="add mod modCrop">
          <ac:chgData name="Anthony Priest (Public Health Wales - No. 2 Capital Quarter)" userId="S::anthony.priest2@wales.nhs.uk::46692481-554a-429c-bc03-d4cca9c03c2b" providerId="AD" clId="Web-{B611B5F4-BD2F-978B-1567-E5CA5A6B4DAE}" dt="2024-03-05T11:39:02.921" v="8" actId="1076"/>
          <ac:picMkLst>
            <pc:docMk/>
            <pc:sldMk cId="3639295915" sldId="261"/>
            <ac:picMk id="3" creationId="{6EC0189D-5DEB-3826-D803-D9B1871C889D}"/>
          </ac:picMkLst>
        </pc:picChg>
      </pc:sldChg>
    </pc:docChg>
  </pc:docChgLst>
  <pc:docChgLst>
    <pc:chgData name="Leanne Small (Public Health Wales - No. 2 Capital Quarter)" userId="S::leanne.small@wales.nhs.uk::d76cf426-005f-434f-ac47-a5eb582e6007" providerId="AD" clId="Web-{C7BC892F-20BC-48AB-A113-675138F4A4AC}"/>
    <pc:docChg chg="addSld modSld">
      <pc:chgData name="Leanne Small (Public Health Wales - No. 2 Capital Quarter)" userId="S::leanne.small@wales.nhs.uk::d76cf426-005f-434f-ac47-a5eb582e6007" providerId="AD" clId="Web-{C7BC892F-20BC-48AB-A113-675138F4A4AC}" dt="2024-03-05T09:11:02.174" v="32" actId="20577"/>
      <pc:docMkLst>
        <pc:docMk/>
      </pc:docMkLst>
      <pc:sldChg chg="delSp modSp">
        <pc:chgData name="Leanne Small (Public Health Wales - No. 2 Capital Quarter)" userId="S::leanne.small@wales.nhs.uk::d76cf426-005f-434f-ac47-a5eb582e6007" providerId="AD" clId="Web-{C7BC892F-20BC-48AB-A113-675138F4A4AC}" dt="2024-03-05T09:11:02.174" v="32" actId="20577"/>
        <pc:sldMkLst>
          <pc:docMk/>
          <pc:sldMk cId="3701812093" sldId="260"/>
        </pc:sldMkLst>
        <pc:spChg chg="mod">
          <ac:chgData name="Leanne Small (Public Health Wales - No. 2 Capital Quarter)" userId="S::leanne.small@wales.nhs.uk::d76cf426-005f-434f-ac47-a5eb582e6007" providerId="AD" clId="Web-{C7BC892F-20BC-48AB-A113-675138F4A4AC}" dt="2024-03-05T09:11:02.174" v="32" actId="20577"/>
          <ac:spMkLst>
            <pc:docMk/>
            <pc:sldMk cId="3701812093" sldId="260"/>
            <ac:spMk id="4" creationId="{7196F90E-C201-0652-ADAE-50202BE142AA}"/>
          </ac:spMkLst>
        </pc:spChg>
        <pc:spChg chg="del">
          <ac:chgData name="Leanne Small (Public Health Wales - No. 2 Capital Quarter)" userId="S::leanne.small@wales.nhs.uk::d76cf426-005f-434f-ac47-a5eb582e6007" providerId="AD" clId="Web-{C7BC892F-20BC-48AB-A113-675138F4A4AC}" dt="2024-03-05T09:09:10.531" v="0"/>
          <ac:spMkLst>
            <pc:docMk/>
            <pc:sldMk cId="3701812093" sldId="260"/>
            <ac:spMk id="16" creationId="{01355350-A99F-E434-98C5-DDD2D0AEF6D5}"/>
          </ac:spMkLst>
        </pc:spChg>
      </pc:sldChg>
      <pc:sldChg chg="modSp">
        <pc:chgData name="Leanne Small (Public Health Wales - No. 2 Capital Quarter)" userId="S::leanne.small@wales.nhs.uk::d76cf426-005f-434f-ac47-a5eb582e6007" providerId="AD" clId="Web-{C7BC892F-20BC-48AB-A113-675138F4A4AC}" dt="2024-03-05T09:09:58.548" v="15" actId="1076"/>
        <pc:sldMkLst>
          <pc:docMk/>
          <pc:sldMk cId="1239223378" sldId="262"/>
        </pc:sldMkLst>
        <pc:spChg chg="mod">
          <ac:chgData name="Leanne Small (Public Health Wales - No. 2 Capital Quarter)" userId="S::leanne.small@wales.nhs.uk::d76cf426-005f-434f-ac47-a5eb582e6007" providerId="AD" clId="Web-{C7BC892F-20BC-48AB-A113-675138F4A4AC}" dt="2024-03-05T09:09:54.954" v="14" actId="20577"/>
          <ac:spMkLst>
            <pc:docMk/>
            <pc:sldMk cId="1239223378" sldId="262"/>
            <ac:spMk id="4" creationId="{51521FDC-147A-6DE1-D613-D8FEBDF2BA13}"/>
          </ac:spMkLst>
        </pc:spChg>
        <pc:spChg chg="mod">
          <ac:chgData name="Leanne Small (Public Health Wales - No. 2 Capital Quarter)" userId="S::leanne.small@wales.nhs.uk::d76cf426-005f-434f-ac47-a5eb582e6007" providerId="AD" clId="Web-{C7BC892F-20BC-48AB-A113-675138F4A4AC}" dt="2024-03-05T09:09:58.548" v="15" actId="1076"/>
          <ac:spMkLst>
            <pc:docMk/>
            <pc:sldMk cId="1239223378" sldId="262"/>
            <ac:spMk id="16" creationId="{01355350-A99F-E434-98C5-DDD2D0AEF6D5}"/>
          </ac:spMkLst>
        </pc:spChg>
      </pc:sldChg>
      <pc:sldChg chg="delSp modSp add replId">
        <pc:chgData name="Leanne Small (Public Health Wales - No. 2 Capital Quarter)" userId="S::leanne.small@wales.nhs.uk::d76cf426-005f-434f-ac47-a5eb582e6007" providerId="AD" clId="Web-{C7BC892F-20BC-48AB-A113-675138F4A4AC}" dt="2024-03-05T09:10:21.642" v="31" actId="1076"/>
        <pc:sldMkLst>
          <pc:docMk/>
          <pc:sldMk cId="1680980685" sldId="264"/>
        </pc:sldMkLst>
        <pc:spChg chg="mod">
          <ac:chgData name="Leanne Small (Public Health Wales - No. 2 Capital Quarter)" userId="S::leanne.small@wales.nhs.uk::d76cf426-005f-434f-ac47-a5eb582e6007" providerId="AD" clId="Web-{C7BC892F-20BC-48AB-A113-675138F4A4AC}" dt="2024-03-05T09:10:21.595" v="26" actId="1076"/>
          <ac:spMkLst>
            <pc:docMk/>
            <pc:sldMk cId="1680980685" sldId="264"/>
            <ac:spMk id="2" creationId="{78346BEF-68C1-9624-CF84-07B66C1A3225}"/>
          </ac:spMkLst>
        </pc:spChg>
        <pc:spChg chg="del">
          <ac:chgData name="Leanne Small (Public Health Wales - No. 2 Capital Quarter)" userId="S::leanne.small@wales.nhs.uk::d76cf426-005f-434f-ac47-a5eb582e6007" providerId="AD" clId="Web-{C7BC892F-20BC-48AB-A113-675138F4A4AC}" dt="2024-03-05T09:10:11.267" v="22"/>
          <ac:spMkLst>
            <pc:docMk/>
            <pc:sldMk cId="1680980685" sldId="264"/>
            <ac:spMk id="3" creationId="{93EFE10F-A235-368F-D6AB-E04BDFD94309}"/>
          </ac:spMkLst>
        </pc:spChg>
        <pc:spChg chg="mod">
          <ac:chgData name="Leanne Small (Public Health Wales - No. 2 Capital Quarter)" userId="S::leanne.small@wales.nhs.uk::d76cf426-005f-434f-ac47-a5eb582e6007" providerId="AD" clId="Web-{C7BC892F-20BC-48AB-A113-675138F4A4AC}" dt="2024-03-05T09:10:21.626" v="30" actId="1076"/>
          <ac:spMkLst>
            <pc:docMk/>
            <pc:sldMk cId="1680980685" sldId="264"/>
            <ac:spMk id="4" creationId="{51521FDC-147A-6DE1-D613-D8FEBDF2BA13}"/>
          </ac:spMkLst>
        </pc:spChg>
        <pc:spChg chg="del">
          <ac:chgData name="Leanne Small (Public Health Wales - No. 2 Capital Quarter)" userId="S::leanne.small@wales.nhs.uk::d76cf426-005f-434f-ac47-a5eb582e6007" providerId="AD" clId="Web-{C7BC892F-20BC-48AB-A113-675138F4A4AC}" dt="2024-03-05T09:10:11.267" v="23"/>
          <ac:spMkLst>
            <pc:docMk/>
            <pc:sldMk cId="1680980685" sldId="264"/>
            <ac:spMk id="5" creationId="{7F7F6334-F033-652A-FA9D-8FE32900220E}"/>
          </ac:spMkLst>
        </pc:spChg>
        <pc:spChg chg="del">
          <ac:chgData name="Leanne Small (Public Health Wales - No. 2 Capital Quarter)" userId="S::leanne.small@wales.nhs.uk::d76cf426-005f-434f-ac47-a5eb582e6007" providerId="AD" clId="Web-{C7BC892F-20BC-48AB-A113-675138F4A4AC}" dt="2024-03-05T09:10:11.267" v="21"/>
          <ac:spMkLst>
            <pc:docMk/>
            <pc:sldMk cId="1680980685" sldId="264"/>
            <ac:spMk id="6" creationId="{71D9206C-02B1-F093-5EF5-43B845B47919}"/>
          </ac:spMkLst>
        </pc:spChg>
        <pc:spChg chg="del">
          <ac:chgData name="Leanne Small (Public Health Wales - No. 2 Capital Quarter)" userId="S::leanne.small@wales.nhs.uk::d76cf426-005f-434f-ac47-a5eb582e6007" providerId="AD" clId="Web-{C7BC892F-20BC-48AB-A113-675138F4A4AC}" dt="2024-03-05T09:10:11.267" v="20"/>
          <ac:spMkLst>
            <pc:docMk/>
            <pc:sldMk cId="1680980685" sldId="264"/>
            <ac:spMk id="7" creationId="{35AA6059-34C6-A9EA-09E9-E2081190511B}"/>
          </ac:spMkLst>
        </pc:spChg>
        <pc:spChg chg="del">
          <ac:chgData name="Leanne Small (Public Health Wales - No. 2 Capital Quarter)" userId="S::leanne.small@wales.nhs.uk::d76cf426-005f-434f-ac47-a5eb582e6007" providerId="AD" clId="Web-{C7BC892F-20BC-48AB-A113-675138F4A4AC}" dt="2024-03-05T09:10:11.267" v="19"/>
          <ac:spMkLst>
            <pc:docMk/>
            <pc:sldMk cId="1680980685" sldId="264"/>
            <ac:spMk id="8" creationId="{8DDB018D-12FB-C359-A47A-13B8E4D184B7}"/>
          </ac:spMkLst>
        </pc:spChg>
        <pc:spChg chg="del">
          <ac:chgData name="Leanne Small (Public Health Wales - No. 2 Capital Quarter)" userId="S::leanne.small@wales.nhs.uk::d76cf426-005f-434f-ac47-a5eb582e6007" providerId="AD" clId="Web-{C7BC892F-20BC-48AB-A113-675138F4A4AC}" dt="2024-03-05T09:10:11.267" v="18"/>
          <ac:spMkLst>
            <pc:docMk/>
            <pc:sldMk cId="1680980685" sldId="264"/>
            <ac:spMk id="9" creationId="{BACA0F0D-6E21-FD87-D2F3-AB1A7BDE3AD1}"/>
          </ac:spMkLst>
        </pc:spChg>
        <pc:spChg chg="mod">
          <ac:chgData name="Leanne Small (Public Health Wales - No. 2 Capital Quarter)" userId="S::leanne.small@wales.nhs.uk::d76cf426-005f-434f-ac47-a5eb582e6007" providerId="AD" clId="Web-{C7BC892F-20BC-48AB-A113-675138F4A4AC}" dt="2024-03-05T09:10:21.564" v="24" actId="1076"/>
          <ac:spMkLst>
            <pc:docMk/>
            <pc:sldMk cId="1680980685" sldId="264"/>
            <ac:spMk id="10" creationId="{1C7224A2-27B7-CED7-7024-1573AB3DED9B}"/>
          </ac:spMkLst>
        </pc:spChg>
        <pc:spChg chg="mod">
          <ac:chgData name="Leanne Small (Public Health Wales - No. 2 Capital Quarter)" userId="S::leanne.small@wales.nhs.uk::d76cf426-005f-434f-ac47-a5eb582e6007" providerId="AD" clId="Web-{C7BC892F-20BC-48AB-A113-675138F4A4AC}" dt="2024-03-05T09:10:21.579" v="25" actId="1076"/>
          <ac:spMkLst>
            <pc:docMk/>
            <pc:sldMk cId="1680980685" sldId="264"/>
            <ac:spMk id="11" creationId="{34303C65-C722-E913-57F0-C99FAD41412E}"/>
          </ac:spMkLst>
        </pc:spChg>
        <pc:spChg chg="mod">
          <ac:chgData name="Leanne Small (Public Health Wales - No. 2 Capital Quarter)" userId="S::leanne.small@wales.nhs.uk::d76cf426-005f-434f-ac47-a5eb582e6007" providerId="AD" clId="Web-{C7BC892F-20BC-48AB-A113-675138F4A4AC}" dt="2024-03-05T09:10:21.595" v="27" actId="1076"/>
          <ac:spMkLst>
            <pc:docMk/>
            <pc:sldMk cId="1680980685" sldId="264"/>
            <ac:spMk id="12" creationId="{A1B0D98B-8BFB-CE5E-9E7C-86A4B9884DA9}"/>
          </ac:spMkLst>
        </pc:spChg>
        <pc:spChg chg="mod">
          <ac:chgData name="Leanne Small (Public Health Wales - No. 2 Capital Quarter)" userId="S::leanne.small@wales.nhs.uk::d76cf426-005f-434f-ac47-a5eb582e6007" providerId="AD" clId="Web-{C7BC892F-20BC-48AB-A113-675138F4A4AC}" dt="2024-03-05T09:10:21.611" v="28" actId="1076"/>
          <ac:spMkLst>
            <pc:docMk/>
            <pc:sldMk cId="1680980685" sldId="264"/>
            <ac:spMk id="14" creationId="{DA84C056-6988-73B9-8C09-DF33DB9FD691}"/>
          </ac:spMkLst>
        </pc:spChg>
        <pc:spChg chg="mod">
          <ac:chgData name="Leanne Small (Public Health Wales - No. 2 Capital Quarter)" userId="S::leanne.small@wales.nhs.uk::d76cf426-005f-434f-ac47-a5eb582e6007" providerId="AD" clId="Web-{C7BC892F-20BC-48AB-A113-675138F4A4AC}" dt="2024-03-05T09:10:21.626" v="29" actId="1076"/>
          <ac:spMkLst>
            <pc:docMk/>
            <pc:sldMk cId="1680980685" sldId="264"/>
            <ac:spMk id="15" creationId="{B5ACEFE4-8656-776B-7F4D-B458A8D0BE46}"/>
          </ac:spMkLst>
        </pc:spChg>
        <pc:spChg chg="del">
          <ac:chgData name="Leanne Small (Public Health Wales - No. 2 Capital Quarter)" userId="S::leanne.small@wales.nhs.uk::d76cf426-005f-434f-ac47-a5eb582e6007" providerId="AD" clId="Web-{C7BC892F-20BC-48AB-A113-675138F4A4AC}" dt="2024-03-05T09:10:11.267" v="17"/>
          <ac:spMkLst>
            <pc:docMk/>
            <pc:sldMk cId="1680980685" sldId="264"/>
            <ac:spMk id="16" creationId="{01355350-A99F-E434-98C5-DDD2D0AEF6D5}"/>
          </ac:spMkLst>
        </pc:spChg>
        <pc:spChg chg="mod">
          <ac:chgData name="Leanne Small (Public Health Wales - No. 2 Capital Quarter)" userId="S::leanne.small@wales.nhs.uk::d76cf426-005f-434f-ac47-a5eb582e6007" providerId="AD" clId="Web-{C7BC892F-20BC-48AB-A113-675138F4A4AC}" dt="2024-03-05T09:10:21.642" v="31" actId="1076"/>
          <ac:spMkLst>
            <pc:docMk/>
            <pc:sldMk cId="1680980685" sldId="264"/>
            <ac:spMk id="21" creationId="{1594B9B3-64CB-5C94-5078-9F51963975C1}"/>
          </ac:spMkLst>
        </pc:spChg>
      </pc:sldChg>
    </pc:docChg>
  </pc:docChgLst>
  <pc:docChgLst>
    <pc:chgData name="Leanne Small (Public Health Wales - No. 2 Capital Quarter)" userId="S::leanne.small@wales.nhs.uk::d76cf426-005f-434f-ac47-a5eb582e6007" providerId="AD" clId="Web-{4F4454E4-912A-48BB-B12C-8A54EDF48EDD}"/>
    <pc:docChg chg="addSld modSld sldOrd">
      <pc:chgData name="Leanne Small (Public Health Wales - No. 2 Capital Quarter)" userId="S::leanne.small@wales.nhs.uk::d76cf426-005f-434f-ac47-a5eb582e6007" providerId="AD" clId="Web-{4F4454E4-912A-48BB-B12C-8A54EDF48EDD}" dt="2024-02-27T11:33:12.926" v="5"/>
      <pc:docMkLst>
        <pc:docMk/>
      </pc:docMkLst>
      <pc:sldChg chg="addSp delSp modSp add ord replId">
        <pc:chgData name="Leanne Small (Public Health Wales - No. 2 Capital Quarter)" userId="S::leanne.small@wales.nhs.uk::d76cf426-005f-434f-ac47-a5eb582e6007" providerId="AD" clId="Web-{4F4454E4-912A-48BB-B12C-8A54EDF48EDD}" dt="2024-02-27T11:33:12.926" v="5"/>
        <pc:sldMkLst>
          <pc:docMk/>
          <pc:sldMk cId="1465355970" sldId="263"/>
        </pc:sldMkLst>
        <pc:spChg chg="add del mod">
          <ac:chgData name="Leanne Small (Public Health Wales - No. 2 Capital Quarter)" userId="S::leanne.small@wales.nhs.uk::d76cf426-005f-434f-ac47-a5eb582e6007" providerId="AD" clId="Web-{4F4454E4-912A-48BB-B12C-8A54EDF48EDD}" dt="2024-02-27T11:33:12.926" v="5"/>
          <ac:spMkLst>
            <pc:docMk/>
            <pc:sldMk cId="1465355970" sldId="263"/>
            <ac:spMk id="3" creationId="{2405ACE6-5CB7-02C2-A1A4-96F6D80EBF2E}"/>
          </ac:spMkLst>
        </pc:spChg>
        <pc:spChg chg="add del mod">
          <ac:chgData name="Leanne Small (Public Health Wales - No. 2 Capital Quarter)" userId="S::leanne.small@wales.nhs.uk::d76cf426-005f-434f-ac47-a5eb582e6007" providerId="AD" clId="Web-{4F4454E4-912A-48BB-B12C-8A54EDF48EDD}" dt="2024-02-27T11:33:06.504" v="4"/>
          <ac:spMkLst>
            <pc:docMk/>
            <pc:sldMk cId="1465355970" sldId="263"/>
            <ac:spMk id="5" creationId="{F65C520D-E7CA-BFC9-E6BE-60BEBFD10829}"/>
          </ac:spMkLst>
        </pc:spChg>
        <pc:spChg chg="del">
          <ac:chgData name="Leanne Small (Public Health Wales - No. 2 Capital Quarter)" userId="S::leanne.small@wales.nhs.uk::d76cf426-005f-434f-ac47-a5eb582e6007" providerId="AD" clId="Web-{4F4454E4-912A-48BB-B12C-8A54EDF48EDD}" dt="2024-02-27T11:33:04.816" v="3"/>
          <ac:spMkLst>
            <pc:docMk/>
            <pc:sldMk cId="1465355970" sldId="263"/>
            <ac:spMk id="8" creationId="{D06AB5A8-AE53-D96F-DDC9-26440FF68D00}"/>
          </ac:spMkLst>
        </pc:spChg>
        <pc:spChg chg="del">
          <ac:chgData name="Leanne Small (Public Health Wales - No. 2 Capital Quarter)" userId="S::leanne.small@wales.nhs.uk::d76cf426-005f-434f-ac47-a5eb582e6007" providerId="AD" clId="Web-{4F4454E4-912A-48BB-B12C-8A54EDF48EDD}" dt="2024-02-27T11:33:02.754" v="2"/>
          <ac:spMkLst>
            <pc:docMk/>
            <pc:sldMk cId="1465355970" sldId="263"/>
            <ac:spMk id="9" creationId="{24D84E20-02A1-FA3E-6382-4921CD448E5A}"/>
          </ac:spMkLst>
        </pc:spChg>
      </pc:sldChg>
    </pc:docChg>
  </pc:docChgLst>
  <pc:docChgLst>
    <pc:chgData name="Leanne Small (Public Health Wales - No. 2 Capital Quarter)" userId="S::leanne.small@wales.nhs.uk::d76cf426-005f-434f-ac47-a5eb582e6007" providerId="AD" clId="Web-{BA34FFBF-20A0-4766-A6E0-C443A65CAAFB}"/>
    <pc:docChg chg="modSld">
      <pc:chgData name="Leanne Small (Public Health Wales - No. 2 Capital Quarter)" userId="S::leanne.small@wales.nhs.uk::d76cf426-005f-434f-ac47-a5eb582e6007" providerId="AD" clId="Web-{BA34FFBF-20A0-4766-A6E0-C443A65CAAFB}" dt="2024-03-04T11:27:21.079" v="87"/>
      <pc:docMkLst>
        <pc:docMk/>
      </pc:docMkLst>
      <pc:sldChg chg="addSp modSp modCm">
        <pc:chgData name="Leanne Small (Public Health Wales - No. 2 Capital Quarter)" userId="S::leanne.small@wales.nhs.uk::d76cf426-005f-434f-ac47-a5eb582e6007" providerId="AD" clId="Web-{BA34FFBF-20A0-4766-A6E0-C443A65CAAFB}" dt="2024-03-04T11:27:21.079" v="87"/>
        <pc:sldMkLst>
          <pc:docMk/>
          <pc:sldMk cId="3701812093" sldId="260"/>
        </pc:sldMkLst>
        <pc:spChg chg="mod">
          <ac:chgData name="Leanne Small (Public Health Wales - No. 2 Capital Quarter)" userId="S::leanne.small@wales.nhs.uk::d76cf426-005f-434f-ac47-a5eb582e6007" providerId="AD" clId="Web-{BA34FFBF-20A0-4766-A6E0-C443A65CAAFB}" dt="2024-03-04T11:23:22.695" v="7" actId="1076"/>
          <ac:spMkLst>
            <pc:docMk/>
            <pc:sldMk cId="3701812093" sldId="260"/>
            <ac:spMk id="2" creationId="{78346BEF-68C1-9624-CF84-07B66C1A3225}"/>
          </ac:spMkLst>
        </pc:spChg>
        <pc:spChg chg="mod">
          <ac:chgData name="Leanne Small (Public Health Wales - No. 2 Capital Quarter)" userId="S::leanne.small@wales.nhs.uk::d76cf426-005f-434f-ac47-a5eb582e6007" providerId="AD" clId="Web-{BA34FFBF-20A0-4766-A6E0-C443A65CAAFB}" dt="2024-03-04T11:26:59.297" v="82" actId="1076"/>
          <ac:spMkLst>
            <pc:docMk/>
            <pc:sldMk cId="3701812093" sldId="260"/>
            <ac:spMk id="3" creationId="{93EFE10F-A235-368F-D6AB-E04BDFD94309}"/>
          </ac:spMkLst>
        </pc:spChg>
        <pc:spChg chg="mod">
          <ac:chgData name="Leanne Small (Public Health Wales - No. 2 Capital Quarter)" userId="S::leanne.small@wales.nhs.uk::d76cf426-005f-434f-ac47-a5eb582e6007" providerId="AD" clId="Web-{BA34FFBF-20A0-4766-A6E0-C443A65CAAFB}" dt="2024-03-04T11:23:46.758" v="14" actId="1076"/>
          <ac:spMkLst>
            <pc:docMk/>
            <pc:sldMk cId="3701812093" sldId="260"/>
            <ac:spMk id="6" creationId="{71D9206C-02B1-F093-5EF5-43B845B47919}"/>
          </ac:spMkLst>
        </pc:spChg>
        <pc:spChg chg="mod">
          <ac:chgData name="Leanne Small (Public Health Wales - No. 2 Capital Quarter)" userId="S::leanne.small@wales.nhs.uk::d76cf426-005f-434f-ac47-a5eb582e6007" providerId="AD" clId="Web-{BA34FFBF-20A0-4766-A6E0-C443A65CAAFB}" dt="2024-03-04T11:27:12.047" v="85" actId="1076"/>
          <ac:spMkLst>
            <pc:docMk/>
            <pc:sldMk cId="3701812093" sldId="260"/>
            <ac:spMk id="7" creationId="{35AA6059-34C6-A9EA-09E9-E2081190511B}"/>
          </ac:spMkLst>
        </pc:spChg>
        <pc:spChg chg="mod">
          <ac:chgData name="Leanne Small (Public Health Wales - No. 2 Capital Quarter)" userId="S::leanne.small@wales.nhs.uk::d76cf426-005f-434f-ac47-a5eb582e6007" providerId="AD" clId="Web-{BA34FFBF-20A0-4766-A6E0-C443A65CAAFB}" dt="2024-03-04T11:23:44.961" v="13" actId="1076"/>
          <ac:spMkLst>
            <pc:docMk/>
            <pc:sldMk cId="3701812093" sldId="260"/>
            <ac:spMk id="9" creationId="{BACA0F0D-6E21-FD87-D2F3-AB1A7BDE3AD1}"/>
          </ac:spMkLst>
        </pc:spChg>
        <pc:spChg chg="mod">
          <ac:chgData name="Leanne Small (Public Health Wales - No. 2 Capital Quarter)" userId="S::leanne.small@wales.nhs.uk::d76cf426-005f-434f-ac47-a5eb582e6007" providerId="AD" clId="Web-{BA34FFBF-20A0-4766-A6E0-C443A65CAAFB}" dt="2024-03-04T11:27:10.188" v="84" actId="1076"/>
          <ac:spMkLst>
            <pc:docMk/>
            <pc:sldMk cId="3701812093" sldId="260"/>
            <ac:spMk id="10" creationId="{1C7224A2-27B7-CED7-7024-1573AB3DED9B}"/>
          </ac:spMkLst>
        </pc:spChg>
        <pc:spChg chg="mod">
          <ac:chgData name="Leanne Small (Public Health Wales - No. 2 Capital Quarter)" userId="S::leanne.small@wales.nhs.uk::d76cf426-005f-434f-ac47-a5eb582e6007" providerId="AD" clId="Web-{BA34FFBF-20A0-4766-A6E0-C443A65CAAFB}" dt="2024-03-04T11:23:52.133" v="16" actId="1076"/>
          <ac:spMkLst>
            <pc:docMk/>
            <pc:sldMk cId="3701812093" sldId="260"/>
            <ac:spMk id="11" creationId="{34303C65-C722-E913-57F0-C99FAD41412E}"/>
          </ac:spMkLst>
        </pc:spChg>
        <pc:spChg chg="mod">
          <ac:chgData name="Leanne Small (Public Health Wales - No. 2 Capital Quarter)" userId="S::leanne.small@wales.nhs.uk::d76cf426-005f-434f-ac47-a5eb582e6007" providerId="AD" clId="Web-{BA34FFBF-20A0-4766-A6E0-C443A65CAAFB}" dt="2024-03-04T11:25:35.122" v="58" actId="1076"/>
          <ac:spMkLst>
            <pc:docMk/>
            <pc:sldMk cId="3701812093" sldId="260"/>
            <ac:spMk id="12" creationId="{A1B0D98B-8BFB-CE5E-9E7C-86A4B9884DA9}"/>
          </ac:spMkLst>
        </pc:spChg>
        <pc:spChg chg="mod">
          <ac:chgData name="Leanne Small (Public Health Wales - No. 2 Capital Quarter)" userId="S::leanne.small@wales.nhs.uk::d76cf426-005f-434f-ac47-a5eb582e6007" providerId="AD" clId="Web-{BA34FFBF-20A0-4766-A6E0-C443A65CAAFB}" dt="2024-03-04T11:23:27.336" v="9" actId="1076"/>
          <ac:spMkLst>
            <pc:docMk/>
            <pc:sldMk cId="3701812093" sldId="260"/>
            <ac:spMk id="14" creationId="{DA84C056-6988-73B9-8C09-DF33DB9FD691}"/>
          </ac:spMkLst>
        </pc:spChg>
        <pc:spChg chg="mod">
          <ac:chgData name="Leanne Small (Public Health Wales - No. 2 Capital Quarter)" userId="S::leanne.small@wales.nhs.uk::d76cf426-005f-434f-ac47-a5eb582e6007" providerId="AD" clId="Web-{BA34FFBF-20A0-4766-A6E0-C443A65CAAFB}" dt="2024-03-04T11:27:15.516" v="86" actId="1076"/>
          <ac:spMkLst>
            <pc:docMk/>
            <pc:sldMk cId="3701812093" sldId="260"/>
            <ac:spMk id="15" creationId="{B5ACEFE4-8656-776B-7F4D-B458A8D0BE46}"/>
          </ac:spMkLst>
        </pc:spChg>
        <pc:spChg chg="add mod">
          <ac:chgData name="Leanne Small (Public Health Wales - No. 2 Capital Quarter)" userId="S::leanne.small@wales.nhs.uk::d76cf426-005f-434f-ac47-a5eb582e6007" providerId="AD" clId="Web-{BA34FFBF-20A0-4766-A6E0-C443A65CAAFB}" dt="2024-03-04T11:27:02.735" v="83" actId="1076"/>
          <ac:spMkLst>
            <pc:docMk/>
            <pc:sldMk cId="3701812093" sldId="260"/>
            <ac:spMk id="17" creationId="{245933E4-86E4-0C3D-0804-F9B61B3015E9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Leanne Small (Public Health Wales - No. 2 Capital Quarter)" userId="S::leanne.small@wales.nhs.uk::d76cf426-005f-434f-ac47-a5eb582e6007" providerId="AD" clId="Web-{BA34FFBF-20A0-4766-A6E0-C443A65CAAFB}" dt="2024-03-04T11:27:21.079" v="87"/>
              <pc2:cmMkLst xmlns:pc2="http://schemas.microsoft.com/office/powerpoint/2019/9/main/command">
                <pc:docMk/>
                <pc:sldMk cId="3701812093" sldId="260"/>
                <pc2:cmMk id="{67F770D0-5BE2-4620-9F65-D3850D299DA4}"/>
              </pc2:cmMkLst>
              <pc226:cmRplyChg chg="mod modRxn">
                <pc226:chgData name="Leanne Small (Public Health Wales - No. 2 Capital Quarter)" userId="S::leanne.small@wales.nhs.uk::d76cf426-005f-434f-ac47-a5eb582e6007" providerId="AD" clId="Web-{BA34FFBF-20A0-4766-A6E0-C443A65CAAFB}" dt="2024-03-04T11:24:41.370" v="32"/>
                <pc2:cmRplyMkLst xmlns:pc2="http://schemas.microsoft.com/office/powerpoint/2019/9/main/command">
                  <pc:docMk/>
                  <pc:sldMk cId="3701812093" sldId="260"/>
                  <pc2:cmMk id="{67F770D0-5BE2-4620-9F65-D3850D299DA4}"/>
                  <pc2:cmRplyMk id="{73815153-1D08-4962-99AC-2F5B7E65B424}"/>
                </pc2:cmRplyMkLst>
              </pc226:cmRplyChg>
            </pc226:cmChg>
          </p:ext>
        </pc:extLst>
      </pc:sldChg>
      <pc:sldChg chg="addSp delSp modSp">
        <pc:chgData name="Leanne Small (Public Health Wales - No. 2 Capital Quarter)" userId="S::leanne.small@wales.nhs.uk::d76cf426-005f-434f-ac47-a5eb582e6007" providerId="AD" clId="Web-{BA34FFBF-20A0-4766-A6E0-C443A65CAAFB}" dt="2024-03-04T11:26:50.984" v="81" actId="20577"/>
        <pc:sldMkLst>
          <pc:docMk/>
          <pc:sldMk cId="1239223378" sldId="262"/>
        </pc:sldMkLst>
        <pc:spChg chg="mod">
          <ac:chgData name="Leanne Small (Public Health Wales - No. 2 Capital Quarter)" userId="S::leanne.small@wales.nhs.uk::d76cf426-005f-434f-ac47-a5eb582e6007" providerId="AD" clId="Web-{BA34FFBF-20A0-4766-A6E0-C443A65CAAFB}" dt="2024-03-04T11:26:05.014" v="67" actId="1076"/>
          <ac:spMkLst>
            <pc:docMk/>
            <pc:sldMk cId="1239223378" sldId="262"/>
            <ac:spMk id="2" creationId="{78346BEF-68C1-9624-CF84-07B66C1A3225}"/>
          </ac:spMkLst>
        </pc:spChg>
        <pc:spChg chg="mod">
          <ac:chgData name="Leanne Small (Public Health Wales - No. 2 Capital Quarter)" userId="S::leanne.small@wales.nhs.uk::d76cf426-005f-434f-ac47-a5eb582e6007" providerId="AD" clId="Web-{BA34FFBF-20A0-4766-A6E0-C443A65CAAFB}" dt="2024-03-04T11:25:07.746" v="49" actId="14100"/>
          <ac:spMkLst>
            <pc:docMk/>
            <pc:sldMk cId="1239223378" sldId="262"/>
            <ac:spMk id="3" creationId="{93EFE10F-A235-368F-D6AB-E04BDFD94309}"/>
          </ac:spMkLst>
        </pc:spChg>
        <pc:spChg chg="mod">
          <ac:chgData name="Leanne Small (Public Health Wales - No. 2 Capital Quarter)" userId="S::leanne.small@wales.nhs.uk::d76cf426-005f-434f-ac47-a5eb582e6007" providerId="AD" clId="Web-{BA34FFBF-20A0-4766-A6E0-C443A65CAAFB}" dt="2024-03-04T11:25:07.746" v="50" actId="14100"/>
          <ac:spMkLst>
            <pc:docMk/>
            <pc:sldMk cId="1239223378" sldId="262"/>
            <ac:spMk id="5" creationId="{7F7F6334-F033-652A-FA9D-8FE32900220E}"/>
          </ac:spMkLst>
        </pc:spChg>
        <pc:spChg chg="mod">
          <ac:chgData name="Leanne Small (Public Health Wales - No. 2 Capital Quarter)" userId="S::leanne.small@wales.nhs.uk::d76cf426-005f-434f-ac47-a5eb582e6007" providerId="AD" clId="Web-{BA34FFBF-20A0-4766-A6E0-C443A65CAAFB}" dt="2024-03-04T11:25:07.746" v="48" actId="14100"/>
          <ac:spMkLst>
            <pc:docMk/>
            <pc:sldMk cId="1239223378" sldId="262"/>
            <ac:spMk id="6" creationId="{71D9206C-02B1-F093-5EF5-43B845B47919}"/>
          </ac:spMkLst>
        </pc:spChg>
        <pc:spChg chg="mod">
          <ac:chgData name="Leanne Small (Public Health Wales - No. 2 Capital Quarter)" userId="S::leanne.small@wales.nhs.uk::d76cf426-005f-434f-ac47-a5eb582e6007" providerId="AD" clId="Web-{BA34FFBF-20A0-4766-A6E0-C443A65CAAFB}" dt="2024-03-04T11:25:07.746" v="47" actId="14100"/>
          <ac:spMkLst>
            <pc:docMk/>
            <pc:sldMk cId="1239223378" sldId="262"/>
            <ac:spMk id="7" creationId="{35AA6059-34C6-A9EA-09E9-E2081190511B}"/>
          </ac:spMkLst>
        </pc:spChg>
        <pc:spChg chg="mod">
          <ac:chgData name="Leanne Small (Public Health Wales - No. 2 Capital Quarter)" userId="S::leanne.small@wales.nhs.uk::d76cf426-005f-434f-ac47-a5eb582e6007" providerId="AD" clId="Web-{BA34FFBF-20A0-4766-A6E0-C443A65CAAFB}" dt="2024-03-04T11:25:07.746" v="46" actId="14100"/>
          <ac:spMkLst>
            <pc:docMk/>
            <pc:sldMk cId="1239223378" sldId="262"/>
            <ac:spMk id="8" creationId="{8DDB018D-12FB-C359-A47A-13B8E4D184B7}"/>
          </ac:spMkLst>
        </pc:spChg>
        <pc:spChg chg="mod">
          <ac:chgData name="Leanne Small (Public Health Wales - No. 2 Capital Quarter)" userId="S::leanne.small@wales.nhs.uk::d76cf426-005f-434f-ac47-a5eb582e6007" providerId="AD" clId="Web-{BA34FFBF-20A0-4766-A6E0-C443A65CAAFB}" dt="2024-03-04T11:25:07.746" v="45" actId="14100"/>
          <ac:spMkLst>
            <pc:docMk/>
            <pc:sldMk cId="1239223378" sldId="262"/>
            <ac:spMk id="9" creationId="{BACA0F0D-6E21-FD87-D2F3-AB1A7BDE3AD1}"/>
          </ac:spMkLst>
        </pc:spChg>
        <pc:spChg chg="mod">
          <ac:chgData name="Leanne Small (Public Health Wales - No. 2 Capital Quarter)" userId="S::leanne.small@wales.nhs.uk::d76cf426-005f-434f-ac47-a5eb582e6007" providerId="AD" clId="Web-{BA34FFBF-20A0-4766-A6E0-C443A65CAAFB}" dt="2024-03-04T11:26:07.264" v="68" actId="1076"/>
          <ac:spMkLst>
            <pc:docMk/>
            <pc:sldMk cId="1239223378" sldId="262"/>
            <ac:spMk id="10" creationId="{1C7224A2-27B7-CED7-7024-1573AB3DED9B}"/>
          </ac:spMkLst>
        </pc:spChg>
        <pc:spChg chg="mod">
          <ac:chgData name="Leanne Small (Public Health Wales - No. 2 Capital Quarter)" userId="S::leanne.small@wales.nhs.uk::d76cf426-005f-434f-ac47-a5eb582e6007" providerId="AD" clId="Web-{BA34FFBF-20A0-4766-A6E0-C443A65CAAFB}" dt="2024-03-04T11:26:02.013" v="66" actId="1076"/>
          <ac:spMkLst>
            <pc:docMk/>
            <pc:sldMk cId="1239223378" sldId="262"/>
            <ac:spMk id="11" creationId="{34303C65-C722-E913-57F0-C99FAD41412E}"/>
          </ac:spMkLst>
        </pc:spChg>
        <pc:spChg chg="mod">
          <ac:chgData name="Leanne Small (Public Health Wales - No. 2 Capital Quarter)" userId="S::leanne.small@wales.nhs.uk::d76cf426-005f-434f-ac47-a5eb582e6007" providerId="AD" clId="Web-{BA34FFBF-20A0-4766-A6E0-C443A65CAAFB}" dt="2024-03-04T11:25:53.857" v="64" actId="1076"/>
          <ac:spMkLst>
            <pc:docMk/>
            <pc:sldMk cId="1239223378" sldId="262"/>
            <ac:spMk id="12" creationId="{A1B0D98B-8BFB-CE5E-9E7C-86A4B9884DA9}"/>
          </ac:spMkLst>
        </pc:spChg>
        <pc:spChg chg="mod">
          <ac:chgData name="Leanne Small (Public Health Wales - No. 2 Capital Quarter)" userId="S::leanne.small@wales.nhs.uk::d76cf426-005f-434f-ac47-a5eb582e6007" providerId="AD" clId="Web-{BA34FFBF-20A0-4766-A6E0-C443A65CAAFB}" dt="2024-03-04T11:25:51.982" v="63" actId="1076"/>
          <ac:spMkLst>
            <pc:docMk/>
            <pc:sldMk cId="1239223378" sldId="262"/>
            <ac:spMk id="14" creationId="{DA84C056-6988-73B9-8C09-DF33DB9FD691}"/>
          </ac:spMkLst>
        </pc:spChg>
        <pc:spChg chg="mod">
          <ac:chgData name="Leanne Small (Public Health Wales - No. 2 Capital Quarter)" userId="S::leanne.small@wales.nhs.uk::d76cf426-005f-434f-ac47-a5eb582e6007" providerId="AD" clId="Web-{BA34FFBF-20A0-4766-A6E0-C443A65CAAFB}" dt="2024-03-04T11:25:55.466" v="65" actId="1076"/>
          <ac:spMkLst>
            <pc:docMk/>
            <pc:sldMk cId="1239223378" sldId="262"/>
            <ac:spMk id="15" creationId="{B5ACEFE4-8656-776B-7F4D-B458A8D0BE46}"/>
          </ac:spMkLst>
        </pc:spChg>
        <pc:spChg chg="mod">
          <ac:chgData name="Leanne Small (Public Health Wales - No. 2 Capital Quarter)" userId="S::leanne.small@wales.nhs.uk::d76cf426-005f-434f-ac47-a5eb582e6007" providerId="AD" clId="Web-{BA34FFBF-20A0-4766-A6E0-C443A65CAAFB}" dt="2024-03-04T11:25:07.746" v="44" actId="14100"/>
          <ac:spMkLst>
            <pc:docMk/>
            <pc:sldMk cId="1239223378" sldId="262"/>
            <ac:spMk id="16" creationId="{01355350-A99F-E434-98C5-DDD2D0AEF6D5}"/>
          </ac:spMkLst>
        </pc:spChg>
        <pc:spChg chg="add del mod">
          <ac:chgData name="Leanne Small (Public Health Wales - No. 2 Capital Quarter)" userId="S::leanne.small@wales.nhs.uk::d76cf426-005f-434f-ac47-a5eb582e6007" providerId="AD" clId="Web-{BA34FFBF-20A0-4766-A6E0-C443A65CAAFB}" dt="2024-03-04T11:25:23.106" v="54"/>
          <ac:spMkLst>
            <pc:docMk/>
            <pc:sldMk cId="1239223378" sldId="262"/>
            <ac:spMk id="17" creationId="{84F3D26F-50DB-1AD5-FB5B-48C905191911}"/>
          </ac:spMkLst>
        </pc:spChg>
        <pc:spChg chg="add del mod">
          <ac:chgData name="Leanne Small (Public Health Wales - No. 2 Capital Quarter)" userId="S::leanne.small@wales.nhs.uk::d76cf426-005f-434f-ac47-a5eb582e6007" providerId="AD" clId="Web-{BA34FFBF-20A0-4766-A6E0-C443A65CAAFB}" dt="2024-03-04T11:25:41.872" v="59"/>
          <ac:spMkLst>
            <pc:docMk/>
            <pc:sldMk cId="1239223378" sldId="262"/>
            <ac:spMk id="18" creationId="{89142935-F0F5-3941-771A-59DF19F395AF}"/>
          </ac:spMkLst>
        </pc:spChg>
        <pc:spChg chg="add del mod">
          <ac:chgData name="Leanne Small (Public Health Wales - No. 2 Capital Quarter)" userId="S::leanne.small@wales.nhs.uk::d76cf426-005f-434f-ac47-a5eb582e6007" providerId="AD" clId="Web-{BA34FFBF-20A0-4766-A6E0-C443A65CAAFB}" dt="2024-03-04T11:26:35.437" v="77"/>
          <ac:spMkLst>
            <pc:docMk/>
            <pc:sldMk cId="1239223378" sldId="262"/>
            <ac:spMk id="19" creationId="{5C46BBE1-2687-FA51-93C9-294A98BC3E6D}"/>
          </ac:spMkLst>
        </pc:spChg>
        <pc:spChg chg="add del mod">
          <ac:chgData name="Leanne Small (Public Health Wales - No. 2 Capital Quarter)" userId="S::leanne.small@wales.nhs.uk::d76cf426-005f-434f-ac47-a5eb582e6007" providerId="AD" clId="Web-{BA34FFBF-20A0-4766-A6E0-C443A65CAAFB}" dt="2024-03-04T11:26:14.905" v="72"/>
          <ac:spMkLst>
            <pc:docMk/>
            <pc:sldMk cId="1239223378" sldId="262"/>
            <ac:spMk id="20" creationId="{282B9A6F-10B2-E620-10B0-32824B06468E}"/>
          </ac:spMkLst>
        </pc:spChg>
        <pc:spChg chg="add mod">
          <ac:chgData name="Leanne Small (Public Health Wales - No. 2 Capital Quarter)" userId="S::leanne.small@wales.nhs.uk::d76cf426-005f-434f-ac47-a5eb582e6007" providerId="AD" clId="Web-{BA34FFBF-20A0-4766-A6E0-C443A65CAAFB}" dt="2024-03-04T11:26:50.984" v="81" actId="20577"/>
          <ac:spMkLst>
            <pc:docMk/>
            <pc:sldMk cId="1239223378" sldId="262"/>
            <ac:spMk id="21" creationId="{1594B9B3-64CB-5C94-5078-9F51963975C1}"/>
          </ac:spMkLst>
        </pc:spChg>
      </pc:sldChg>
    </pc:docChg>
  </pc:docChgLst>
  <pc:docChgLst>
    <pc:chgData name="Leanne Small (Public Health Wales - No. 2 Capital Quarter)" userId="S::leanne.small@wales.nhs.uk::d76cf426-005f-434f-ac47-a5eb582e6007" providerId="AD" clId="Web-{98522175-4241-4D78-AA6D-67C270845CF4}"/>
    <pc:docChg chg="modSld">
      <pc:chgData name="Leanne Small (Public Health Wales - No. 2 Capital Quarter)" userId="S::leanne.small@wales.nhs.uk::d76cf426-005f-434f-ac47-a5eb582e6007" providerId="AD" clId="Web-{98522175-4241-4D78-AA6D-67C270845CF4}" dt="2024-03-05T11:21:28.987" v="12" actId="1076"/>
      <pc:docMkLst>
        <pc:docMk/>
      </pc:docMkLst>
      <pc:sldChg chg="modSp">
        <pc:chgData name="Leanne Small (Public Health Wales - No. 2 Capital Quarter)" userId="S::leanne.small@wales.nhs.uk::d76cf426-005f-434f-ac47-a5eb582e6007" providerId="AD" clId="Web-{98522175-4241-4D78-AA6D-67C270845CF4}" dt="2024-03-05T11:20:20.439" v="1" actId="20577"/>
        <pc:sldMkLst>
          <pc:docMk/>
          <pc:sldMk cId="1239223378" sldId="262"/>
        </pc:sldMkLst>
        <pc:spChg chg="mod">
          <ac:chgData name="Leanne Small (Public Health Wales - No. 2 Capital Quarter)" userId="S::leanne.small@wales.nhs.uk::d76cf426-005f-434f-ac47-a5eb582e6007" providerId="AD" clId="Web-{98522175-4241-4D78-AA6D-67C270845CF4}" dt="2024-03-05T11:20:20.439" v="1" actId="20577"/>
          <ac:spMkLst>
            <pc:docMk/>
            <pc:sldMk cId="1239223378" sldId="262"/>
            <ac:spMk id="4" creationId="{51521FDC-147A-6DE1-D613-D8FEBDF2BA13}"/>
          </ac:spMkLst>
        </pc:spChg>
        <pc:spChg chg="mod">
          <ac:chgData name="Leanne Small (Public Health Wales - No. 2 Capital Quarter)" userId="S::leanne.small@wales.nhs.uk::d76cf426-005f-434f-ac47-a5eb582e6007" providerId="AD" clId="Web-{98522175-4241-4D78-AA6D-67C270845CF4}" dt="2024-03-05T11:20:17.048" v="0" actId="20577"/>
          <ac:spMkLst>
            <pc:docMk/>
            <pc:sldMk cId="1239223378" sldId="262"/>
            <ac:spMk id="16" creationId="{01355350-A99F-E434-98C5-DDD2D0AEF6D5}"/>
          </ac:spMkLst>
        </pc:spChg>
      </pc:sldChg>
      <pc:sldChg chg="modSp">
        <pc:chgData name="Leanne Small (Public Health Wales - No. 2 Capital Quarter)" userId="S::leanne.small@wales.nhs.uk::d76cf426-005f-434f-ac47-a5eb582e6007" providerId="AD" clId="Web-{98522175-4241-4D78-AA6D-67C270845CF4}" dt="2024-03-05T11:21:28.987" v="12" actId="1076"/>
        <pc:sldMkLst>
          <pc:docMk/>
          <pc:sldMk cId="1680980685" sldId="264"/>
        </pc:sldMkLst>
        <pc:spChg chg="mod">
          <ac:chgData name="Leanne Small (Public Health Wales - No. 2 Capital Quarter)" userId="S::leanne.small@wales.nhs.uk::d76cf426-005f-434f-ac47-a5eb582e6007" providerId="AD" clId="Web-{98522175-4241-4D78-AA6D-67C270845CF4}" dt="2024-03-05T11:21:06.221" v="6" actId="20577"/>
          <ac:spMkLst>
            <pc:docMk/>
            <pc:sldMk cId="1680980685" sldId="264"/>
            <ac:spMk id="4" creationId="{51521FDC-147A-6DE1-D613-D8FEBDF2BA13}"/>
          </ac:spMkLst>
        </pc:spChg>
        <pc:spChg chg="mod">
          <ac:chgData name="Leanne Small (Public Health Wales - No. 2 Capital Quarter)" userId="S::leanne.small@wales.nhs.uk::d76cf426-005f-434f-ac47-a5eb582e6007" providerId="AD" clId="Web-{98522175-4241-4D78-AA6D-67C270845CF4}" dt="2024-03-05T11:21:28.987" v="12" actId="1076"/>
          <ac:spMkLst>
            <pc:docMk/>
            <pc:sldMk cId="1680980685" sldId="264"/>
            <ac:spMk id="5" creationId="{0EA6D6D2-FE19-0C03-BAE7-001F48860598}"/>
          </ac:spMkLst>
        </pc:spChg>
      </pc:sldChg>
    </pc:docChg>
  </pc:docChgLst>
  <pc:docChgLst>
    <pc:chgData name="Leanne Small (Public Health Wales - No. 2 Capital Quarter)" userId="S::leanne.small@wales.nhs.uk::d76cf426-005f-434f-ac47-a5eb582e6007" providerId="AD" clId="Web-{F4A08006-EA46-4C26-A41B-9BBF9B0D3B3E}"/>
    <pc:docChg chg="modSld">
      <pc:chgData name="Leanne Small (Public Health Wales - No. 2 Capital Quarter)" userId="S::leanne.small@wales.nhs.uk::d76cf426-005f-434f-ac47-a5eb582e6007" providerId="AD" clId="Web-{F4A08006-EA46-4C26-A41B-9BBF9B0D3B3E}" dt="2024-03-05T10:39:43.044" v="132" actId="20577"/>
      <pc:docMkLst>
        <pc:docMk/>
      </pc:docMkLst>
      <pc:sldChg chg="modSp">
        <pc:chgData name="Leanne Small (Public Health Wales - No. 2 Capital Quarter)" userId="S::leanne.small@wales.nhs.uk::d76cf426-005f-434f-ac47-a5eb582e6007" providerId="AD" clId="Web-{F4A08006-EA46-4C26-A41B-9BBF9B0D3B3E}" dt="2024-03-05T10:30:47.351" v="23" actId="1076"/>
        <pc:sldMkLst>
          <pc:docMk/>
          <pc:sldMk cId="3639295915" sldId="261"/>
        </pc:sldMkLst>
        <pc:spChg chg="mod">
          <ac:chgData name="Leanne Small (Public Health Wales - No. 2 Capital Quarter)" userId="S::leanne.small@wales.nhs.uk::d76cf426-005f-434f-ac47-a5eb582e6007" providerId="AD" clId="Web-{F4A08006-EA46-4C26-A41B-9BBF9B0D3B3E}" dt="2024-03-05T10:30:47.351" v="23" actId="1076"/>
          <ac:spMkLst>
            <pc:docMk/>
            <pc:sldMk cId="3639295915" sldId="261"/>
            <ac:spMk id="8" creationId="{D06AB5A8-AE53-D96F-DDC9-26440FF68D00}"/>
          </ac:spMkLst>
        </pc:spChg>
        <pc:spChg chg="mod">
          <ac:chgData name="Leanne Small (Public Health Wales - No. 2 Capital Quarter)" userId="S::leanne.small@wales.nhs.uk::d76cf426-005f-434f-ac47-a5eb582e6007" providerId="AD" clId="Web-{F4A08006-EA46-4C26-A41B-9BBF9B0D3B3E}" dt="2024-03-05T10:30:42.523" v="22" actId="20577"/>
          <ac:spMkLst>
            <pc:docMk/>
            <pc:sldMk cId="3639295915" sldId="261"/>
            <ac:spMk id="9" creationId="{24D84E20-02A1-FA3E-6382-4921CD448E5A}"/>
          </ac:spMkLst>
        </pc:spChg>
      </pc:sldChg>
      <pc:sldChg chg="addSp delSp modSp">
        <pc:chgData name="Leanne Small (Public Health Wales - No. 2 Capital Quarter)" userId="S::leanne.small@wales.nhs.uk::d76cf426-005f-434f-ac47-a5eb582e6007" providerId="AD" clId="Web-{F4A08006-EA46-4C26-A41B-9BBF9B0D3B3E}" dt="2024-03-05T10:39:43.044" v="132" actId="20577"/>
        <pc:sldMkLst>
          <pc:docMk/>
          <pc:sldMk cId="1680980685" sldId="264"/>
        </pc:sldMkLst>
        <pc:spChg chg="add mod">
          <ac:chgData name="Leanne Small (Public Health Wales - No. 2 Capital Quarter)" userId="S::leanne.small@wales.nhs.uk::d76cf426-005f-434f-ac47-a5eb582e6007" providerId="AD" clId="Web-{F4A08006-EA46-4C26-A41B-9BBF9B0D3B3E}" dt="2024-03-05T10:39:43.044" v="132" actId="20577"/>
          <ac:spMkLst>
            <pc:docMk/>
            <pc:sldMk cId="1680980685" sldId="264"/>
            <ac:spMk id="5" creationId="{0EA6D6D2-FE19-0C03-BAE7-001F48860598}"/>
          </ac:spMkLst>
        </pc:spChg>
        <pc:picChg chg="add del mod">
          <ac:chgData name="Leanne Small (Public Health Wales - No. 2 Capital Quarter)" userId="S::leanne.small@wales.nhs.uk::d76cf426-005f-434f-ac47-a5eb582e6007" providerId="AD" clId="Web-{F4A08006-EA46-4C26-A41B-9BBF9B0D3B3E}" dt="2024-03-05T10:36:12.254" v="25"/>
          <ac:picMkLst>
            <pc:docMk/>
            <pc:sldMk cId="1680980685" sldId="264"/>
            <ac:picMk id="3" creationId="{40BA134E-0296-F197-8702-268DB7847A47}"/>
          </ac:picMkLst>
        </pc:picChg>
      </pc:sldChg>
    </pc:docChg>
  </pc:docChgLst>
  <pc:docChgLst>
    <pc:chgData name="Lorna Bennett (Public Health Wales - No. 2 Capital Quarter)" userId="S::lorna.bennett3@wales.nhs.uk::41cbff77-5434-42c9-8874-6f16723207f9" providerId="AD" clId="Web-{74C5B98D-A152-DA9F-2C32-9F57B4258037}"/>
    <pc:docChg chg="mod">
      <pc:chgData name="Lorna Bennett (Public Health Wales - No. 2 Capital Quarter)" userId="S::lorna.bennett3@wales.nhs.uk::41cbff77-5434-42c9-8874-6f16723207f9" providerId="AD" clId="Web-{74C5B98D-A152-DA9F-2C32-9F57B4258037}" dt="2024-03-04T10:31:37.550" v="2"/>
      <pc:docMkLst>
        <pc:docMk/>
      </pc:docMkLst>
      <pc:sldChg chg="addCm modCm">
        <pc:chgData name="Lorna Bennett (Public Health Wales - No. 2 Capital Quarter)" userId="S::lorna.bennett3@wales.nhs.uk::41cbff77-5434-42c9-8874-6f16723207f9" providerId="AD" clId="Web-{74C5B98D-A152-DA9F-2C32-9F57B4258037}" dt="2024-03-04T10:31:37.550" v="2"/>
        <pc:sldMkLst>
          <pc:docMk/>
          <pc:sldMk cId="3701812093" sldId="26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Lorna Bennett (Public Health Wales - No. 2 Capital Quarter)" userId="S::lorna.bennett3@wales.nhs.uk::41cbff77-5434-42c9-8874-6f16723207f9" providerId="AD" clId="Web-{74C5B98D-A152-DA9F-2C32-9F57B4258037}" dt="2024-03-04T10:31:37.550" v="2"/>
              <pc2:cmMkLst xmlns:pc2="http://schemas.microsoft.com/office/powerpoint/2019/9/main/command">
                <pc:docMk/>
                <pc:sldMk cId="3701812093" sldId="260"/>
                <pc2:cmMk id="{67F770D0-5BE2-4620-9F65-D3850D299DA4}"/>
              </pc2:cmMkLst>
              <pc226:cmRplyChg chg="add">
                <pc226:chgData name="Lorna Bennett (Public Health Wales - No. 2 Capital Quarter)" userId="S::lorna.bennett3@wales.nhs.uk::41cbff77-5434-42c9-8874-6f16723207f9" providerId="AD" clId="Web-{74C5B98D-A152-DA9F-2C32-9F57B4258037}" dt="2024-03-04T10:31:37.550" v="2"/>
                <pc2:cmRplyMkLst xmlns:pc2="http://schemas.microsoft.com/office/powerpoint/2019/9/main/command">
                  <pc:docMk/>
                  <pc:sldMk cId="3701812093" sldId="260"/>
                  <pc2:cmMk id="{67F770D0-5BE2-4620-9F65-D3850D299DA4}"/>
                  <pc2:cmRplyMk id="{73815153-1D08-4962-99AC-2F5B7E65B424}"/>
                </pc2:cmRplyMkLst>
              </pc226:cmRplyChg>
            </pc226:cmChg>
          </p:ext>
        </pc:extLst>
      </pc:sldChg>
    </pc:docChg>
  </pc:docChgLst>
  <pc:docChgLst>
    <pc:chgData name="Leanne Small (Public Health Wales - No. 2 Capital Quarter)" userId="S::leanne.small@wales.nhs.uk::d76cf426-005f-434f-ac47-a5eb582e6007" providerId="AD" clId="Web-{C4A82313-2C68-4CD8-99AD-7AD5325B9B68}"/>
    <pc:docChg chg="">
      <pc:chgData name="Leanne Small (Public Health Wales - No. 2 Capital Quarter)" userId="S::leanne.small@wales.nhs.uk::d76cf426-005f-434f-ac47-a5eb582e6007" providerId="AD" clId="Web-{C4A82313-2C68-4CD8-99AD-7AD5325B9B68}" dt="2024-03-05T11:31:55.212" v="0"/>
      <pc:docMkLst>
        <pc:docMk/>
      </pc:docMkLst>
      <pc:sldChg chg="delCm">
        <pc:chgData name="Leanne Small (Public Health Wales - No. 2 Capital Quarter)" userId="S::leanne.small@wales.nhs.uk::d76cf426-005f-434f-ac47-a5eb582e6007" providerId="AD" clId="Web-{C4A82313-2C68-4CD8-99AD-7AD5325B9B68}" dt="2024-03-05T11:31:55.212" v="0"/>
        <pc:sldMkLst>
          <pc:docMk/>
          <pc:sldMk cId="3701812093" sldId="26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Leanne Small (Public Health Wales - No. 2 Capital Quarter)" userId="S::leanne.small@wales.nhs.uk::d76cf426-005f-434f-ac47-a5eb582e6007" providerId="AD" clId="Web-{C4A82313-2C68-4CD8-99AD-7AD5325B9B68}" dt="2024-03-05T11:31:55.212" v="0"/>
              <pc2:cmMkLst xmlns:pc2="http://schemas.microsoft.com/office/powerpoint/2019/9/main/command">
                <pc:docMk/>
                <pc:sldMk cId="3701812093" sldId="260"/>
                <pc2:cmMk id="{67F770D0-5BE2-4620-9F65-D3850D299DA4}"/>
              </pc2:cmMkLst>
            </pc226:cmChg>
          </p:ext>
        </pc:ext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2A89E4-01F1-D603-91B2-5BD4E9CB45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Public Health Wales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03AC217-C30D-89C1-4460-322363FEBF7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710836"/>
            <a:ext cx="6327775" cy="72662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Presentation Title</a:t>
            </a:r>
            <a:endParaRPr lang="en-US"/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66D54DB3-E380-84BD-93B3-8BA649F37B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3387964"/>
            <a:ext cx="632777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2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Subtitle</a:t>
            </a:r>
            <a:endParaRPr lang="en-US"/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13832E92-EF7C-04E7-8DBD-C53D35568A6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5750" y="4204682"/>
            <a:ext cx="632777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Date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887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Text only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3E64A41-9A05-2CAE-A840-51E35F1B3A8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478532-AA67-095D-17D0-9369A6CF187C}"/>
              </a:ext>
            </a:extLst>
          </p:cNvPr>
          <p:cNvSpPr txBox="1"/>
          <p:nvPr userDrawn="1"/>
        </p:nvSpPr>
        <p:spPr>
          <a:xfrm>
            <a:off x="285750" y="6342357"/>
            <a:ext cx="16547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Public Health Wales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2A63B7-B6C6-2D5C-D2FC-18184746AC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98EFCF-C246-005C-498D-271681A00FB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359749" y="2620284"/>
            <a:ext cx="3527372" cy="3968293"/>
          </a:xfrm>
          <a:prstGeom prst="rect">
            <a:avLst/>
          </a:prstGeom>
        </p:spPr>
      </p:pic>
      <p:pic>
        <p:nvPicPr>
          <p:cNvPr id="4" name="Picture 3" descr="A blue rectangle on a black background&#10;&#10;Description automatically generated">
            <a:extLst>
              <a:ext uri="{FF2B5EF4-FFF2-40B4-BE49-F238E27FC236}">
                <a16:creationId xmlns:a16="http://schemas.microsoft.com/office/drawing/2014/main" id="{4A6CD33D-CE15-C6EA-E9D7-A276F96458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25437" t="2543" r="5912" b="3059"/>
          <a:stretch/>
        </p:blipFill>
        <p:spPr>
          <a:xfrm rot="5400000">
            <a:off x="6649025" y="-657741"/>
            <a:ext cx="2405273" cy="3720755"/>
          </a:xfrm>
          <a:prstGeom prst="rect">
            <a:avLst/>
          </a:prstGeom>
        </p:spPr>
      </p:pic>
      <p:sp>
        <p:nvSpPr>
          <p:cNvPr id="2" name="Text Placeholder 16">
            <a:extLst>
              <a:ext uri="{FF2B5EF4-FFF2-40B4-BE49-F238E27FC236}">
                <a16:creationId xmlns:a16="http://schemas.microsoft.com/office/drawing/2014/main" id="{0E5CFCF9-4FEA-684C-9249-6CB4258FF9E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1D7A6BE0-A3A3-00EF-966D-ED9E9646A8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3DC193FF-EE37-7665-A88F-6D82E3E41B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6710362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540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. text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green curved object on a black background&#10;&#10;Description automatically generated">
            <a:extLst>
              <a:ext uri="{FF2B5EF4-FFF2-40B4-BE49-F238E27FC236}">
                <a16:creationId xmlns:a16="http://schemas.microsoft.com/office/drawing/2014/main" id="{5BE47017-229C-E9B0-9136-346518C971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3170" b="50222"/>
          <a:stretch/>
        </p:blipFill>
        <p:spPr>
          <a:xfrm>
            <a:off x="8678735" y="4849885"/>
            <a:ext cx="3113591" cy="20081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E64A41-9A05-2CAE-A840-51E35F1B3A8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478532-AA67-095D-17D0-9369A6CF187C}"/>
              </a:ext>
            </a:extLst>
          </p:cNvPr>
          <p:cNvSpPr txBox="1"/>
          <p:nvPr userDrawn="1"/>
        </p:nvSpPr>
        <p:spPr>
          <a:xfrm>
            <a:off x="285750" y="6342357"/>
            <a:ext cx="16547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Public Health Wales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2A63B7-B6C6-2D5C-D2FC-18184746AC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8" name="Picture 7" descr="A blue rectangle on a black background&#10;&#10;Description automatically generated">
            <a:extLst>
              <a:ext uri="{FF2B5EF4-FFF2-40B4-BE49-F238E27FC236}">
                <a16:creationId xmlns:a16="http://schemas.microsoft.com/office/drawing/2014/main" id="{0FAC1D26-CC7D-E97A-3F21-2D75E28C94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11058" t="2107" r="2991" b="47971"/>
          <a:stretch/>
        </p:blipFill>
        <p:spPr>
          <a:xfrm rot="10800000" flipH="1">
            <a:off x="4995863" y="0"/>
            <a:ext cx="3011357" cy="1967696"/>
          </a:xfrm>
          <a:prstGeom prst="rect">
            <a:avLst/>
          </a:prstGeom>
        </p:spPr>
      </p:pic>
      <p:sp>
        <p:nvSpPr>
          <p:cNvPr id="3" name="Text Placeholder 19">
            <a:extLst>
              <a:ext uri="{FF2B5EF4-FFF2-40B4-BE49-F238E27FC236}">
                <a16:creationId xmlns:a16="http://schemas.microsoft.com/office/drawing/2014/main" id="{F32C9CDA-6E98-BDBB-22CC-3331CBEB200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816081" y="2925582"/>
            <a:ext cx="5020807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CB3808F5-2977-2430-671D-201C708FDA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631F4810-3655-6AC4-612B-0F5ED1F8233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A1E2E994-007A-4BF6-1A75-386E1DE02EA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5266653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406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2A89E4-01F1-D603-91B2-5BD4E9CB45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3175"/>
            <a:ext cx="12192000" cy="68516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Public Health Wales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EFD7FFEF-DD76-C8F1-63F4-63C982059D1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3065689"/>
            <a:ext cx="6327775" cy="72662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Divider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003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17E004D3-DBCA-1C37-97A3-960F3197F92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333272"/>
            <a:ext cx="5718175" cy="6191457"/>
          </a:xfrm>
          <a:prstGeom prst="roundRect">
            <a:avLst>
              <a:gd name="adj" fmla="val 2233"/>
            </a:avLst>
          </a:prstGeom>
        </p:spPr>
        <p:txBody>
          <a:bodyPr/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6AEBD5D-6322-B406-0D4B-2DC1049317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DC72F6-8F17-9EF3-5DE2-AD7D14DDFBB4}"/>
              </a:ext>
            </a:extLst>
          </p:cNvPr>
          <p:cNvSpPr txBox="1"/>
          <p:nvPr userDrawn="1"/>
        </p:nvSpPr>
        <p:spPr>
          <a:xfrm>
            <a:off x="285750" y="6342357"/>
            <a:ext cx="16547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Public Health Wales</a:t>
            </a:r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ADEB40E7-645B-EFDF-08C9-EF3FCF11D1D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EF444B3-DCDC-AEAE-C9E4-7E25D26EE18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b="34365"/>
          <a:stretch/>
        </p:blipFill>
        <p:spPr>
          <a:xfrm rot="10800000">
            <a:off x="5464465" y="-1"/>
            <a:ext cx="3010823" cy="2223164"/>
          </a:xfrm>
          <a:prstGeom prst="rect">
            <a:avLst/>
          </a:prstGeom>
        </p:spPr>
      </p:pic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D35E72E3-FB2A-CE9B-8A97-5095BD60FDC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7" name="Text Placeholder 16">
            <a:extLst>
              <a:ext uri="{FF2B5EF4-FFF2-40B4-BE49-F238E27FC236}">
                <a16:creationId xmlns:a16="http://schemas.microsoft.com/office/drawing/2014/main" id="{64FA1C60-516A-E812-0696-9110D645B8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98BB7B6D-035A-422E-9B5C-4C0B73E961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5279491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256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and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6AEBD5D-6322-B406-0D4B-2DC1049317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DC72F6-8F17-9EF3-5DE2-AD7D14DDFBB4}"/>
              </a:ext>
            </a:extLst>
          </p:cNvPr>
          <p:cNvSpPr txBox="1"/>
          <p:nvPr userDrawn="1"/>
        </p:nvSpPr>
        <p:spPr>
          <a:xfrm>
            <a:off x="285750" y="6342357"/>
            <a:ext cx="16547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Public Health Wales</a:t>
            </a:r>
          </a:p>
        </p:txBody>
      </p:sp>
    </p:spTree>
    <p:extLst>
      <p:ext uri="{BB962C8B-B14F-4D97-AF65-F5344CB8AC3E}">
        <p14:creationId xmlns:p14="http://schemas.microsoft.com/office/powerpoint/2010/main" val="494142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8EC966F-C3A2-10A4-74A3-25D0347C51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410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040293FF-3E51-2EB7-6DBB-A815093091B2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129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0A02B95-454C-436A-2495-4BD8989920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5E66055-0316-3311-FD19-CCA64B93778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5443EDF-457C-1F18-EF76-CFD02BB19358}"/>
              </a:ext>
            </a:extLst>
          </p:cNvPr>
          <p:cNvSpPr txBox="1"/>
          <p:nvPr userDrawn="1"/>
        </p:nvSpPr>
        <p:spPr>
          <a:xfrm>
            <a:off x="285750" y="6342357"/>
            <a:ext cx="18696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Public Health Wales</a:t>
            </a:r>
          </a:p>
        </p:txBody>
      </p:sp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E4047BBA-C9F9-8630-437C-D87D9ED7D9D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399892"/>
            <a:ext cx="6327775" cy="164124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48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Thank you </a:t>
            </a:r>
            <a:br>
              <a:rPr lang="en-GB"/>
            </a:br>
            <a:r>
              <a:rPr lang="en-GB"/>
              <a:t>for listening.</a:t>
            </a:r>
            <a:endParaRPr lang="en-US"/>
          </a:p>
        </p:txBody>
      </p:sp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FC7BFF3C-A959-AC30-52EA-3320FA2A055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4053871"/>
            <a:ext cx="6327775" cy="45311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Further info or contact details to go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52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986317-7467-DE3F-6C0B-DD058A986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53CBCA-3BED-A47C-B4C8-D30F0AB685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8CC687-9ECD-F6E3-5184-EFAF7E46FB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fld id="{84E63EC1-32C7-C148-9B23-6C189CE1C2B7}" type="datetimeFigureOut">
              <a:rPr lang="en-US" smtClean="0"/>
              <a:pPr/>
              <a:t>5/21/2024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42B47E-A058-0DAF-B59E-CC2E267BDA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C73786-2D0C-15B4-1EB1-4F191CCD81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fld id="{1A6076B7-25FF-134B-B2FE-8DDBCA4A7B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586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Ubuntu" panose="020B05040306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06AB5A8-AE53-D96F-DDC9-26440FF68D0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17511" y="2585732"/>
            <a:ext cx="6327775" cy="726622"/>
          </a:xfrm>
        </p:spPr>
        <p:txBody>
          <a:bodyPr/>
          <a:lstStyle/>
          <a:p>
            <a:r>
              <a:rPr lang="en-US">
                <a:latin typeface="Ubuntu"/>
                <a:ea typeface="Verdana"/>
              </a:rPr>
              <a:t>True or False</a:t>
            </a:r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4D84E20-02A1-FA3E-6382-4921CD448E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Vaping</a:t>
            </a:r>
          </a:p>
        </p:txBody>
      </p:sp>
      <p:pic>
        <p:nvPicPr>
          <p:cNvPr id="4" name="Picture 3" descr="A group of colorful objects&#10;&#10;Description automatically generated">
            <a:extLst>
              <a:ext uri="{FF2B5EF4-FFF2-40B4-BE49-F238E27FC236}">
                <a16:creationId xmlns:a16="http://schemas.microsoft.com/office/drawing/2014/main" id="{E2023EBF-9472-F364-55AA-5674E87FF3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0776" y="1334180"/>
            <a:ext cx="5724525" cy="3971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295915"/>
      </p:ext>
    </p:extLst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7F7F6334-F033-652A-FA9D-8FE32900220E}"/>
              </a:ext>
            </a:extLst>
          </p:cNvPr>
          <p:cNvSpPr txBox="1"/>
          <p:nvPr/>
        </p:nvSpPr>
        <p:spPr>
          <a:xfrm>
            <a:off x="8328580" y="1292710"/>
            <a:ext cx="2940673" cy="830997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4FFC0"/>
                </a:solidFill>
                <a:effectLst/>
                <a:uLnTx/>
                <a:uFillTx/>
                <a:latin typeface="Ubuntu"/>
                <a:ea typeface="+mn-ea"/>
                <a:cs typeface="+mn-cs"/>
              </a:rPr>
              <a:t>Vaping devices should not be used by children and young people. </a:t>
            </a:r>
          </a:p>
        </p:txBody>
      </p:sp>
      <p:sp>
        <p:nvSpPr>
          <p:cNvPr id="3" name="TextBox 1">
            <a:extLst>
              <a:ext uri="{FF2B5EF4-FFF2-40B4-BE49-F238E27FC236}">
                <a16:creationId xmlns:a16="http://schemas.microsoft.com/office/drawing/2014/main" id="{93EFE10F-A235-368F-D6AB-E04BDFD94309}"/>
              </a:ext>
            </a:extLst>
          </p:cNvPr>
          <p:cNvSpPr txBox="1"/>
          <p:nvPr/>
        </p:nvSpPr>
        <p:spPr>
          <a:xfrm>
            <a:off x="5885169" y="2765834"/>
            <a:ext cx="2817635" cy="1323439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4FFC0"/>
                </a:solidFill>
                <a:effectLst/>
                <a:uLnTx/>
                <a:uFillTx/>
                <a:latin typeface="Ubuntu"/>
                <a:ea typeface="+mn-ea"/>
                <a:cs typeface="Calibri"/>
              </a:rPr>
              <a:t>It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4FFC0"/>
                </a:solidFill>
                <a:effectLst/>
                <a:uLnTx/>
                <a:uFillTx/>
                <a:latin typeface="Ubuntu"/>
                <a:ea typeface="+mn-lt"/>
                <a:cs typeface="Calibri" panose="020F0502020204030204"/>
              </a:rPr>
              <a:t> is illegal to sell nicotine-containing vaping devices to anyone under 18 or for adults to buy them on behalf of under-18s. </a:t>
            </a: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srgbClr val="24FFC0"/>
              </a:solidFill>
              <a:effectLst/>
              <a:uLnTx/>
              <a:uFillTx/>
              <a:latin typeface="Ubuntu"/>
              <a:ea typeface="+mn-ea"/>
              <a:cs typeface="+mn-cs"/>
            </a:endParaRPr>
          </a:p>
        </p:txBody>
      </p:sp>
      <p:sp>
        <p:nvSpPr>
          <p:cNvPr id="6" name="TextBox 1">
            <a:extLst>
              <a:ext uri="{FF2B5EF4-FFF2-40B4-BE49-F238E27FC236}">
                <a16:creationId xmlns:a16="http://schemas.microsoft.com/office/drawing/2014/main" id="{71D9206C-02B1-F093-5EF5-43B845B47919}"/>
              </a:ext>
            </a:extLst>
          </p:cNvPr>
          <p:cNvSpPr txBox="1"/>
          <p:nvPr/>
        </p:nvSpPr>
        <p:spPr>
          <a:xfrm>
            <a:off x="7633322" y="5421514"/>
            <a:ext cx="3480365" cy="1077218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4FFC0"/>
                </a:solidFill>
                <a:effectLst/>
                <a:uLnTx/>
                <a:uFillTx/>
                <a:latin typeface="Ubuntu"/>
                <a:ea typeface="+mn-ea"/>
                <a:cs typeface="Calibri"/>
              </a:rPr>
              <a:t>It is illegal for an adult to buy (or try to buy) vaping devices or e-cigarettes on behalf of anyone under 18. 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24FF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1">
            <a:extLst>
              <a:ext uri="{FF2B5EF4-FFF2-40B4-BE49-F238E27FC236}">
                <a16:creationId xmlns:a16="http://schemas.microsoft.com/office/drawing/2014/main" id="{35AA6059-34C6-A9EA-09E9-E2081190511B}"/>
              </a:ext>
            </a:extLst>
          </p:cNvPr>
          <p:cNvSpPr txBox="1"/>
          <p:nvPr/>
        </p:nvSpPr>
        <p:spPr>
          <a:xfrm>
            <a:off x="384692" y="1715487"/>
            <a:ext cx="4377991" cy="1323439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4FFC0"/>
                </a:solidFill>
                <a:effectLst/>
                <a:uLnTx/>
                <a:uFillTx/>
                <a:latin typeface="Ubuntu"/>
                <a:ea typeface="+mn-ea"/>
                <a:cs typeface="Calibri"/>
              </a:rPr>
              <a:t>Young people using vaping devices are more likely to become addicted</a:t>
            </a:r>
            <a:r>
              <a:rPr lang="en-GB" sz="1600">
                <a:solidFill>
                  <a:srgbClr val="24FFC0"/>
                </a:solidFill>
                <a:latin typeface="Ubuntu"/>
                <a:cs typeface="Calibri"/>
              </a:rPr>
              <a:t> to nicotine 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4FFC0"/>
                </a:solidFill>
                <a:effectLst/>
                <a:uLnTx/>
                <a:uFillTx/>
                <a:latin typeface="Ubuntu"/>
                <a:ea typeface="+mn-ea"/>
                <a:cs typeface="Calibri"/>
              </a:rPr>
              <a:t>have more difficulty quitting and are at higher risk of addiction to other substances in the future.</a:t>
            </a:r>
            <a:r>
              <a:rPr lang="en-GB" sz="1600">
                <a:solidFill>
                  <a:srgbClr val="24FFC0"/>
                </a:solidFill>
                <a:latin typeface="Ubuntu"/>
                <a:cs typeface="Calibri"/>
              </a:rPr>
              <a:t> 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1">
            <a:extLst>
              <a:ext uri="{FF2B5EF4-FFF2-40B4-BE49-F238E27FC236}">
                <a16:creationId xmlns:a16="http://schemas.microsoft.com/office/drawing/2014/main" id="{8DDB018D-12FB-C359-A47A-13B8E4D184B7}"/>
              </a:ext>
            </a:extLst>
          </p:cNvPr>
          <p:cNvSpPr txBox="1"/>
          <p:nvPr/>
        </p:nvSpPr>
        <p:spPr>
          <a:xfrm>
            <a:off x="384692" y="4630164"/>
            <a:ext cx="2549189" cy="1323439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4FFC0"/>
                </a:solidFill>
                <a:effectLst/>
                <a:uLnTx/>
                <a:uFillTx/>
                <a:latin typeface="Ubuntu"/>
                <a:ea typeface="+mn-ea"/>
                <a:cs typeface="Calibri"/>
              </a:rPr>
              <a:t>Illegal vapes containing ingredients banned in the UK have been found in secondary schools in Wales. 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24FF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1">
            <a:extLst>
              <a:ext uri="{FF2B5EF4-FFF2-40B4-BE49-F238E27FC236}">
                <a16:creationId xmlns:a16="http://schemas.microsoft.com/office/drawing/2014/main" id="{BACA0F0D-6E21-FD87-D2F3-AB1A7BDE3AD1}"/>
              </a:ext>
            </a:extLst>
          </p:cNvPr>
          <p:cNvSpPr txBox="1"/>
          <p:nvPr/>
        </p:nvSpPr>
        <p:spPr>
          <a:xfrm>
            <a:off x="9542097" y="4178424"/>
            <a:ext cx="2465299" cy="830997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4FFC0"/>
                </a:solidFill>
                <a:effectLst/>
                <a:uLnTx/>
                <a:uFillTx/>
                <a:latin typeface="Ubuntu"/>
                <a:ea typeface="+mn-ea"/>
                <a:cs typeface="Calibri"/>
              </a:rPr>
              <a:t>1 in 5 secondary aged learners from Year 7 – 11 have tried vapes. 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24FF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1">
            <a:extLst>
              <a:ext uri="{FF2B5EF4-FFF2-40B4-BE49-F238E27FC236}">
                <a16:creationId xmlns:a16="http://schemas.microsoft.com/office/drawing/2014/main" id="{1C7224A2-27B7-CED7-7024-1573AB3DED9B}"/>
              </a:ext>
            </a:extLst>
          </p:cNvPr>
          <p:cNvSpPr txBox="1"/>
          <p:nvPr/>
        </p:nvSpPr>
        <p:spPr>
          <a:xfrm>
            <a:off x="610828" y="3336041"/>
            <a:ext cx="1777401" cy="1077218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4FFC0"/>
                </a:solidFill>
                <a:effectLst/>
                <a:uLnTx/>
                <a:uFillTx/>
                <a:latin typeface="Ubuntu"/>
                <a:ea typeface="+mn-ea"/>
                <a:cs typeface="Calibri"/>
              </a:rPr>
              <a:t>Vaping is harmless and will not damage your health. 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24FF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">
            <a:extLst>
              <a:ext uri="{FF2B5EF4-FFF2-40B4-BE49-F238E27FC236}">
                <a16:creationId xmlns:a16="http://schemas.microsoft.com/office/drawing/2014/main" id="{34303C65-C722-E913-57F0-C99FAD41412E}"/>
              </a:ext>
            </a:extLst>
          </p:cNvPr>
          <p:cNvSpPr txBox="1"/>
          <p:nvPr/>
        </p:nvSpPr>
        <p:spPr>
          <a:xfrm>
            <a:off x="9067617" y="2432620"/>
            <a:ext cx="2666633" cy="1323439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4FFC0"/>
                </a:solidFill>
                <a:effectLst/>
                <a:uLnTx/>
                <a:uFillTx/>
                <a:latin typeface="Ubuntu"/>
                <a:ea typeface="+mn-ea"/>
                <a:cs typeface="Calibri"/>
              </a:rPr>
              <a:t>Vapes are available in a variety of flavours because they are suitable for children and young people. 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8346BEF-68C1-9624-CF84-07B66C1A3225}"/>
              </a:ext>
            </a:extLst>
          </p:cNvPr>
          <p:cNvSpPr txBox="1"/>
          <p:nvPr/>
        </p:nvSpPr>
        <p:spPr>
          <a:xfrm>
            <a:off x="3131373" y="5687407"/>
            <a:ext cx="2666633" cy="830997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4FFC0"/>
                </a:solidFill>
                <a:effectLst/>
                <a:uLnTx/>
                <a:uFillTx/>
                <a:latin typeface="Ubuntu"/>
                <a:ea typeface="+mn-ea"/>
                <a:cs typeface="Calibri"/>
              </a:rPr>
              <a:t>Vaping helps reduce stress levels and are good for stress relief. 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1B0D98B-8BFB-CE5E-9E7C-86A4B9884DA9}"/>
              </a:ext>
            </a:extLst>
          </p:cNvPr>
          <p:cNvSpPr txBox="1"/>
          <p:nvPr/>
        </p:nvSpPr>
        <p:spPr>
          <a:xfrm>
            <a:off x="4962960" y="1825186"/>
            <a:ext cx="3076065" cy="584775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600">
                <a:solidFill>
                  <a:srgbClr val="24FFC0"/>
                </a:solidFill>
                <a:latin typeface="Ubuntu"/>
                <a:cs typeface="Calibri"/>
              </a:rPr>
              <a:t>Vapes and cigarettes are equally as harmful to health.</a:t>
            </a:r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A84C056-6988-73B9-8C09-DF33DB9FD691}"/>
              </a:ext>
            </a:extLst>
          </p:cNvPr>
          <p:cNvSpPr txBox="1"/>
          <p:nvPr/>
        </p:nvSpPr>
        <p:spPr>
          <a:xfrm>
            <a:off x="3628985" y="4587860"/>
            <a:ext cx="2666633" cy="830997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4FFC0"/>
                </a:solidFill>
                <a:effectLst/>
                <a:uLnTx/>
                <a:uFillTx/>
                <a:latin typeface="Ubuntu"/>
                <a:ea typeface="+mn-ea"/>
                <a:cs typeface="Calibri"/>
              </a:rPr>
              <a:t>Boys are more likely to vape regularly (at least weekly) than girls. 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5ACEFE4-8656-776B-7F4D-B458A8D0BE46}"/>
              </a:ext>
            </a:extLst>
          </p:cNvPr>
          <p:cNvSpPr txBox="1"/>
          <p:nvPr/>
        </p:nvSpPr>
        <p:spPr>
          <a:xfrm>
            <a:off x="2927827" y="3209737"/>
            <a:ext cx="2666633" cy="1077218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4FFC0"/>
                </a:solidFill>
                <a:effectLst/>
                <a:uLnTx/>
                <a:uFillTx/>
                <a:latin typeface="Ubuntu"/>
                <a:ea typeface="+mn-ea"/>
                <a:cs typeface="Calibri"/>
              </a:rPr>
              <a:t>Sharing or passing around a vape with others is safe if it’s with people you know. 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96F90E-C201-0652-ADAE-50202BE142AA}"/>
              </a:ext>
            </a:extLst>
          </p:cNvPr>
          <p:cNvSpPr txBox="1">
            <a:spLocks/>
          </p:cNvSpPr>
          <p:nvPr/>
        </p:nvSpPr>
        <p:spPr>
          <a:xfrm>
            <a:off x="384692" y="1157308"/>
            <a:ext cx="9756943" cy="40437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9pPr>
          </a:lstStyle>
          <a:p>
            <a:r>
              <a:rPr lang="en-US" sz="2200">
                <a:solidFill>
                  <a:srgbClr val="4472C4">
                    <a:lumMod val="75000"/>
                  </a:srgbClr>
                </a:solidFill>
                <a:latin typeface="Ubuntu"/>
              </a:rPr>
              <a:t>Read the statements below. </a:t>
            </a:r>
          </a:p>
          <a:p>
            <a:r>
              <a:rPr lang="en-US" sz="2200">
                <a:solidFill>
                  <a:schemeClr val="accent1"/>
                </a:solidFill>
                <a:latin typeface="Ubuntu"/>
              </a:rPr>
              <a:t>Discuss whether you think they are </a:t>
            </a:r>
            <a:r>
              <a:rPr lang="en-US" sz="2200" b="1">
                <a:solidFill>
                  <a:schemeClr val="accent1"/>
                </a:solidFill>
                <a:latin typeface="Ubuntu"/>
              </a:rPr>
              <a:t>true</a:t>
            </a:r>
            <a:r>
              <a:rPr lang="en-US" sz="2200">
                <a:solidFill>
                  <a:schemeClr val="accent1"/>
                </a:solidFill>
                <a:latin typeface="Ubuntu"/>
              </a:rPr>
              <a:t> or </a:t>
            </a:r>
            <a:r>
              <a:rPr lang="en-US" sz="2200" b="1">
                <a:solidFill>
                  <a:schemeClr val="accent1"/>
                </a:solidFill>
                <a:latin typeface="Ubuntu"/>
              </a:rPr>
              <a:t>false</a:t>
            </a:r>
            <a:r>
              <a:rPr lang="en-US" sz="2200">
                <a:solidFill>
                  <a:schemeClr val="accent1"/>
                </a:solidFill>
                <a:latin typeface="Ubuntu"/>
              </a:rPr>
              <a:t>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45933E4-86E4-0C3D-0804-F9B61B3015E9}"/>
              </a:ext>
            </a:extLst>
          </p:cNvPr>
          <p:cNvSpPr txBox="1"/>
          <p:nvPr/>
        </p:nvSpPr>
        <p:spPr>
          <a:xfrm>
            <a:off x="6620218" y="4414182"/>
            <a:ext cx="2666633" cy="584775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4FFC0"/>
                </a:solidFill>
                <a:effectLst/>
                <a:uLnTx/>
                <a:uFillTx/>
                <a:latin typeface="Ubuntu"/>
                <a:ea typeface="+mn-ea"/>
                <a:cs typeface="Calibri"/>
              </a:rPr>
              <a:t>Disposable vapes are best because they are cheap. 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1812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7F7F6334-F033-652A-FA9D-8FE32900220E}"/>
              </a:ext>
            </a:extLst>
          </p:cNvPr>
          <p:cNvSpPr txBox="1"/>
          <p:nvPr/>
        </p:nvSpPr>
        <p:spPr>
          <a:xfrm>
            <a:off x="437888" y="1661130"/>
            <a:ext cx="6230224" cy="338554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4FFC0"/>
                </a:solidFill>
                <a:effectLst/>
                <a:uLnTx/>
                <a:uFillTx/>
                <a:latin typeface="Ubuntu"/>
                <a:ea typeface="+mn-ea"/>
                <a:cs typeface="+mn-cs"/>
              </a:rPr>
              <a:t>Vaping devices should not be used by children and young people. </a:t>
            </a:r>
          </a:p>
        </p:txBody>
      </p:sp>
      <p:sp>
        <p:nvSpPr>
          <p:cNvPr id="3" name="TextBox 1">
            <a:extLst>
              <a:ext uri="{FF2B5EF4-FFF2-40B4-BE49-F238E27FC236}">
                <a16:creationId xmlns:a16="http://schemas.microsoft.com/office/drawing/2014/main" id="{93EFE10F-A235-368F-D6AB-E04BDFD94309}"/>
              </a:ext>
            </a:extLst>
          </p:cNvPr>
          <p:cNvSpPr txBox="1"/>
          <p:nvPr/>
        </p:nvSpPr>
        <p:spPr>
          <a:xfrm>
            <a:off x="437888" y="2122794"/>
            <a:ext cx="6230224" cy="584775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4FFC0"/>
                </a:solidFill>
                <a:effectLst/>
                <a:uLnTx/>
                <a:uFillTx/>
                <a:latin typeface="Ubuntu"/>
                <a:ea typeface="+mn-ea"/>
                <a:cs typeface="Calibri"/>
              </a:rPr>
              <a:t>It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4FFC0"/>
                </a:solidFill>
                <a:effectLst/>
                <a:uLnTx/>
                <a:uFillTx/>
                <a:latin typeface="Ubuntu"/>
                <a:ea typeface="+mn-lt"/>
                <a:cs typeface="Calibri" panose="020F0502020204030204"/>
              </a:rPr>
              <a:t> is illegal to sell nicotine-containing vaping devices to anyone under 18 or for adults to buy them on behalf of under-18s. </a:t>
            </a: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srgbClr val="24FFC0"/>
              </a:solidFill>
              <a:effectLst/>
              <a:uLnTx/>
              <a:uFillTx/>
              <a:latin typeface="Ubuntu"/>
              <a:ea typeface="+mn-ea"/>
              <a:cs typeface="+mn-cs"/>
            </a:endParaRPr>
          </a:p>
        </p:txBody>
      </p:sp>
      <p:sp>
        <p:nvSpPr>
          <p:cNvPr id="6" name="TextBox 1">
            <a:extLst>
              <a:ext uri="{FF2B5EF4-FFF2-40B4-BE49-F238E27FC236}">
                <a16:creationId xmlns:a16="http://schemas.microsoft.com/office/drawing/2014/main" id="{71D9206C-02B1-F093-5EF5-43B845B47919}"/>
              </a:ext>
            </a:extLst>
          </p:cNvPr>
          <p:cNvSpPr txBox="1"/>
          <p:nvPr/>
        </p:nvSpPr>
        <p:spPr>
          <a:xfrm>
            <a:off x="437887" y="2860044"/>
            <a:ext cx="6230223" cy="584775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4FFC0"/>
                </a:solidFill>
                <a:effectLst/>
                <a:uLnTx/>
                <a:uFillTx/>
                <a:latin typeface="Ubuntu"/>
                <a:ea typeface="+mn-ea"/>
                <a:cs typeface="Calibri"/>
              </a:rPr>
              <a:t>It is illegal for an adult to buy (or try to buy) vaping devices or e-cigarettes on behalf of anyone under 18. 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24FF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1">
            <a:extLst>
              <a:ext uri="{FF2B5EF4-FFF2-40B4-BE49-F238E27FC236}">
                <a16:creationId xmlns:a16="http://schemas.microsoft.com/office/drawing/2014/main" id="{35AA6059-34C6-A9EA-09E9-E2081190511B}"/>
              </a:ext>
            </a:extLst>
          </p:cNvPr>
          <p:cNvSpPr txBox="1"/>
          <p:nvPr/>
        </p:nvSpPr>
        <p:spPr>
          <a:xfrm>
            <a:off x="437886" y="3573277"/>
            <a:ext cx="6230223" cy="830997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4FFC0"/>
                </a:solidFill>
                <a:effectLst/>
                <a:uLnTx/>
                <a:uFillTx/>
                <a:latin typeface="Ubuntu"/>
                <a:ea typeface="+mn-ea"/>
                <a:cs typeface="Calibri"/>
              </a:rPr>
              <a:t>Young people using vaping devices are more likely to become addicted</a:t>
            </a:r>
            <a:r>
              <a:rPr lang="en-GB" sz="1600">
                <a:solidFill>
                  <a:srgbClr val="24FFC0"/>
                </a:solidFill>
                <a:latin typeface="Ubuntu"/>
                <a:cs typeface="Calibri"/>
              </a:rPr>
              <a:t> to nicotine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4FFC0"/>
                </a:solidFill>
                <a:effectLst/>
                <a:uLnTx/>
                <a:uFillTx/>
                <a:latin typeface="Ubuntu"/>
                <a:ea typeface="+mn-ea"/>
                <a:cs typeface="Calibri"/>
              </a:rPr>
              <a:t>, have more difficulty quitting and are at higher risk of addiction to other substances in the future.</a:t>
            </a:r>
            <a:r>
              <a:rPr lang="en-GB" sz="1600">
                <a:solidFill>
                  <a:srgbClr val="24FFC0"/>
                </a:solidFill>
                <a:latin typeface="Ubuntu"/>
                <a:cs typeface="Calibri"/>
              </a:rPr>
              <a:t> 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1">
            <a:extLst>
              <a:ext uri="{FF2B5EF4-FFF2-40B4-BE49-F238E27FC236}">
                <a16:creationId xmlns:a16="http://schemas.microsoft.com/office/drawing/2014/main" id="{8DDB018D-12FB-C359-A47A-13B8E4D184B7}"/>
              </a:ext>
            </a:extLst>
          </p:cNvPr>
          <p:cNvSpPr txBox="1"/>
          <p:nvPr/>
        </p:nvSpPr>
        <p:spPr>
          <a:xfrm>
            <a:off x="437889" y="4529622"/>
            <a:ext cx="6230220" cy="584775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4FFC0"/>
                </a:solidFill>
                <a:effectLst/>
                <a:uLnTx/>
                <a:uFillTx/>
                <a:latin typeface="Ubuntu"/>
                <a:ea typeface="+mn-ea"/>
                <a:cs typeface="Calibri"/>
              </a:rPr>
              <a:t>Illegal vapes containing ingredients banned in the UK have been found in secondary schools in Wales. 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24FF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1">
            <a:extLst>
              <a:ext uri="{FF2B5EF4-FFF2-40B4-BE49-F238E27FC236}">
                <a16:creationId xmlns:a16="http://schemas.microsoft.com/office/drawing/2014/main" id="{BACA0F0D-6E21-FD87-D2F3-AB1A7BDE3AD1}"/>
              </a:ext>
            </a:extLst>
          </p:cNvPr>
          <p:cNvSpPr txBox="1"/>
          <p:nvPr/>
        </p:nvSpPr>
        <p:spPr>
          <a:xfrm>
            <a:off x="437886" y="5225256"/>
            <a:ext cx="6230220" cy="338554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4FFC0"/>
                </a:solidFill>
                <a:effectLst/>
                <a:uLnTx/>
                <a:uFillTx/>
                <a:latin typeface="Ubuntu"/>
                <a:ea typeface="+mn-ea"/>
                <a:cs typeface="Calibri"/>
              </a:rPr>
              <a:t>1 in 5 secondary aged learners from Year 7 – 11 have tried vapes. 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24FF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1">
            <a:extLst>
              <a:ext uri="{FF2B5EF4-FFF2-40B4-BE49-F238E27FC236}">
                <a16:creationId xmlns:a16="http://schemas.microsoft.com/office/drawing/2014/main" id="{1C7224A2-27B7-CED7-7024-1573AB3DED9B}"/>
              </a:ext>
            </a:extLst>
          </p:cNvPr>
          <p:cNvSpPr txBox="1"/>
          <p:nvPr/>
        </p:nvSpPr>
        <p:spPr>
          <a:xfrm>
            <a:off x="7008063" y="5195125"/>
            <a:ext cx="4552136" cy="584775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4FFC0"/>
                </a:solidFill>
                <a:effectLst/>
                <a:uLnTx/>
                <a:uFillTx/>
                <a:latin typeface="Ubuntu"/>
                <a:ea typeface="+mn-ea"/>
                <a:cs typeface="Calibri"/>
              </a:rPr>
              <a:t>Vaping is harmless and will not damage your health. 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24FF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">
            <a:extLst>
              <a:ext uri="{FF2B5EF4-FFF2-40B4-BE49-F238E27FC236}">
                <a16:creationId xmlns:a16="http://schemas.microsoft.com/office/drawing/2014/main" id="{34303C65-C722-E913-57F0-C99FAD41412E}"/>
              </a:ext>
            </a:extLst>
          </p:cNvPr>
          <p:cNvSpPr txBox="1"/>
          <p:nvPr/>
        </p:nvSpPr>
        <p:spPr>
          <a:xfrm>
            <a:off x="7008063" y="3620021"/>
            <a:ext cx="4552136" cy="830997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4FFC0"/>
                </a:solidFill>
                <a:effectLst/>
                <a:uLnTx/>
                <a:uFillTx/>
                <a:latin typeface="Ubuntu"/>
                <a:ea typeface="+mn-ea"/>
                <a:cs typeface="Calibri"/>
              </a:rPr>
              <a:t>Vapes are available in a variety of flavours because they are suitable for children and young people. 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8346BEF-68C1-9624-CF84-07B66C1A3225}"/>
              </a:ext>
            </a:extLst>
          </p:cNvPr>
          <p:cNvSpPr txBox="1"/>
          <p:nvPr/>
        </p:nvSpPr>
        <p:spPr>
          <a:xfrm>
            <a:off x="7008063" y="5857959"/>
            <a:ext cx="4552136" cy="584775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4FFC0"/>
                </a:solidFill>
                <a:effectLst/>
                <a:uLnTx/>
                <a:uFillTx/>
                <a:latin typeface="Ubuntu"/>
                <a:ea typeface="+mn-ea"/>
                <a:cs typeface="Calibri"/>
              </a:rPr>
              <a:t>Vaping helps reduce stress levels and are good for stress relief. 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1B0D98B-8BFB-CE5E-9E7C-86A4B9884DA9}"/>
              </a:ext>
            </a:extLst>
          </p:cNvPr>
          <p:cNvSpPr txBox="1"/>
          <p:nvPr/>
        </p:nvSpPr>
        <p:spPr>
          <a:xfrm>
            <a:off x="7008063" y="2265475"/>
            <a:ext cx="4552136" cy="584775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4FFC0"/>
                </a:solidFill>
                <a:effectLst/>
                <a:uLnTx/>
                <a:uFillTx/>
                <a:latin typeface="Ubuntu"/>
                <a:ea typeface="+mn-ea"/>
                <a:cs typeface="Calibri"/>
              </a:rPr>
              <a:t>Disposable vapes are best because they are cheap. 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A84C056-6988-73B9-8C09-DF33DB9FD691}"/>
              </a:ext>
            </a:extLst>
          </p:cNvPr>
          <p:cNvSpPr txBox="1"/>
          <p:nvPr/>
        </p:nvSpPr>
        <p:spPr>
          <a:xfrm>
            <a:off x="7008063" y="1537962"/>
            <a:ext cx="4552136" cy="584775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4FFC0"/>
                </a:solidFill>
                <a:effectLst/>
                <a:uLnTx/>
                <a:uFillTx/>
                <a:latin typeface="Ubuntu"/>
                <a:ea typeface="+mn-ea"/>
                <a:cs typeface="Calibri"/>
              </a:rPr>
              <a:t>Boys are more likely to vape regularly (at least weekly) than girls. 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5ACEFE4-8656-776B-7F4D-B458A8D0BE46}"/>
              </a:ext>
            </a:extLst>
          </p:cNvPr>
          <p:cNvSpPr txBox="1"/>
          <p:nvPr/>
        </p:nvSpPr>
        <p:spPr>
          <a:xfrm>
            <a:off x="7008063" y="2945649"/>
            <a:ext cx="4552136" cy="584775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4FFC0"/>
                </a:solidFill>
                <a:effectLst/>
                <a:uLnTx/>
                <a:uFillTx/>
                <a:latin typeface="Ubuntu"/>
                <a:ea typeface="+mn-ea"/>
                <a:cs typeface="Calibri"/>
              </a:rPr>
              <a:t>Sharing or passing around a vape with others is safe if it’s with people you know. 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01355350-A99F-E434-98C5-DDD2D0AEF6D5}"/>
              </a:ext>
            </a:extLst>
          </p:cNvPr>
          <p:cNvSpPr txBox="1">
            <a:spLocks/>
          </p:cNvSpPr>
          <p:nvPr/>
        </p:nvSpPr>
        <p:spPr>
          <a:xfrm>
            <a:off x="2736095" y="672481"/>
            <a:ext cx="1631447" cy="66195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9pPr>
          </a:lstStyle>
          <a:p>
            <a:r>
              <a:rPr lang="en-US" sz="2400" b="1">
                <a:solidFill>
                  <a:schemeClr val="accent1"/>
                </a:solidFill>
                <a:latin typeface="Ubuntu"/>
              </a:rPr>
              <a:t>True</a:t>
            </a:r>
            <a:r>
              <a:rPr lang="en-US" sz="2400" b="1">
                <a:solidFill>
                  <a:srgbClr val="4472C4"/>
                </a:solidFill>
                <a:latin typeface="Ubuntu"/>
              </a:rPr>
              <a:t> </a:t>
            </a:r>
            <a:endParaRPr lang="en-US" sz="2400">
              <a:solidFill>
                <a:srgbClr val="4472C4">
                  <a:lumMod val="75000"/>
                </a:srgbClr>
              </a:solidFill>
              <a:latin typeface="Ubuntu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521FDC-147A-6DE1-D613-D8FEBDF2BA13}"/>
              </a:ext>
            </a:extLst>
          </p:cNvPr>
          <p:cNvSpPr txBox="1">
            <a:spLocks/>
          </p:cNvSpPr>
          <p:nvPr/>
        </p:nvSpPr>
        <p:spPr>
          <a:xfrm>
            <a:off x="8778339" y="887622"/>
            <a:ext cx="1330941" cy="447308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9pPr>
          </a:lstStyle>
          <a:p>
            <a:r>
              <a:rPr lang="en-US" sz="2400" b="1">
                <a:solidFill>
                  <a:schemeClr val="accent1"/>
                </a:solidFill>
                <a:latin typeface="Ubuntu"/>
              </a:rPr>
              <a:t>False </a:t>
            </a:r>
            <a:endParaRPr lang="en-US" sz="2400">
              <a:solidFill>
                <a:schemeClr val="accent1"/>
              </a:solidFill>
              <a:latin typeface="Ubuntu"/>
            </a:endParaRPr>
          </a:p>
        </p:txBody>
      </p:sp>
      <p:sp>
        <p:nvSpPr>
          <p:cNvPr id="21" name="TextBox 1">
            <a:extLst>
              <a:ext uri="{FF2B5EF4-FFF2-40B4-BE49-F238E27FC236}">
                <a16:creationId xmlns:a16="http://schemas.microsoft.com/office/drawing/2014/main" id="{1594B9B3-64CB-5C94-5078-9F51963975C1}"/>
              </a:ext>
            </a:extLst>
          </p:cNvPr>
          <p:cNvSpPr txBox="1"/>
          <p:nvPr/>
        </p:nvSpPr>
        <p:spPr>
          <a:xfrm>
            <a:off x="7008063" y="4535483"/>
            <a:ext cx="4552136" cy="584775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600">
                <a:solidFill>
                  <a:srgbClr val="24FFC0"/>
                </a:solidFill>
                <a:latin typeface="Ubuntu"/>
                <a:cs typeface="Calibri"/>
              </a:rPr>
              <a:t>Vapes 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4FFC0"/>
                </a:solidFill>
                <a:effectLst/>
                <a:uLnTx/>
                <a:uFillTx/>
                <a:latin typeface="Ubuntu"/>
                <a:ea typeface="+mn-ea"/>
                <a:cs typeface="Calibri"/>
              </a:rPr>
              <a:t>and </a:t>
            </a:r>
            <a:r>
              <a:rPr lang="en-GB" sz="1600">
                <a:solidFill>
                  <a:srgbClr val="24FFC0"/>
                </a:solidFill>
                <a:latin typeface="Ubuntu"/>
                <a:cs typeface="Calibri"/>
              </a:rPr>
              <a:t>cigarettes are equally as harmful to 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4FFC0"/>
                </a:solidFill>
                <a:effectLst/>
                <a:uLnTx/>
                <a:uFillTx/>
                <a:latin typeface="Ubuntu"/>
                <a:ea typeface="+mn-ea"/>
                <a:cs typeface="Calibri"/>
              </a:rPr>
              <a:t>health</a:t>
            </a:r>
            <a:r>
              <a:rPr lang="en-GB" sz="1600">
                <a:solidFill>
                  <a:srgbClr val="24FFC0"/>
                </a:solidFill>
                <a:latin typeface="Ubuntu"/>
                <a:cs typeface="Calibri"/>
              </a:rPr>
              <a:t>.</a:t>
            </a:r>
            <a:endParaRPr lang="en-US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39223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">
            <a:extLst>
              <a:ext uri="{FF2B5EF4-FFF2-40B4-BE49-F238E27FC236}">
                <a16:creationId xmlns:a16="http://schemas.microsoft.com/office/drawing/2014/main" id="{1C7224A2-27B7-CED7-7024-1573AB3DED9B}"/>
              </a:ext>
            </a:extLst>
          </p:cNvPr>
          <p:cNvSpPr txBox="1"/>
          <p:nvPr/>
        </p:nvSpPr>
        <p:spPr>
          <a:xfrm>
            <a:off x="525376" y="4888050"/>
            <a:ext cx="4552136" cy="584775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4FFC0"/>
                </a:solidFill>
                <a:effectLst/>
                <a:uLnTx/>
                <a:uFillTx/>
                <a:latin typeface="Ubuntu"/>
                <a:ea typeface="+mn-ea"/>
                <a:cs typeface="Calibri"/>
              </a:rPr>
              <a:t>Vaping is harmless and will not damage your health. 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24FF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">
            <a:extLst>
              <a:ext uri="{FF2B5EF4-FFF2-40B4-BE49-F238E27FC236}">
                <a16:creationId xmlns:a16="http://schemas.microsoft.com/office/drawing/2014/main" id="{34303C65-C722-E913-57F0-C99FAD41412E}"/>
              </a:ext>
            </a:extLst>
          </p:cNvPr>
          <p:cNvSpPr txBox="1"/>
          <p:nvPr/>
        </p:nvSpPr>
        <p:spPr>
          <a:xfrm>
            <a:off x="525376" y="3312946"/>
            <a:ext cx="4552136" cy="830997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4FFC0"/>
                </a:solidFill>
                <a:effectLst/>
                <a:uLnTx/>
                <a:uFillTx/>
                <a:latin typeface="Ubuntu"/>
                <a:ea typeface="+mn-ea"/>
                <a:cs typeface="Calibri"/>
              </a:rPr>
              <a:t>Vapes are available in a variety of flavours because they are suitable for children and young people. 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8346BEF-68C1-9624-CF84-07B66C1A3225}"/>
              </a:ext>
            </a:extLst>
          </p:cNvPr>
          <p:cNvSpPr txBox="1"/>
          <p:nvPr/>
        </p:nvSpPr>
        <p:spPr>
          <a:xfrm>
            <a:off x="525376" y="5550884"/>
            <a:ext cx="4552136" cy="584775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4FFC0"/>
                </a:solidFill>
                <a:effectLst/>
                <a:uLnTx/>
                <a:uFillTx/>
                <a:latin typeface="Ubuntu"/>
                <a:ea typeface="+mn-ea"/>
                <a:cs typeface="Calibri"/>
              </a:rPr>
              <a:t>Vaping helps reduce stress levels and are good for stress relief. 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1B0D98B-8BFB-CE5E-9E7C-86A4B9884DA9}"/>
              </a:ext>
            </a:extLst>
          </p:cNvPr>
          <p:cNvSpPr txBox="1"/>
          <p:nvPr/>
        </p:nvSpPr>
        <p:spPr>
          <a:xfrm>
            <a:off x="525376" y="1958400"/>
            <a:ext cx="4552136" cy="584775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4FFC0"/>
                </a:solidFill>
                <a:effectLst/>
                <a:uLnTx/>
                <a:uFillTx/>
                <a:latin typeface="Ubuntu"/>
                <a:ea typeface="+mn-ea"/>
                <a:cs typeface="Calibri"/>
              </a:rPr>
              <a:t>Disposable vapes are best because they are cheap. 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A84C056-6988-73B9-8C09-DF33DB9FD691}"/>
              </a:ext>
            </a:extLst>
          </p:cNvPr>
          <p:cNvSpPr txBox="1"/>
          <p:nvPr/>
        </p:nvSpPr>
        <p:spPr>
          <a:xfrm>
            <a:off x="525376" y="1230887"/>
            <a:ext cx="4552136" cy="584775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4FFC0"/>
                </a:solidFill>
                <a:effectLst/>
                <a:uLnTx/>
                <a:uFillTx/>
                <a:latin typeface="Ubuntu"/>
                <a:ea typeface="+mn-ea"/>
                <a:cs typeface="Calibri"/>
              </a:rPr>
              <a:t>Boys are more likely to vape regularly (at least weekly) than girls. 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5ACEFE4-8656-776B-7F4D-B458A8D0BE46}"/>
              </a:ext>
            </a:extLst>
          </p:cNvPr>
          <p:cNvSpPr txBox="1"/>
          <p:nvPr/>
        </p:nvSpPr>
        <p:spPr>
          <a:xfrm>
            <a:off x="525376" y="2638574"/>
            <a:ext cx="4552136" cy="584775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4FFC0"/>
                </a:solidFill>
                <a:effectLst/>
                <a:uLnTx/>
                <a:uFillTx/>
                <a:latin typeface="Ubuntu"/>
                <a:ea typeface="+mn-ea"/>
                <a:cs typeface="Calibri"/>
              </a:rPr>
              <a:t>Sharing or passing around a vape with others is safe if it’s with people you know. 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521FDC-147A-6DE1-D613-D8FEBDF2BA13}"/>
              </a:ext>
            </a:extLst>
          </p:cNvPr>
          <p:cNvSpPr txBox="1">
            <a:spLocks/>
          </p:cNvSpPr>
          <p:nvPr/>
        </p:nvSpPr>
        <p:spPr>
          <a:xfrm>
            <a:off x="2295652" y="580547"/>
            <a:ext cx="1330941" cy="447308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9pPr>
          </a:lstStyle>
          <a:p>
            <a:r>
              <a:rPr lang="en-US" sz="2400" b="1">
                <a:solidFill>
                  <a:schemeClr val="accent1"/>
                </a:solidFill>
                <a:latin typeface="Ubuntu"/>
              </a:rPr>
              <a:t>False</a:t>
            </a:r>
            <a:r>
              <a:rPr lang="en-US" sz="2400" b="1">
                <a:solidFill>
                  <a:srgbClr val="4472C4"/>
                </a:solidFill>
                <a:latin typeface="Ubuntu"/>
              </a:rPr>
              <a:t> </a:t>
            </a:r>
            <a:endParaRPr lang="en-US" sz="2400">
              <a:solidFill>
                <a:srgbClr val="4472C4">
                  <a:lumMod val="75000"/>
                </a:srgbClr>
              </a:solidFill>
              <a:latin typeface="Ubuntu"/>
            </a:endParaRPr>
          </a:p>
        </p:txBody>
      </p:sp>
      <p:sp>
        <p:nvSpPr>
          <p:cNvPr id="21" name="TextBox 1">
            <a:extLst>
              <a:ext uri="{FF2B5EF4-FFF2-40B4-BE49-F238E27FC236}">
                <a16:creationId xmlns:a16="http://schemas.microsoft.com/office/drawing/2014/main" id="{1594B9B3-64CB-5C94-5078-9F51963975C1}"/>
              </a:ext>
            </a:extLst>
          </p:cNvPr>
          <p:cNvSpPr txBox="1"/>
          <p:nvPr/>
        </p:nvSpPr>
        <p:spPr>
          <a:xfrm>
            <a:off x="525376" y="4228408"/>
            <a:ext cx="4552136" cy="584775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600">
                <a:solidFill>
                  <a:srgbClr val="24FFC0"/>
                </a:solidFill>
                <a:latin typeface="Ubuntu"/>
                <a:cs typeface="Calibri"/>
              </a:rPr>
              <a:t>Vapes 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4FFC0"/>
                </a:solidFill>
                <a:effectLst/>
                <a:uLnTx/>
                <a:uFillTx/>
                <a:latin typeface="Ubuntu"/>
                <a:ea typeface="+mn-ea"/>
                <a:cs typeface="Calibri"/>
              </a:rPr>
              <a:t>and </a:t>
            </a:r>
            <a:r>
              <a:rPr lang="en-GB" sz="1600">
                <a:solidFill>
                  <a:srgbClr val="24FFC0"/>
                </a:solidFill>
                <a:latin typeface="Ubuntu"/>
                <a:cs typeface="Calibri"/>
              </a:rPr>
              <a:t>cigarettes are equally as harmful to 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4FFC0"/>
                </a:solidFill>
                <a:effectLst/>
                <a:uLnTx/>
                <a:uFillTx/>
                <a:latin typeface="Ubuntu"/>
                <a:ea typeface="+mn-ea"/>
                <a:cs typeface="Calibri"/>
              </a:rPr>
              <a:t>health</a:t>
            </a:r>
            <a:r>
              <a:rPr lang="en-GB" sz="1600">
                <a:solidFill>
                  <a:srgbClr val="24FFC0"/>
                </a:solidFill>
                <a:latin typeface="Ubuntu"/>
                <a:cs typeface="Calibri"/>
              </a:rPr>
              <a:t>.</a:t>
            </a:r>
            <a:endParaRPr lang="en-US">
              <a:ea typeface="+mn-ea"/>
            </a:endParaRPr>
          </a:p>
        </p:txBody>
      </p:sp>
      <p:sp>
        <p:nvSpPr>
          <p:cNvPr id="5" name="TextBox 1">
            <a:extLst>
              <a:ext uri="{FF2B5EF4-FFF2-40B4-BE49-F238E27FC236}">
                <a16:creationId xmlns:a16="http://schemas.microsoft.com/office/drawing/2014/main" id="{0EA6D6D2-FE19-0C03-BAE7-001F48860598}"/>
              </a:ext>
            </a:extLst>
          </p:cNvPr>
          <p:cNvSpPr txBox="1"/>
          <p:nvPr/>
        </p:nvSpPr>
        <p:spPr>
          <a:xfrm>
            <a:off x="6754590" y="2497111"/>
            <a:ext cx="4438725" cy="144655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b="1">
                <a:solidFill>
                  <a:schemeClr val="accent1"/>
                </a:solidFill>
                <a:latin typeface="Ubuntu"/>
                <a:cs typeface="Calibri"/>
              </a:rPr>
              <a:t>The statements on the left are false. </a:t>
            </a:r>
          </a:p>
          <a:p>
            <a:pPr>
              <a:defRPr/>
            </a:pPr>
            <a:endParaRPr lang="en-GB" b="1">
              <a:solidFill>
                <a:schemeClr val="accent1"/>
              </a:solidFill>
              <a:latin typeface="Ubuntu"/>
              <a:cs typeface="Calibri"/>
            </a:endParaRPr>
          </a:p>
          <a:p>
            <a:pPr>
              <a:defRPr/>
            </a:pPr>
            <a:endParaRPr lang="en-GB" b="1">
              <a:solidFill>
                <a:schemeClr val="accent1"/>
              </a:solidFill>
              <a:latin typeface="Ubuntu"/>
              <a:cs typeface="Calibri"/>
            </a:endParaRPr>
          </a:p>
          <a:p>
            <a:pPr>
              <a:defRPr/>
            </a:pPr>
            <a:r>
              <a:rPr lang="en-GB" b="1">
                <a:solidFill>
                  <a:schemeClr val="accent1"/>
                </a:solidFill>
                <a:latin typeface="Ubuntu"/>
                <a:cs typeface="Calibri"/>
              </a:rPr>
              <a:t>What are the truths?</a:t>
            </a:r>
          </a:p>
          <a:p>
            <a:pPr>
              <a:defRPr/>
            </a:pPr>
            <a:endParaRPr lang="en-GB" sz="1600">
              <a:solidFill>
                <a:schemeClr val="accent1"/>
              </a:solidFill>
              <a:latin typeface="Ubuntu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809806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355970"/>
      </p:ext>
    </p:extLst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name="PHW - Master Deck - Green">
  <a:themeElements>
    <a:clrScheme name="PHW - Health &amp; Wellbeing Resources">
      <a:dk1>
        <a:srgbClr val="000000"/>
      </a:dk1>
      <a:lt1>
        <a:srgbClr val="FFFFFF"/>
      </a:lt1>
      <a:dk2>
        <a:srgbClr val="285087"/>
      </a:dk2>
      <a:lt2>
        <a:srgbClr val="E8E8E8"/>
      </a:lt2>
      <a:accent1>
        <a:srgbClr val="15518B"/>
      </a:accent1>
      <a:accent2>
        <a:srgbClr val="24FFC0"/>
      </a:accent2>
      <a:accent3>
        <a:srgbClr val="E8FF3E"/>
      </a:accent3>
      <a:accent4>
        <a:srgbClr val="FF5D0C"/>
      </a:accent4>
      <a:accent5>
        <a:srgbClr val="C288FF"/>
      </a:accent5>
      <a:accent6>
        <a:srgbClr val="E0E0E0"/>
      </a:accent6>
      <a:hlink>
        <a:srgbClr val="E8FF3E"/>
      </a:hlink>
      <a:folHlink>
        <a:srgbClr val="24FFC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A6A6F83751BC542A98DC5A0AC630D3D" ma:contentTypeVersion="10" ma:contentTypeDescription="Create a new document." ma:contentTypeScope="" ma:versionID="e55373887e9dea69b3ebb2d9749d4546">
  <xsd:schema xmlns:xsd="http://www.w3.org/2001/XMLSchema" xmlns:xs="http://www.w3.org/2001/XMLSchema" xmlns:p="http://schemas.microsoft.com/office/2006/metadata/properties" xmlns:ns2="bbd7921a-042b-4eb0-b7a0-a3fc5587e9ac" xmlns:ns3="d6550f9a-f14e-418b-a53a-e888529f43ac" targetNamespace="http://schemas.microsoft.com/office/2006/metadata/properties" ma:root="true" ma:fieldsID="7bf8d5e6d67efff7c964a00175258bd5" ns2:_="" ns3:_="">
    <xsd:import namespace="bbd7921a-042b-4eb0-b7a0-a3fc5587e9ac"/>
    <xsd:import namespace="d6550f9a-f14e-418b-a53a-e888529f43a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d7921a-042b-4eb0-b7a0-a3fc5587e9a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550f9a-f14e-418b-a53a-e888529f43ac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CABE510-51CE-45C4-BC79-C269B1ABD038}">
  <ds:schemaRefs>
    <ds:schemaRef ds:uri="bbd7921a-042b-4eb0-b7a0-a3fc5587e9ac"/>
    <ds:schemaRef ds:uri="d6550f9a-f14e-418b-a53a-e888529f43a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6686E3C2-773E-4E78-A660-3320E552FB38}">
  <ds:schemaRefs>
    <ds:schemaRef ds:uri="bbd7921a-042b-4eb0-b7a0-a3fc5587e9ac"/>
    <ds:schemaRef ds:uri="d6550f9a-f14e-418b-a53a-e888529f43ac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0C497418-2574-464B-B492-29E5D71B871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5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PHW - Master Deck - Green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Anthony Priest (Public Health Wales - No. 2 Capital Quarter)</dc:creator>
  <cp:revision>15</cp:revision>
  <dcterms:created xsi:type="dcterms:W3CDTF">2024-02-26T16:39:02Z</dcterms:created>
  <dcterms:modified xsi:type="dcterms:W3CDTF">2024-05-21T12:59:02Z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0x0101008A6A6F83751BC542A98DC5A0AC630D3D</vt:lpwstr>
  </property>
</Properties>
</file>