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3"/>
  </p:notesMasterIdLst>
  <p:sldIdLst>
    <p:sldId id="256" r:id="rId5"/>
    <p:sldId id="257" r:id="rId6"/>
    <p:sldId id="267" r:id="rId7"/>
    <p:sldId id="258" r:id="rId8"/>
    <p:sldId id="259" r:id="rId9"/>
    <p:sldId id="260" r:id="rId10"/>
    <p:sldId id="262"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51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2ECC31-1044-CE9A-2EA9-7C0FB7049FB0}" v="28" dt="2024-05-21T12:56:47.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E675640C-319D-4164-AEF3-032D2A692638}"/>
    <pc:docChg chg="modSld">
      <pc:chgData name="Leanne Small (Public Health Wales - No. 2 Capital Quarter)" userId="S::leanne.small@wales.nhs.uk::d76cf426-005f-434f-ac47-a5eb582e6007" providerId="AD" clId="Web-{E675640C-319D-4164-AEF3-032D2A692638}" dt="2024-03-05T09:04:44.402" v="14" actId="14100"/>
      <pc:docMkLst>
        <pc:docMk/>
      </pc:docMkLst>
      <pc:sldChg chg="modSp addAnim delAnim">
        <pc:chgData name="Leanne Small (Public Health Wales - No. 2 Capital Quarter)" userId="S::leanne.small@wales.nhs.uk::d76cf426-005f-434f-ac47-a5eb582e6007" providerId="AD" clId="Web-{E675640C-319D-4164-AEF3-032D2A692638}" dt="2024-03-05T09:04:44.402" v="14" actId="14100"/>
        <pc:sldMkLst>
          <pc:docMk/>
          <pc:sldMk cId="3293464504" sldId="258"/>
        </pc:sldMkLst>
        <pc:spChg chg="mod">
          <ac:chgData name="Leanne Small (Public Health Wales - No. 2 Capital Quarter)" userId="S::leanne.small@wales.nhs.uk::d76cf426-005f-434f-ac47-a5eb582e6007" providerId="AD" clId="Web-{E675640C-319D-4164-AEF3-032D2A692638}" dt="2024-03-05T09:04:44.402" v="14" actId="14100"/>
          <ac:spMkLst>
            <pc:docMk/>
            <pc:sldMk cId="3293464504" sldId="258"/>
            <ac:spMk id="4" creationId="{EA468C69-6F68-3FA3-344C-4E9DE3CB972D}"/>
          </ac:spMkLst>
        </pc:spChg>
        <pc:spChg chg="mod">
          <ac:chgData name="Leanne Small (Public Health Wales - No. 2 Capital Quarter)" userId="S::leanne.small@wales.nhs.uk::d76cf426-005f-434f-ac47-a5eb582e6007" providerId="AD" clId="Web-{E675640C-319D-4164-AEF3-032D2A692638}" dt="2024-03-05T09:01:10.505" v="0" actId="14100"/>
          <ac:spMkLst>
            <pc:docMk/>
            <pc:sldMk cId="3293464504" sldId="258"/>
            <ac:spMk id="5" creationId="{3267EBD7-302B-145F-8F89-C75A73C19232}"/>
          </ac:spMkLst>
        </pc:spChg>
      </pc:sldChg>
      <pc:sldChg chg="modSp addAnim delAnim">
        <pc:chgData name="Leanne Small (Public Health Wales - No. 2 Capital Quarter)" userId="S::leanne.small@wales.nhs.uk::d76cf426-005f-434f-ac47-a5eb582e6007" providerId="AD" clId="Web-{E675640C-319D-4164-AEF3-032D2A692638}" dt="2024-03-05T09:04:36.605" v="13" actId="1076"/>
        <pc:sldMkLst>
          <pc:docMk/>
          <pc:sldMk cId="1368215784" sldId="259"/>
        </pc:sldMkLst>
        <pc:spChg chg="mod">
          <ac:chgData name="Leanne Small (Public Health Wales - No. 2 Capital Quarter)" userId="S::leanne.small@wales.nhs.uk::d76cf426-005f-434f-ac47-a5eb582e6007" providerId="AD" clId="Web-{E675640C-319D-4164-AEF3-032D2A692638}" dt="2024-03-05T09:04:36.605" v="13" actId="1076"/>
          <ac:spMkLst>
            <pc:docMk/>
            <pc:sldMk cId="1368215784" sldId="259"/>
            <ac:spMk id="2" creationId="{27922A24-1294-4E3D-E446-AF335E61486C}"/>
          </ac:spMkLst>
        </pc:spChg>
      </pc:sldChg>
      <pc:sldChg chg="addAnim delAnim">
        <pc:chgData name="Leanne Small (Public Health Wales - No. 2 Capital Quarter)" userId="S::leanne.small@wales.nhs.uk::d76cf426-005f-434f-ac47-a5eb582e6007" providerId="AD" clId="Web-{E675640C-319D-4164-AEF3-032D2A692638}" dt="2024-03-05T09:03:26.884" v="8"/>
        <pc:sldMkLst>
          <pc:docMk/>
          <pc:sldMk cId="4172451750" sldId="260"/>
        </pc:sldMkLst>
      </pc:sldChg>
      <pc:sldChg chg="addAnim delAnim">
        <pc:chgData name="Leanne Small (Public Health Wales - No. 2 Capital Quarter)" userId="S::leanne.small@wales.nhs.uk::d76cf426-005f-434f-ac47-a5eb582e6007" providerId="AD" clId="Web-{E675640C-319D-4164-AEF3-032D2A692638}" dt="2024-03-05T09:03:19.274" v="7"/>
        <pc:sldMkLst>
          <pc:docMk/>
          <pc:sldMk cId="2228686664" sldId="262"/>
        </pc:sldMkLst>
      </pc:sldChg>
      <pc:sldChg chg="addAnim delAnim modAnim">
        <pc:chgData name="Leanne Small (Public Health Wales - No. 2 Capital Quarter)" userId="S::leanne.small@wales.nhs.uk::d76cf426-005f-434f-ac47-a5eb582e6007" providerId="AD" clId="Web-{E675640C-319D-4164-AEF3-032D2A692638}" dt="2024-03-05T09:04:04.510" v="12"/>
        <pc:sldMkLst>
          <pc:docMk/>
          <pc:sldMk cId="1869507249" sldId="267"/>
        </pc:sldMkLst>
      </pc:sldChg>
    </pc:docChg>
  </pc:docChgLst>
  <pc:docChgLst>
    <pc:chgData name="Leanne Small (Public Health Wales - No. 2 Capital Quarter)" userId="S::leanne.small@wales.nhs.uk::d76cf426-005f-434f-ac47-a5eb582e6007" providerId="AD" clId="Web-{6CD32326-6BDA-4788-8F9E-AC082918CC35}"/>
    <pc:docChg chg="addSld delSld modSld sldOrd">
      <pc:chgData name="Leanne Small (Public Health Wales - No. 2 Capital Quarter)" userId="S::leanne.small@wales.nhs.uk::d76cf426-005f-434f-ac47-a5eb582e6007" providerId="AD" clId="Web-{6CD32326-6BDA-4788-8F9E-AC082918CC35}" dt="2024-02-27T13:36:35.280" v="203"/>
      <pc:docMkLst>
        <pc:docMk/>
      </pc:docMkLst>
      <pc:sldChg chg="addSp delSp modSp">
        <pc:chgData name="Leanne Small (Public Health Wales - No. 2 Capital Quarter)" userId="S::leanne.small@wales.nhs.uk::d76cf426-005f-434f-ac47-a5eb582e6007" providerId="AD" clId="Web-{6CD32326-6BDA-4788-8F9E-AC082918CC35}" dt="2024-02-27T13:30:40.331" v="113"/>
        <pc:sldMkLst>
          <pc:docMk/>
          <pc:sldMk cId="2926879243" sldId="256"/>
        </pc:sldMkLst>
        <pc:spChg chg="del">
          <ac:chgData name="Leanne Small (Public Health Wales - No. 2 Capital Quarter)" userId="S::leanne.small@wales.nhs.uk::d76cf426-005f-434f-ac47-a5eb582e6007" providerId="AD" clId="Web-{6CD32326-6BDA-4788-8F9E-AC082918CC35}" dt="2024-02-27T13:30:40.331" v="113"/>
          <ac:spMkLst>
            <pc:docMk/>
            <pc:sldMk cId="2926879243" sldId="256"/>
            <ac:spMk id="4" creationId="{8F7AC748-6A15-275E-CCF2-2EA86562BAE2}"/>
          </ac:spMkLst>
        </pc:spChg>
        <pc:spChg chg="add mod">
          <ac:chgData name="Leanne Small (Public Health Wales - No. 2 Capital Quarter)" userId="S::leanne.small@wales.nhs.uk::d76cf426-005f-434f-ac47-a5eb582e6007" providerId="AD" clId="Web-{6CD32326-6BDA-4788-8F9E-AC082918CC35}" dt="2024-02-27T13:30:40.331" v="113"/>
          <ac:spMkLst>
            <pc:docMk/>
            <pc:sldMk cId="2926879243" sldId="256"/>
            <ac:spMk id="7" creationId="{D2FF1E5E-5A65-BB24-3508-0AD6B2E5D58E}"/>
          </ac:spMkLst>
        </pc:spChg>
      </pc:sldChg>
      <pc:sldChg chg="addSp delSp modSp mod modClrScheme chgLayout">
        <pc:chgData name="Leanne Small (Public Health Wales - No. 2 Capital Quarter)" userId="S::leanne.small@wales.nhs.uk::d76cf426-005f-434f-ac47-a5eb582e6007" providerId="AD" clId="Web-{6CD32326-6BDA-4788-8F9E-AC082918CC35}" dt="2024-02-27T13:34:33.651" v="195" actId="20577"/>
        <pc:sldMkLst>
          <pc:docMk/>
          <pc:sldMk cId="698524891" sldId="257"/>
        </pc:sldMkLst>
        <pc:spChg chg="add del mod ord">
          <ac:chgData name="Leanne Small (Public Health Wales - No. 2 Capital Quarter)" userId="S::leanne.small@wales.nhs.uk::d76cf426-005f-434f-ac47-a5eb582e6007" providerId="AD" clId="Web-{6CD32326-6BDA-4788-8F9E-AC082918CC35}" dt="2024-02-27T13:31:07.597" v="118"/>
          <ac:spMkLst>
            <pc:docMk/>
            <pc:sldMk cId="698524891" sldId="257"/>
            <ac:spMk id="3" creationId="{E7883E4E-21C7-D582-79F7-4B84DC561290}"/>
          </ac:spMkLst>
        </pc:spChg>
        <pc:spChg chg="del mod">
          <ac:chgData name="Leanne Small (Public Health Wales - No. 2 Capital Quarter)" userId="S::leanne.small@wales.nhs.uk::d76cf426-005f-434f-ac47-a5eb582e6007" providerId="AD" clId="Web-{6CD32326-6BDA-4788-8F9E-AC082918CC35}" dt="2024-02-27T13:29:30.578" v="104"/>
          <ac:spMkLst>
            <pc:docMk/>
            <pc:sldMk cId="698524891" sldId="257"/>
            <ac:spMk id="6" creationId="{A3E994A4-84E0-FD31-0691-1EC7501969A4}"/>
          </ac:spMkLst>
        </pc:spChg>
        <pc:spChg chg="add del mod">
          <ac:chgData name="Leanne Small (Public Health Wales - No. 2 Capital Quarter)" userId="S::leanne.small@wales.nhs.uk::d76cf426-005f-434f-ac47-a5eb582e6007" providerId="AD" clId="Web-{6CD32326-6BDA-4788-8F9E-AC082918CC35}" dt="2024-02-27T13:30:54.487" v="116"/>
          <ac:spMkLst>
            <pc:docMk/>
            <pc:sldMk cId="698524891" sldId="257"/>
            <ac:spMk id="7" creationId="{DECAEED3-338A-DCE8-8FC4-D41DFDAAF5C6}"/>
          </ac:spMkLst>
        </pc:spChg>
        <pc:spChg chg="add del mod ord">
          <ac:chgData name="Leanne Small (Public Health Wales - No. 2 Capital Quarter)" userId="S::leanne.small@wales.nhs.uk::d76cf426-005f-434f-ac47-a5eb582e6007" providerId="AD" clId="Web-{6CD32326-6BDA-4788-8F9E-AC082918CC35}" dt="2024-02-27T13:31:32.801" v="125"/>
          <ac:spMkLst>
            <pc:docMk/>
            <pc:sldMk cId="698524891" sldId="257"/>
            <ac:spMk id="8" creationId="{F9742925-D739-0405-9ACF-808DDC4A9EED}"/>
          </ac:spMkLst>
        </pc:spChg>
        <pc:spChg chg="add del mod ord">
          <ac:chgData name="Leanne Small (Public Health Wales - No. 2 Capital Quarter)" userId="S::leanne.small@wales.nhs.uk::d76cf426-005f-434f-ac47-a5eb582e6007" providerId="AD" clId="Web-{6CD32326-6BDA-4788-8F9E-AC082918CC35}" dt="2024-02-27T13:31:21.613" v="122"/>
          <ac:spMkLst>
            <pc:docMk/>
            <pc:sldMk cId="698524891" sldId="257"/>
            <ac:spMk id="9" creationId="{2039ADDC-E074-8DFD-A137-9440EE2465C9}"/>
          </ac:spMkLst>
        </pc:spChg>
        <pc:spChg chg="del mod">
          <ac:chgData name="Leanne Small (Public Health Wales - No. 2 Capital Quarter)" userId="S::leanne.small@wales.nhs.uk::d76cf426-005f-434f-ac47-a5eb582e6007" providerId="AD" clId="Web-{6CD32326-6BDA-4788-8F9E-AC082918CC35}" dt="2024-02-27T13:33:30.040" v="178"/>
          <ac:spMkLst>
            <pc:docMk/>
            <pc:sldMk cId="698524891" sldId="257"/>
            <ac:spMk id="11" creationId="{1A1E995B-F3A8-A9B1-9637-C04955749860}"/>
          </ac:spMkLst>
        </pc:spChg>
        <pc:spChg chg="add del mod ord">
          <ac:chgData name="Leanne Small (Public Health Wales - No. 2 Capital Quarter)" userId="S::leanne.small@wales.nhs.uk::d76cf426-005f-434f-ac47-a5eb582e6007" providerId="AD" clId="Web-{6CD32326-6BDA-4788-8F9E-AC082918CC35}" dt="2024-02-27T13:34:33.651" v="195" actId="20577"/>
          <ac:spMkLst>
            <pc:docMk/>
            <pc:sldMk cId="698524891" sldId="257"/>
            <ac:spMk id="12" creationId="{942A5430-0260-6C37-7C16-BE4828FD91BE}"/>
          </ac:spMkLst>
        </pc:spChg>
        <pc:spChg chg="add del mod">
          <ac:chgData name="Leanne Small (Public Health Wales - No. 2 Capital Quarter)" userId="S::leanne.small@wales.nhs.uk::d76cf426-005f-434f-ac47-a5eb582e6007" providerId="AD" clId="Web-{6CD32326-6BDA-4788-8F9E-AC082918CC35}" dt="2024-02-27T13:31:13.410" v="120"/>
          <ac:spMkLst>
            <pc:docMk/>
            <pc:sldMk cId="698524891" sldId="257"/>
            <ac:spMk id="13" creationId="{5430A1B6-42AB-535F-A901-B199EBC543CD}"/>
          </ac:spMkLst>
        </pc:spChg>
        <pc:picChg chg="del">
          <ac:chgData name="Leanne Small (Public Health Wales - No. 2 Capital Quarter)" userId="S::leanne.small@wales.nhs.uk::d76cf426-005f-434f-ac47-a5eb582e6007" providerId="AD" clId="Web-{6CD32326-6BDA-4788-8F9E-AC082918CC35}" dt="2024-02-27T13:30:47.362" v="115"/>
          <ac:picMkLst>
            <pc:docMk/>
            <pc:sldMk cId="698524891" sldId="257"/>
            <ac:picMk id="5" creationId="{263B99DA-D6CF-9F68-11CA-EDFF792AF675}"/>
          </ac:picMkLst>
        </pc:picChg>
      </pc:sldChg>
      <pc:sldChg chg="addSp delSp modSp addAnim">
        <pc:chgData name="Leanne Small (Public Health Wales - No. 2 Capital Quarter)" userId="S::leanne.small@wales.nhs.uk::d76cf426-005f-434f-ac47-a5eb582e6007" providerId="AD" clId="Web-{6CD32326-6BDA-4788-8F9E-AC082918CC35}" dt="2024-02-27T13:33:59.634" v="189"/>
        <pc:sldMkLst>
          <pc:docMk/>
          <pc:sldMk cId="3293464504" sldId="258"/>
        </pc:sldMkLst>
        <pc:spChg chg="add del mod">
          <ac:chgData name="Leanne Small (Public Health Wales - No. 2 Capital Quarter)" userId="S::leanne.small@wales.nhs.uk::d76cf426-005f-434f-ac47-a5eb582e6007" providerId="AD" clId="Web-{6CD32326-6BDA-4788-8F9E-AC082918CC35}" dt="2024-02-27T13:23:26.862" v="21"/>
          <ac:spMkLst>
            <pc:docMk/>
            <pc:sldMk cId="3293464504" sldId="258"/>
            <ac:spMk id="3" creationId="{7702CDAA-AB7C-BCBE-7BD6-69BF3D7332ED}"/>
          </ac:spMkLst>
        </pc:spChg>
        <pc:spChg chg="mod">
          <ac:chgData name="Leanne Small (Public Health Wales - No. 2 Capital Quarter)" userId="S::leanne.small@wales.nhs.uk::d76cf426-005f-434f-ac47-a5eb582e6007" providerId="AD" clId="Web-{6CD32326-6BDA-4788-8F9E-AC082918CC35}" dt="2024-02-27T13:23:30.847" v="22" actId="1076"/>
          <ac:spMkLst>
            <pc:docMk/>
            <pc:sldMk cId="3293464504" sldId="258"/>
            <ac:spMk id="4" creationId="{EA468C69-6F68-3FA3-344C-4E9DE3CB972D}"/>
          </ac:spMkLst>
        </pc:spChg>
        <pc:spChg chg="mod">
          <ac:chgData name="Leanne Small (Public Health Wales - No. 2 Capital Quarter)" userId="S::leanne.small@wales.nhs.uk::d76cf426-005f-434f-ac47-a5eb582e6007" providerId="AD" clId="Web-{6CD32326-6BDA-4788-8F9E-AC082918CC35}" dt="2024-02-27T13:23:24.784" v="20" actId="1076"/>
          <ac:spMkLst>
            <pc:docMk/>
            <pc:sldMk cId="3293464504" sldId="258"/>
            <ac:spMk id="5" creationId="{3267EBD7-302B-145F-8F89-C75A73C19232}"/>
          </ac:spMkLst>
        </pc:spChg>
        <pc:spChg chg="del mod">
          <ac:chgData name="Leanne Small (Public Health Wales - No. 2 Capital Quarter)" userId="S::leanne.small@wales.nhs.uk::d76cf426-005f-434f-ac47-a5eb582e6007" providerId="AD" clId="Web-{6CD32326-6BDA-4788-8F9E-AC082918CC35}" dt="2024-02-27T13:21:54.718" v="14"/>
          <ac:spMkLst>
            <pc:docMk/>
            <pc:sldMk cId="3293464504" sldId="258"/>
            <ac:spMk id="6" creationId="{98A662A7-BCDB-8B46-6B19-212DA9FA6634}"/>
          </ac:spMkLst>
        </pc:spChg>
      </pc:sldChg>
      <pc:sldChg chg="addSp delSp modSp addAnim">
        <pc:chgData name="Leanne Small (Public Health Wales - No. 2 Capital Quarter)" userId="S::leanne.small@wales.nhs.uk::d76cf426-005f-434f-ac47-a5eb582e6007" providerId="AD" clId="Web-{6CD32326-6BDA-4788-8F9E-AC082918CC35}" dt="2024-02-27T13:35:07.590" v="196"/>
        <pc:sldMkLst>
          <pc:docMk/>
          <pc:sldMk cId="1368215784" sldId="259"/>
        </pc:sldMkLst>
        <pc:spChg chg="mod">
          <ac:chgData name="Leanne Small (Public Health Wales - No. 2 Capital Quarter)" userId="S::leanne.small@wales.nhs.uk::d76cf426-005f-434f-ac47-a5eb582e6007" providerId="AD" clId="Web-{6CD32326-6BDA-4788-8F9E-AC082918CC35}" dt="2024-02-27T13:26:14.243" v="47" actId="14100"/>
          <ac:spMkLst>
            <pc:docMk/>
            <pc:sldMk cId="1368215784" sldId="259"/>
            <ac:spMk id="2" creationId="{27922A24-1294-4E3D-E446-AF335E61486C}"/>
          </ac:spMkLst>
        </pc:spChg>
        <pc:spChg chg="mod">
          <ac:chgData name="Leanne Small (Public Health Wales - No. 2 Capital Quarter)" userId="S::leanne.small@wales.nhs.uk::d76cf426-005f-434f-ac47-a5eb582e6007" providerId="AD" clId="Web-{6CD32326-6BDA-4788-8F9E-AC082918CC35}" dt="2024-02-27T13:26:22.025" v="49" actId="1076"/>
          <ac:spMkLst>
            <pc:docMk/>
            <pc:sldMk cId="1368215784" sldId="259"/>
            <ac:spMk id="3" creationId="{E42D2A84-C4FE-3851-01B9-B3EC93DA86D4}"/>
          </ac:spMkLst>
        </pc:spChg>
        <pc:spChg chg="add del mod">
          <ac:chgData name="Leanne Small (Public Health Wales - No. 2 Capital Quarter)" userId="S::leanne.small@wales.nhs.uk::d76cf426-005f-434f-ac47-a5eb582e6007" providerId="AD" clId="Web-{6CD32326-6BDA-4788-8F9E-AC082918CC35}" dt="2024-02-27T13:35:07.590" v="196"/>
          <ac:spMkLst>
            <pc:docMk/>
            <pc:sldMk cId="1368215784" sldId="259"/>
            <ac:spMk id="5" creationId="{9891CDBF-1515-951D-8BD3-694DE157AD4F}"/>
          </ac:spMkLst>
        </pc:spChg>
        <pc:spChg chg="del mod">
          <ac:chgData name="Leanne Small (Public Health Wales - No. 2 Capital Quarter)" userId="S::leanne.small@wales.nhs.uk::d76cf426-005f-434f-ac47-a5eb582e6007" providerId="AD" clId="Web-{6CD32326-6BDA-4788-8F9E-AC082918CC35}" dt="2024-02-27T13:26:28.040" v="51"/>
          <ac:spMkLst>
            <pc:docMk/>
            <pc:sldMk cId="1368215784" sldId="259"/>
            <ac:spMk id="6" creationId="{7D26E406-762B-91C0-BC4E-E9DBF82B669A}"/>
          </ac:spMkLst>
        </pc:spChg>
      </pc:sldChg>
      <pc:sldChg chg="addSp delSp modSp addAnim">
        <pc:chgData name="Leanne Small (Public Health Wales - No. 2 Capital Quarter)" userId="S::leanne.small@wales.nhs.uk::d76cf426-005f-434f-ac47-a5eb582e6007" providerId="AD" clId="Web-{6CD32326-6BDA-4788-8F9E-AC082918CC35}" dt="2024-02-27T13:34:12.900" v="191"/>
        <pc:sldMkLst>
          <pc:docMk/>
          <pc:sldMk cId="4172451750" sldId="260"/>
        </pc:sldMkLst>
        <pc:spChg chg="add del mod">
          <ac:chgData name="Leanne Small (Public Health Wales - No. 2 Capital Quarter)" userId="S::leanne.small@wales.nhs.uk::d76cf426-005f-434f-ac47-a5eb582e6007" providerId="AD" clId="Web-{6CD32326-6BDA-4788-8F9E-AC082918CC35}" dt="2024-02-27T13:28:27.295" v="93"/>
          <ac:spMkLst>
            <pc:docMk/>
            <pc:sldMk cId="4172451750" sldId="260"/>
            <ac:spMk id="3" creationId="{0D34C7C6-A7C5-2CFC-BAA5-F4145BA1CA28}"/>
          </ac:spMkLst>
        </pc:spChg>
        <pc:spChg chg="del">
          <ac:chgData name="Leanne Small (Public Health Wales - No. 2 Capital Quarter)" userId="S::leanne.small@wales.nhs.uk::d76cf426-005f-434f-ac47-a5eb582e6007" providerId="AD" clId="Web-{6CD32326-6BDA-4788-8F9E-AC082918CC35}" dt="2024-02-27T13:27:08.979" v="58"/>
          <ac:spMkLst>
            <pc:docMk/>
            <pc:sldMk cId="4172451750" sldId="260"/>
            <ac:spMk id="4" creationId="{B54447C3-56E5-3634-7850-AE1D74441EB0}"/>
          </ac:spMkLst>
        </pc:spChg>
        <pc:spChg chg="mod">
          <ac:chgData name="Leanne Small (Public Health Wales - No. 2 Capital Quarter)" userId="S::leanne.small@wales.nhs.uk::d76cf426-005f-434f-ac47-a5eb582e6007" providerId="AD" clId="Web-{6CD32326-6BDA-4788-8F9E-AC082918CC35}" dt="2024-02-27T13:29:44.297" v="106" actId="14100"/>
          <ac:spMkLst>
            <pc:docMk/>
            <pc:sldMk cId="4172451750" sldId="260"/>
            <ac:spMk id="5" creationId="{69D36D2F-9D25-E511-3589-66667911AB91}"/>
          </ac:spMkLst>
        </pc:spChg>
        <pc:spChg chg="del">
          <ac:chgData name="Leanne Small (Public Health Wales - No. 2 Capital Quarter)" userId="S::leanne.small@wales.nhs.uk::d76cf426-005f-434f-ac47-a5eb582e6007" providerId="AD" clId="Web-{6CD32326-6BDA-4788-8F9E-AC082918CC35}" dt="2024-02-27T13:27:16.183" v="61"/>
          <ac:spMkLst>
            <pc:docMk/>
            <pc:sldMk cId="4172451750" sldId="260"/>
            <ac:spMk id="6" creationId="{73A4C61E-F561-5525-2115-62FC08FEA329}"/>
          </ac:spMkLst>
        </pc:spChg>
        <pc:spChg chg="mod">
          <ac:chgData name="Leanne Small (Public Health Wales - No. 2 Capital Quarter)" userId="S::leanne.small@wales.nhs.uk::d76cf426-005f-434f-ac47-a5eb582e6007" providerId="AD" clId="Web-{6CD32326-6BDA-4788-8F9E-AC082918CC35}" dt="2024-02-27T13:27:22.042" v="62" actId="1076"/>
          <ac:spMkLst>
            <pc:docMk/>
            <pc:sldMk cId="4172451750" sldId="260"/>
            <ac:spMk id="7" creationId="{780054DB-A5E2-9ADC-8026-4C6536411AA7}"/>
          </ac:spMkLst>
        </pc:spChg>
      </pc:sldChg>
      <pc:sldChg chg="del ord">
        <pc:chgData name="Leanne Small (Public Health Wales - No. 2 Capital Quarter)" userId="S::leanne.small@wales.nhs.uk::d76cf426-005f-434f-ac47-a5eb582e6007" providerId="AD" clId="Web-{6CD32326-6BDA-4788-8F9E-AC082918CC35}" dt="2024-02-27T13:36:06.248" v="198"/>
        <pc:sldMkLst>
          <pc:docMk/>
          <pc:sldMk cId="3407535142" sldId="261"/>
        </pc:sldMkLst>
      </pc:sldChg>
      <pc:sldChg chg="addSp delSp modSp addAnim">
        <pc:chgData name="Leanne Small (Public Health Wales - No. 2 Capital Quarter)" userId="S::leanne.small@wales.nhs.uk::d76cf426-005f-434f-ac47-a5eb582e6007" providerId="AD" clId="Web-{6CD32326-6BDA-4788-8F9E-AC082918CC35}" dt="2024-02-27T13:34:16.322" v="192"/>
        <pc:sldMkLst>
          <pc:docMk/>
          <pc:sldMk cId="2228686664" sldId="262"/>
        </pc:sldMkLst>
        <pc:spChg chg="mod">
          <ac:chgData name="Leanne Small (Public Health Wales - No. 2 Capital Quarter)" userId="S::leanne.small@wales.nhs.uk::d76cf426-005f-434f-ac47-a5eb582e6007" providerId="AD" clId="Web-{6CD32326-6BDA-4788-8F9E-AC082918CC35}" dt="2024-02-27T13:29:59.642" v="108" actId="14100"/>
          <ac:spMkLst>
            <pc:docMk/>
            <pc:sldMk cId="2228686664" sldId="262"/>
            <ac:spMk id="2" creationId="{A8141E7D-40E6-B1D9-1007-027BC4B62C5F}"/>
          </ac:spMkLst>
        </pc:spChg>
        <pc:spChg chg="mod">
          <ac:chgData name="Leanne Small (Public Health Wales - No. 2 Capital Quarter)" userId="S::leanne.small@wales.nhs.uk::d76cf426-005f-434f-ac47-a5eb582e6007" providerId="AD" clId="Web-{6CD32326-6BDA-4788-8F9E-AC082918CC35}" dt="2024-02-27T13:30:31.236" v="112" actId="20577"/>
          <ac:spMkLst>
            <pc:docMk/>
            <pc:sldMk cId="2228686664" sldId="262"/>
            <ac:spMk id="3" creationId="{FE072F75-6401-F130-CB9C-382277CC0302}"/>
          </ac:spMkLst>
        </pc:spChg>
        <pc:spChg chg="add del mod">
          <ac:chgData name="Leanne Small (Public Health Wales - No. 2 Capital Quarter)" userId="S::leanne.small@wales.nhs.uk::d76cf426-005f-434f-ac47-a5eb582e6007" providerId="AD" clId="Web-{6CD32326-6BDA-4788-8F9E-AC082918CC35}" dt="2024-02-27T13:29:06.030" v="102"/>
          <ac:spMkLst>
            <pc:docMk/>
            <pc:sldMk cId="2228686664" sldId="262"/>
            <ac:spMk id="5" creationId="{8C42A7E4-5B1B-D77B-1B9F-966C92F4924B}"/>
          </ac:spMkLst>
        </pc:spChg>
        <pc:spChg chg="del">
          <ac:chgData name="Leanne Small (Public Health Wales - No. 2 Capital Quarter)" userId="S::leanne.small@wales.nhs.uk::d76cf426-005f-434f-ac47-a5eb582e6007" providerId="AD" clId="Web-{6CD32326-6BDA-4788-8F9E-AC082918CC35}" dt="2024-02-27T13:28:51.577" v="97"/>
          <ac:spMkLst>
            <pc:docMk/>
            <pc:sldMk cId="2228686664" sldId="262"/>
            <ac:spMk id="6" creationId="{E93BC62B-90A1-020A-9B09-376A8722B2E4}"/>
          </ac:spMkLst>
        </pc:spChg>
      </pc:sldChg>
      <pc:sldChg chg="del">
        <pc:chgData name="Leanne Small (Public Health Wales - No. 2 Capital Quarter)" userId="S::leanne.small@wales.nhs.uk::d76cf426-005f-434f-ac47-a5eb582e6007" providerId="AD" clId="Web-{6CD32326-6BDA-4788-8F9E-AC082918CC35}" dt="2024-02-27T13:36:01.404" v="197"/>
        <pc:sldMkLst>
          <pc:docMk/>
          <pc:sldMk cId="211156743" sldId="265"/>
        </pc:sldMkLst>
      </pc:sldChg>
      <pc:sldChg chg="addSp delSp modSp">
        <pc:chgData name="Leanne Small (Public Health Wales - No. 2 Capital Quarter)" userId="S::leanne.small@wales.nhs.uk::d76cf426-005f-434f-ac47-a5eb582e6007" providerId="AD" clId="Web-{6CD32326-6BDA-4788-8F9E-AC082918CC35}" dt="2024-02-27T13:36:09.889" v="200"/>
        <pc:sldMkLst>
          <pc:docMk/>
          <pc:sldMk cId="1347679578" sldId="266"/>
        </pc:sldMkLst>
        <pc:spChg chg="add del mod">
          <ac:chgData name="Leanne Small (Public Health Wales - No. 2 Capital Quarter)" userId="S::leanne.small@wales.nhs.uk::d76cf426-005f-434f-ac47-a5eb582e6007" providerId="AD" clId="Web-{6CD32326-6BDA-4788-8F9E-AC082918CC35}" dt="2024-02-27T13:36:09.889" v="200"/>
          <ac:spMkLst>
            <pc:docMk/>
            <pc:sldMk cId="1347679578" sldId="266"/>
            <ac:spMk id="3" creationId="{8ED5B5F4-3FE7-32A0-14F7-7B29D7F49122}"/>
          </ac:spMkLst>
        </pc:spChg>
        <pc:spChg chg="add del mod">
          <ac:chgData name="Leanne Small (Public Health Wales - No. 2 Capital Quarter)" userId="S::leanne.small@wales.nhs.uk::d76cf426-005f-434f-ac47-a5eb582e6007" providerId="AD" clId="Web-{6CD32326-6BDA-4788-8F9E-AC082918CC35}" dt="2024-02-27T13:36:09.889" v="199"/>
          <ac:spMkLst>
            <pc:docMk/>
            <pc:sldMk cId="1347679578" sldId="266"/>
            <ac:spMk id="5" creationId="{BCF33C51-BB69-194A-8E30-10714A9D8A76}"/>
          </ac:spMkLst>
        </pc:spChg>
        <pc:spChg chg="del">
          <ac:chgData name="Leanne Small (Public Health Wales - No. 2 Capital Quarter)" userId="S::leanne.small@wales.nhs.uk::d76cf426-005f-434f-ac47-a5eb582e6007" providerId="AD" clId="Web-{6CD32326-6BDA-4788-8F9E-AC082918CC35}" dt="2024-02-27T13:30:09.970" v="110"/>
          <ac:spMkLst>
            <pc:docMk/>
            <pc:sldMk cId="1347679578" sldId="266"/>
            <ac:spMk id="7" creationId="{1BC65329-40C1-1B79-6C37-B6E422712329}"/>
          </ac:spMkLst>
        </pc:spChg>
        <pc:spChg chg="del">
          <ac:chgData name="Leanne Small (Public Health Wales - No. 2 Capital Quarter)" userId="S::leanne.small@wales.nhs.uk::d76cf426-005f-434f-ac47-a5eb582e6007" providerId="AD" clId="Web-{6CD32326-6BDA-4788-8F9E-AC082918CC35}" dt="2024-02-27T13:30:09.845" v="109"/>
          <ac:spMkLst>
            <pc:docMk/>
            <pc:sldMk cId="1347679578" sldId="266"/>
            <ac:spMk id="8" creationId="{246BC779-C3A4-45AE-08EF-6836C02FF922}"/>
          </ac:spMkLst>
        </pc:spChg>
      </pc:sldChg>
      <pc:sldChg chg="delSp modSp add replId addAnim">
        <pc:chgData name="Leanne Small (Public Health Wales - No. 2 Capital Quarter)" userId="S::leanne.small@wales.nhs.uk::d76cf426-005f-434f-ac47-a5eb582e6007" providerId="AD" clId="Web-{6CD32326-6BDA-4788-8F9E-AC082918CC35}" dt="2024-02-27T13:36:35.280" v="203"/>
        <pc:sldMkLst>
          <pc:docMk/>
          <pc:sldMk cId="1869507249" sldId="267"/>
        </pc:sldMkLst>
        <pc:spChg chg="del">
          <ac:chgData name="Leanne Small (Public Health Wales - No. 2 Capital Quarter)" userId="S::leanne.small@wales.nhs.uk::d76cf426-005f-434f-ac47-a5eb582e6007" providerId="AD" clId="Web-{6CD32326-6BDA-4788-8F9E-AC082918CC35}" dt="2024-02-27T13:36:35.280" v="203"/>
          <ac:spMkLst>
            <pc:docMk/>
            <pc:sldMk cId="1869507249" sldId="267"/>
            <ac:spMk id="3" creationId="{E7883E4E-21C7-D582-79F7-4B84DC561290}"/>
          </ac:spMkLst>
        </pc:spChg>
        <pc:spChg chg="mod">
          <ac:chgData name="Leanne Small (Public Health Wales - No. 2 Capital Quarter)" userId="S::leanne.small@wales.nhs.uk::d76cf426-005f-434f-ac47-a5eb582e6007" providerId="AD" clId="Web-{6CD32326-6BDA-4788-8F9E-AC082918CC35}" dt="2024-02-27T13:36:31.171" v="202" actId="20577"/>
          <ac:spMkLst>
            <pc:docMk/>
            <pc:sldMk cId="1869507249" sldId="267"/>
            <ac:spMk id="12" creationId="{942A5430-0260-6C37-7C16-BE4828FD91BE}"/>
          </ac:spMkLst>
        </pc:spChg>
      </pc:sldChg>
    </pc:docChg>
  </pc:docChgLst>
  <pc:docChgLst>
    <pc:chgData name="Grace Lawson (Public Health Wales - No. 2 Capital Quarter)" userId="S::grace.lawson@wales.nhs.uk::88c6baf7-06f7-4e16-85cb-71260126bd16" providerId="AD" clId="Web-{5C9D8A91-442C-7508-F17D-E9F5A22B78BB}"/>
    <pc:docChg chg="modSld">
      <pc:chgData name="Grace Lawson (Public Health Wales - No. 2 Capital Quarter)" userId="S::grace.lawson@wales.nhs.uk::88c6baf7-06f7-4e16-85cb-71260126bd16" providerId="AD" clId="Web-{5C9D8A91-442C-7508-F17D-E9F5A22B78BB}" dt="2024-02-27T16:27:09.181" v="1" actId="14100"/>
      <pc:docMkLst>
        <pc:docMk/>
      </pc:docMkLst>
      <pc:sldChg chg="delSp">
        <pc:chgData name="Grace Lawson (Public Health Wales - No. 2 Capital Quarter)" userId="S::grace.lawson@wales.nhs.uk::88c6baf7-06f7-4e16-85cb-71260126bd16" providerId="AD" clId="Web-{5C9D8A91-442C-7508-F17D-E9F5A22B78BB}" dt="2024-02-27T16:26:46.087" v="0"/>
        <pc:sldMkLst>
          <pc:docMk/>
          <pc:sldMk cId="2926879243" sldId="256"/>
        </pc:sldMkLst>
        <pc:spChg chg="del">
          <ac:chgData name="Grace Lawson (Public Health Wales - No. 2 Capital Quarter)" userId="S::grace.lawson@wales.nhs.uk::88c6baf7-06f7-4e16-85cb-71260126bd16" providerId="AD" clId="Web-{5C9D8A91-442C-7508-F17D-E9F5A22B78BB}" dt="2024-02-27T16:26:46.087" v="0"/>
          <ac:spMkLst>
            <pc:docMk/>
            <pc:sldMk cId="2926879243" sldId="256"/>
            <ac:spMk id="7" creationId="{D2FF1E5E-5A65-BB24-3508-0AD6B2E5D58E}"/>
          </ac:spMkLst>
        </pc:spChg>
      </pc:sldChg>
      <pc:sldChg chg="modSp">
        <pc:chgData name="Grace Lawson (Public Health Wales - No. 2 Capital Quarter)" userId="S::grace.lawson@wales.nhs.uk::88c6baf7-06f7-4e16-85cb-71260126bd16" providerId="AD" clId="Web-{5C9D8A91-442C-7508-F17D-E9F5A22B78BB}" dt="2024-02-27T16:27:09.181" v="1" actId="14100"/>
        <pc:sldMkLst>
          <pc:docMk/>
          <pc:sldMk cId="1869507249" sldId="267"/>
        </pc:sldMkLst>
        <pc:spChg chg="mod">
          <ac:chgData name="Grace Lawson (Public Health Wales - No. 2 Capital Quarter)" userId="S::grace.lawson@wales.nhs.uk::88c6baf7-06f7-4e16-85cb-71260126bd16" providerId="AD" clId="Web-{5C9D8A91-442C-7508-F17D-E9F5A22B78BB}" dt="2024-02-27T16:27:09.181" v="1" actId="14100"/>
          <ac:spMkLst>
            <pc:docMk/>
            <pc:sldMk cId="1869507249" sldId="267"/>
            <ac:spMk id="12" creationId="{942A5430-0260-6C37-7C16-BE4828FD91BE}"/>
          </ac:spMkLst>
        </pc:spChg>
      </pc:sldChg>
    </pc:docChg>
  </pc:docChgLst>
  <pc:docChgLst>
    <pc:chgData name="Grace Lawson (Public Health Wales - No. 2 Capital Quarter)" userId="S::grace.lawson@wales.nhs.uk::88c6baf7-06f7-4e16-85cb-71260126bd16" providerId="AD" clId="Web-{8E585441-E4ED-FC35-0E93-334B31B9BEEC}"/>
    <pc:docChg chg="modSld">
      <pc:chgData name="Grace Lawson (Public Health Wales - No. 2 Capital Quarter)" userId="S::grace.lawson@wales.nhs.uk::88c6baf7-06f7-4e16-85cb-71260126bd16" providerId="AD" clId="Web-{8E585441-E4ED-FC35-0E93-334B31B9BEEC}" dt="2024-02-27T12:22:15.932" v="16" actId="20577"/>
      <pc:docMkLst>
        <pc:docMk/>
      </pc:docMkLst>
      <pc:sldChg chg="delSp">
        <pc:chgData name="Grace Lawson (Public Health Wales - No. 2 Capital Quarter)" userId="S::grace.lawson@wales.nhs.uk::88c6baf7-06f7-4e16-85cb-71260126bd16" providerId="AD" clId="Web-{8E585441-E4ED-FC35-0E93-334B31B9BEEC}" dt="2024-02-27T11:58:46.031" v="0"/>
        <pc:sldMkLst>
          <pc:docMk/>
          <pc:sldMk cId="2926879243" sldId="256"/>
        </pc:sldMkLst>
        <pc:spChg chg="del">
          <ac:chgData name="Grace Lawson (Public Health Wales - No. 2 Capital Quarter)" userId="S::grace.lawson@wales.nhs.uk::88c6baf7-06f7-4e16-85cb-71260126bd16" providerId="AD" clId="Web-{8E585441-E4ED-FC35-0E93-334B31B9BEEC}" dt="2024-02-27T11:58:46.031" v="0"/>
          <ac:spMkLst>
            <pc:docMk/>
            <pc:sldMk cId="2926879243" sldId="256"/>
            <ac:spMk id="7" creationId="{F4C3A2F1-E1A6-B565-338E-C121F3E8393B}"/>
          </ac:spMkLst>
        </pc:spChg>
      </pc:sldChg>
      <pc:sldChg chg="modSp">
        <pc:chgData name="Grace Lawson (Public Health Wales - No. 2 Capital Quarter)" userId="S::grace.lawson@wales.nhs.uk::88c6baf7-06f7-4e16-85cb-71260126bd16" providerId="AD" clId="Web-{8E585441-E4ED-FC35-0E93-334B31B9BEEC}" dt="2024-02-27T12:22:15.932" v="16" actId="20577"/>
        <pc:sldMkLst>
          <pc:docMk/>
          <pc:sldMk cId="1368215784" sldId="259"/>
        </pc:sldMkLst>
        <pc:spChg chg="mod">
          <ac:chgData name="Grace Lawson (Public Health Wales - No. 2 Capital Quarter)" userId="S::grace.lawson@wales.nhs.uk::88c6baf7-06f7-4e16-85cb-71260126bd16" providerId="AD" clId="Web-{8E585441-E4ED-FC35-0E93-334B31B9BEEC}" dt="2024-02-27T12:22:08.697" v="15" actId="1076"/>
          <ac:spMkLst>
            <pc:docMk/>
            <pc:sldMk cId="1368215784" sldId="259"/>
            <ac:spMk id="2" creationId="{27922A24-1294-4E3D-E446-AF335E61486C}"/>
          </ac:spMkLst>
        </pc:spChg>
        <pc:spChg chg="mod">
          <ac:chgData name="Grace Lawson (Public Health Wales - No. 2 Capital Quarter)" userId="S::grace.lawson@wales.nhs.uk::88c6baf7-06f7-4e16-85cb-71260126bd16" providerId="AD" clId="Web-{8E585441-E4ED-FC35-0E93-334B31B9BEEC}" dt="2024-02-27T12:22:15.932" v="16" actId="20577"/>
          <ac:spMkLst>
            <pc:docMk/>
            <pc:sldMk cId="1368215784" sldId="259"/>
            <ac:spMk id="3" creationId="{E42D2A84-C4FE-3851-01B9-B3EC93DA86D4}"/>
          </ac:spMkLst>
        </pc:spChg>
      </pc:sldChg>
    </pc:docChg>
  </pc:docChgLst>
  <pc:docChgLst>
    <pc:chgData name="Grace Lawson (Public Health Wales - No. 2 Capital Quarter)" userId="S::grace.lawson@wales.nhs.uk::88c6baf7-06f7-4e16-85cb-71260126bd16" providerId="AD" clId="Web-{112ECC31-1044-CE9A-2EA9-7C0FB7049FB0}"/>
    <pc:docChg chg="modSld">
      <pc:chgData name="Grace Lawson (Public Health Wales - No. 2 Capital Quarter)" userId="S::grace.lawson@wales.nhs.uk::88c6baf7-06f7-4e16-85cb-71260126bd16" providerId="AD" clId="Web-{112ECC31-1044-CE9A-2EA9-7C0FB7049FB0}" dt="2024-05-21T12:56:47.870" v="21"/>
      <pc:docMkLst>
        <pc:docMk/>
      </pc:docMkLst>
      <pc:sldChg chg="delSp modSp">
        <pc:chgData name="Grace Lawson (Public Health Wales - No. 2 Capital Quarter)" userId="S::grace.lawson@wales.nhs.uk::88c6baf7-06f7-4e16-85cb-71260126bd16" providerId="AD" clId="Web-{112ECC31-1044-CE9A-2EA9-7C0FB7049FB0}" dt="2024-05-21T12:53:21.451" v="3"/>
        <pc:sldMkLst>
          <pc:docMk/>
          <pc:sldMk cId="2926879243" sldId="256"/>
        </pc:sldMkLst>
        <pc:spChg chg="del">
          <ac:chgData name="Grace Lawson (Public Health Wales - No. 2 Capital Quarter)" userId="S::grace.lawson@wales.nhs.uk::88c6baf7-06f7-4e16-85cb-71260126bd16" providerId="AD" clId="Web-{112ECC31-1044-CE9A-2EA9-7C0FB7049FB0}" dt="2024-05-21T12:53:21.451" v="3"/>
          <ac:spMkLst>
            <pc:docMk/>
            <pc:sldMk cId="2926879243" sldId="256"/>
            <ac:spMk id="3" creationId="{8B0052B1-8A32-DF36-8B4E-EEC6FE42B43D}"/>
          </ac:spMkLst>
        </pc:spChg>
        <pc:picChg chg="mod modCrop">
          <ac:chgData name="Grace Lawson (Public Health Wales - No. 2 Capital Quarter)" userId="S::grace.lawson@wales.nhs.uk::88c6baf7-06f7-4e16-85cb-71260126bd16" providerId="AD" clId="Web-{112ECC31-1044-CE9A-2EA9-7C0FB7049FB0}" dt="2024-05-21T12:53:11.872" v="2"/>
          <ac:picMkLst>
            <pc:docMk/>
            <pc:sldMk cId="2926879243" sldId="256"/>
            <ac:picMk id="9" creationId="{CF3C4077-6660-F1AB-C483-7A8DFA9678A9}"/>
          </ac:picMkLst>
        </pc:picChg>
      </pc:sldChg>
      <pc:sldChg chg="delSp">
        <pc:chgData name="Grace Lawson (Public Health Wales - No. 2 Capital Quarter)" userId="S::grace.lawson@wales.nhs.uk::88c6baf7-06f7-4e16-85cb-71260126bd16" providerId="AD" clId="Web-{112ECC31-1044-CE9A-2EA9-7C0FB7049FB0}" dt="2024-05-21T12:53:24.998" v="4"/>
        <pc:sldMkLst>
          <pc:docMk/>
          <pc:sldMk cId="698524891" sldId="257"/>
        </pc:sldMkLst>
        <pc:spChg chg="del">
          <ac:chgData name="Grace Lawson (Public Health Wales - No. 2 Capital Quarter)" userId="S::grace.lawson@wales.nhs.uk::88c6baf7-06f7-4e16-85cb-71260126bd16" providerId="AD" clId="Web-{112ECC31-1044-CE9A-2EA9-7C0FB7049FB0}" dt="2024-05-21T12:53:24.998" v="4"/>
          <ac:spMkLst>
            <pc:docMk/>
            <pc:sldMk cId="698524891" sldId="257"/>
            <ac:spMk id="2" creationId="{E90FC19B-0F87-6ADF-0D8D-98B48159BDDD}"/>
          </ac:spMkLst>
        </pc:spChg>
      </pc:sldChg>
      <pc:sldChg chg="delSp modSp">
        <pc:chgData name="Grace Lawson (Public Health Wales - No. 2 Capital Quarter)" userId="S::grace.lawson@wales.nhs.uk::88c6baf7-06f7-4e16-85cb-71260126bd16" providerId="AD" clId="Web-{112ECC31-1044-CE9A-2EA9-7C0FB7049FB0}" dt="2024-05-21T12:54:45.550" v="10"/>
        <pc:sldMkLst>
          <pc:docMk/>
          <pc:sldMk cId="3293464504" sldId="258"/>
        </pc:sldMkLst>
        <pc:spChg chg="del">
          <ac:chgData name="Grace Lawson (Public Health Wales - No. 2 Capital Quarter)" userId="S::grace.lawson@wales.nhs.uk::88c6baf7-06f7-4e16-85cb-71260126bd16" providerId="AD" clId="Web-{112ECC31-1044-CE9A-2EA9-7C0FB7049FB0}" dt="2024-05-21T12:54:02.234" v="6"/>
          <ac:spMkLst>
            <pc:docMk/>
            <pc:sldMk cId="3293464504" sldId="258"/>
            <ac:spMk id="2" creationId="{E90FC19B-0F87-6ADF-0D8D-98B48159BDDD}"/>
          </ac:spMkLst>
        </pc:spChg>
        <pc:picChg chg="mod modCrop">
          <ac:chgData name="Grace Lawson (Public Health Wales - No. 2 Capital Quarter)" userId="S::grace.lawson@wales.nhs.uk::88c6baf7-06f7-4e16-85cb-71260126bd16" providerId="AD" clId="Web-{112ECC31-1044-CE9A-2EA9-7C0FB7049FB0}" dt="2024-05-21T12:54:36.877" v="9"/>
          <ac:picMkLst>
            <pc:docMk/>
            <pc:sldMk cId="3293464504" sldId="258"/>
            <ac:picMk id="8" creationId="{3C9DA567-E65C-01F6-B8C5-429B2950C9F0}"/>
          </ac:picMkLst>
        </pc:picChg>
        <pc:picChg chg="ord">
          <ac:chgData name="Grace Lawson (Public Health Wales - No. 2 Capital Quarter)" userId="S::grace.lawson@wales.nhs.uk::88c6baf7-06f7-4e16-85cb-71260126bd16" providerId="AD" clId="Web-{112ECC31-1044-CE9A-2EA9-7C0FB7049FB0}" dt="2024-05-21T12:54:45.550" v="10"/>
          <ac:picMkLst>
            <pc:docMk/>
            <pc:sldMk cId="3293464504" sldId="258"/>
            <ac:picMk id="15" creationId="{F06F3E86-1AF5-8DD0-7A4D-C6771F400158}"/>
          </ac:picMkLst>
        </pc:picChg>
      </pc:sldChg>
      <pc:sldChg chg="delSp modSp">
        <pc:chgData name="Grace Lawson (Public Health Wales - No. 2 Capital Quarter)" userId="S::grace.lawson@wales.nhs.uk::88c6baf7-06f7-4e16-85cb-71260126bd16" providerId="AD" clId="Web-{112ECC31-1044-CE9A-2EA9-7C0FB7049FB0}" dt="2024-05-21T12:55:11.848" v="12"/>
        <pc:sldMkLst>
          <pc:docMk/>
          <pc:sldMk cId="1368215784" sldId="259"/>
        </pc:sldMkLst>
        <pc:spChg chg="del">
          <ac:chgData name="Grace Lawson (Public Health Wales - No. 2 Capital Quarter)" userId="S::grace.lawson@wales.nhs.uk::88c6baf7-06f7-4e16-85cb-71260126bd16" providerId="AD" clId="Web-{112ECC31-1044-CE9A-2EA9-7C0FB7049FB0}" dt="2024-05-21T12:55:11.848" v="12"/>
          <ac:spMkLst>
            <pc:docMk/>
            <pc:sldMk cId="1368215784" sldId="259"/>
            <ac:spMk id="4" creationId="{E90FC19B-0F87-6ADF-0D8D-98B48159BDDD}"/>
          </ac:spMkLst>
        </pc:spChg>
        <pc:picChg chg="mod">
          <ac:chgData name="Grace Lawson (Public Health Wales - No. 2 Capital Quarter)" userId="S::grace.lawson@wales.nhs.uk::88c6baf7-06f7-4e16-85cb-71260126bd16" providerId="AD" clId="Web-{112ECC31-1044-CE9A-2EA9-7C0FB7049FB0}" dt="2024-05-21T12:55:03.316" v="11"/>
          <ac:picMkLst>
            <pc:docMk/>
            <pc:sldMk cId="1368215784" sldId="259"/>
            <ac:picMk id="8" creationId="{CF95D372-1900-6F32-5394-698D6DD34228}"/>
          </ac:picMkLst>
        </pc:picChg>
      </pc:sldChg>
      <pc:sldChg chg="delSp modSp">
        <pc:chgData name="Grace Lawson (Public Health Wales - No. 2 Capital Quarter)" userId="S::grace.lawson@wales.nhs.uk::88c6baf7-06f7-4e16-85cb-71260126bd16" providerId="AD" clId="Web-{112ECC31-1044-CE9A-2EA9-7C0FB7049FB0}" dt="2024-05-21T12:56:04.664" v="17"/>
        <pc:sldMkLst>
          <pc:docMk/>
          <pc:sldMk cId="4172451750" sldId="260"/>
        </pc:sldMkLst>
        <pc:spChg chg="del">
          <ac:chgData name="Grace Lawson (Public Health Wales - No. 2 Capital Quarter)" userId="S::grace.lawson@wales.nhs.uk::88c6baf7-06f7-4e16-85cb-71260126bd16" providerId="AD" clId="Web-{112ECC31-1044-CE9A-2EA9-7C0FB7049FB0}" dt="2024-05-21T12:55:38.115" v="14"/>
          <ac:spMkLst>
            <pc:docMk/>
            <pc:sldMk cId="4172451750" sldId="260"/>
            <ac:spMk id="2" creationId="{E90FC19B-0F87-6ADF-0D8D-98B48159BDDD}"/>
          </ac:spMkLst>
        </pc:spChg>
        <pc:picChg chg="mod modCrop">
          <ac:chgData name="Grace Lawson (Public Health Wales - No. 2 Capital Quarter)" userId="S::grace.lawson@wales.nhs.uk::88c6baf7-06f7-4e16-85cb-71260126bd16" providerId="AD" clId="Web-{112ECC31-1044-CE9A-2EA9-7C0FB7049FB0}" dt="2024-05-21T12:55:57.382" v="16"/>
          <ac:picMkLst>
            <pc:docMk/>
            <pc:sldMk cId="4172451750" sldId="260"/>
            <ac:picMk id="9" creationId="{B3AC8848-6950-D67E-2E24-5A2E34F575A4}"/>
          </ac:picMkLst>
        </pc:picChg>
        <pc:picChg chg="ord">
          <ac:chgData name="Grace Lawson (Public Health Wales - No. 2 Capital Quarter)" userId="S::grace.lawson@wales.nhs.uk::88c6baf7-06f7-4e16-85cb-71260126bd16" providerId="AD" clId="Web-{112ECC31-1044-CE9A-2EA9-7C0FB7049FB0}" dt="2024-05-21T12:56:04.664" v="17"/>
          <ac:picMkLst>
            <pc:docMk/>
            <pc:sldMk cId="4172451750" sldId="260"/>
            <ac:picMk id="15" creationId="{DEE0EF14-A8EA-038B-4B9C-AD7544B21E66}"/>
          </ac:picMkLst>
        </pc:picChg>
      </pc:sldChg>
      <pc:sldChg chg="delSp modSp">
        <pc:chgData name="Grace Lawson (Public Health Wales - No. 2 Capital Quarter)" userId="S::grace.lawson@wales.nhs.uk::88c6baf7-06f7-4e16-85cb-71260126bd16" providerId="AD" clId="Web-{112ECC31-1044-CE9A-2EA9-7C0FB7049FB0}" dt="2024-05-21T12:56:37.979" v="20"/>
        <pc:sldMkLst>
          <pc:docMk/>
          <pc:sldMk cId="2228686664" sldId="262"/>
        </pc:sldMkLst>
        <pc:spChg chg="del">
          <ac:chgData name="Grace Lawson (Public Health Wales - No. 2 Capital Quarter)" userId="S::grace.lawson@wales.nhs.uk::88c6baf7-06f7-4e16-85cb-71260126bd16" providerId="AD" clId="Web-{112ECC31-1044-CE9A-2EA9-7C0FB7049FB0}" dt="2024-05-21T12:56:33.838" v="19"/>
          <ac:spMkLst>
            <pc:docMk/>
            <pc:sldMk cId="2228686664" sldId="262"/>
            <ac:spMk id="4" creationId="{E90FC19B-0F87-6ADF-0D8D-98B48159BDDD}"/>
          </ac:spMkLst>
        </pc:spChg>
        <pc:picChg chg="mod">
          <ac:chgData name="Grace Lawson (Public Health Wales - No. 2 Capital Quarter)" userId="S::grace.lawson@wales.nhs.uk::88c6baf7-06f7-4e16-85cb-71260126bd16" providerId="AD" clId="Web-{112ECC31-1044-CE9A-2EA9-7C0FB7049FB0}" dt="2024-05-21T12:56:28.072" v="18"/>
          <ac:picMkLst>
            <pc:docMk/>
            <pc:sldMk cId="2228686664" sldId="262"/>
            <ac:picMk id="8" creationId="{D7C9FB2F-55C8-9E1F-A2E8-BAE2B4EDAC5C}"/>
          </ac:picMkLst>
        </pc:picChg>
        <pc:picChg chg="ord">
          <ac:chgData name="Grace Lawson (Public Health Wales - No. 2 Capital Quarter)" userId="S::grace.lawson@wales.nhs.uk::88c6baf7-06f7-4e16-85cb-71260126bd16" providerId="AD" clId="Web-{112ECC31-1044-CE9A-2EA9-7C0FB7049FB0}" dt="2024-05-21T12:56:37.979" v="20"/>
          <ac:picMkLst>
            <pc:docMk/>
            <pc:sldMk cId="2228686664" sldId="262"/>
            <ac:picMk id="15" creationId="{BFF04625-596B-21C5-B3C7-4008CC66F7A5}"/>
          </ac:picMkLst>
        </pc:picChg>
      </pc:sldChg>
      <pc:sldChg chg="delSp">
        <pc:chgData name="Grace Lawson (Public Health Wales - No. 2 Capital Quarter)" userId="S::grace.lawson@wales.nhs.uk::88c6baf7-06f7-4e16-85cb-71260126bd16" providerId="AD" clId="Web-{112ECC31-1044-CE9A-2EA9-7C0FB7049FB0}" dt="2024-05-21T12:56:47.870" v="21"/>
        <pc:sldMkLst>
          <pc:docMk/>
          <pc:sldMk cId="1347679578" sldId="266"/>
        </pc:sldMkLst>
        <pc:spChg chg="del">
          <ac:chgData name="Grace Lawson (Public Health Wales - No. 2 Capital Quarter)" userId="S::grace.lawson@wales.nhs.uk::88c6baf7-06f7-4e16-85cb-71260126bd16" providerId="AD" clId="Web-{112ECC31-1044-CE9A-2EA9-7C0FB7049FB0}" dt="2024-05-21T12:56:47.870" v="21"/>
          <ac:spMkLst>
            <pc:docMk/>
            <pc:sldMk cId="1347679578" sldId="266"/>
            <ac:spMk id="2" creationId="{E90FC19B-0F87-6ADF-0D8D-98B48159BDDD}"/>
          </ac:spMkLst>
        </pc:spChg>
      </pc:sldChg>
      <pc:sldChg chg="modSp">
        <pc:chgData name="Grace Lawson (Public Health Wales - No. 2 Capital Quarter)" userId="S::grace.lawson@wales.nhs.uk::88c6baf7-06f7-4e16-85cb-71260126bd16" providerId="AD" clId="Web-{112ECC31-1044-CE9A-2EA9-7C0FB7049FB0}" dt="2024-05-21T12:53:50.562" v="5"/>
        <pc:sldMkLst>
          <pc:docMk/>
          <pc:sldMk cId="1869507249" sldId="267"/>
        </pc:sldMkLst>
        <pc:picChg chg="mod">
          <ac:chgData name="Grace Lawson (Public Health Wales - No. 2 Capital Quarter)" userId="S::grace.lawson@wales.nhs.uk::88c6baf7-06f7-4e16-85cb-71260126bd16" providerId="AD" clId="Web-{112ECC31-1044-CE9A-2EA9-7C0FB7049FB0}" dt="2024-05-21T12:53:50.562" v="5"/>
          <ac:picMkLst>
            <pc:docMk/>
            <pc:sldMk cId="1869507249" sldId="267"/>
            <ac:picMk id="7" creationId="{90AF65F8-22C3-5E51-4E8A-FE838C4917AA}"/>
          </ac:picMkLst>
        </pc:picChg>
      </pc:sldChg>
    </pc:docChg>
  </pc:docChgLst>
  <pc:docChgLst>
    <pc:chgData name="Leanne Small (Public Health Wales - No. 2 Capital Quarter)" userId="S::leanne.small@wales.nhs.uk::d76cf426-005f-434f-ac47-a5eb582e6007" providerId="AD" clId="Web-{1920A04A-82CE-4A63-847F-DF7BE6AC677A}"/>
    <pc:docChg chg="modSld">
      <pc:chgData name="Leanne Small (Public Health Wales - No. 2 Capital Quarter)" userId="S::leanne.small@wales.nhs.uk::d76cf426-005f-434f-ac47-a5eb582e6007" providerId="AD" clId="Web-{1920A04A-82CE-4A63-847F-DF7BE6AC677A}" dt="2024-03-05T10:29:31.094" v="1" actId="20577"/>
      <pc:docMkLst>
        <pc:docMk/>
      </pc:docMkLst>
      <pc:sldChg chg="modSp">
        <pc:chgData name="Leanne Small (Public Health Wales - No. 2 Capital Quarter)" userId="S::leanne.small@wales.nhs.uk::d76cf426-005f-434f-ac47-a5eb582e6007" providerId="AD" clId="Web-{1920A04A-82CE-4A63-847F-DF7BE6AC677A}" dt="2024-03-05T10:25:50.430" v="0"/>
        <pc:sldMkLst>
          <pc:docMk/>
          <pc:sldMk cId="2926879243" sldId="256"/>
        </pc:sldMkLst>
        <pc:picChg chg="ord">
          <ac:chgData name="Leanne Small (Public Health Wales - No. 2 Capital Quarter)" userId="S::leanne.small@wales.nhs.uk::d76cf426-005f-434f-ac47-a5eb582e6007" providerId="AD" clId="Web-{1920A04A-82CE-4A63-847F-DF7BE6AC677A}" dt="2024-03-05T10:25:50.430" v="0"/>
          <ac:picMkLst>
            <pc:docMk/>
            <pc:sldMk cId="2926879243" sldId="256"/>
            <ac:picMk id="6" creationId="{6BC2B117-9A09-6816-9116-65E6B96C02D3}"/>
          </ac:picMkLst>
        </pc:picChg>
      </pc:sldChg>
      <pc:sldChg chg="modSp">
        <pc:chgData name="Leanne Small (Public Health Wales - No. 2 Capital Quarter)" userId="S::leanne.small@wales.nhs.uk::d76cf426-005f-434f-ac47-a5eb582e6007" providerId="AD" clId="Web-{1920A04A-82CE-4A63-847F-DF7BE6AC677A}" dt="2024-03-05T10:29:31.094" v="1" actId="20577"/>
        <pc:sldMkLst>
          <pc:docMk/>
          <pc:sldMk cId="4172451750" sldId="260"/>
        </pc:sldMkLst>
        <pc:spChg chg="mod">
          <ac:chgData name="Leanne Small (Public Health Wales - No. 2 Capital Quarter)" userId="S::leanne.small@wales.nhs.uk::d76cf426-005f-434f-ac47-a5eb582e6007" providerId="AD" clId="Web-{1920A04A-82CE-4A63-847F-DF7BE6AC677A}" dt="2024-03-05T10:29:31.094" v="1" actId="20577"/>
          <ac:spMkLst>
            <pc:docMk/>
            <pc:sldMk cId="4172451750" sldId="260"/>
            <ac:spMk id="5" creationId="{69D36D2F-9D25-E511-3589-66667911AB91}"/>
          </ac:spMkLst>
        </pc:spChg>
      </pc:sldChg>
    </pc:docChg>
  </pc:docChgLst>
  <pc:docChgLst>
    <pc:chgData name="Anthony Priest (Public Health Wales - No. 2 Capital Quarter)" userId="S::anthony.priest2@wales.nhs.uk::46692481-554a-429c-bc03-d4cca9c03c2b" providerId="AD" clId="Web-{85F89B88-320B-FFCE-1E7B-EC8267915295}"/>
    <pc:docChg chg="modSld">
      <pc:chgData name="Anthony Priest (Public Health Wales - No. 2 Capital Quarter)" userId="S::anthony.priest2@wales.nhs.uk::46692481-554a-429c-bc03-d4cca9c03c2b" providerId="AD" clId="Web-{85F89B88-320B-FFCE-1E7B-EC8267915295}" dt="2024-02-29T10:21:45.945" v="8"/>
      <pc:docMkLst>
        <pc:docMk/>
      </pc:docMkLst>
      <pc:sldChg chg="addSp">
        <pc:chgData name="Anthony Priest (Public Health Wales - No. 2 Capital Quarter)" userId="S::anthony.priest2@wales.nhs.uk::46692481-554a-429c-bc03-d4cca9c03c2b" providerId="AD" clId="Web-{85F89B88-320B-FFCE-1E7B-EC8267915295}" dt="2024-02-29T10:21:02.866" v="1"/>
        <pc:sldMkLst>
          <pc:docMk/>
          <pc:sldMk cId="2926879243" sldId="256"/>
        </pc:sldMkLst>
        <pc:spChg chg="add">
          <ac:chgData name="Anthony Priest (Public Health Wales - No. 2 Capital Quarter)" userId="S::anthony.priest2@wales.nhs.uk::46692481-554a-429c-bc03-d4cca9c03c2b" providerId="AD" clId="Web-{85F89B88-320B-FFCE-1E7B-EC8267915295}" dt="2024-02-29T10:21:02.866" v="1"/>
          <ac:spMkLst>
            <pc:docMk/>
            <pc:sldMk cId="2926879243" sldId="256"/>
            <ac:spMk id="3" creationId="{8B0052B1-8A32-DF36-8B4E-EEC6FE42B43D}"/>
          </ac:spMkLst>
        </pc:spChg>
      </pc:sldChg>
      <pc:sldChg chg="addSp delSp">
        <pc:chgData name="Anthony Priest (Public Health Wales - No. 2 Capital Quarter)" userId="S::anthony.priest2@wales.nhs.uk::46692481-554a-429c-bc03-d4cca9c03c2b" providerId="AD" clId="Web-{85F89B88-320B-FFCE-1E7B-EC8267915295}" dt="2024-02-29T10:21:16.116" v="2"/>
        <pc:sldMkLst>
          <pc:docMk/>
          <pc:sldMk cId="698524891" sldId="257"/>
        </pc:sldMkLst>
        <pc:spChg chg="add">
          <ac:chgData name="Anthony Priest (Public Health Wales - No. 2 Capital Quarter)" userId="S::anthony.priest2@wales.nhs.uk::46692481-554a-429c-bc03-d4cca9c03c2b" providerId="AD" clId="Web-{85F89B88-320B-FFCE-1E7B-EC8267915295}" dt="2024-02-29T10:21:16.116" v="2"/>
          <ac:spMkLst>
            <pc:docMk/>
            <pc:sldMk cId="698524891" sldId="257"/>
            <ac:spMk id="2" creationId="{E90FC19B-0F87-6ADF-0D8D-98B48159BDDD}"/>
          </ac:spMkLst>
        </pc:spChg>
        <pc:picChg chg="del">
          <ac:chgData name="Anthony Priest (Public Health Wales - No. 2 Capital Quarter)" userId="S::anthony.priest2@wales.nhs.uk::46692481-554a-429c-bc03-d4cca9c03c2b" providerId="AD" clId="Web-{85F89B88-320B-FFCE-1E7B-EC8267915295}" dt="2024-02-29T10:20:47.850" v="0"/>
          <ac:picMkLst>
            <pc:docMk/>
            <pc:sldMk cId="698524891" sldId="257"/>
            <ac:picMk id="15" creationId="{7BF6FE23-41C9-F687-A1CE-4FF0D6BA744A}"/>
          </ac:picMkLst>
        </pc:picChg>
      </pc:sldChg>
      <pc:sldChg chg="addSp">
        <pc:chgData name="Anthony Priest (Public Health Wales - No. 2 Capital Quarter)" userId="S::anthony.priest2@wales.nhs.uk::46692481-554a-429c-bc03-d4cca9c03c2b" providerId="AD" clId="Web-{85F89B88-320B-FFCE-1E7B-EC8267915295}" dt="2024-02-29T10:21:25.679" v="4"/>
        <pc:sldMkLst>
          <pc:docMk/>
          <pc:sldMk cId="3293464504" sldId="258"/>
        </pc:sldMkLst>
        <pc:spChg chg="add">
          <ac:chgData name="Anthony Priest (Public Health Wales - No. 2 Capital Quarter)" userId="S::anthony.priest2@wales.nhs.uk::46692481-554a-429c-bc03-d4cca9c03c2b" providerId="AD" clId="Web-{85F89B88-320B-FFCE-1E7B-EC8267915295}" dt="2024-02-29T10:21:25.679" v="4"/>
          <ac:spMkLst>
            <pc:docMk/>
            <pc:sldMk cId="3293464504" sldId="258"/>
            <ac:spMk id="2" creationId="{E90FC19B-0F87-6ADF-0D8D-98B48159BDDD}"/>
          </ac:spMkLst>
        </pc:spChg>
      </pc:sldChg>
      <pc:sldChg chg="addSp">
        <pc:chgData name="Anthony Priest (Public Health Wales - No. 2 Capital Quarter)" userId="S::anthony.priest2@wales.nhs.uk::46692481-554a-429c-bc03-d4cca9c03c2b" providerId="AD" clId="Web-{85F89B88-320B-FFCE-1E7B-EC8267915295}" dt="2024-02-29T10:21:30.007" v="5"/>
        <pc:sldMkLst>
          <pc:docMk/>
          <pc:sldMk cId="1368215784" sldId="259"/>
        </pc:sldMkLst>
        <pc:spChg chg="add">
          <ac:chgData name="Anthony Priest (Public Health Wales - No. 2 Capital Quarter)" userId="S::anthony.priest2@wales.nhs.uk::46692481-554a-429c-bc03-d4cca9c03c2b" providerId="AD" clId="Web-{85F89B88-320B-FFCE-1E7B-EC8267915295}" dt="2024-02-29T10:21:30.007" v="5"/>
          <ac:spMkLst>
            <pc:docMk/>
            <pc:sldMk cId="1368215784" sldId="259"/>
            <ac:spMk id="4" creationId="{E90FC19B-0F87-6ADF-0D8D-98B48159BDDD}"/>
          </ac:spMkLst>
        </pc:spChg>
      </pc:sldChg>
      <pc:sldChg chg="addSp">
        <pc:chgData name="Anthony Priest (Public Health Wales - No. 2 Capital Quarter)" userId="S::anthony.priest2@wales.nhs.uk::46692481-554a-429c-bc03-d4cca9c03c2b" providerId="AD" clId="Web-{85F89B88-320B-FFCE-1E7B-EC8267915295}" dt="2024-02-29T10:21:37.757" v="6"/>
        <pc:sldMkLst>
          <pc:docMk/>
          <pc:sldMk cId="4172451750" sldId="260"/>
        </pc:sldMkLst>
        <pc:spChg chg="add">
          <ac:chgData name="Anthony Priest (Public Health Wales - No. 2 Capital Quarter)" userId="S::anthony.priest2@wales.nhs.uk::46692481-554a-429c-bc03-d4cca9c03c2b" providerId="AD" clId="Web-{85F89B88-320B-FFCE-1E7B-EC8267915295}" dt="2024-02-29T10:21:37.757" v="6"/>
          <ac:spMkLst>
            <pc:docMk/>
            <pc:sldMk cId="4172451750" sldId="260"/>
            <ac:spMk id="2" creationId="{E90FC19B-0F87-6ADF-0D8D-98B48159BDDD}"/>
          </ac:spMkLst>
        </pc:spChg>
      </pc:sldChg>
      <pc:sldChg chg="addSp">
        <pc:chgData name="Anthony Priest (Public Health Wales - No. 2 Capital Quarter)" userId="S::anthony.priest2@wales.nhs.uk::46692481-554a-429c-bc03-d4cca9c03c2b" providerId="AD" clId="Web-{85F89B88-320B-FFCE-1E7B-EC8267915295}" dt="2024-02-29T10:21:42.288" v="7"/>
        <pc:sldMkLst>
          <pc:docMk/>
          <pc:sldMk cId="2228686664" sldId="262"/>
        </pc:sldMkLst>
        <pc:spChg chg="add">
          <ac:chgData name="Anthony Priest (Public Health Wales - No. 2 Capital Quarter)" userId="S::anthony.priest2@wales.nhs.uk::46692481-554a-429c-bc03-d4cca9c03c2b" providerId="AD" clId="Web-{85F89B88-320B-FFCE-1E7B-EC8267915295}" dt="2024-02-29T10:21:42.288" v="7"/>
          <ac:spMkLst>
            <pc:docMk/>
            <pc:sldMk cId="2228686664" sldId="262"/>
            <ac:spMk id="4" creationId="{E90FC19B-0F87-6ADF-0D8D-98B48159BDDD}"/>
          </ac:spMkLst>
        </pc:spChg>
      </pc:sldChg>
      <pc:sldChg chg="addSp">
        <pc:chgData name="Anthony Priest (Public Health Wales - No. 2 Capital Quarter)" userId="S::anthony.priest2@wales.nhs.uk::46692481-554a-429c-bc03-d4cca9c03c2b" providerId="AD" clId="Web-{85F89B88-320B-FFCE-1E7B-EC8267915295}" dt="2024-02-29T10:21:45.945" v="8"/>
        <pc:sldMkLst>
          <pc:docMk/>
          <pc:sldMk cId="1347679578" sldId="266"/>
        </pc:sldMkLst>
        <pc:spChg chg="add">
          <ac:chgData name="Anthony Priest (Public Health Wales - No. 2 Capital Quarter)" userId="S::anthony.priest2@wales.nhs.uk::46692481-554a-429c-bc03-d4cca9c03c2b" providerId="AD" clId="Web-{85F89B88-320B-FFCE-1E7B-EC8267915295}" dt="2024-02-29T10:21:45.945" v="8"/>
          <ac:spMkLst>
            <pc:docMk/>
            <pc:sldMk cId="1347679578" sldId="266"/>
            <ac:spMk id="2" creationId="{E90FC19B-0F87-6ADF-0D8D-98B48159BDDD}"/>
          </ac:spMkLst>
        </pc:spChg>
      </pc:sldChg>
      <pc:sldChg chg="addSp">
        <pc:chgData name="Anthony Priest (Public Health Wales - No. 2 Capital Quarter)" userId="S::anthony.priest2@wales.nhs.uk::46692481-554a-429c-bc03-d4cca9c03c2b" providerId="AD" clId="Web-{85F89B88-320B-FFCE-1E7B-EC8267915295}" dt="2024-02-29T10:21:19.850" v="3"/>
        <pc:sldMkLst>
          <pc:docMk/>
          <pc:sldMk cId="1869507249" sldId="267"/>
        </pc:sldMkLst>
        <pc:spChg chg="add">
          <ac:chgData name="Anthony Priest (Public Health Wales - No. 2 Capital Quarter)" userId="S::anthony.priest2@wales.nhs.uk::46692481-554a-429c-bc03-d4cca9c03c2b" providerId="AD" clId="Web-{85F89B88-320B-FFCE-1E7B-EC8267915295}" dt="2024-02-29T10:21:19.850" v="3"/>
          <ac:spMkLst>
            <pc:docMk/>
            <pc:sldMk cId="1869507249" sldId="267"/>
            <ac:spMk id="2" creationId="{E90FC19B-0F87-6ADF-0D8D-98B48159BDDD}"/>
          </ac:spMkLst>
        </pc:spChg>
      </pc:sldChg>
    </pc:docChg>
  </pc:docChgLst>
  <pc:docChgLst>
    <pc:chgData name="Grace Lawson (Public Health Wales - No. 2 Capital Quarter)" userId="S::grace.lawson@wales.nhs.uk::88c6baf7-06f7-4e16-85cb-71260126bd16" providerId="AD" clId="Web-{68B62E07-AF82-188E-32AB-16212FE77B40}"/>
    <pc:docChg chg="modSld">
      <pc:chgData name="Grace Lawson (Public Health Wales - No. 2 Capital Quarter)" userId="S::grace.lawson@wales.nhs.uk::88c6baf7-06f7-4e16-85cb-71260126bd16" providerId="AD" clId="Web-{68B62E07-AF82-188E-32AB-16212FE77B40}" dt="2024-03-04T15:52:24.896" v="13"/>
      <pc:docMkLst>
        <pc:docMk/>
      </pc:docMkLst>
      <pc:sldChg chg="addSp delSp modSp">
        <pc:chgData name="Grace Lawson (Public Health Wales - No. 2 Capital Quarter)" userId="S::grace.lawson@wales.nhs.uk::88c6baf7-06f7-4e16-85cb-71260126bd16" providerId="AD" clId="Web-{68B62E07-AF82-188E-32AB-16212FE77B40}" dt="2024-03-04T15:52:24.896" v="13"/>
        <pc:sldMkLst>
          <pc:docMk/>
          <pc:sldMk cId="4172451750" sldId="260"/>
        </pc:sldMkLst>
        <pc:spChg chg="add mod ord">
          <ac:chgData name="Grace Lawson (Public Health Wales - No. 2 Capital Quarter)" userId="S::grace.lawson@wales.nhs.uk::88c6baf7-06f7-4e16-85cb-71260126bd16" providerId="AD" clId="Web-{68B62E07-AF82-188E-32AB-16212FE77B40}" dt="2024-03-04T15:51:50.004" v="6"/>
          <ac:spMkLst>
            <pc:docMk/>
            <pc:sldMk cId="4172451750" sldId="260"/>
            <ac:spMk id="3" creationId="{785CF593-C7F8-2504-35E6-EFA81B0559FB}"/>
          </ac:spMkLst>
        </pc:spChg>
        <pc:spChg chg="mod">
          <ac:chgData name="Grace Lawson (Public Health Wales - No. 2 Capital Quarter)" userId="S::grace.lawson@wales.nhs.uk::88c6baf7-06f7-4e16-85cb-71260126bd16" providerId="AD" clId="Web-{68B62E07-AF82-188E-32AB-16212FE77B40}" dt="2024-03-04T15:50:44.487" v="0" actId="1076"/>
          <ac:spMkLst>
            <pc:docMk/>
            <pc:sldMk cId="4172451750" sldId="260"/>
            <ac:spMk id="5" creationId="{69D36D2F-9D25-E511-3589-66667911AB91}"/>
          </ac:spMkLst>
        </pc:spChg>
        <pc:spChg chg="add mod ord">
          <ac:chgData name="Grace Lawson (Public Health Wales - No. 2 Capital Quarter)" userId="S::grace.lawson@wales.nhs.uk::88c6baf7-06f7-4e16-85cb-71260126bd16" providerId="AD" clId="Web-{68B62E07-AF82-188E-32AB-16212FE77B40}" dt="2024-03-04T15:52:24.896" v="13"/>
          <ac:spMkLst>
            <pc:docMk/>
            <pc:sldMk cId="4172451750" sldId="260"/>
            <ac:spMk id="6" creationId="{0C2612B0-B982-E206-81B7-D92071133A5E}"/>
          </ac:spMkLst>
        </pc:spChg>
        <pc:spChg chg="mod">
          <ac:chgData name="Grace Lawson (Public Health Wales - No. 2 Capital Quarter)" userId="S::grace.lawson@wales.nhs.uk::88c6baf7-06f7-4e16-85cb-71260126bd16" providerId="AD" clId="Web-{68B62E07-AF82-188E-32AB-16212FE77B40}" dt="2024-03-04T15:52:12.255" v="11" actId="1076"/>
          <ac:spMkLst>
            <pc:docMk/>
            <pc:sldMk cId="4172451750" sldId="260"/>
            <ac:spMk id="7" creationId="{780054DB-A5E2-9ADC-8026-4C6536411AA7}"/>
          </ac:spMkLst>
        </pc:spChg>
        <pc:picChg chg="add del mod">
          <ac:chgData name="Grace Lawson (Public Health Wales - No. 2 Capital Quarter)" userId="S::grace.lawson@wales.nhs.uk::88c6baf7-06f7-4e16-85cb-71260126bd16" providerId="AD" clId="Web-{68B62E07-AF82-188E-32AB-16212FE77B40}" dt="2024-03-04T15:51:56.083" v="8"/>
          <ac:picMkLst>
            <pc:docMk/>
            <pc:sldMk cId="4172451750" sldId="260"/>
            <ac:picMk id="4" creationId="{6A62C35F-CE3F-A305-CC5C-9237D335BADB}"/>
          </ac:picMkLst>
        </pc:picChg>
      </pc:sldChg>
    </pc:docChg>
  </pc:docChgLst>
  <pc:docChgLst>
    <pc:chgData name="Anthony Priest (Public Health Wales - No. 2 Capital Quarter)" userId="S::anthony.priest2@wales.nhs.uk::46692481-554a-429c-bc03-d4cca9c03c2b" providerId="AD" clId="Web-{3A0BF992-F62E-33DB-64DA-582BC58E0FEB}"/>
    <pc:docChg chg="modSld">
      <pc:chgData name="Anthony Priest (Public Health Wales - No. 2 Capital Quarter)" userId="S::anthony.priest2@wales.nhs.uk::46692481-554a-429c-bc03-d4cca9c03c2b" providerId="AD" clId="Web-{3A0BF992-F62E-33DB-64DA-582BC58E0FEB}" dt="2024-03-04T10:11:30.831" v="0"/>
      <pc:docMkLst>
        <pc:docMk/>
      </pc:docMkLst>
      <pc:sldChg chg="addSp">
        <pc:chgData name="Anthony Priest (Public Health Wales - No. 2 Capital Quarter)" userId="S::anthony.priest2@wales.nhs.uk::46692481-554a-429c-bc03-d4cca9c03c2b" providerId="AD" clId="Web-{3A0BF992-F62E-33DB-64DA-582BC58E0FEB}" dt="2024-03-04T10:11:30.831" v="0"/>
        <pc:sldMkLst>
          <pc:docMk/>
          <pc:sldMk cId="2926879243" sldId="256"/>
        </pc:sldMkLst>
        <pc:spChg chg="add">
          <ac:chgData name="Anthony Priest (Public Health Wales - No. 2 Capital Quarter)" userId="S::anthony.priest2@wales.nhs.uk::46692481-554a-429c-bc03-d4cca9c03c2b" providerId="AD" clId="Web-{3A0BF992-F62E-33DB-64DA-582BC58E0FEB}" dt="2024-03-04T10:11:30.831" v="0"/>
          <ac:spMkLst>
            <pc:docMk/>
            <pc:sldMk cId="2926879243" sldId="256"/>
            <ac:spMk id="4" creationId="{24D84E20-02A1-FA3E-6382-4921CD448E5A}"/>
          </ac:spMkLst>
        </pc:spChg>
      </pc:sldChg>
    </pc:docChg>
  </pc:docChgLst>
  <pc:docChgLst>
    <pc:chgData name="Anthony Priest (Public Health Wales - No. 2 Capital Quarter)" userId="S::anthony.priest2@wales.nhs.uk::46692481-554a-429c-bc03-d4cca9c03c2b" providerId="AD" clId="Web-{33D7595E-0F47-3F11-CFF6-D023C9A6F363}"/>
    <pc:docChg chg="modSld">
      <pc:chgData name="Anthony Priest (Public Health Wales - No. 2 Capital Quarter)" userId="S::anthony.priest2@wales.nhs.uk::46692481-554a-429c-bc03-d4cca9c03c2b" providerId="AD" clId="Web-{33D7595E-0F47-3F11-CFF6-D023C9A6F363}" dt="2024-03-05T11:37:38.561" v="4" actId="14100"/>
      <pc:docMkLst>
        <pc:docMk/>
      </pc:docMkLst>
      <pc:sldChg chg="addSp delSp modSp">
        <pc:chgData name="Anthony Priest (Public Health Wales - No. 2 Capital Quarter)" userId="S::anthony.priest2@wales.nhs.uk::46692481-554a-429c-bc03-d4cca9c03c2b" providerId="AD" clId="Web-{33D7595E-0F47-3F11-CFF6-D023C9A6F363}" dt="2024-03-05T11:37:38.561" v="4" actId="14100"/>
        <pc:sldMkLst>
          <pc:docMk/>
          <pc:sldMk cId="2926879243" sldId="256"/>
        </pc:sldMkLst>
        <pc:spChg chg="add del mod">
          <ac:chgData name="Anthony Priest (Public Health Wales - No. 2 Capital Quarter)" userId="S::anthony.priest2@wales.nhs.uk::46692481-554a-429c-bc03-d4cca9c03c2b" providerId="AD" clId="Web-{33D7595E-0F47-3F11-CFF6-D023C9A6F363}" dt="2024-03-05T11:37:22.029" v="1"/>
          <ac:spMkLst>
            <pc:docMk/>
            <pc:sldMk cId="2926879243" sldId="256"/>
            <ac:spMk id="8" creationId="{8CB0B9D9-7BA5-6E60-1C60-7B8A641B3629}"/>
          </ac:spMkLst>
        </pc:spChg>
        <pc:picChg chg="del">
          <ac:chgData name="Anthony Priest (Public Health Wales - No. 2 Capital Quarter)" userId="S::anthony.priest2@wales.nhs.uk::46692481-554a-429c-bc03-d4cca9c03c2b" providerId="AD" clId="Web-{33D7595E-0F47-3F11-CFF6-D023C9A6F363}" dt="2024-03-05T11:37:16.529" v="0"/>
          <ac:picMkLst>
            <pc:docMk/>
            <pc:sldMk cId="2926879243" sldId="256"/>
            <ac:picMk id="5" creationId="{5B74EE28-70E6-D9A9-5BD1-B5C6E6962F25}"/>
          </ac:picMkLst>
        </pc:picChg>
        <pc:picChg chg="add mod ord">
          <ac:chgData name="Anthony Priest (Public Health Wales - No. 2 Capital Quarter)" userId="S::anthony.priest2@wales.nhs.uk::46692481-554a-429c-bc03-d4cca9c03c2b" providerId="AD" clId="Web-{33D7595E-0F47-3F11-CFF6-D023C9A6F363}" dt="2024-03-05T11:37:38.561" v="4" actId="14100"/>
          <ac:picMkLst>
            <pc:docMk/>
            <pc:sldMk cId="2926879243" sldId="256"/>
            <ac:picMk id="9" creationId="{CF3C4077-6660-F1AB-C483-7A8DFA9678A9}"/>
          </ac:picMkLst>
        </pc:picChg>
      </pc:sldChg>
    </pc:docChg>
  </pc:docChgLst>
  <pc:docChgLst>
    <pc:chgData name="Alexa Gainsbury (Public Health Wales - No. 2 Capital Quarter)" userId="S::alexa.gainsbury@wales.nhs.uk::c5186529-ff50-472f-a883-baa2f4f2271c" providerId="AD" clId="Web-{FFB77E7D-7236-BDC3-5BCD-7948F5788AEB}"/>
    <pc:docChg chg="modSld">
      <pc:chgData name="Alexa Gainsbury (Public Health Wales - No. 2 Capital Quarter)" userId="S::alexa.gainsbury@wales.nhs.uk::c5186529-ff50-472f-a883-baa2f4f2271c" providerId="AD" clId="Web-{FFB77E7D-7236-BDC3-5BCD-7948F5788AEB}" dt="2024-02-28T08:29:26.341" v="114" actId="20577"/>
      <pc:docMkLst>
        <pc:docMk/>
      </pc:docMkLst>
      <pc:sldChg chg="modSp">
        <pc:chgData name="Alexa Gainsbury (Public Health Wales - No. 2 Capital Quarter)" userId="S::alexa.gainsbury@wales.nhs.uk::c5186529-ff50-472f-a883-baa2f4f2271c" providerId="AD" clId="Web-{FFB77E7D-7236-BDC3-5BCD-7948F5788AEB}" dt="2024-02-28T08:29:26.341" v="114" actId="20577"/>
        <pc:sldMkLst>
          <pc:docMk/>
          <pc:sldMk cId="1368215784" sldId="259"/>
        </pc:sldMkLst>
        <pc:spChg chg="mod">
          <ac:chgData name="Alexa Gainsbury (Public Health Wales - No. 2 Capital Quarter)" userId="S::alexa.gainsbury@wales.nhs.uk::c5186529-ff50-472f-a883-baa2f4f2271c" providerId="AD" clId="Web-{FFB77E7D-7236-BDC3-5BCD-7948F5788AEB}" dt="2024-02-28T08:28:03.541" v="108" actId="1076"/>
          <ac:spMkLst>
            <pc:docMk/>
            <pc:sldMk cId="1368215784" sldId="259"/>
            <ac:spMk id="2" creationId="{27922A24-1294-4E3D-E446-AF335E61486C}"/>
          </ac:spMkLst>
        </pc:spChg>
        <pc:spChg chg="mod">
          <ac:chgData name="Alexa Gainsbury (Public Health Wales - No. 2 Capital Quarter)" userId="S::alexa.gainsbury@wales.nhs.uk::c5186529-ff50-472f-a883-baa2f4f2271c" providerId="AD" clId="Web-{FFB77E7D-7236-BDC3-5BCD-7948F5788AEB}" dt="2024-02-28T08:29:26.341" v="114" actId="20577"/>
          <ac:spMkLst>
            <pc:docMk/>
            <pc:sldMk cId="1368215784" sldId="259"/>
            <ac:spMk id="3" creationId="{E42D2A84-C4FE-3851-01B9-B3EC93DA86D4}"/>
          </ac:spMkLst>
        </pc:spChg>
      </pc:sldChg>
    </pc:docChg>
  </pc:docChgLst>
  <pc:docChgLst>
    <pc:chgData name="Anthony Priest (Public Health Wales - No. 2 Capital Quarter)" userId="S::anthony.priest2@wales.nhs.uk::46692481-554a-429c-bc03-d4cca9c03c2b" providerId="AD" clId="Web-{FB76D853-DF5F-09A3-C500-D4E79B2284D1}"/>
    <pc:docChg chg="modSld">
      <pc:chgData name="Anthony Priest (Public Health Wales - No. 2 Capital Quarter)" userId="S::anthony.priest2@wales.nhs.uk::46692481-554a-429c-bc03-d4cca9c03c2b" providerId="AD" clId="Web-{FB76D853-DF5F-09A3-C500-D4E79B2284D1}" dt="2024-03-05T10:35:16.203" v="11"/>
      <pc:docMkLst>
        <pc:docMk/>
      </pc:docMkLst>
      <pc:sldChg chg="modSp">
        <pc:chgData name="Anthony Priest (Public Health Wales - No. 2 Capital Quarter)" userId="S::anthony.priest2@wales.nhs.uk::46692481-554a-429c-bc03-d4cca9c03c2b" providerId="AD" clId="Web-{FB76D853-DF5F-09A3-C500-D4E79B2284D1}" dt="2024-03-05T10:26:58.249" v="0"/>
        <pc:sldMkLst>
          <pc:docMk/>
          <pc:sldMk cId="2926879243" sldId="256"/>
        </pc:sldMkLst>
        <pc:picChg chg="ord">
          <ac:chgData name="Anthony Priest (Public Health Wales - No. 2 Capital Quarter)" userId="S::anthony.priest2@wales.nhs.uk::46692481-554a-429c-bc03-d4cca9c03c2b" providerId="AD" clId="Web-{FB76D853-DF5F-09A3-C500-D4E79B2284D1}" dt="2024-03-05T10:26:58.249" v="0"/>
          <ac:picMkLst>
            <pc:docMk/>
            <pc:sldMk cId="2926879243" sldId="256"/>
            <ac:picMk id="6" creationId="{6BC2B117-9A09-6816-9116-65E6B96C02D3}"/>
          </ac:picMkLst>
        </pc:picChg>
      </pc:sldChg>
      <pc:sldChg chg="addSp delSp modSp">
        <pc:chgData name="Anthony Priest (Public Health Wales - No. 2 Capital Quarter)" userId="S::anthony.priest2@wales.nhs.uk::46692481-554a-429c-bc03-d4cca9c03c2b" providerId="AD" clId="Web-{FB76D853-DF5F-09A3-C500-D4E79B2284D1}" dt="2024-03-05T10:35:16.203" v="11"/>
        <pc:sldMkLst>
          <pc:docMk/>
          <pc:sldMk cId="1869507249" sldId="267"/>
        </pc:sldMkLst>
        <pc:spChg chg="add del mod">
          <ac:chgData name="Anthony Priest (Public Health Wales - No. 2 Capital Quarter)" userId="S::anthony.priest2@wales.nhs.uk::46692481-554a-429c-bc03-d4cca9c03c2b" providerId="AD" clId="Web-{FB76D853-DF5F-09A3-C500-D4E79B2284D1}" dt="2024-03-05T10:34:41.920" v="4"/>
          <ac:spMkLst>
            <pc:docMk/>
            <pc:sldMk cId="1869507249" sldId="267"/>
            <ac:spMk id="4" creationId="{37C9A4DD-EC67-9B04-4045-0E5888D72F54}"/>
          </ac:spMkLst>
        </pc:spChg>
        <pc:spChg chg="add del mod">
          <ac:chgData name="Anthony Priest (Public Health Wales - No. 2 Capital Quarter)" userId="S::anthony.priest2@wales.nhs.uk::46692481-554a-429c-bc03-d4cca9c03c2b" providerId="AD" clId="Web-{FB76D853-DF5F-09A3-C500-D4E79B2284D1}" dt="2024-03-05T10:35:16.203" v="11"/>
          <ac:spMkLst>
            <pc:docMk/>
            <pc:sldMk cId="1869507249" sldId="267"/>
            <ac:spMk id="9" creationId="{D0413768-92BE-881A-F367-CA5172ABCDBA}"/>
          </ac:spMkLst>
        </pc:spChg>
        <pc:picChg chg="del">
          <ac:chgData name="Anthony Priest (Public Health Wales - No. 2 Capital Quarter)" userId="S::anthony.priest2@wales.nhs.uk::46692481-554a-429c-bc03-d4cca9c03c2b" providerId="AD" clId="Web-{FB76D853-DF5F-09A3-C500-D4E79B2284D1}" dt="2024-03-05T10:34:31.592" v="1"/>
          <ac:picMkLst>
            <pc:docMk/>
            <pc:sldMk cId="1869507249" sldId="267"/>
            <ac:picMk id="5" creationId="{263B99DA-D6CF-9F68-11CA-EDFF792AF675}"/>
          </ac:picMkLst>
        </pc:picChg>
        <pc:picChg chg="add del mod ord">
          <ac:chgData name="Anthony Priest (Public Health Wales - No. 2 Capital Quarter)" userId="S::anthony.priest2@wales.nhs.uk::46692481-554a-429c-bc03-d4cca9c03c2b" providerId="AD" clId="Web-{FB76D853-DF5F-09A3-C500-D4E79B2284D1}" dt="2024-03-05T10:34:38.530" v="3"/>
          <ac:picMkLst>
            <pc:docMk/>
            <pc:sldMk cId="1869507249" sldId="267"/>
            <ac:picMk id="6" creationId="{C5D6FFDD-0A70-6F20-7354-086C4186CB93}"/>
          </ac:picMkLst>
        </pc:picChg>
        <pc:picChg chg="add del mod ord">
          <ac:chgData name="Anthony Priest (Public Health Wales - No. 2 Capital Quarter)" userId="S::anthony.priest2@wales.nhs.uk::46692481-554a-429c-bc03-d4cca9c03c2b" providerId="AD" clId="Web-{FB76D853-DF5F-09A3-C500-D4E79B2284D1}" dt="2024-03-05T10:35:16.203" v="11"/>
          <ac:picMkLst>
            <pc:docMk/>
            <pc:sldMk cId="1869507249" sldId="267"/>
            <ac:picMk id="7" creationId="{90AF65F8-22C3-5E51-4E8A-FE838C4917A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5/29/2024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C2B117-9A09-6816-9116-65E6B96C02D3}"/>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rcRect/>
          <a:stretch/>
        </p:blipFill>
        <p:spPr>
          <a:xfrm>
            <a:off x="3771899" y="0"/>
            <a:ext cx="8420101" cy="6858000"/>
          </a:xfrm>
          <a:prstGeom prst="rect">
            <a:avLst/>
          </a:prstGeom>
        </p:spPr>
      </p:pic>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p:txBody>
          <a:bodyPr/>
          <a:lstStyle/>
          <a:p>
            <a:r>
              <a:rPr lang="en-US"/>
              <a:t>See, Think, Wonder</a:t>
            </a:r>
          </a:p>
        </p:txBody>
      </p:sp>
      <p:sp>
        <p:nvSpPr>
          <p:cNvPr id="4" name="Text Placeholder 8">
            <a:extLst>
              <a:ext uri="{FF2B5EF4-FFF2-40B4-BE49-F238E27FC236}">
                <a16:creationId xmlns:a16="http://schemas.microsoft.com/office/drawing/2014/main" id="{24D84E20-02A1-FA3E-6382-4921CD448E5A}"/>
              </a:ext>
            </a:extLst>
          </p:cNvPr>
          <p:cNvSpPr>
            <a:spLocks noGrp="1"/>
          </p:cNvSpPr>
          <p:nvPr/>
        </p:nvSpPr>
        <p:spPr>
          <a:xfrm>
            <a:off x="299975" y="3431878"/>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9" name="Picture Placeholder 8" descr="A child looking down in front of a group of people&#10;&#10;Description automatically generated">
            <a:extLst>
              <a:ext uri="{FF2B5EF4-FFF2-40B4-BE49-F238E27FC236}">
                <a16:creationId xmlns:a16="http://schemas.microsoft.com/office/drawing/2014/main" id="{CF3C4077-6660-F1AB-C483-7A8DFA9678A9}"/>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5136078" y="453233"/>
            <a:ext cx="6684305" cy="6030718"/>
          </a:xfrm>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8">
            <a:extLst>
              <a:ext uri="{FF2B5EF4-FFF2-40B4-BE49-F238E27FC236}">
                <a16:creationId xmlns:a16="http://schemas.microsoft.com/office/drawing/2014/main" id="{942A5430-0260-6C37-7C16-BE4828FD91BE}"/>
              </a:ext>
            </a:extLst>
          </p:cNvPr>
          <p:cNvSpPr>
            <a:spLocks noGrp="1"/>
          </p:cNvSpPr>
          <p:nvPr>
            <p:ph type="body" sz="quarter" idx="11"/>
          </p:nvPr>
        </p:nvSpPr>
        <p:spPr>
          <a:xfrm>
            <a:off x="315611" y="949779"/>
            <a:ext cx="6890017" cy="4855238"/>
          </a:xfrm>
        </p:spPr>
        <p:txBody>
          <a:bodyPr anchor="ctr">
            <a:noAutofit/>
          </a:bodyPr>
          <a:lstStyle/>
          <a:p>
            <a:pPr>
              <a:lnSpc>
                <a:spcPct val="100000"/>
              </a:lnSpc>
            </a:pPr>
            <a:r>
              <a:rPr lang="en-US" sz="2200">
                <a:latin typeface="Ubuntu"/>
                <a:ea typeface="+mn-lt"/>
                <a:cs typeface="+mn-lt"/>
              </a:rPr>
              <a:t>Discuss the following images and answer the following three questions:</a:t>
            </a:r>
          </a:p>
          <a:p>
            <a:pPr>
              <a:lnSpc>
                <a:spcPct val="100000"/>
              </a:lnSpc>
            </a:pPr>
            <a:endParaRPr lang="en-US" sz="2200">
              <a:latin typeface="Ubuntu"/>
              <a:ea typeface="+mn-lt"/>
              <a:cs typeface="+mn-lt"/>
            </a:endParaRPr>
          </a:p>
          <a:p>
            <a:pPr>
              <a:lnSpc>
                <a:spcPct val="100000"/>
              </a:lnSpc>
            </a:pPr>
            <a:r>
              <a:rPr lang="en-US" sz="2200" b="0">
                <a:latin typeface="Ubuntu"/>
                <a:ea typeface="+mn-lt"/>
                <a:cs typeface="+mn-lt"/>
              </a:rPr>
              <a:t>What do you see?</a:t>
            </a:r>
            <a:endParaRPr lang="en-US" b="0"/>
          </a:p>
          <a:p>
            <a:pPr>
              <a:lnSpc>
                <a:spcPct val="100000"/>
              </a:lnSpc>
            </a:pPr>
            <a:endParaRPr lang="en-US" sz="2200" b="0">
              <a:ea typeface="+mn-lt"/>
              <a:cs typeface="+mn-lt"/>
            </a:endParaRPr>
          </a:p>
          <a:p>
            <a:pPr>
              <a:lnSpc>
                <a:spcPct val="100000"/>
              </a:lnSpc>
            </a:pPr>
            <a:r>
              <a:rPr lang="en-US" sz="2200" b="0">
                <a:solidFill>
                  <a:srgbClr val="15518B"/>
                </a:solidFill>
                <a:latin typeface="Ubuntu"/>
                <a:ea typeface="+mn-lt"/>
                <a:cs typeface="+mn-lt"/>
              </a:rPr>
              <a:t>What do you think?</a:t>
            </a:r>
          </a:p>
          <a:p>
            <a:pPr>
              <a:lnSpc>
                <a:spcPct val="100000"/>
              </a:lnSpc>
            </a:pPr>
            <a:endParaRPr lang="en-US" sz="2200" b="0">
              <a:solidFill>
                <a:srgbClr val="15518B"/>
              </a:solidFill>
              <a:latin typeface="Ubuntu"/>
              <a:ea typeface="+mn-lt"/>
              <a:cs typeface="+mn-lt"/>
            </a:endParaRPr>
          </a:p>
          <a:p>
            <a:pPr>
              <a:lnSpc>
                <a:spcPct val="100000"/>
              </a:lnSpc>
            </a:pPr>
            <a:r>
              <a:rPr lang="en-US" sz="2200" b="0">
                <a:solidFill>
                  <a:srgbClr val="15518B"/>
                </a:solidFill>
                <a:latin typeface="Ubuntu"/>
                <a:ea typeface="+mn-lt"/>
                <a:cs typeface="+mn-lt"/>
              </a:rPr>
              <a:t>What do you wonder?</a:t>
            </a:r>
            <a:endParaRPr lang="en-US" sz="2200" b="0">
              <a:solidFill>
                <a:srgbClr val="15518B"/>
              </a:solidFill>
              <a:ea typeface="+mn-lt"/>
              <a:cs typeface="+mn-lt"/>
            </a:endParaRPr>
          </a:p>
          <a:p>
            <a:pPr>
              <a:lnSpc>
                <a:spcPct val="100000"/>
              </a:lnSpc>
            </a:pPr>
            <a:endParaRPr lang="en-US" sz="2200">
              <a:solidFill>
                <a:srgbClr val="15518B"/>
              </a:solidFill>
              <a:ea typeface="+mn-lt"/>
              <a:cs typeface="+mn-lt"/>
            </a:endParaRPr>
          </a:p>
          <a:p>
            <a:pPr marL="0" indent="0">
              <a:lnSpc>
                <a:spcPct val="100000"/>
              </a:lnSpc>
              <a:buNone/>
            </a:pPr>
            <a:endParaRPr lang="en-US" sz="2200">
              <a:solidFill>
                <a:schemeClr val="accent2"/>
              </a:solidFill>
              <a:latin typeface="Ubuntu"/>
              <a:cs typeface="Calibri"/>
            </a:endParaRPr>
          </a:p>
        </p:txBody>
      </p:sp>
    </p:spTree>
    <p:extLst>
      <p:ext uri="{BB962C8B-B14F-4D97-AF65-F5344CB8AC3E}">
        <p14:creationId xmlns:p14="http://schemas.microsoft.com/office/powerpoint/2010/main" val="698524891"/>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1A1E995B-F3A8-A9B1-9637-C04955749860}"/>
              </a:ext>
            </a:extLst>
          </p:cNvPr>
          <p:cNvSpPr/>
          <p:nvPr/>
        </p:nvSpPr>
        <p:spPr>
          <a:xfrm>
            <a:off x="377825" y="3930105"/>
            <a:ext cx="5200396" cy="861900"/>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8">
            <a:extLst>
              <a:ext uri="{FF2B5EF4-FFF2-40B4-BE49-F238E27FC236}">
                <a16:creationId xmlns:a16="http://schemas.microsoft.com/office/drawing/2014/main" id="{942A5430-0260-6C37-7C16-BE4828FD91BE}"/>
              </a:ext>
            </a:extLst>
          </p:cNvPr>
          <p:cNvSpPr>
            <a:spLocks noGrp="1"/>
          </p:cNvSpPr>
          <p:nvPr>
            <p:ph type="body" sz="quarter" idx="11"/>
          </p:nvPr>
        </p:nvSpPr>
        <p:spPr>
          <a:xfrm>
            <a:off x="442219" y="1480126"/>
            <a:ext cx="5199762" cy="3038322"/>
          </a:xfrm>
        </p:spPr>
        <p:txBody>
          <a:bodyPr anchor="ctr">
            <a:noAutofit/>
          </a:bodyPr>
          <a:lstStyle/>
          <a:p>
            <a:pPr>
              <a:lnSpc>
                <a:spcPct val="100000"/>
              </a:lnSpc>
            </a:pPr>
            <a:r>
              <a:rPr lang="en-US" sz="2200" b="0">
                <a:latin typeface="Ubuntu"/>
                <a:ea typeface="+mn-lt"/>
                <a:cs typeface="+mn-lt"/>
              </a:rPr>
              <a:t>Vaping devices should not be used by children and young people. It is illegal for adults to buy (or try to buy) vaping devices or e-cigarettes for anyone under 18. This is known as </a:t>
            </a:r>
            <a:r>
              <a:rPr lang="en-US" sz="2200">
                <a:latin typeface="Ubuntu"/>
                <a:ea typeface="+mn-lt"/>
                <a:cs typeface="+mn-lt"/>
              </a:rPr>
              <a:t>‘proxy purchase’.</a:t>
            </a:r>
            <a:endParaRPr lang="en-US"/>
          </a:p>
          <a:p>
            <a:pPr>
              <a:lnSpc>
                <a:spcPct val="100000"/>
              </a:lnSpc>
            </a:pPr>
            <a:endParaRPr lang="en-US" sz="2200">
              <a:ea typeface="+mn-lt"/>
              <a:cs typeface="+mn-lt"/>
            </a:endParaRPr>
          </a:p>
          <a:p>
            <a:pPr marL="0" indent="0">
              <a:lnSpc>
                <a:spcPct val="100000"/>
              </a:lnSpc>
              <a:buNone/>
            </a:pPr>
            <a:r>
              <a:rPr lang="en-US" sz="2200">
                <a:solidFill>
                  <a:schemeClr val="accent2"/>
                </a:solidFill>
                <a:latin typeface="Ubuntu"/>
                <a:ea typeface="+mn-lt"/>
                <a:cs typeface="+mn-lt"/>
              </a:rPr>
              <a:t>Fines can be issued to retailers and individuals breaking the law.</a:t>
            </a:r>
            <a:endParaRPr lang="en-US" sz="2200">
              <a:solidFill>
                <a:schemeClr val="accent2"/>
              </a:solidFill>
              <a:latin typeface="Ubuntu"/>
              <a:cs typeface="Calibri"/>
            </a:endParaRPr>
          </a:p>
        </p:txBody>
      </p:sp>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2" name="TextBox 2">
            <a:extLst>
              <a:ext uri="{FF2B5EF4-FFF2-40B4-BE49-F238E27FC236}">
                <a16:creationId xmlns:a16="http://schemas.microsoft.com/office/drawing/2014/main" id="{E90FC19B-0F87-6ADF-0D8D-98B48159BDDD}"/>
              </a:ext>
            </a:extLst>
          </p:cNvPr>
          <p:cNvSpPr txBox="1"/>
          <p:nvPr/>
        </p:nvSpPr>
        <p:spPr>
          <a:xfrm>
            <a:off x="10220307" y="368897"/>
            <a:ext cx="1508792"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3600" b="1">
                <a:solidFill>
                  <a:srgbClr val="A5A5A5"/>
                </a:solidFill>
                <a:cs typeface="Calibri"/>
              </a:rPr>
              <a:t>DRAFT</a:t>
            </a:r>
            <a:endParaRPr lang="en-US" sz="3600" b="1">
              <a:solidFill>
                <a:srgbClr val="A5A5A5"/>
              </a:solidFill>
            </a:endParaRPr>
          </a:p>
        </p:txBody>
      </p:sp>
      <p:pic>
        <p:nvPicPr>
          <p:cNvPr id="7" name="Picture Placeholder 6" descr="A person holding a device&#10;&#10;Description automatically generated">
            <a:extLst>
              <a:ext uri="{FF2B5EF4-FFF2-40B4-BE49-F238E27FC236}">
                <a16:creationId xmlns:a16="http://schemas.microsoft.com/office/drawing/2014/main" id="{90AF65F8-22C3-5E51-4E8A-FE838C4917AA}"/>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6096000" y="453233"/>
            <a:ext cx="5718175" cy="5961431"/>
          </a:xfrm>
        </p:spPr>
      </p:pic>
    </p:spTree>
    <p:extLst>
      <p:ext uri="{BB962C8B-B14F-4D97-AF65-F5344CB8AC3E}">
        <p14:creationId xmlns:p14="http://schemas.microsoft.com/office/powerpoint/2010/main" val="186950724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AD36D-5DD4-3F61-9B50-23DB496BB938}"/>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F06F3E86-1AF5-8DD0-7A4D-C6771F40015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4" name="Rounded Rectangle 3">
            <a:extLst>
              <a:ext uri="{FF2B5EF4-FFF2-40B4-BE49-F238E27FC236}">
                <a16:creationId xmlns:a16="http://schemas.microsoft.com/office/drawing/2014/main" id="{EA468C69-6F68-3FA3-344C-4E9DE3CB972D}"/>
              </a:ext>
            </a:extLst>
          </p:cNvPr>
          <p:cNvSpPr/>
          <p:nvPr/>
        </p:nvSpPr>
        <p:spPr>
          <a:xfrm>
            <a:off x="312790" y="5309609"/>
            <a:ext cx="5459330" cy="801990"/>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8">
            <a:extLst>
              <a:ext uri="{FF2B5EF4-FFF2-40B4-BE49-F238E27FC236}">
                <a16:creationId xmlns:a16="http://schemas.microsoft.com/office/drawing/2014/main" id="{3267EBD7-302B-145F-8F89-C75A73C19232}"/>
              </a:ext>
            </a:extLst>
          </p:cNvPr>
          <p:cNvSpPr txBox="1">
            <a:spLocks/>
          </p:cNvSpPr>
          <p:nvPr/>
        </p:nvSpPr>
        <p:spPr>
          <a:xfrm>
            <a:off x="314712" y="1400958"/>
            <a:ext cx="5836180" cy="4413298"/>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a:latin typeface="Ubuntu"/>
                <a:ea typeface="+mn-lt"/>
                <a:cs typeface="+mn-lt"/>
              </a:rPr>
              <a:t>Switching completely from smoking to vaping significantly reduces health harm for smokers who are unable or unwilling to quit. Unlike cigarettes, there is no combustion (burning) involved in vaping devices, so there is no smoke and no other harmful products of combustion, such as tar and carbon monoxide. This does not mean they are entirely safe, but they are understood to be less harmful than smoking as they do not contain the tar, carbon monoxide and other products that cause many smoking-related illnesses. </a:t>
            </a:r>
            <a:br>
              <a:rPr lang="en-US" sz="2000">
                <a:ea typeface="+mn-lt"/>
                <a:cs typeface="+mn-lt"/>
              </a:rPr>
            </a:br>
            <a:endParaRPr lang="en-US" sz="2000">
              <a:ea typeface="+mn-lt"/>
              <a:cs typeface="+mn-lt"/>
            </a:endParaRPr>
          </a:p>
          <a:p>
            <a:pPr marL="0" indent="0">
              <a:lnSpc>
                <a:spcPct val="100000"/>
              </a:lnSpc>
              <a:buFont typeface="Arial" panose="020B0604020202020204" pitchFamily="34" charset="0"/>
              <a:buNone/>
            </a:pPr>
            <a:r>
              <a:rPr lang="en-US" sz="2000" b="1">
                <a:solidFill>
                  <a:schemeClr val="accent2"/>
                </a:solidFill>
                <a:latin typeface="Ubuntu"/>
                <a:ea typeface="+mn-lt"/>
                <a:cs typeface="+mn-lt"/>
              </a:rPr>
              <a:t>This mother may be using a vaping device </a:t>
            </a:r>
            <a:br>
              <a:rPr lang="en-US" sz="2000" b="1">
                <a:ea typeface="+mn-lt"/>
                <a:cs typeface="+mn-lt"/>
              </a:rPr>
            </a:br>
            <a:r>
              <a:rPr lang="en-US" sz="2000" b="1">
                <a:solidFill>
                  <a:schemeClr val="accent2"/>
                </a:solidFill>
                <a:latin typeface="Ubuntu"/>
                <a:ea typeface="+mn-lt"/>
                <a:cs typeface="+mn-lt"/>
              </a:rPr>
              <a:t>to stop smoking.</a:t>
            </a:r>
            <a:endParaRPr lang="en-US" sz="2000" b="1">
              <a:solidFill>
                <a:schemeClr val="accent2"/>
              </a:solidFill>
              <a:latin typeface="Ubuntu"/>
              <a:cs typeface="Calibri"/>
            </a:endParaRPr>
          </a:p>
        </p:txBody>
      </p:sp>
      <p:pic>
        <p:nvPicPr>
          <p:cNvPr id="8" name="Picture Placeholder 7" descr="A person and baby sitting on a bench&#10;&#10;Description automatically generated">
            <a:extLst>
              <a:ext uri="{FF2B5EF4-FFF2-40B4-BE49-F238E27FC236}">
                <a16:creationId xmlns:a16="http://schemas.microsoft.com/office/drawing/2014/main" id="{3C9DA567-E65C-01F6-B8C5-429B2950C9F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r="-1049"/>
          <a:stretch/>
        </p:blipFill>
        <p:spPr>
          <a:xfrm>
            <a:off x="6096000" y="333272"/>
            <a:ext cx="5728091" cy="6197505"/>
          </a:xfrm>
        </p:spPr>
      </p:pic>
    </p:spTree>
    <p:extLst>
      <p:ext uri="{BB962C8B-B14F-4D97-AF65-F5344CB8AC3E}">
        <p14:creationId xmlns:p14="http://schemas.microsoft.com/office/powerpoint/2010/main" val="329346450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B5CB3-F0DB-0E84-E2B6-97095B9092E9}"/>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ACC64407-D989-BAB6-C94B-4DA4FCE5112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2" name="Rounded Rectangle 1">
            <a:extLst>
              <a:ext uri="{FF2B5EF4-FFF2-40B4-BE49-F238E27FC236}">
                <a16:creationId xmlns:a16="http://schemas.microsoft.com/office/drawing/2014/main" id="{27922A24-1294-4E3D-E446-AF335E61486C}"/>
              </a:ext>
            </a:extLst>
          </p:cNvPr>
          <p:cNvSpPr/>
          <p:nvPr/>
        </p:nvSpPr>
        <p:spPr>
          <a:xfrm>
            <a:off x="414882" y="5028633"/>
            <a:ext cx="4487048" cy="846179"/>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a:extLst>
              <a:ext uri="{FF2B5EF4-FFF2-40B4-BE49-F238E27FC236}">
                <a16:creationId xmlns:a16="http://schemas.microsoft.com/office/drawing/2014/main" id="{E42D2A84-C4FE-3851-01B9-B3EC93DA86D4}"/>
              </a:ext>
            </a:extLst>
          </p:cNvPr>
          <p:cNvSpPr txBox="1">
            <a:spLocks/>
          </p:cNvSpPr>
          <p:nvPr/>
        </p:nvSpPr>
        <p:spPr>
          <a:xfrm>
            <a:off x="410021" y="2353206"/>
            <a:ext cx="5268570" cy="2396390"/>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US" sz="2200">
              <a:solidFill>
                <a:srgbClr val="15518B"/>
              </a:solidFill>
              <a:latin typeface="Ubuntu"/>
              <a:cs typeface="Calibri"/>
            </a:endParaRPr>
          </a:p>
          <a:p>
            <a:pPr marL="0" indent="0">
              <a:lnSpc>
                <a:spcPct val="100000"/>
              </a:lnSpc>
              <a:buNone/>
            </a:pPr>
            <a:r>
              <a:rPr lang="en-US" sz="2200">
                <a:solidFill>
                  <a:srgbClr val="15518B"/>
                </a:solidFill>
                <a:latin typeface="Ubuntu"/>
                <a:ea typeface="+mn-lt"/>
                <a:cs typeface="+mn-lt"/>
              </a:rPr>
              <a:t>Germs can live almost everywhere. When vapes are used by more than one person germs can spread between them.  Multiple viruses such as Flu, the common cold and the herpes virus (which causes cold sores) is present in saliva and so can be passed between people by sharing vapes. It is sensible hygiene advice not to share vapes or to use vapes discarded by others.</a:t>
            </a:r>
            <a:endParaRPr lang="en-US" sz="2200">
              <a:solidFill>
                <a:srgbClr val="15518B"/>
              </a:solidFill>
              <a:ea typeface="+mn-lt"/>
              <a:cs typeface="+mn-lt"/>
            </a:endParaRPr>
          </a:p>
          <a:p>
            <a:pPr marL="0" indent="0">
              <a:lnSpc>
                <a:spcPct val="100000"/>
              </a:lnSpc>
              <a:buNone/>
            </a:pPr>
            <a:endParaRPr lang="en-US" sz="2200">
              <a:solidFill>
                <a:srgbClr val="15518B"/>
              </a:solidFill>
              <a:ea typeface="+mn-lt"/>
              <a:cs typeface="+mn-lt"/>
            </a:endParaRPr>
          </a:p>
          <a:p>
            <a:pPr marL="0" indent="0">
              <a:lnSpc>
                <a:spcPct val="100000"/>
              </a:lnSpc>
              <a:buNone/>
            </a:pPr>
            <a:r>
              <a:rPr lang="en-US" sz="2200" b="1">
                <a:solidFill>
                  <a:schemeClr val="accent2"/>
                </a:solidFill>
                <a:latin typeface="Ubuntu"/>
                <a:cs typeface="Calibri"/>
              </a:rPr>
              <a:t>It is sensible hygiene advice not to share vapes.</a:t>
            </a:r>
            <a:r>
              <a:rPr lang="en-US" sz="2200">
                <a:solidFill>
                  <a:schemeClr val="accent2"/>
                </a:solidFill>
                <a:latin typeface="Ubuntu"/>
                <a:cs typeface="Calibri"/>
              </a:rPr>
              <a:t> </a:t>
            </a:r>
            <a:r>
              <a:rPr lang="en-US" sz="2200">
                <a:latin typeface="Ubuntu"/>
                <a:cs typeface="Calibri"/>
              </a:rPr>
              <a:t> </a:t>
            </a:r>
            <a:endParaRPr lang="en-US">
              <a:latin typeface="Ubuntu"/>
            </a:endParaRPr>
          </a:p>
          <a:p>
            <a:pPr marL="0" indent="0">
              <a:lnSpc>
                <a:spcPct val="100000"/>
              </a:lnSpc>
              <a:buNone/>
            </a:pPr>
            <a:endParaRPr lang="en-US" sz="1400">
              <a:cs typeface="Calibri"/>
            </a:endParaRPr>
          </a:p>
          <a:p>
            <a:pPr marL="0" indent="0">
              <a:lnSpc>
                <a:spcPct val="100000"/>
              </a:lnSpc>
              <a:buFont typeface="Arial" panose="020B0604020202020204" pitchFamily="34" charset="0"/>
              <a:buNone/>
            </a:pPr>
            <a:endParaRPr lang="en-US" sz="1400">
              <a:cs typeface="Calibri"/>
            </a:endParaRPr>
          </a:p>
        </p:txBody>
      </p:sp>
      <p:pic>
        <p:nvPicPr>
          <p:cNvPr id="8" name="Picture Placeholder 7" descr="A person and person smoking&#10;&#10;Description automatically generated">
            <a:extLst>
              <a:ext uri="{FF2B5EF4-FFF2-40B4-BE49-F238E27FC236}">
                <a16:creationId xmlns:a16="http://schemas.microsoft.com/office/drawing/2014/main" id="{CF95D372-1900-6F32-5394-698D6DD34228}"/>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6096000" y="333272"/>
            <a:ext cx="5718175" cy="6191457"/>
          </a:xfrm>
        </p:spPr>
      </p:pic>
    </p:spTree>
    <p:extLst>
      <p:ext uri="{BB962C8B-B14F-4D97-AF65-F5344CB8AC3E}">
        <p14:creationId xmlns:p14="http://schemas.microsoft.com/office/powerpoint/2010/main" val="13682157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BCAFE-B88B-214A-7DC6-BDEE33222268}"/>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DEE0EF14-A8EA-038B-4B9C-AD7544B21E6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6" name="Rectangle 2">
            <a:extLst>
              <a:ext uri="{FF2B5EF4-FFF2-40B4-BE49-F238E27FC236}">
                <a16:creationId xmlns:a16="http://schemas.microsoft.com/office/drawing/2014/main" id="{0C2612B0-B982-E206-81B7-D92071133A5E}"/>
              </a:ext>
            </a:extLst>
          </p:cNvPr>
          <p:cNvSpPr/>
          <p:nvPr/>
        </p:nvSpPr>
        <p:spPr>
          <a:xfrm>
            <a:off x="4322947" y="3504045"/>
            <a:ext cx="644071" cy="28121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85CF593-C7F8-2504-35E6-EFA81B0559FB}"/>
              </a:ext>
            </a:extLst>
          </p:cNvPr>
          <p:cNvSpPr/>
          <p:nvPr/>
        </p:nvSpPr>
        <p:spPr>
          <a:xfrm>
            <a:off x="3996376" y="2823688"/>
            <a:ext cx="644071" cy="28121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69D36D2F-9D25-E511-3589-66667911AB91}"/>
              </a:ext>
            </a:extLst>
          </p:cNvPr>
          <p:cNvSpPr/>
          <p:nvPr/>
        </p:nvSpPr>
        <p:spPr>
          <a:xfrm>
            <a:off x="256470" y="5319788"/>
            <a:ext cx="5577009" cy="837362"/>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b="1">
                <a:solidFill>
                  <a:schemeClr val="accent2"/>
                </a:solidFill>
                <a:latin typeface="Ubuntu"/>
                <a:cs typeface="Calibri"/>
              </a:rPr>
              <a:t>Disposable vapes pose a risk to our environment</a:t>
            </a:r>
            <a:r>
              <a:rPr lang="en-US">
                <a:solidFill>
                  <a:schemeClr val="accent2"/>
                </a:solidFill>
                <a:latin typeface="Ubuntu"/>
                <a:cs typeface="Calibri"/>
              </a:rPr>
              <a:t>.</a:t>
            </a:r>
            <a:endParaRPr lang="en-US">
              <a:solidFill>
                <a:schemeClr val="accent2"/>
              </a:solidFill>
              <a:latin typeface="Ubuntu"/>
            </a:endParaRPr>
          </a:p>
        </p:txBody>
      </p:sp>
      <p:sp>
        <p:nvSpPr>
          <p:cNvPr id="7" name="Text Placeholder 8">
            <a:extLst>
              <a:ext uri="{FF2B5EF4-FFF2-40B4-BE49-F238E27FC236}">
                <a16:creationId xmlns:a16="http://schemas.microsoft.com/office/drawing/2014/main" id="{780054DB-A5E2-9ADC-8026-4C6536411AA7}"/>
              </a:ext>
            </a:extLst>
          </p:cNvPr>
          <p:cNvSpPr txBox="1">
            <a:spLocks/>
          </p:cNvSpPr>
          <p:nvPr/>
        </p:nvSpPr>
        <p:spPr>
          <a:xfrm>
            <a:off x="268840" y="1336458"/>
            <a:ext cx="5574061" cy="392974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200">
                <a:latin typeface="Ubuntu"/>
                <a:ea typeface="+mn-lt"/>
                <a:cs typeface="+mn-lt"/>
              </a:rPr>
              <a:t>Vaping devices contain metals and plastics which can take many years to decompose. The use of disposable vaping devices and products has increased substantially amongst young people, with </a:t>
            </a:r>
            <a:r>
              <a:rPr lang="en-US" sz="2200" b="1">
                <a:solidFill>
                  <a:schemeClr val="accent2"/>
                </a:solidFill>
                <a:latin typeface="Ubuntu"/>
                <a:ea typeface="+mn-lt"/>
                <a:cs typeface="+mn-lt"/>
              </a:rPr>
              <a:t>69%</a:t>
            </a:r>
            <a:r>
              <a:rPr lang="en-US" sz="2200">
                <a:solidFill>
                  <a:schemeClr val="accent2"/>
                </a:solidFill>
                <a:latin typeface="Ubuntu"/>
                <a:ea typeface="+mn-lt"/>
                <a:cs typeface="+mn-lt"/>
              </a:rPr>
              <a:t> </a:t>
            </a:r>
            <a:r>
              <a:rPr lang="en-US" sz="2200">
                <a:latin typeface="Ubuntu"/>
                <a:ea typeface="+mn-lt"/>
                <a:cs typeface="+mn-lt"/>
              </a:rPr>
              <a:t>of current vapers using disposable vaping devices in 2023 compared with </a:t>
            </a:r>
            <a:r>
              <a:rPr lang="en-US" sz="2200" b="1">
                <a:solidFill>
                  <a:schemeClr val="accent2"/>
                </a:solidFill>
                <a:latin typeface="Ubuntu"/>
                <a:ea typeface="+mn-lt"/>
                <a:cs typeface="+mn-lt"/>
              </a:rPr>
              <a:t>7.7% </a:t>
            </a:r>
            <a:r>
              <a:rPr lang="en-US" sz="2200">
                <a:latin typeface="Ubuntu"/>
                <a:ea typeface="+mn-lt"/>
                <a:cs typeface="+mn-lt"/>
              </a:rPr>
              <a:t>in 2015. Rather than decomposing, plastic turns into “microplastics” which continue to pollute the environment, our food and drinking water. </a:t>
            </a:r>
            <a:endParaRPr lang="en-US" sz="2200">
              <a:latin typeface="Ubuntu"/>
              <a:cs typeface="Calibri"/>
            </a:endParaRPr>
          </a:p>
        </p:txBody>
      </p:sp>
      <p:pic>
        <p:nvPicPr>
          <p:cNvPr id="9" name="Picture Placeholder 8" descr="A cigarette next to a stone wall&#10;&#10;Description automatically generated">
            <a:extLst>
              <a:ext uri="{FF2B5EF4-FFF2-40B4-BE49-F238E27FC236}">
                <a16:creationId xmlns:a16="http://schemas.microsoft.com/office/drawing/2014/main" id="{B3AC8848-6950-D67E-2E24-5A2E34F575A4}"/>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73"/>
          <a:stretch/>
        </p:blipFill>
        <p:spPr>
          <a:xfrm>
            <a:off x="6096000" y="333272"/>
            <a:ext cx="5728090" cy="6197495"/>
          </a:xfrm>
        </p:spPr>
      </p:pic>
    </p:spTree>
    <p:extLst>
      <p:ext uri="{BB962C8B-B14F-4D97-AF65-F5344CB8AC3E}">
        <p14:creationId xmlns:p14="http://schemas.microsoft.com/office/powerpoint/2010/main" val="41724517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5"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519DE-08D3-5E86-928A-D81ED6A18ECC}"/>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BFF04625-596B-21C5-B3C7-4008CC66F7A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2" name="Rounded Rectangle 1">
            <a:extLst>
              <a:ext uri="{FF2B5EF4-FFF2-40B4-BE49-F238E27FC236}">
                <a16:creationId xmlns:a16="http://schemas.microsoft.com/office/drawing/2014/main" id="{A8141E7D-40E6-B1D9-1007-027BC4B62C5F}"/>
              </a:ext>
            </a:extLst>
          </p:cNvPr>
          <p:cNvSpPr/>
          <p:nvPr/>
        </p:nvSpPr>
        <p:spPr>
          <a:xfrm>
            <a:off x="324162" y="5063553"/>
            <a:ext cx="5137229" cy="1098012"/>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a:extLst>
              <a:ext uri="{FF2B5EF4-FFF2-40B4-BE49-F238E27FC236}">
                <a16:creationId xmlns:a16="http://schemas.microsoft.com/office/drawing/2014/main" id="{FE072F75-6401-F130-CB9C-382277CC0302}"/>
              </a:ext>
            </a:extLst>
          </p:cNvPr>
          <p:cNvSpPr txBox="1">
            <a:spLocks/>
          </p:cNvSpPr>
          <p:nvPr/>
        </p:nvSpPr>
        <p:spPr>
          <a:xfrm>
            <a:off x="377825" y="1027989"/>
            <a:ext cx="5194839" cy="25587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000">
                <a:latin typeface="Ubuntu"/>
                <a:ea typeface="+mn-lt"/>
                <a:cs typeface="+mn-lt"/>
              </a:rPr>
              <a:t>There are concerns about the marketing and promotion of vaping devices and how these may appeal to children and young people. For example, vaping devices may be offered in </a:t>
            </a:r>
            <a:r>
              <a:rPr lang="en-US" sz="2000" err="1">
                <a:latin typeface="Ubuntu"/>
                <a:ea typeface="+mn-lt"/>
                <a:cs typeface="+mn-lt"/>
              </a:rPr>
              <a:t>flavours</a:t>
            </a:r>
            <a:r>
              <a:rPr lang="en-US" sz="2000">
                <a:latin typeface="Ubuntu"/>
                <a:ea typeface="+mn-lt"/>
                <a:cs typeface="+mn-lt"/>
              </a:rPr>
              <a:t> and </a:t>
            </a:r>
            <a:r>
              <a:rPr lang="en-US" sz="2000" err="1">
                <a:latin typeface="Ubuntu"/>
                <a:ea typeface="+mn-lt"/>
                <a:cs typeface="+mn-lt"/>
              </a:rPr>
              <a:t>colours</a:t>
            </a:r>
            <a:r>
              <a:rPr lang="en-US" sz="2000">
                <a:latin typeface="Ubuntu"/>
                <a:ea typeface="+mn-lt"/>
                <a:cs typeface="+mn-lt"/>
              </a:rPr>
              <a:t> with packaging and designs (to look like a highlighter pen for example) that can be particularly attractive to young people. New market innovations such as disposable vapes are often cheaper and therefore more affordable to young people and are widely sold. </a:t>
            </a:r>
            <a:endParaRPr lang="en-US" sz="2000">
              <a:ea typeface="+mn-lt"/>
              <a:cs typeface="+mn-lt"/>
            </a:endParaRPr>
          </a:p>
          <a:p>
            <a:pPr marL="0" indent="0">
              <a:lnSpc>
                <a:spcPct val="100000"/>
              </a:lnSpc>
              <a:buFont typeface="Arial" panose="020B0604020202020204" pitchFamily="34" charset="0"/>
              <a:buNone/>
            </a:pPr>
            <a:endParaRPr lang="en-US" sz="1400" b="1">
              <a:solidFill>
                <a:schemeClr val="accent2"/>
              </a:solidFill>
              <a:ea typeface="+mn-lt"/>
              <a:cs typeface="+mn-lt"/>
            </a:endParaRPr>
          </a:p>
          <a:p>
            <a:pPr marL="0" indent="0">
              <a:lnSpc>
                <a:spcPct val="100000"/>
              </a:lnSpc>
              <a:buFont typeface="Arial" panose="020B0604020202020204" pitchFamily="34" charset="0"/>
              <a:buNone/>
            </a:pPr>
            <a:r>
              <a:rPr lang="en-US" sz="1800" b="1">
                <a:solidFill>
                  <a:schemeClr val="accent2"/>
                </a:solidFill>
                <a:latin typeface="Ubuntu"/>
                <a:ea typeface="+mn-lt"/>
                <a:cs typeface="+mn-lt"/>
              </a:rPr>
              <a:t>However, the fact remains, vaping devices should not be used by children and young people.</a:t>
            </a:r>
            <a:endParaRPr lang="en-US" sz="1800" b="1">
              <a:solidFill>
                <a:schemeClr val="accent2"/>
              </a:solidFill>
              <a:latin typeface="Ubuntu"/>
            </a:endParaRPr>
          </a:p>
        </p:txBody>
      </p:sp>
      <p:pic>
        <p:nvPicPr>
          <p:cNvPr id="8" name="Picture Placeholder 7" descr="A storefront with a variety of products&#10;&#10;Description automatically generated">
            <a:extLst>
              <a:ext uri="{FF2B5EF4-FFF2-40B4-BE49-F238E27FC236}">
                <a16:creationId xmlns:a16="http://schemas.microsoft.com/office/drawing/2014/main" id="{D7C9FB2F-55C8-9E1F-A2E8-BAE2B4EDAC5C}"/>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6096000" y="333272"/>
            <a:ext cx="5718175" cy="6191457"/>
          </a:xfrm>
        </p:spPr>
      </p:pic>
    </p:spTree>
    <p:extLst>
      <p:ext uri="{BB962C8B-B14F-4D97-AF65-F5344CB8AC3E}">
        <p14:creationId xmlns:p14="http://schemas.microsoft.com/office/powerpoint/2010/main" val="222868666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679578"/>
      </p:ext>
    </p:extLst>
  </p:cSld>
  <p:clrMapOvr>
    <a:masterClrMapping/>
  </p:clrMapOvr>
  <p:transition spd="slow">
    <p:push/>
  </p:transition>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702D336-5FE3-45DC-8BB8-0E882941C14B}">
  <ds:schemaRefs>
    <ds:schemaRef ds:uri="http://schemas.microsoft.com/sharepoint/v3/contenttype/forms"/>
  </ds:schemaRefs>
</ds:datastoreItem>
</file>

<file path=customXml/itemProps2.xml><?xml version="1.0" encoding="utf-8"?>
<ds:datastoreItem xmlns:ds="http://schemas.openxmlformats.org/officeDocument/2006/customXml" ds:itemID="{AE886A07-EA1E-4601-BCD0-2B2B0F7F9249}">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D7183B9-1F40-438B-A584-45BA90B6AB7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TotalTime>
  <Words>453</Words>
  <Application>Microsoft Office PowerPoint</Application>
  <PresentationFormat>Widescreen</PresentationFormat>
  <Paragraphs>24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Rebecca</cp:lastModifiedBy>
  <cp:revision>30</cp:revision>
  <dcterms:created xsi:type="dcterms:W3CDTF">2024-01-29T16:09:21Z</dcterms:created>
  <dcterms:modified xsi:type="dcterms:W3CDTF">2024-05-29T20:41:07Z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