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4"/>
    <p:sldMasterId id="2147483681" r:id="rId5"/>
  </p:sldMasterIdLst>
  <p:sldIdLst>
    <p:sldId id="275" r:id="rId6"/>
    <p:sldId id="279" r:id="rId7"/>
    <p:sldId id="276" r:id="rId8"/>
    <p:sldId id="274" r:id="rId9"/>
    <p:sldId id="265" r:id="rId10"/>
    <p:sldId id="266" r:id="rId11"/>
    <p:sldId id="269" r:id="rId12"/>
    <p:sldId id="267" r:id="rId13"/>
    <p:sldId id="273" r:id="rId14"/>
    <p:sldId id="271" r:id="rId15"/>
    <p:sldId id="280" r:id="rId16"/>
    <p:sldId id="278" r:id="rId17"/>
    <p:sldId id="27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6A0B2B-E484-B3E6-4D87-696A63D8C100}" name="Alexa Gainsbury (Public Health Wales - No. 2 Capital Quarter)" initials="AQ" userId="S::alexa.gainsbury@wales.nhs.uk::c5186529-ff50-472f-a883-baa2f4f2271c" providerId="AD"/>
  <p188:author id="{62A9892F-A510-6073-26EE-1DA906AAF76F}" name="Anthony Priest (Public Health Wales - No. 2 Capital Quarter)" initials="AQ" userId="S::anthony.priest2@wales.nhs.uk::46692481-554a-429c-bc03-d4cca9c03c2b" providerId="AD"/>
  <p188:author id="{9CEF4D41-7E19-87B1-FCC0-3FB9C95F00ED}" name="Grace Lawson (Public Health Wales - No. 2 Capital Quarter)" initials="" userId="S::grace.lawson@wales.nhs.uk::88c6baf7-06f7-4e16-85cb-71260126bd16" providerId="AD"/>
  <p188:author id="{8C8B1C45-317F-9FB0-501D-14FCFB96B5FF}" name="Leanne Small (Public Health Wales - No. 2 Capital Quarter)" initials="LS(HWN2CQ" userId="S::Leanne.Small@wales.nhs.uk::d76cf426-005f-434f-ac47-a5eb582e6007" providerId="AD"/>
  <p188:author id="{6587167B-AB0A-1FD3-96B8-990F783EA243}" name="Alexa Gainsbury (Public Health Wales - No. 2 Capital Quarter)" initials="" userId="S::Alexa.Gainsbury@wales.nhs.uk::c5186529-ff50-472f-a883-baa2f4f2271c" providerId="AD"/>
  <p188:author id="{519C988B-5CEE-D4DB-C133-21D4C2804E0E}" name="Lorna Bennett (Public Health Wales - No. 2 Capital Quarter)" initials="LQ" userId="S::lorna.bennett3@wales.nhs.uk::41cbff77-5434-42c9-8874-6f16723207f9" providerId="AD"/>
  <p188:author id="{5A994FA8-9F88-B734-D575-CD153A46D4F4}" name="Anthony Priest (Public Health Wales - No. 2 Capital Quarter)" initials="" userId="S::Anthony.Priest2@wales.nhs.uk::46692481-554a-429c-bc03-d4cca9c03c2b" providerId="AD"/>
  <p188:author id="{311702CD-2FE8-6362-4115-878685D0A7F7}" name="Leanne Small (Public Health Wales - No. 2 Capital Quarter)" initials="LQ" userId="S::leanne.small@wales.nhs.uk::d76cf426-005f-434f-ac47-a5eb582e600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551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4C9ACF-E140-4030-9E50-3E17515F2A1F}" v="33" dt="2024-05-28T12:34:43.4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6"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anne Small (Public Health Wales - No. 2 Capital Quarter)" userId="S::leanne.small@wales.nhs.uk::d76cf426-005f-434f-ac47-a5eb582e6007" providerId="AD" clId="Web-{C2DE728F-C548-443D-B9E0-AA4DFCDA6362}"/>
    <pc:docChg chg="mod addSld modSld">
      <pc:chgData name="Leanne Small (Public Health Wales - No. 2 Capital Quarter)" userId="S::leanne.small@wales.nhs.uk::d76cf426-005f-434f-ac47-a5eb582e6007" providerId="AD" clId="Web-{C2DE728F-C548-443D-B9E0-AA4DFCDA6362}" dt="2024-02-27T08:48:15.054" v="333" actId="20577"/>
      <pc:docMkLst>
        <pc:docMk/>
      </pc:docMkLst>
      <pc:sldChg chg="modSp">
        <pc:chgData name="Leanne Small (Public Health Wales - No. 2 Capital Quarter)" userId="S::leanne.small@wales.nhs.uk::d76cf426-005f-434f-ac47-a5eb582e6007" providerId="AD" clId="Web-{C2DE728F-C548-443D-B9E0-AA4DFCDA6362}" dt="2024-02-27T08:45:58.519" v="312" actId="20577"/>
        <pc:sldMkLst>
          <pc:docMk/>
          <pc:sldMk cId="1655688367" sldId="265"/>
        </pc:sldMkLst>
        <pc:spChg chg="mod">
          <ac:chgData name="Leanne Small (Public Health Wales - No. 2 Capital Quarter)" userId="S::leanne.small@wales.nhs.uk::d76cf426-005f-434f-ac47-a5eb582e6007" providerId="AD" clId="Web-{C2DE728F-C548-443D-B9E0-AA4DFCDA6362}" dt="2024-02-27T08:45:58.519" v="312" actId="20577"/>
          <ac:spMkLst>
            <pc:docMk/>
            <pc:sldMk cId="1655688367" sldId="265"/>
            <ac:spMk id="5" creationId="{97C5FCC5-B22A-7B67-58A2-1D34FFE230B2}"/>
          </ac:spMkLst>
        </pc:spChg>
        <pc:picChg chg="mod">
          <ac:chgData name="Leanne Small (Public Health Wales - No. 2 Capital Quarter)" userId="S::leanne.small@wales.nhs.uk::d76cf426-005f-434f-ac47-a5eb582e6007" providerId="AD" clId="Web-{C2DE728F-C548-443D-B9E0-AA4DFCDA6362}" dt="2024-02-27T08:45:30.691" v="307" actId="1076"/>
          <ac:picMkLst>
            <pc:docMk/>
            <pc:sldMk cId="1655688367" sldId="265"/>
            <ac:picMk id="2" creationId="{895C4C1C-B343-C2FA-5288-8DE079A18825}"/>
          </ac:picMkLst>
        </pc:picChg>
      </pc:sldChg>
      <pc:sldChg chg="modSp">
        <pc:chgData name="Leanne Small (Public Health Wales - No. 2 Capital Quarter)" userId="S::leanne.small@wales.nhs.uk::d76cf426-005f-434f-ac47-a5eb582e6007" providerId="AD" clId="Web-{C2DE728F-C548-443D-B9E0-AA4DFCDA6362}" dt="2024-02-27T08:45:53.363" v="311" actId="20577"/>
        <pc:sldMkLst>
          <pc:docMk/>
          <pc:sldMk cId="2919322303" sldId="266"/>
        </pc:sldMkLst>
        <pc:spChg chg="mod">
          <ac:chgData name="Leanne Small (Public Health Wales - No. 2 Capital Quarter)" userId="S::leanne.small@wales.nhs.uk::d76cf426-005f-434f-ac47-a5eb582e6007" providerId="AD" clId="Web-{C2DE728F-C548-443D-B9E0-AA4DFCDA6362}" dt="2024-02-27T08:45:53.363" v="311" actId="20577"/>
          <ac:spMkLst>
            <pc:docMk/>
            <pc:sldMk cId="2919322303" sldId="266"/>
            <ac:spMk id="5" creationId="{97C5FCC5-B22A-7B67-58A2-1D34FFE230B2}"/>
          </ac:spMkLst>
        </pc:spChg>
      </pc:sldChg>
      <pc:sldChg chg="modSp">
        <pc:chgData name="Leanne Small (Public Health Wales - No. 2 Capital Quarter)" userId="S::leanne.small@wales.nhs.uk::d76cf426-005f-434f-ac47-a5eb582e6007" providerId="AD" clId="Web-{C2DE728F-C548-443D-B9E0-AA4DFCDA6362}" dt="2024-02-27T08:45:48.363" v="310" actId="20577"/>
        <pc:sldMkLst>
          <pc:docMk/>
          <pc:sldMk cId="709326847" sldId="269"/>
        </pc:sldMkLst>
        <pc:spChg chg="mod">
          <ac:chgData name="Leanne Small (Public Health Wales - No. 2 Capital Quarter)" userId="S::leanne.small@wales.nhs.uk::d76cf426-005f-434f-ac47-a5eb582e6007" providerId="AD" clId="Web-{C2DE728F-C548-443D-B9E0-AA4DFCDA6362}" dt="2024-02-27T08:45:48.363" v="310" actId="20577"/>
          <ac:spMkLst>
            <pc:docMk/>
            <pc:sldMk cId="709326847" sldId="269"/>
            <ac:spMk id="5" creationId="{97C5FCC5-B22A-7B67-58A2-1D34FFE230B2}"/>
          </ac:spMkLst>
        </pc:spChg>
      </pc:sldChg>
      <pc:sldChg chg="modSp modCm">
        <pc:chgData name="Leanne Small (Public Health Wales - No. 2 Capital Quarter)" userId="S::leanne.small@wales.nhs.uk::d76cf426-005f-434f-ac47-a5eb582e6007" providerId="AD" clId="Web-{C2DE728F-C548-443D-B9E0-AA4DFCDA6362}" dt="2024-02-27T08:46:19.957" v="315" actId="20577"/>
        <pc:sldMkLst>
          <pc:docMk/>
          <pc:sldMk cId="3988359443" sldId="271"/>
        </pc:sldMkLst>
        <pc:spChg chg="mod">
          <ac:chgData name="Leanne Small (Public Health Wales - No. 2 Capital Quarter)" userId="S::leanne.small@wales.nhs.uk::d76cf426-005f-434f-ac47-a5eb582e6007" providerId="AD" clId="Web-{C2DE728F-C548-443D-B9E0-AA4DFCDA6362}" dt="2024-02-27T08:46:19.957" v="315" actId="20577"/>
          <ac:spMkLst>
            <pc:docMk/>
            <pc:sldMk cId="3988359443" sldId="271"/>
            <ac:spMk id="5" creationId="{97C5FCC5-B22A-7B67-58A2-1D34FFE230B2}"/>
          </ac:spMkLst>
        </pc:spChg>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C2DE728F-C548-443D-B9E0-AA4DFCDA6362}" dt="2024-02-27T08:35:38.209" v="0"/>
              <pc2:cmMkLst xmlns:pc2="http://schemas.microsoft.com/office/powerpoint/2019/9/main/command">
                <pc:docMk/>
                <pc:sldMk cId="3988359443" sldId="271"/>
                <pc2:cmMk id="{517CB77B-FDB8-4ABD-9EC0-DFA272DF8FDE}"/>
              </pc2:cmMkLst>
            </pc226:cmChg>
          </p:ext>
        </pc:extLst>
      </pc:sldChg>
      <pc:sldChg chg="modSp">
        <pc:chgData name="Leanne Small (Public Health Wales - No. 2 Capital Quarter)" userId="S::leanne.small@wales.nhs.uk::d76cf426-005f-434f-ac47-a5eb582e6007" providerId="AD" clId="Web-{C2DE728F-C548-443D-B9E0-AA4DFCDA6362}" dt="2024-02-27T08:46:08.692" v="313" actId="20577"/>
        <pc:sldMkLst>
          <pc:docMk/>
          <pc:sldMk cId="2711620761" sldId="274"/>
        </pc:sldMkLst>
        <pc:spChg chg="mod">
          <ac:chgData name="Leanne Small (Public Health Wales - No. 2 Capital Quarter)" userId="S::leanne.small@wales.nhs.uk::d76cf426-005f-434f-ac47-a5eb582e6007" providerId="AD" clId="Web-{C2DE728F-C548-443D-B9E0-AA4DFCDA6362}" dt="2024-02-27T08:46:08.692" v="313" actId="20577"/>
          <ac:spMkLst>
            <pc:docMk/>
            <pc:sldMk cId="2711620761" sldId="274"/>
            <ac:spMk id="5" creationId="{97C5FCC5-B22A-7B67-58A2-1D34FFE230B2}"/>
          </ac:spMkLst>
        </pc:spChg>
      </pc:sldChg>
      <pc:sldChg chg="addSp delSp modSp add mod replId modClrScheme addCm chgLayout">
        <pc:chgData name="Leanne Small (Public Health Wales - No. 2 Capital Quarter)" userId="S::leanne.small@wales.nhs.uk::d76cf426-005f-434f-ac47-a5eb582e6007" providerId="AD" clId="Web-{C2DE728F-C548-443D-B9E0-AA4DFCDA6362}" dt="2024-02-27T08:48:15.054" v="333" actId="20577"/>
        <pc:sldMkLst>
          <pc:docMk/>
          <pc:sldMk cId="1423209139" sldId="279"/>
        </pc:sldMkLst>
        <pc:spChg chg="add mod">
          <ac:chgData name="Leanne Small (Public Health Wales - No. 2 Capital Quarter)" userId="S::leanne.small@wales.nhs.uk::d76cf426-005f-434f-ac47-a5eb582e6007" providerId="AD" clId="Web-{C2DE728F-C548-443D-B9E0-AA4DFCDA6362}" dt="2024-02-27T08:47:44.537" v="326" actId="1076"/>
          <ac:spMkLst>
            <pc:docMk/>
            <pc:sldMk cId="1423209139" sldId="279"/>
            <ac:spMk id="3" creationId="{5FDAA3CB-C482-BE4B-9131-4A433BA3B9B5}"/>
          </ac:spMkLst>
        </pc:spChg>
        <pc:spChg chg="mod ord">
          <ac:chgData name="Leanne Small (Public Health Wales - No. 2 Capital Quarter)" userId="S::leanne.small@wales.nhs.uk::d76cf426-005f-434f-ac47-a5eb582e6007" providerId="AD" clId="Web-{C2DE728F-C548-443D-B9E0-AA4DFCDA6362}" dt="2024-02-27T08:48:15.054" v="333" actId="20577"/>
          <ac:spMkLst>
            <pc:docMk/>
            <pc:sldMk cId="1423209139" sldId="279"/>
            <ac:spMk id="5" creationId="{97C5FCC5-B22A-7B67-58A2-1D34FFE230B2}"/>
          </ac:spMkLst>
        </pc:spChg>
        <pc:spChg chg="del">
          <ac:chgData name="Leanne Small (Public Health Wales - No. 2 Capital Quarter)" userId="S::leanne.small@wales.nhs.uk::d76cf426-005f-434f-ac47-a5eb582e6007" providerId="AD" clId="Web-{C2DE728F-C548-443D-B9E0-AA4DFCDA6362}" dt="2024-02-27T08:35:59.428" v="3"/>
          <ac:spMkLst>
            <pc:docMk/>
            <pc:sldMk cId="1423209139" sldId="279"/>
            <ac:spMk id="7" creationId="{FB8DB6CA-B7AA-5C86-6C10-2D73EE02B3B5}"/>
          </ac:spMkLst>
        </pc:spChg>
        <pc:picChg chg="del">
          <ac:chgData name="Leanne Small (Public Health Wales - No. 2 Capital Quarter)" userId="S::leanne.small@wales.nhs.uk::d76cf426-005f-434f-ac47-a5eb582e6007" providerId="AD" clId="Web-{C2DE728F-C548-443D-B9E0-AA4DFCDA6362}" dt="2024-02-27T08:35:50.647" v="2"/>
          <ac:picMkLst>
            <pc:docMk/>
            <pc:sldMk cId="1423209139" sldId="279"/>
            <ac:picMk id="2" creationId="{FCBABA0E-E055-DACB-66EB-8ADF0039F350}"/>
          </ac:picMkLst>
        </pc:picChg>
        <pc:picChg chg="add del mod">
          <ac:chgData name="Leanne Small (Public Health Wales - No. 2 Capital Quarter)" userId="S::leanne.small@wales.nhs.uk::d76cf426-005f-434f-ac47-a5eb582e6007" providerId="AD" clId="Web-{C2DE728F-C548-443D-B9E0-AA4DFCDA6362}" dt="2024-02-27T08:47:22.459" v="320"/>
          <ac:picMkLst>
            <pc:docMk/>
            <pc:sldMk cId="1423209139" sldId="279"/>
            <ac:picMk id="4" creationId="{E328FFBE-3736-CEFE-0698-C48FA482A775}"/>
          </ac:picMkLst>
        </pc:picChg>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C2DE728F-C548-443D-B9E0-AA4DFCDA6362}" dt="2024-02-27T08:44:23.502" v="298"/>
              <pc2:cmMkLst xmlns:pc2="http://schemas.microsoft.com/office/powerpoint/2019/9/main/command">
                <pc:docMk/>
                <pc:sldMk cId="1423209139" sldId="279"/>
                <pc2:cmMk id="{74866C8D-9FEA-45CE-B2C2-C512321AAA13}"/>
              </pc2:cmMkLst>
            </pc226:cmChg>
          </p:ext>
        </pc:extLst>
      </pc:sldChg>
    </pc:docChg>
  </pc:docChgLst>
  <pc:docChgLst>
    <pc:chgData name="Leanne Small (Public Health Wales - No. 2 Capital Quarter)" userId="S::leanne.small@wales.nhs.uk::d76cf426-005f-434f-ac47-a5eb582e6007" providerId="AD" clId="Web-{F629B763-A17A-4B9A-A7F1-EC9421E04172}"/>
    <pc:docChg chg="addSld modSld sldOrd">
      <pc:chgData name="Leanne Small (Public Health Wales - No. 2 Capital Quarter)" userId="S::leanne.small@wales.nhs.uk::d76cf426-005f-434f-ac47-a5eb582e6007" providerId="AD" clId="Web-{F629B763-A17A-4B9A-A7F1-EC9421E04172}" dt="2024-03-05T08:50:32.560" v="133" actId="20577"/>
      <pc:docMkLst>
        <pc:docMk/>
      </pc:docMkLst>
      <pc:sldChg chg="addAnim">
        <pc:chgData name="Leanne Small (Public Health Wales - No. 2 Capital Quarter)" userId="S::leanne.small@wales.nhs.uk::d76cf426-005f-434f-ac47-a5eb582e6007" providerId="AD" clId="Web-{F629B763-A17A-4B9A-A7F1-EC9421E04172}" dt="2024-03-05T08:41:54.405" v="71"/>
        <pc:sldMkLst>
          <pc:docMk/>
          <pc:sldMk cId="1655688367" sldId="265"/>
        </pc:sldMkLst>
      </pc:sldChg>
      <pc:sldChg chg="addAnim">
        <pc:chgData name="Leanne Small (Public Health Wales - No. 2 Capital Quarter)" userId="S::leanne.small@wales.nhs.uk::d76cf426-005f-434f-ac47-a5eb582e6007" providerId="AD" clId="Web-{F629B763-A17A-4B9A-A7F1-EC9421E04172}" dt="2024-03-05T08:41:57.593" v="72"/>
        <pc:sldMkLst>
          <pc:docMk/>
          <pc:sldMk cId="2919322303" sldId="266"/>
        </pc:sldMkLst>
      </pc:sldChg>
      <pc:sldChg chg="addAnim">
        <pc:chgData name="Leanne Small (Public Health Wales - No. 2 Capital Quarter)" userId="S::leanne.small@wales.nhs.uk::d76cf426-005f-434f-ac47-a5eb582e6007" providerId="AD" clId="Web-{F629B763-A17A-4B9A-A7F1-EC9421E04172}" dt="2024-03-05T08:42:08.952" v="76"/>
        <pc:sldMkLst>
          <pc:docMk/>
          <pc:sldMk cId="3565327895" sldId="267"/>
        </pc:sldMkLst>
      </pc:sldChg>
      <pc:sldChg chg="addAnim">
        <pc:chgData name="Leanne Small (Public Health Wales - No. 2 Capital Quarter)" userId="S::leanne.small@wales.nhs.uk::d76cf426-005f-434f-ac47-a5eb582e6007" providerId="AD" clId="Web-{F629B763-A17A-4B9A-A7F1-EC9421E04172}" dt="2024-03-05T08:42:00.843" v="73"/>
        <pc:sldMkLst>
          <pc:docMk/>
          <pc:sldMk cId="709326847" sldId="269"/>
        </pc:sldMkLst>
      </pc:sldChg>
      <pc:sldChg chg="addAnim">
        <pc:chgData name="Leanne Small (Public Health Wales - No. 2 Capital Quarter)" userId="S::leanne.small@wales.nhs.uk::d76cf426-005f-434f-ac47-a5eb582e6007" providerId="AD" clId="Web-{F629B763-A17A-4B9A-A7F1-EC9421E04172}" dt="2024-03-05T08:42:20.984" v="78"/>
        <pc:sldMkLst>
          <pc:docMk/>
          <pc:sldMk cId="3988359443" sldId="271"/>
        </pc:sldMkLst>
      </pc:sldChg>
      <pc:sldChg chg="addAnim">
        <pc:chgData name="Leanne Small (Public Health Wales - No. 2 Capital Quarter)" userId="S::leanne.small@wales.nhs.uk::d76cf426-005f-434f-ac47-a5eb582e6007" providerId="AD" clId="Web-{F629B763-A17A-4B9A-A7F1-EC9421E04172}" dt="2024-03-05T08:42:18.718" v="77"/>
        <pc:sldMkLst>
          <pc:docMk/>
          <pc:sldMk cId="3507671221" sldId="273"/>
        </pc:sldMkLst>
      </pc:sldChg>
      <pc:sldChg chg="addAnim">
        <pc:chgData name="Leanne Small (Public Health Wales - No. 2 Capital Quarter)" userId="S::leanne.small@wales.nhs.uk::d76cf426-005f-434f-ac47-a5eb582e6007" providerId="AD" clId="Web-{F629B763-A17A-4B9A-A7F1-EC9421E04172}" dt="2024-03-05T08:41:48.295" v="70"/>
        <pc:sldMkLst>
          <pc:docMk/>
          <pc:sldMk cId="2711620761" sldId="274"/>
        </pc:sldMkLst>
      </pc:sldChg>
      <pc:sldChg chg="addAnim">
        <pc:chgData name="Leanne Small (Public Health Wales - No. 2 Capital Quarter)" userId="S::leanne.small@wales.nhs.uk::d76cf426-005f-434f-ac47-a5eb582e6007" providerId="AD" clId="Web-{F629B763-A17A-4B9A-A7F1-EC9421E04172}" dt="2024-03-05T08:42:28.953" v="81"/>
        <pc:sldMkLst>
          <pc:docMk/>
          <pc:sldMk cId="1451875720" sldId="276"/>
        </pc:sldMkLst>
      </pc:sldChg>
      <pc:sldChg chg="ord">
        <pc:chgData name="Leanne Small (Public Health Wales - No. 2 Capital Quarter)" userId="S::leanne.small@wales.nhs.uk::d76cf426-005f-434f-ac47-a5eb582e6007" providerId="AD" clId="Web-{F629B763-A17A-4B9A-A7F1-EC9421E04172}" dt="2024-03-05T08:38:44.353" v="3"/>
        <pc:sldMkLst>
          <pc:docMk/>
          <pc:sldMk cId="2640150989" sldId="278"/>
        </pc:sldMkLst>
      </pc:sldChg>
      <pc:sldChg chg="addSp delSp modSp">
        <pc:chgData name="Leanne Small (Public Health Wales - No. 2 Capital Quarter)" userId="S::leanne.small@wales.nhs.uk::d76cf426-005f-434f-ac47-a5eb582e6007" providerId="AD" clId="Web-{F629B763-A17A-4B9A-A7F1-EC9421E04172}" dt="2024-03-05T08:49:01.323" v="126" actId="14100"/>
        <pc:sldMkLst>
          <pc:docMk/>
          <pc:sldMk cId="1423209139" sldId="279"/>
        </pc:sldMkLst>
        <pc:spChg chg="del">
          <ac:chgData name="Leanne Small (Public Health Wales - No. 2 Capital Quarter)" userId="S::leanne.small@wales.nhs.uk::d76cf426-005f-434f-ac47-a5eb582e6007" providerId="AD" clId="Web-{F629B763-A17A-4B9A-A7F1-EC9421E04172}" dt="2024-03-05T08:38:29.634" v="0"/>
          <ac:spMkLst>
            <pc:docMk/>
            <pc:sldMk cId="1423209139" sldId="279"/>
            <ac:spMk id="3" creationId="{5FDAA3CB-C482-BE4B-9131-4A433BA3B9B5}"/>
          </ac:spMkLst>
        </pc:spChg>
        <pc:spChg chg="mod">
          <ac:chgData name="Leanne Small (Public Health Wales - No. 2 Capital Quarter)" userId="S::leanne.small@wales.nhs.uk::d76cf426-005f-434f-ac47-a5eb582e6007" providerId="AD" clId="Web-{F629B763-A17A-4B9A-A7F1-EC9421E04172}" dt="2024-03-05T08:49:01.323" v="126" actId="14100"/>
          <ac:spMkLst>
            <pc:docMk/>
            <pc:sldMk cId="1423209139" sldId="279"/>
            <ac:spMk id="5" creationId="{97C5FCC5-B22A-7B67-58A2-1D34FFE230B2}"/>
          </ac:spMkLst>
        </pc:spChg>
        <pc:picChg chg="add mod ord">
          <ac:chgData name="Leanne Small (Public Health Wales - No. 2 Capital Quarter)" userId="S::leanne.small@wales.nhs.uk::d76cf426-005f-434f-ac47-a5eb582e6007" providerId="AD" clId="Web-{F629B763-A17A-4B9A-A7F1-EC9421E04172}" dt="2024-03-05T08:48:58.667" v="125" actId="1076"/>
          <ac:picMkLst>
            <pc:docMk/>
            <pc:sldMk cId="1423209139" sldId="279"/>
            <ac:picMk id="4" creationId="{B66AF20D-0992-7D2F-E85E-D0CE3C82D165}"/>
          </ac:picMkLst>
        </pc:picChg>
        <pc:picChg chg="add del mod">
          <ac:chgData name="Leanne Small (Public Health Wales - No. 2 Capital Quarter)" userId="S::leanne.small@wales.nhs.uk::d76cf426-005f-434f-ac47-a5eb582e6007" providerId="AD" clId="Web-{F629B763-A17A-4B9A-A7F1-EC9421E04172}" dt="2024-03-05T08:47:08.398" v="98"/>
          <ac:picMkLst>
            <pc:docMk/>
            <pc:sldMk cId="1423209139" sldId="279"/>
            <ac:picMk id="6" creationId="{3FB4E649-6889-05D1-B931-B7260F6B1593}"/>
          </ac:picMkLst>
        </pc:picChg>
      </pc:sldChg>
      <pc:sldChg chg="modSp add ord replId">
        <pc:chgData name="Leanne Small (Public Health Wales - No. 2 Capital Quarter)" userId="S::leanne.small@wales.nhs.uk::d76cf426-005f-434f-ac47-a5eb582e6007" providerId="AD" clId="Web-{F629B763-A17A-4B9A-A7F1-EC9421E04172}" dt="2024-03-05T08:50:32.560" v="133" actId="20577"/>
        <pc:sldMkLst>
          <pc:docMk/>
          <pc:sldMk cId="2090615043" sldId="280"/>
        </pc:sldMkLst>
        <pc:spChg chg="mod">
          <ac:chgData name="Leanne Small (Public Health Wales - No. 2 Capital Quarter)" userId="S::leanne.small@wales.nhs.uk::d76cf426-005f-434f-ac47-a5eb582e6007" providerId="AD" clId="Web-{F629B763-A17A-4B9A-A7F1-EC9421E04172}" dt="2024-03-05T08:50:32.560" v="133" actId="20577"/>
          <ac:spMkLst>
            <pc:docMk/>
            <pc:sldMk cId="2090615043" sldId="280"/>
            <ac:spMk id="5" creationId="{97C5FCC5-B22A-7B67-58A2-1D34FFE230B2}"/>
          </ac:spMkLst>
        </pc:spChg>
      </pc:sldChg>
    </pc:docChg>
  </pc:docChgLst>
  <pc:docChgLst>
    <pc:chgData name="Anthony Priest (Public Health Wales - No. 2 Capital Quarter)" userId="S::anthony.priest2@wales.nhs.uk::46692481-554a-429c-bc03-d4cca9c03c2b" providerId="AD" clId="Web-{ED8782DD-88F2-9BB1-9B98-3EB4C53633DA}"/>
    <pc:docChg chg="modSld">
      <pc:chgData name="Anthony Priest (Public Health Wales - No. 2 Capital Quarter)" userId="S::anthony.priest2@wales.nhs.uk::46692481-554a-429c-bc03-d4cca9c03c2b" providerId="AD" clId="Web-{ED8782DD-88F2-9BB1-9B98-3EB4C53633DA}" dt="2024-02-26T10:01:54.577" v="7" actId="1076"/>
      <pc:docMkLst>
        <pc:docMk/>
      </pc:docMkLst>
      <pc:sldChg chg="addSp modSp">
        <pc:chgData name="Anthony Priest (Public Health Wales - No. 2 Capital Quarter)" userId="S::anthony.priest2@wales.nhs.uk::46692481-554a-429c-bc03-d4cca9c03c2b" providerId="AD" clId="Web-{ED8782DD-88F2-9BB1-9B98-3EB4C53633DA}" dt="2024-02-26T10:01:54.577" v="7" actId="1076"/>
        <pc:sldMkLst>
          <pc:docMk/>
          <pc:sldMk cId="2919322303" sldId="266"/>
        </pc:sldMkLst>
        <pc:picChg chg="mod">
          <ac:chgData name="Anthony Priest (Public Health Wales - No. 2 Capital Quarter)" userId="S::anthony.priest2@wales.nhs.uk::46692481-554a-429c-bc03-d4cca9c03c2b" providerId="AD" clId="Web-{ED8782DD-88F2-9BB1-9B98-3EB4C53633DA}" dt="2024-02-26T10:01:54.577" v="7" actId="1076"/>
          <ac:picMkLst>
            <pc:docMk/>
            <pc:sldMk cId="2919322303" sldId="266"/>
            <ac:picMk id="2" creationId="{C2CFEB15-6EE2-551A-C91A-989300778BF0}"/>
          </ac:picMkLst>
        </pc:picChg>
        <pc:picChg chg="add mod">
          <ac:chgData name="Anthony Priest (Public Health Wales - No. 2 Capital Quarter)" userId="S::anthony.priest2@wales.nhs.uk::46692481-554a-429c-bc03-d4cca9c03c2b" providerId="AD" clId="Web-{ED8782DD-88F2-9BB1-9B98-3EB4C53633DA}" dt="2024-02-26T09:55:40.771" v="6" actId="1076"/>
          <ac:picMkLst>
            <pc:docMk/>
            <pc:sldMk cId="2919322303" sldId="266"/>
            <ac:picMk id="3" creationId="{E1826CD3-5CC8-1983-1757-94F1E68D47AF}"/>
          </ac:picMkLst>
        </pc:picChg>
      </pc:sldChg>
    </pc:docChg>
  </pc:docChgLst>
  <pc:docChgLst>
    <pc:chgData name="Grace Lawson (Public Health Wales - No. 2 Capital Quarter)" userId="S::grace.lawson@wales.nhs.uk::88c6baf7-06f7-4e16-85cb-71260126bd16" providerId="AD" clId="Web-{0AB6FF04-54BD-F552-5DE9-677763E06DEE}"/>
    <pc:docChg chg="">
      <pc:chgData name="Grace Lawson (Public Health Wales - No. 2 Capital Quarter)" userId="S::grace.lawson@wales.nhs.uk::88c6baf7-06f7-4e16-85cb-71260126bd16" providerId="AD" clId="Web-{0AB6FF04-54BD-F552-5DE9-677763E06DEE}" dt="2024-02-27T13:44:33.115" v="1"/>
      <pc:docMkLst>
        <pc:docMk/>
      </pc:docMkLst>
      <pc:sldChg chg="modCm">
        <pc:chgData name="Grace Lawson (Public Health Wales - No. 2 Capital Quarter)" userId="S::grace.lawson@wales.nhs.uk::88c6baf7-06f7-4e16-85cb-71260126bd16" providerId="AD" clId="Web-{0AB6FF04-54BD-F552-5DE9-677763E06DEE}" dt="2024-02-27T13:44:33.115" v="1"/>
        <pc:sldMkLst>
          <pc:docMk/>
          <pc:sldMk cId="3988359443" sldId="271"/>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0AB6FF04-54BD-F552-5DE9-677763E06DEE}" dt="2024-02-27T13:44:33.115" v="1"/>
              <pc2:cmMkLst xmlns:pc2="http://schemas.microsoft.com/office/powerpoint/2019/9/main/command">
                <pc:docMk/>
                <pc:sldMk cId="3988359443" sldId="271"/>
                <pc2:cmMk id="{517CB77B-FDB8-4ABD-9EC0-DFA272DF8FDE}"/>
              </pc2:cmMkLst>
              <pc226:cmRplyChg chg="add">
                <pc226:chgData name="Grace Lawson (Public Health Wales - No. 2 Capital Quarter)" userId="S::grace.lawson@wales.nhs.uk::88c6baf7-06f7-4e16-85cb-71260126bd16" providerId="AD" clId="Web-{0AB6FF04-54BD-F552-5DE9-677763E06DEE}" dt="2024-02-27T13:44:30.022" v="0"/>
                <pc2:cmRplyMkLst xmlns:pc2="http://schemas.microsoft.com/office/powerpoint/2019/9/main/command">
                  <pc:docMk/>
                  <pc:sldMk cId="3988359443" sldId="271"/>
                  <pc2:cmMk id="{517CB77B-FDB8-4ABD-9EC0-DFA272DF8FDE}"/>
                  <pc2:cmRplyMk id="{9509089B-D2FC-43C6-871C-A1930791E1E1}"/>
                </pc2:cmRplyMkLst>
              </pc226:cmRplyChg>
            </pc226:cmChg>
          </p:ext>
        </pc:extLst>
      </pc:sldChg>
    </pc:docChg>
  </pc:docChgLst>
  <pc:docChgLst>
    <pc:chgData name="Leanne Small (Public Health Wales - No. 2 Capital Quarter)" userId="S::leanne.small@wales.nhs.uk::d76cf426-005f-434f-ac47-a5eb582e6007" providerId="AD" clId="Web-{7FDB7EE9-F78E-4BCE-A89D-1DFFDF4114B8}"/>
    <pc:docChg chg="addSld delSld modSld">
      <pc:chgData name="Leanne Small (Public Health Wales - No. 2 Capital Quarter)" userId="S::leanne.small@wales.nhs.uk::d76cf426-005f-434f-ac47-a5eb582e6007" providerId="AD" clId="Web-{7FDB7EE9-F78E-4BCE-A89D-1DFFDF4114B8}" dt="2024-02-20T10:32:15.445" v="25" actId="14100"/>
      <pc:docMkLst>
        <pc:docMk/>
      </pc:docMkLst>
      <pc:sldChg chg="new del">
        <pc:chgData name="Leanne Small (Public Health Wales - No. 2 Capital Quarter)" userId="S::leanne.small@wales.nhs.uk::d76cf426-005f-434f-ac47-a5eb582e6007" providerId="AD" clId="Web-{7FDB7EE9-F78E-4BCE-A89D-1DFFDF4114B8}" dt="2024-02-20T10:29:47.734" v="1"/>
        <pc:sldMkLst>
          <pc:docMk/>
          <pc:sldMk cId="2320969764" sldId="264"/>
        </pc:sldMkLst>
      </pc:sldChg>
      <pc:sldChg chg="new del">
        <pc:chgData name="Leanne Small (Public Health Wales - No. 2 Capital Quarter)" userId="S::leanne.small@wales.nhs.uk::d76cf426-005f-434f-ac47-a5eb582e6007" providerId="AD" clId="Web-{7FDB7EE9-F78E-4BCE-A89D-1DFFDF4114B8}" dt="2024-02-20T10:30:40.455" v="4"/>
        <pc:sldMkLst>
          <pc:docMk/>
          <pc:sldMk cId="4194386462" sldId="264"/>
        </pc:sldMkLst>
      </pc:sldChg>
      <pc:sldChg chg="delSp modSp add">
        <pc:chgData name="Leanne Small (Public Health Wales - No. 2 Capital Quarter)" userId="S::leanne.small@wales.nhs.uk::d76cf426-005f-434f-ac47-a5eb582e6007" providerId="AD" clId="Web-{7FDB7EE9-F78E-4BCE-A89D-1DFFDF4114B8}" dt="2024-02-20T10:32:15.445" v="25" actId="14100"/>
        <pc:sldMkLst>
          <pc:docMk/>
          <pc:sldMk cId="1655688367" sldId="265"/>
        </pc:sldMkLst>
        <pc:spChg chg="del">
          <ac:chgData name="Leanne Small (Public Health Wales - No. 2 Capital Quarter)" userId="S::leanne.small@wales.nhs.uk::d76cf426-005f-434f-ac47-a5eb582e6007" providerId="AD" clId="Web-{7FDB7EE9-F78E-4BCE-A89D-1DFFDF4114B8}" dt="2024-02-20T10:31:12.738" v="10"/>
          <ac:spMkLst>
            <pc:docMk/>
            <pc:sldMk cId="1655688367" sldId="265"/>
            <ac:spMk id="2" creationId="{8AD3E005-2897-CE3A-753D-BC9E18E355CE}"/>
          </ac:spMkLst>
        </pc:spChg>
        <pc:spChg chg="mod">
          <ac:chgData name="Leanne Small (Public Health Wales - No. 2 Capital Quarter)" userId="S::leanne.small@wales.nhs.uk::d76cf426-005f-434f-ac47-a5eb582e6007" providerId="AD" clId="Web-{7FDB7EE9-F78E-4BCE-A89D-1DFFDF4114B8}" dt="2024-02-20T10:32:11.336" v="24" actId="1076"/>
          <ac:spMkLst>
            <pc:docMk/>
            <pc:sldMk cId="1655688367" sldId="265"/>
            <ac:spMk id="3" creationId="{3A2AB4BE-CA15-AD71-9C38-36C13C92E4B5}"/>
          </ac:spMkLst>
        </pc:spChg>
        <pc:spChg chg="del">
          <ac:chgData name="Leanne Small (Public Health Wales - No. 2 Capital Quarter)" userId="S::leanne.small@wales.nhs.uk::d76cf426-005f-434f-ac47-a5eb582e6007" providerId="AD" clId="Web-{7FDB7EE9-F78E-4BCE-A89D-1DFFDF4114B8}" dt="2024-02-20T10:32:06.476" v="23"/>
          <ac:spMkLst>
            <pc:docMk/>
            <pc:sldMk cId="1655688367" sldId="265"/>
            <ac:spMk id="4" creationId="{48794BAF-456A-4400-03B8-59C7795E128F}"/>
          </ac:spMkLst>
        </pc:spChg>
        <pc:spChg chg="mod">
          <ac:chgData name="Leanne Small (Public Health Wales - No. 2 Capital Quarter)" userId="S::leanne.small@wales.nhs.uk::d76cf426-005f-434f-ac47-a5eb582e6007" providerId="AD" clId="Web-{7FDB7EE9-F78E-4BCE-A89D-1DFFDF4114B8}" dt="2024-02-20T10:32:15.445" v="25" actId="14100"/>
          <ac:spMkLst>
            <pc:docMk/>
            <pc:sldMk cId="1655688367" sldId="265"/>
            <ac:spMk id="5" creationId="{97C5FCC5-B22A-7B67-58A2-1D34FFE230B2}"/>
          </ac:spMkLst>
        </pc:spChg>
      </pc:sldChg>
      <pc:sldMasterChg chg="addSldLayout">
        <pc:chgData name="Leanne Small (Public Health Wales - No. 2 Capital Quarter)" userId="S::leanne.small@wales.nhs.uk::d76cf426-005f-434f-ac47-a5eb582e6007" providerId="AD" clId="Web-{7FDB7EE9-F78E-4BCE-A89D-1DFFDF4114B8}" dt="2024-02-20T10:30:37.627" v="3"/>
        <pc:sldMasterMkLst>
          <pc:docMk/>
          <pc:sldMasterMk cId="2460954070" sldId="2147483704"/>
        </pc:sldMasterMkLst>
        <pc:sldLayoutChg chg="add">
          <pc:chgData name="Leanne Small (Public Health Wales - No. 2 Capital Quarter)" userId="S::leanne.small@wales.nhs.uk::d76cf426-005f-434f-ac47-a5eb582e6007" providerId="AD" clId="Web-{7FDB7EE9-F78E-4BCE-A89D-1DFFDF4114B8}" dt="2024-02-20T10:30:37.627" v="3"/>
          <pc:sldLayoutMkLst>
            <pc:docMk/>
            <pc:sldMasterMk cId="2460954070" sldId="2147483704"/>
            <pc:sldLayoutMk cId="2783621484" sldId="2147483673"/>
          </pc:sldLayoutMkLst>
        </pc:sldLayoutChg>
      </pc:sldMasterChg>
    </pc:docChg>
  </pc:docChgLst>
  <pc:docChgLst>
    <pc:chgData name="Leanne Small (Public Health Wales - No. 2 Capital Quarter)" userId="S::leanne.small@wales.nhs.uk::d76cf426-005f-434f-ac47-a5eb582e6007" providerId="AD" clId="Web-{7589AC3A-A055-48A8-AFFA-0E42C518244A}"/>
    <pc:docChg chg="addSld modSld sldOrd">
      <pc:chgData name="Leanne Small (Public Health Wales - No. 2 Capital Quarter)" userId="S::leanne.small@wales.nhs.uk::d76cf426-005f-434f-ac47-a5eb582e6007" providerId="AD" clId="Web-{7589AC3A-A055-48A8-AFFA-0E42C518244A}" dt="2024-02-20T11:09:04.302" v="106" actId="1076"/>
      <pc:docMkLst>
        <pc:docMk/>
      </pc:docMkLst>
      <pc:sldChg chg="modSp">
        <pc:chgData name="Leanne Small (Public Health Wales - No. 2 Capital Quarter)" userId="S::leanne.small@wales.nhs.uk::d76cf426-005f-434f-ac47-a5eb582e6007" providerId="AD" clId="Web-{7589AC3A-A055-48A8-AFFA-0E42C518244A}" dt="2024-02-20T10:56:12.153" v="23" actId="1076"/>
        <pc:sldMkLst>
          <pc:docMk/>
          <pc:sldMk cId="1655688367" sldId="265"/>
        </pc:sldMkLst>
        <pc:spChg chg="mod">
          <ac:chgData name="Leanne Small (Public Health Wales - No. 2 Capital Quarter)" userId="S::leanne.small@wales.nhs.uk::d76cf426-005f-434f-ac47-a5eb582e6007" providerId="AD" clId="Web-{7589AC3A-A055-48A8-AFFA-0E42C518244A}" dt="2024-02-20T10:53:33.523" v="14" actId="14100"/>
          <ac:spMkLst>
            <pc:docMk/>
            <pc:sldMk cId="1655688367" sldId="265"/>
            <ac:spMk id="3" creationId="{3A2AB4BE-CA15-AD71-9C38-36C13C92E4B5}"/>
          </ac:spMkLst>
        </pc:spChg>
        <pc:spChg chg="mod">
          <ac:chgData name="Leanne Small (Public Health Wales - No. 2 Capital Quarter)" userId="S::leanne.small@wales.nhs.uk::d76cf426-005f-434f-ac47-a5eb582e6007" providerId="AD" clId="Web-{7589AC3A-A055-48A8-AFFA-0E42C518244A}" dt="2024-02-20T10:56:12.153" v="23" actId="1076"/>
          <ac:spMkLst>
            <pc:docMk/>
            <pc:sldMk cId="1655688367" sldId="265"/>
            <ac:spMk id="5" creationId="{97C5FCC5-B22A-7B67-58A2-1D34FFE230B2}"/>
          </ac:spMkLst>
        </pc:spChg>
      </pc:sldChg>
      <pc:sldChg chg="modSp">
        <pc:chgData name="Leanne Small (Public Health Wales - No. 2 Capital Quarter)" userId="S::leanne.small@wales.nhs.uk::d76cf426-005f-434f-ac47-a5eb582e6007" providerId="AD" clId="Web-{7589AC3A-A055-48A8-AFFA-0E42C518244A}" dt="2024-02-20T10:56:48.185" v="31" actId="1076"/>
        <pc:sldMkLst>
          <pc:docMk/>
          <pc:sldMk cId="2919322303" sldId="266"/>
        </pc:sldMkLst>
        <pc:spChg chg="mod">
          <ac:chgData name="Leanne Small (Public Health Wales - No. 2 Capital Quarter)" userId="S::leanne.small@wales.nhs.uk::d76cf426-005f-434f-ac47-a5eb582e6007" providerId="AD" clId="Web-{7589AC3A-A055-48A8-AFFA-0E42C518244A}" dt="2024-02-20T10:56:44.076" v="30" actId="14100"/>
          <ac:spMkLst>
            <pc:docMk/>
            <pc:sldMk cId="2919322303" sldId="266"/>
            <ac:spMk id="3" creationId="{3A2AB4BE-CA15-AD71-9C38-36C13C92E4B5}"/>
          </ac:spMkLst>
        </pc:spChg>
        <pc:spChg chg="mod">
          <ac:chgData name="Leanne Small (Public Health Wales - No. 2 Capital Quarter)" userId="S::leanne.small@wales.nhs.uk::d76cf426-005f-434f-ac47-a5eb582e6007" providerId="AD" clId="Web-{7589AC3A-A055-48A8-AFFA-0E42C518244A}" dt="2024-02-20T10:56:48.185" v="31" actId="1076"/>
          <ac:spMkLst>
            <pc:docMk/>
            <pc:sldMk cId="2919322303" sldId="266"/>
            <ac:spMk id="5" creationId="{97C5FCC5-B22A-7B67-58A2-1D34FFE230B2}"/>
          </ac:spMkLst>
        </pc:spChg>
      </pc:sldChg>
      <pc:sldChg chg="addSp delSp modSp">
        <pc:chgData name="Leanne Small (Public Health Wales - No. 2 Capital Quarter)" userId="S::leanne.small@wales.nhs.uk::d76cf426-005f-434f-ac47-a5eb582e6007" providerId="AD" clId="Web-{7589AC3A-A055-48A8-AFFA-0E42C518244A}" dt="2024-02-20T10:58:30.141" v="52" actId="1076"/>
        <pc:sldMkLst>
          <pc:docMk/>
          <pc:sldMk cId="3565327895" sldId="267"/>
        </pc:sldMkLst>
        <pc:spChg chg="mod">
          <ac:chgData name="Leanne Small (Public Health Wales - No. 2 Capital Quarter)" userId="S::leanne.small@wales.nhs.uk::d76cf426-005f-434f-ac47-a5eb582e6007" providerId="AD" clId="Web-{7589AC3A-A055-48A8-AFFA-0E42C518244A}" dt="2024-02-20T10:58:30.141" v="52" actId="1076"/>
          <ac:spMkLst>
            <pc:docMk/>
            <pc:sldMk cId="3565327895" sldId="267"/>
            <ac:spMk id="3" creationId="{3A2AB4BE-CA15-AD71-9C38-36C13C92E4B5}"/>
          </ac:spMkLst>
        </pc:spChg>
        <pc:spChg chg="add del mod">
          <ac:chgData name="Leanne Small (Public Health Wales - No. 2 Capital Quarter)" userId="S::leanne.small@wales.nhs.uk::d76cf426-005f-434f-ac47-a5eb582e6007" providerId="AD" clId="Web-{7589AC3A-A055-48A8-AFFA-0E42C518244A}" dt="2024-02-20T10:58:26.423" v="51"/>
          <ac:spMkLst>
            <pc:docMk/>
            <pc:sldMk cId="3565327895" sldId="267"/>
            <ac:spMk id="4" creationId="{665B711D-1FE4-737D-560F-5947F43B226A}"/>
          </ac:spMkLst>
        </pc:spChg>
        <pc:spChg chg="del mod">
          <ac:chgData name="Leanne Small (Public Health Wales - No. 2 Capital Quarter)" userId="S::leanne.small@wales.nhs.uk::d76cf426-005f-434f-ac47-a5eb582e6007" providerId="AD" clId="Web-{7589AC3A-A055-48A8-AFFA-0E42C518244A}" dt="2024-02-20T10:58:07.891" v="40"/>
          <ac:spMkLst>
            <pc:docMk/>
            <pc:sldMk cId="3565327895" sldId="267"/>
            <ac:spMk id="5" creationId="{97C5FCC5-B22A-7B67-58A2-1D34FFE230B2}"/>
          </ac:spMkLst>
        </pc:spChg>
        <pc:spChg chg="add mod">
          <ac:chgData name="Leanne Small (Public Health Wales - No. 2 Capital Quarter)" userId="S::leanne.small@wales.nhs.uk::d76cf426-005f-434f-ac47-a5eb582e6007" providerId="AD" clId="Web-{7589AC3A-A055-48A8-AFFA-0E42C518244A}" dt="2024-02-20T10:58:24.657" v="50" actId="1076"/>
          <ac:spMkLst>
            <pc:docMk/>
            <pc:sldMk cId="3565327895" sldId="267"/>
            <ac:spMk id="7" creationId="{A8E6D9C3-6CA6-A415-9950-4CB80139558A}"/>
          </ac:spMkLst>
        </pc:spChg>
      </pc:sldChg>
      <pc:sldChg chg="addSp delSp modSp ord">
        <pc:chgData name="Leanne Small (Public Health Wales - No. 2 Capital Quarter)" userId="S::leanne.small@wales.nhs.uk::d76cf426-005f-434f-ac47-a5eb582e6007" providerId="AD" clId="Web-{7589AC3A-A055-48A8-AFFA-0E42C518244A}" dt="2024-02-20T11:02:52.697" v="105" actId="1076"/>
        <pc:sldMkLst>
          <pc:docMk/>
          <pc:sldMk cId="4084512937" sldId="270"/>
        </pc:sldMkLst>
        <pc:spChg chg="mod">
          <ac:chgData name="Leanne Small (Public Health Wales - No. 2 Capital Quarter)" userId="S::leanne.small@wales.nhs.uk::d76cf426-005f-434f-ac47-a5eb582e6007" providerId="AD" clId="Web-{7589AC3A-A055-48A8-AFFA-0E42C518244A}" dt="2024-02-20T11:02:52.697" v="105" actId="1076"/>
          <ac:spMkLst>
            <pc:docMk/>
            <pc:sldMk cId="4084512937" sldId="270"/>
            <ac:spMk id="3" creationId="{3A2AB4BE-CA15-AD71-9C38-36C13C92E4B5}"/>
          </ac:spMkLst>
        </pc:spChg>
        <pc:spChg chg="add">
          <ac:chgData name="Leanne Small (Public Health Wales - No. 2 Capital Quarter)" userId="S::leanne.small@wales.nhs.uk::d76cf426-005f-434f-ac47-a5eb582e6007" providerId="AD" clId="Web-{7589AC3A-A055-48A8-AFFA-0E42C518244A}" dt="2024-02-20T10:59:36.675" v="61"/>
          <ac:spMkLst>
            <pc:docMk/>
            <pc:sldMk cId="4084512937" sldId="270"/>
            <ac:spMk id="4" creationId="{BBCCD863-B7F9-277B-E526-7D8C3B3832AB}"/>
          </ac:spMkLst>
        </pc:spChg>
        <pc:spChg chg="del mod">
          <ac:chgData name="Leanne Small (Public Health Wales - No. 2 Capital Quarter)" userId="S::leanne.small@wales.nhs.uk::d76cf426-005f-434f-ac47-a5eb582e6007" providerId="AD" clId="Web-{7589AC3A-A055-48A8-AFFA-0E42C518244A}" dt="2024-02-20T11:02:46.853" v="104"/>
          <ac:spMkLst>
            <pc:docMk/>
            <pc:sldMk cId="4084512937" sldId="270"/>
            <ac:spMk id="5" creationId="{97C5FCC5-B22A-7B67-58A2-1D34FFE230B2}"/>
          </ac:spMkLst>
        </pc:spChg>
      </pc:sldChg>
      <pc:sldChg chg="modSp add replId">
        <pc:chgData name="Leanne Small (Public Health Wales - No. 2 Capital Quarter)" userId="S::leanne.small@wales.nhs.uk::d76cf426-005f-434f-ac47-a5eb582e6007" providerId="AD" clId="Web-{7589AC3A-A055-48A8-AFFA-0E42C518244A}" dt="2024-02-20T10:58:47.908" v="58" actId="20577"/>
        <pc:sldMkLst>
          <pc:docMk/>
          <pc:sldMk cId="3507671221" sldId="273"/>
        </pc:sldMkLst>
        <pc:spChg chg="mod">
          <ac:chgData name="Leanne Small (Public Health Wales - No. 2 Capital Quarter)" userId="S::leanne.small@wales.nhs.uk::d76cf426-005f-434f-ac47-a5eb582e6007" providerId="AD" clId="Web-{7589AC3A-A055-48A8-AFFA-0E42C518244A}" dt="2024-02-20T10:58:38.423" v="55" actId="1076"/>
          <ac:spMkLst>
            <pc:docMk/>
            <pc:sldMk cId="3507671221" sldId="273"/>
            <ac:spMk id="3" creationId="{3A2AB4BE-CA15-AD71-9C38-36C13C92E4B5}"/>
          </ac:spMkLst>
        </pc:spChg>
        <pc:spChg chg="mod">
          <ac:chgData name="Leanne Small (Public Health Wales - No. 2 Capital Quarter)" userId="S::leanne.small@wales.nhs.uk::d76cf426-005f-434f-ac47-a5eb582e6007" providerId="AD" clId="Web-{7589AC3A-A055-48A8-AFFA-0E42C518244A}" dt="2024-02-20T10:58:47.908" v="58" actId="20577"/>
          <ac:spMkLst>
            <pc:docMk/>
            <pc:sldMk cId="3507671221" sldId="273"/>
            <ac:spMk id="5" creationId="{97C5FCC5-B22A-7B67-58A2-1D34FFE230B2}"/>
          </ac:spMkLst>
        </pc:spChg>
      </pc:sldChg>
      <pc:sldChg chg="modSp add ord replId">
        <pc:chgData name="Leanne Small (Public Health Wales - No. 2 Capital Quarter)" userId="S::leanne.small@wales.nhs.uk::d76cf426-005f-434f-ac47-a5eb582e6007" providerId="AD" clId="Web-{7589AC3A-A055-48A8-AFFA-0E42C518244A}" dt="2024-02-20T11:09:04.302" v="106" actId="1076"/>
        <pc:sldMkLst>
          <pc:docMk/>
          <pc:sldMk cId="2711620761" sldId="274"/>
        </pc:sldMkLst>
        <pc:spChg chg="mod">
          <ac:chgData name="Leanne Small (Public Health Wales - No. 2 Capital Quarter)" userId="S::leanne.small@wales.nhs.uk::d76cf426-005f-434f-ac47-a5eb582e6007" providerId="AD" clId="Web-{7589AC3A-A055-48A8-AFFA-0E42C518244A}" dt="2024-02-20T11:09:04.302" v="106" actId="1076"/>
          <ac:spMkLst>
            <pc:docMk/>
            <pc:sldMk cId="2711620761" sldId="274"/>
            <ac:spMk id="3" creationId="{3A2AB4BE-CA15-AD71-9C38-36C13C92E4B5}"/>
          </ac:spMkLst>
        </pc:spChg>
        <pc:spChg chg="mod">
          <ac:chgData name="Leanne Small (Public Health Wales - No. 2 Capital Quarter)" userId="S::leanne.small@wales.nhs.uk::d76cf426-005f-434f-ac47-a5eb582e6007" providerId="AD" clId="Web-{7589AC3A-A055-48A8-AFFA-0E42C518244A}" dt="2024-02-20T11:00:35.114" v="73" actId="20577"/>
          <ac:spMkLst>
            <pc:docMk/>
            <pc:sldMk cId="2711620761" sldId="274"/>
            <ac:spMk id="5" creationId="{97C5FCC5-B22A-7B67-58A2-1D34FFE230B2}"/>
          </ac:spMkLst>
        </pc:spChg>
      </pc:sldChg>
    </pc:docChg>
  </pc:docChgLst>
  <pc:docChgLst>
    <pc:chgData name="Leanne Small (Public Health Wales - No. 2 Capital Quarter)" userId="d76cf426-005f-434f-ac47-a5eb582e6007" providerId="ADAL" clId="{D6E556A3-A07D-42FE-8CD7-E486B11C8861}"/>
    <pc:docChg chg="custSel addSld delSld modSld">
      <pc:chgData name="Leanne Small (Public Health Wales - No. 2 Capital Quarter)" userId="d76cf426-005f-434f-ac47-a5eb582e6007" providerId="ADAL" clId="{D6E556A3-A07D-42FE-8CD7-E486B11C8861}" dt="2024-02-19T14:42:08.049" v="99" actId="27636"/>
      <pc:docMkLst>
        <pc:docMk/>
      </pc:docMkLst>
      <pc:sldChg chg="del">
        <pc:chgData name="Leanne Small (Public Health Wales - No. 2 Capital Quarter)" userId="d76cf426-005f-434f-ac47-a5eb582e6007" providerId="ADAL" clId="{D6E556A3-A07D-42FE-8CD7-E486B11C8861}" dt="2024-02-19T14:31:00.424" v="97" actId="47"/>
        <pc:sldMkLst>
          <pc:docMk/>
          <pc:sldMk cId="109857222" sldId="256"/>
        </pc:sldMkLst>
      </pc:sldChg>
      <pc:sldChg chg="modSp mod">
        <pc:chgData name="Leanne Small (Public Health Wales - No. 2 Capital Quarter)" userId="d76cf426-005f-434f-ac47-a5eb582e6007" providerId="ADAL" clId="{D6E556A3-A07D-42FE-8CD7-E486B11C8861}" dt="2024-02-19T13:59:28.860" v="39" actId="20577"/>
        <pc:sldMkLst>
          <pc:docMk/>
          <pc:sldMk cId="48544339" sldId="259"/>
        </pc:sldMkLst>
        <pc:spChg chg="mod">
          <ac:chgData name="Leanne Small (Public Health Wales - No. 2 Capital Quarter)" userId="d76cf426-005f-434f-ac47-a5eb582e6007" providerId="ADAL" clId="{D6E556A3-A07D-42FE-8CD7-E486B11C8861}" dt="2024-02-19T13:59:28.860" v="39" actId="20577"/>
          <ac:spMkLst>
            <pc:docMk/>
            <pc:sldMk cId="48544339" sldId="259"/>
            <ac:spMk id="2" creationId="{5366274E-2B7D-051E-20C6-16A534470810}"/>
          </ac:spMkLst>
        </pc:spChg>
      </pc:sldChg>
      <pc:sldChg chg="addCm">
        <pc:chgData name="Leanne Small (Public Health Wales - No. 2 Capital Quarter)" userId="d76cf426-005f-434f-ac47-a5eb582e6007" providerId="ADAL" clId="{D6E556A3-A07D-42FE-8CD7-E486B11C8861}" dt="2024-02-19T14:14:46.299" v="41"/>
        <pc:sldMkLst>
          <pc:docMk/>
          <pc:sldMk cId="3556070397" sldId="260"/>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d76cf426-005f-434f-ac47-a5eb582e6007" providerId="ADAL" clId="{D6E556A3-A07D-42FE-8CD7-E486B11C8861}" dt="2024-02-19T14:14:46.299" v="41"/>
              <pc2:cmMkLst xmlns:pc2="http://schemas.microsoft.com/office/powerpoint/2019/9/main/command">
                <pc:docMk/>
                <pc:sldMk cId="3556070397" sldId="260"/>
                <pc2:cmMk id="{79556060-6FD2-4679-AB79-ABA9CA681788}"/>
              </pc2:cmMkLst>
            </pc226:cmChg>
          </p:ext>
        </pc:extLst>
      </pc:sldChg>
      <pc:sldChg chg="addCm">
        <pc:chgData name="Leanne Small (Public Health Wales - No. 2 Capital Quarter)" userId="d76cf426-005f-434f-ac47-a5eb582e6007" providerId="ADAL" clId="{D6E556A3-A07D-42FE-8CD7-E486B11C8861}" dt="2024-02-19T14:14:22.940" v="40"/>
        <pc:sldMkLst>
          <pc:docMk/>
          <pc:sldMk cId="1768839216" sldId="261"/>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d76cf426-005f-434f-ac47-a5eb582e6007" providerId="ADAL" clId="{D6E556A3-A07D-42FE-8CD7-E486B11C8861}" dt="2024-02-19T14:14:22.940" v="40"/>
              <pc2:cmMkLst xmlns:pc2="http://schemas.microsoft.com/office/powerpoint/2019/9/main/command">
                <pc:docMk/>
                <pc:sldMk cId="1768839216" sldId="261"/>
                <pc2:cmMk id="{75BB185D-BE02-4670-9BB5-3489D00BCBF1}"/>
              </pc2:cmMkLst>
            </pc226:cmChg>
          </p:ext>
        </pc:extLst>
      </pc:sldChg>
      <pc:sldChg chg="modSp mod modCm">
        <pc:chgData name="Leanne Small (Public Health Wales - No. 2 Capital Quarter)" userId="d76cf426-005f-434f-ac47-a5eb582e6007" providerId="ADAL" clId="{D6E556A3-A07D-42FE-8CD7-E486B11C8861}" dt="2024-02-19T14:42:08.049" v="99" actId="27636"/>
        <pc:sldMkLst>
          <pc:docMk/>
          <pc:sldMk cId="64872208" sldId="262"/>
        </pc:sldMkLst>
        <pc:spChg chg="mod">
          <ac:chgData name="Leanne Small (Public Health Wales - No. 2 Capital Quarter)" userId="d76cf426-005f-434f-ac47-a5eb582e6007" providerId="ADAL" clId="{D6E556A3-A07D-42FE-8CD7-E486B11C8861}" dt="2024-02-19T14:42:08.049" v="99" actId="27636"/>
          <ac:spMkLst>
            <pc:docMk/>
            <pc:sldMk cId="64872208" sldId="262"/>
            <ac:spMk id="3" creationId="{7F1C6D88-A809-6FC3-749E-258014CD88E0}"/>
          </ac:spMkLst>
        </pc:spChg>
        <pc:extLst>
          <p:ext xmlns:p="http://schemas.openxmlformats.org/presentationml/2006/main" uri="{D6D511B9-2390-475A-947B-AFAB55BFBCF1}">
            <pc226:cmChg xmlns:pc226="http://schemas.microsoft.com/office/powerpoint/2022/06/main/command" chg="mod">
              <pc226:chgData name="Leanne Small (Public Health Wales - No. 2 Capital Quarter)" userId="d76cf426-005f-434f-ac47-a5eb582e6007" providerId="ADAL" clId="{D6E556A3-A07D-42FE-8CD7-E486B11C8861}" dt="2024-02-19T14:42:08.011" v="98" actId="20577"/>
              <pc2:cmMkLst xmlns:pc2="http://schemas.microsoft.com/office/powerpoint/2019/9/main/command">
                <pc:docMk/>
                <pc:sldMk cId="64872208" sldId="262"/>
                <pc2:cmMk id="{4FFAFD5C-7321-4342-BDA6-BC91F7C525B8}"/>
              </pc2:cmMkLst>
            </pc226:cmChg>
          </p:ext>
        </pc:extLst>
      </pc:sldChg>
      <pc:sldChg chg="delSp modSp add mod">
        <pc:chgData name="Leanne Small (Public Health Wales - No. 2 Capital Quarter)" userId="d76cf426-005f-434f-ac47-a5eb582e6007" providerId="ADAL" clId="{D6E556A3-A07D-42FE-8CD7-E486B11C8861}" dt="2024-02-19T14:30:22.309" v="96" actId="20577"/>
        <pc:sldMkLst>
          <pc:docMk/>
          <pc:sldMk cId="2926879243" sldId="263"/>
        </pc:sldMkLst>
        <pc:spChg chg="mod">
          <ac:chgData name="Leanne Small (Public Health Wales - No. 2 Capital Quarter)" userId="d76cf426-005f-434f-ac47-a5eb582e6007" providerId="ADAL" clId="{D6E556A3-A07D-42FE-8CD7-E486B11C8861}" dt="2024-02-19T14:30:02.347" v="64" actId="20577"/>
          <ac:spMkLst>
            <pc:docMk/>
            <pc:sldMk cId="2926879243" sldId="263"/>
            <ac:spMk id="8" creationId="{D06AB5A8-AE53-D96F-DDC9-26440FF68D00}"/>
          </ac:spMkLst>
        </pc:spChg>
        <pc:spChg chg="mod">
          <ac:chgData name="Leanne Small (Public Health Wales - No. 2 Capital Quarter)" userId="d76cf426-005f-434f-ac47-a5eb582e6007" providerId="ADAL" clId="{D6E556A3-A07D-42FE-8CD7-E486B11C8861}" dt="2024-02-19T14:30:22.309" v="96" actId="20577"/>
          <ac:spMkLst>
            <pc:docMk/>
            <pc:sldMk cId="2926879243" sldId="263"/>
            <ac:spMk id="9" creationId="{24D84E20-02A1-FA3E-6382-4921CD448E5A}"/>
          </ac:spMkLst>
        </pc:spChg>
        <pc:spChg chg="del">
          <ac:chgData name="Leanne Small (Public Health Wales - No. 2 Capital Quarter)" userId="d76cf426-005f-434f-ac47-a5eb582e6007" providerId="ADAL" clId="{D6E556A3-A07D-42FE-8CD7-E486B11C8861}" dt="2024-02-19T14:30:17.904" v="92" actId="478"/>
          <ac:spMkLst>
            <pc:docMk/>
            <pc:sldMk cId="2926879243" sldId="263"/>
            <ac:spMk id="10" creationId="{F1DD3F28-4468-ED22-7FC0-FE3E0FBCBA55}"/>
          </ac:spMkLst>
        </pc:spChg>
      </pc:sldChg>
    </pc:docChg>
  </pc:docChgLst>
  <pc:docChgLst>
    <pc:chgData name="Leanne Small (Public Health Wales - No. 2 Capital Quarter)" userId="S::leanne.small@wales.nhs.uk::d76cf426-005f-434f-ac47-a5eb582e6007" providerId="AD" clId="Web-{0412607F-AA7A-4825-BA64-DA03F8DD448E}"/>
    <pc:docChg chg="addSld modSld">
      <pc:chgData name="Leanne Small (Public Health Wales - No. 2 Capital Quarter)" userId="S::leanne.small@wales.nhs.uk::d76cf426-005f-434f-ac47-a5eb582e6007" providerId="AD" clId="Web-{0412607F-AA7A-4825-BA64-DA03F8DD448E}" dt="2023-12-18T10:42:59.719" v="2"/>
      <pc:docMkLst>
        <pc:docMk/>
      </pc:docMkLst>
      <pc:sldChg chg="modSp">
        <pc:chgData name="Leanne Small (Public Health Wales - No. 2 Capital Quarter)" userId="S::leanne.small@wales.nhs.uk::d76cf426-005f-434f-ac47-a5eb582e6007" providerId="AD" clId="Web-{0412607F-AA7A-4825-BA64-DA03F8DD448E}" dt="2023-12-18T10:42:55.828" v="1" actId="20577"/>
        <pc:sldMkLst>
          <pc:docMk/>
          <pc:sldMk cId="109857222" sldId="256"/>
        </pc:sldMkLst>
        <pc:spChg chg="mod">
          <ac:chgData name="Leanne Small (Public Health Wales - No. 2 Capital Quarter)" userId="S::leanne.small@wales.nhs.uk::d76cf426-005f-434f-ac47-a5eb582e6007" providerId="AD" clId="Web-{0412607F-AA7A-4825-BA64-DA03F8DD448E}" dt="2023-12-18T10:42:55.828" v="1" actId="20577"/>
          <ac:spMkLst>
            <pc:docMk/>
            <pc:sldMk cId="109857222" sldId="256"/>
            <ac:spMk id="2" creationId="{00000000-0000-0000-0000-000000000000}"/>
          </ac:spMkLst>
        </pc:spChg>
      </pc:sldChg>
      <pc:sldChg chg="new">
        <pc:chgData name="Leanne Small (Public Health Wales - No. 2 Capital Quarter)" userId="S::leanne.small@wales.nhs.uk::d76cf426-005f-434f-ac47-a5eb582e6007" providerId="AD" clId="Web-{0412607F-AA7A-4825-BA64-DA03F8DD448E}" dt="2023-12-18T10:42:59.719" v="2"/>
        <pc:sldMkLst>
          <pc:docMk/>
          <pc:sldMk cId="3793188053" sldId="257"/>
        </pc:sldMkLst>
      </pc:sldChg>
    </pc:docChg>
  </pc:docChgLst>
  <pc:docChgLst>
    <pc:chgData name="Leanne Small (Public Health Wales - No. 2 Capital Quarter)" userId="S::leanne.small@wales.nhs.uk::d76cf426-005f-434f-ac47-a5eb582e6007" providerId="AD" clId="Web-{7CAA7755-D031-45F4-994B-8E7C6A26F5F5}"/>
    <pc:docChg chg="modSld">
      <pc:chgData name="Leanne Small (Public Health Wales - No. 2 Capital Quarter)" userId="S::leanne.small@wales.nhs.uk::d76cf426-005f-434f-ac47-a5eb582e6007" providerId="AD" clId="Web-{7CAA7755-D031-45F4-994B-8E7C6A26F5F5}" dt="2024-02-26T16:23:02.742" v="29" actId="14100"/>
      <pc:docMkLst>
        <pc:docMk/>
      </pc:docMkLst>
      <pc:sldChg chg="modSp">
        <pc:chgData name="Leanne Small (Public Health Wales - No. 2 Capital Quarter)" userId="S::leanne.small@wales.nhs.uk::d76cf426-005f-434f-ac47-a5eb582e6007" providerId="AD" clId="Web-{7CAA7755-D031-45F4-994B-8E7C6A26F5F5}" dt="2024-02-26T16:20:19.206" v="1" actId="1076"/>
        <pc:sldMkLst>
          <pc:docMk/>
          <pc:sldMk cId="1655688367" sldId="265"/>
        </pc:sldMkLst>
        <pc:picChg chg="mod">
          <ac:chgData name="Leanne Small (Public Health Wales - No. 2 Capital Quarter)" userId="S::leanne.small@wales.nhs.uk::d76cf426-005f-434f-ac47-a5eb582e6007" providerId="AD" clId="Web-{7CAA7755-D031-45F4-994B-8E7C6A26F5F5}" dt="2024-02-26T16:20:19.206" v="1" actId="1076"/>
          <ac:picMkLst>
            <pc:docMk/>
            <pc:sldMk cId="1655688367" sldId="265"/>
            <ac:picMk id="2" creationId="{895C4C1C-B343-C2FA-5288-8DE079A18825}"/>
          </ac:picMkLst>
        </pc:picChg>
      </pc:sldChg>
      <pc:sldChg chg="modSp">
        <pc:chgData name="Leanne Small (Public Health Wales - No. 2 Capital Quarter)" userId="S::leanne.small@wales.nhs.uk::d76cf426-005f-434f-ac47-a5eb582e6007" providerId="AD" clId="Web-{7CAA7755-D031-45F4-994B-8E7C6A26F5F5}" dt="2024-02-26T16:20:37.473" v="4" actId="1076"/>
        <pc:sldMkLst>
          <pc:docMk/>
          <pc:sldMk cId="2919322303" sldId="266"/>
        </pc:sldMkLst>
        <pc:picChg chg="mod">
          <ac:chgData name="Leanne Small (Public Health Wales - No. 2 Capital Quarter)" userId="S::leanne.small@wales.nhs.uk::d76cf426-005f-434f-ac47-a5eb582e6007" providerId="AD" clId="Web-{7CAA7755-D031-45F4-994B-8E7C6A26F5F5}" dt="2024-02-26T16:20:37.473" v="4" actId="1076"/>
          <ac:picMkLst>
            <pc:docMk/>
            <pc:sldMk cId="2919322303" sldId="266"/>
            <ac:picMk id="2" creationId="{C2CFEB15-6EE2-551A-C91A-989300778BF0}"/>
          </ac:picMkLst>
        </pc:picChg>
        <pc:picChg chg="mod">
          <ac:chgData name="Leanne Small (Public Health Wales - No. 2 Capital Quarter)" userId="S::leanne.small@wales.nhs.uk::d76cf426-005f-434f-ac47-a5eb582e6007" providerId="AD" clId="Web-{7CAA7755-D031-45F4-994B-8E7C6A26F5F5}" dt="2024-02-26T16:20:34.316" v="3" actId="14100"/>
          <ac:picMkLst>
            <pc:docMk/>
            <pc:sldMk cId="2919322303" sldId="266"/>
            <ac:picMk id="3" creationId="{E1826CD3-5CC8-1983-1757-94F1E68D47AF}"/>
          </ac:picMkLst>
        </pc:picChg>
      </pc:sldChg>
      <pc:sldChg chg="modSp">
        <pc:chgData name="Leanne Small (Public Health Wales - No. 2 Capital Quarter)" userId="S::leanne.small@wales.nhs.uk::d76cf426-005f-434f-ac47-a5eb582e6007" providerId="AD" clId="Web-{7CAA7755-D031-45F4-994B-8E7C6A26F5F5}" dt="2024-02-26T16:23:02.742" v="29" actId="14100"/>
        <pc:sldMkLst>
          <pc:docMk/>
          <pc:sldMk cId="3565327895" sldId="267"/>
        </pc:sldMkLst>
        <pc:spChg chg="mod">
          <ac:chgData name="Leanne Small (Public Health Wales - No. 2 Capital Quarter)" userId="S::leanne.small@wales.nhs.uk::d76cf426-005f-434f-ac47-a5eb582e6007" providerId="AD" clId="Web-{7CAA7755-D031-45F4-994B-8E7C6A26F5F5}" dt="2024-02-26T16:22:51.085" v="25" actId="1076"/>
          <ac:spMkLst>
            <pc:docMk/>
            <pc:sldMk cId="3565327895" sldId="267"/>
            <ac:spMk id="7" creationId="{A8E6D9C3-6CA6-A415-9950-4CB80139558A}"/>
          </ac:spMkLst>
        </pc:spChg>
        <pc:picChg chg="mod">
          <ac:chgData name="Leanne Small (Public Health Wales - No. 2 Capital Quarter)" userId="S::leanne.small@wales.nhs.uk::d76cf426-005f-434f-ac47-a5eb582e6007" providerId="AD" clId="Web-{7CAA7755-D031-45F4-994B-8E7C6A26F5F5}" dt="2024-02-26T16:22:52.617" v="26" actId="1076"/>
          <ac:picMkLst>
            <pc:docMk/>
            <pc:sldMk cId="3565327895" sldId="267"/>
            <ac:picMk id="5" creationId="{9C010445-C75E-55A9-D80F-2DF0977EC70D}"/>
          </ac:picMkLst>
        </pc:picChg>
        <pc:picChg chg="mod">
          <ac:chgData name="Leanne Small (Public Health Wales - No. 2 Capital Quarter)" userId="S::leanne.small@wales.nhs.uk::d76cf426-005f-434f-ac47-a5eb582e6007" providerId="AD" clId="Web-{7CAA7755-D031-45F4-994B-8E7C6A26F5F5}" dt="2024-02-26T16:22:54.507" v="27" actId="1076"/>
          <ac:picMkLst>
            <pc:docMk/>
            <pc:sldMk cId="3565327895" sldId="267"/>
            <ac:picMk id="9" creationId="{C7CC9588-786D-10D6-7725-5579B3040DA7}"/>
          </ac:picMkLst>
        </pc:picChg>
        <pc:picChg chg="mod">
          <ac:chgData name="Leanne Small (Public Health Wales - No. 2 Capital Quarter)" userId="S::leanne.small@wales.nhs.uk::d76cf426-005f-434f-ac47-a5eb582e6007" providerId="AD" clId="Web-{7CAA7755-D031-45F4-994B-8E7C6A26F5F5}" dt="2024-02-26T16:23:02.742" v="29" actId="14100"/>
          <ac:picMkLst>
            <pc:docMk/>
            <pc:sldMk cId="3565327895" sldId="267"/>
            <ac:picMk id="12" creationId="{1FD211D2-7D90-4F2A-B9D5-211FEECCD521}"/>
          </ac:picMkLst>
        </pc:picChg>
      </pc:sldChg>
      <pc:sldChg chg="modSp">
        <pc:chgData name="Leanne Small (Public Health Wales - No. 2 Capital Quarter)" userId="S::leanne.small@wales.nhs.uk::d76cf426-005f-434f-ac47-a5eb582e6007" providerId="AD" clId="Web-{7CAA7755-D031-45F4-994B-8E7C6A26F5F5}" dt="2024-02-26T16:20:49.754" v="6" actId="1076"/>
        <pc:sldMkLst>
          <pc:docMk/>
          <pc:sldMk cId="709326847" sldId="269"/>
        </pc:sldMkLst>
        <pc:picChg chg="mod">
          <ac:chgData name="Leanne Small (Public Health Wales - No. 2 Capital Quarter)" userId="S::leanne.small@wales.nhs.uk::d76cf426-005f-434f-ac47-a5eb582e6007" providerId="AD" clId="Web-{7CAA7755-D031-45F4-994B-8E7C6A26F5F5}" dt="2024-02-26T16:20:49.754" v="6" actId="1076"/>
          <ac:picMkLst>
            <pc:docMk/>
            <pc:sldMk cId="709326847" sldId="269"/>
            <ac:picMk id="2" creationId="{E0A36675-985E-F635-6F2D-27468818B252}"/>
          </ac:picMkLst>
        </pc:picChg>
      </pc:sldChg>
      <pc:sldChg chg="addSp delSp modSp">
        <pc:chgData name="Leanne Small (Public Health Wales - No. 2 Capital Quarter)" userId="S::leanne.small@wales.nhs.uk::d76cf426-005f-434f-ac47-a5eb582e6007" providerId="AD" clId="Web-{7CAA7755-D031-45F4-994B-8E7C6A26F5F5}" dt="2024-02-26T16:21:46.928" v="17" actId="1076"/>
        <pc:sldMkLst>
          <pc:docMk/>
          <pc:sldMk cId="3988359443" sldId="271"/>
        </pc:sldMkLst>
        <pc:spChg chg="add del mod">
          <ac:chgData name="Leanne Small (Public Health Wales - No. 2 Capital Quarter)" userId="S::leanne.small@wales.nhs.uk::d76cf426-005f-434f-ac47-a5eb582e6007" providerId="AD" clId="Web-{7CAA7755-D031-45F4-994B-8E7C6A26F5F5}" dt="2024-02-26T16:21:46.928" v="17" actId="1076"/>
          <ac:spMkLst>
            <pc:docMk/>
            <pc:sldMk cId="3988359443" sldId="271"/>
            <ac:spMk id="7" creationId="{FB8DB6CA-B7AA-5C86-6C10-2D73EE02B3B5}"/>
          </ac:spMkLst>
        </pc:spChg>
        <pc:picChg chg="mod">
          <ac:chgData name="Leanne Small (Public Health Wales - No. 2 Capital Quarter)" userId="S::leanne.small@wales.nhs.uk::d76cf426-005f-434f-ac47-a5eb582e6007" providerId="AD" clId="Web-{7CAA7755-D031-45F4-994B-8E7C6A26F5F5}" dt="2024-02-26T16:21:43.599" v="16" actId="14100"/>
          <ac:picMkLst>
            <pc:docMk/>
            <pc:sldMk cId="3988359443" sldId="271"/>
            <ac:picMk id="2" creationId="{FCBABA0E-E055-DACB-66EB-8ADF0039F350}"/>
          </ac:picMkLst>
        </pc:picChg>
      </pc:sldChg>
      <pc:sldChg chg="modSp">
        <pc:chgData name="Leanne Small (Public Health Wales - No. 2 Capital Quarter)" userId="S::leanne.small@wales.nhs.uk::d76cf426-005f-434f-ac47-a5eb582e6007" providerId="AD" clId="Web-{7CAA7755-D031-45F4-994B-8E7C6A26F5F5}" dt="2024-02-26T16:21:03.817" v="8" actId="14100"/>
        <pc:sldMkLst>
          <pc:docMk/>
          <pc:sldMk cId="3507671221" sldId="273"/>
        </pc:sldMkLst>
        <pc:picChg chg="mod">
          <ac:chgData name="Leanne Small (Public Health Wales - No. 2 Capital Quarter)" userId="S::leanne.small@wales.nhs.uk::d76cf426-005f-434f-ac47-a5eb582e6007" providerId="AD" clId="Web-{7CAA7755-D031-45F4-994B-8E7C6A26F5F5}" dt="2024-02-26T16:21:03.817" v="8" actId="14100"/>
          <ac:picMkLst>
            <pc:docMk/>
            <pc:sldMk cId="3507671221" sldId="273"/>
            <ac:picMk id="2" creationId="{213DFE5D-3E20-EFED-C884-2192652195D6}"/>
          </ac:picMkLst>
        </pc:picChg>
      </pc:sldChg>
    </pc:docChg>
  </pc:docChgLst>
  <pc:docChgLst>
    <pc:chgData name="Leanne Small (Public Health Wales - No. 2 Capital Quarter)" userId="S::leanne.small@wales.nhs.uk::d76cf426-005f-434f-ac47-a5eb582e6007" providerId="AD" clId="Web-{72A5C91D-7C5A-4502-923B-DBBDCA604E11}"/>
    <pc:docChg chg="modSld">
      <pc:chgData name="Leanne Small (Public Health Wales - No. 2 Capital Quarter)" userId="S::leanne.small@wales.nhs.uk::d76cf426-005f-434f-ac47-a5eb582e6007" providerId="AD" clId="Web-{72A5C91D-7C5A-4502-923B-DBBDCA604E11}" dt="2024-03-04T16:22:08.453" v="18" actId="20577"/>
      <pc:docMkLst>
        <pc:docMk/>
      </pc:docMkLst>
      <pc:sldChg chg="modSp">
        <pc:chgData name="Leanne Small (Public Health Wales - No. 2 Capital Quarter)" userId="S::leanne.small@wales.nhs.uk::d76cf426-005f-434f-ac47-a5eb582e6007" providerId="AD" clId="Web-{72A5C91D-7C5A-4502-923B-DBBDCA604E11}" dt="2024-03-04T16:22:08.453" v="18" actId="20577"/>
        <pc:sldMkLst>
          <pc:docMk/>
          <pc:sldMk cId="709326847" sldId="269"/>
        </pc:sldMkLst>
        <pc:spChg chg="mod">
          <ac:chgData name="Leanne Small (Public Health Wales - No. 2 Capital Quarter)" userId="S::leanne.small@wales.nhs.uk::d76cf426-005f-434f-ac47-a5eb582e6007" providerId="AD" clId="Web-{72A5C91D-7C5A-4502-923B-DBBDCA604E11}" dt="2024-03-04T16:22:08.453" v="18" actId="20577"/>
          <ac:spMkLst>
            <pc:docMk/>
            <pc:sldMk cId="709326847" sldId="269"/>
            <ac:spMk id="5" creationId="{97C5FCC5-B22A-7B67-58A2-1D34FFE230B2}"/>
          </ac:spMkLst>
        </pc:spChg>
      </pc:sldChg>
      <pc:sldChg chg="modCm">
        <pc:chgData name="Leanne Small (Public Health Wales - No. 2 Capital Quarter)" userId="S::leanne.small@wales.nhs.uk::d76cf426-005f-434f-ac47-a5eb582e6007" providerId="AD" clId="Web-{72A5C91D-7C5A-4502-923B-DBBDCA604E11}" dt="2024-03-04T16:21:37.233" v="2"/>
        <pc:sldMkLst>
          <pc:docMk/>
          <pc:sldMk cId="1423209139" sldId="279"/>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72A5C91D-7C5A-4502-923B-DBBDCA604E11}" dt="2024-03-04T16:21:34.421" v="1"/>
              <pc2:cmMkLst xmlns:pc2="http://schemas.microsoft.com/office/powerpoint/2019/9/main/command">
                <pc:docMk/>
                <pc:sldMk cId="1423209139" sldId="279"/>
                <pc2:cmMk id="{05DB123C-9562-40A4-BEA7-2BCB83DD86E2}"/>
              </pc2:cmMkLst>
            </pc226:cmChg>
            <pc226:cmChg xmlns:pc226="http://schemas.microsoft.com/office/powerpoint/2022/06/main/command" chg="mod">
              <pc226:chgData name="Leanne Small (Public Health Wales - No. 2 Capital Quarter)" userId="S::leanne.small@wales.nhs.uk::d76cf426-005f-434f-ac47-a5eb582e6007" providerId="AD" clId="Web-{72A5C91D-7C5A-4502-923B-DBBDCA604E11}" dt="2024-03-04T16:21:32.186" v="0"/>
              <pc2:cmMkLst xmlns:pc2="http://schemas.microsoft.com/office/powerpoint/2019/9/main/command">
                <pc:docMk/>
                <pc:sldMk cId="1423209139" sldId="279"/>
                <pc2:cmMk id="{92999847-723A-4AE0-8367-72CD82319E12}"/>
              </pc2:cmMkLst>
            </pc226:cmChg>
            <pc226:cmChg xmlns:pc226="http://schemas.microsoft.com/office/powerpoint/2022/06/main/command" chg="mod">
              <pc226:chgData name="Leanne Small (Public Health Wales - No. 2 Capital Quarter)" userId="S::leanne.small@wales.nhs.uk::d76cf426-005f-434f-ac47-a5eb582e6007" providerId="AD" clId="Web-{72A5C91D-7C5A-4502-923B-DBBDCA604E11}" dt="2024-03-04T16:21:37.233" v="2"/>
              <pc2:cmMkLst xmlns:pc2="http://schemas.microsoft.com/office/powerpoint/2019/9/main/command">
                <pc:docMk/>
                <pc:sldMk cId="1423209139" sldId="279"/>
                <pc2:cmMk id="{4FB2E595-CA2D-4744-AE3E-73F09A0775B9}"/>
              </pc2:cmMkLst>
            </pc226:cmChg>
          </p:ext>
        </pc:extLst>
      </pc:sldChg>
    </pc:docChg>
  </pc:docChgLst>
  <pc:docChgLst>
    <pc:chgData name="Anthony Priest (Public Health Wales - No. 2 Capital Quarter)" userId="S::anthony.priest2@wales.nhs.uk::46692481-554a-429c-bc03-d4cca9c03c2b" providerId="AD" clId="Web-{E1E076AE-52E1-B59E-74C4-C4DBD520FE7B}"/>
    <pc:docChg chg="addSld delSld modSld addMainMaster modMainMaster">
      <pc:chgData name="Anthony Priest (Public Health Wales - No. 2 Capital Quarter)" userId="S::anthony.priest2@wales.nhs.uk::46692481-554a-429c-bc03-d4cca9c03c2b" providerId="AD" clId="Web-{E1E076AE-52E1-B59E-74C4-C4DBD520FE7B}" dt="2024-02-23T14:40:18.218" v="255"/>
      <pc:docMkLst>
        <pc:docMk/>
      </pc:docMkLst>
      <pc:sldChg chg="del">
        <pc:chgData name="Anthony Priest (Public Health Wales - No. 2 Capital Quarter)" userId="S::anthony.priest2@wales.nhs.uk::46692481-554a-429c-bc03-d4cca9c03c2b" providerId="AD" clId="Web-{E1E076AE-52E1-B59E-74C4-C4DBD520FE7B}" dt="2024-02-20T14:00:23.276" v="71"/>
        <pc:sldMkLst>
          <pc:docMk/>
          <pc:sldMk cId="2926879243" sldId="263"/>
        </pc:sldMkLst>
      </pc:sldChg>
      <pc:sldChg chg="addSp delSp modSp">
        <pc:chgData name="Anthony Priest (Public Health Wales - No. 2 Capital Quarter)" userId="S::anthony.priest2@wales.nhs.uk::46692481-554a-429c-bc03-d4cca9c03c2b" providerId="AD" clId="Web-{E1E076AE-52E1-B59E-74C4-C4DBD520FE7B}" dt="2024-02-23T14:32:18.765" v="187" actId="1076"/>
        <pc:sldMkLst>
          <pc:docMk/>
          <pc:sldMk cId="1655688367" sldId="265"/>
        </pc:sldMkLst>
        <pc:spChg chg="del mod">
          <ac:chgData name="Anthony Priest (Public Health Wales - No. 2 Capital Quarter)" userId="S::anthony.priest2@wales.nhs.uk::46692481-554a-429c-bc03-d4cca9c03c2b" providerId="AD" clId="Web-{E1E076AE-52E1-B59E-74C4-C4DBD520FE7B}" dt="2024-02-23T14:31:49.342" v="182"/>
          <ac:spMkLst>
            <pc:docMk/>
            <pc:sldMk cId="1655688367" sldId="265"/>
            <ac:spMk id="3" creationId="{3A2AB4BE-CA15-AD71-9C38-36C13C92E4B5}"/>
          </ac:spMkLst>
        </pc:spChg>
        <pc:spChg chg="mod">
          <ac:chgData name="Anthony Priest (Public Health Wales - No. 2 Capital Quarter)" userId="S::anthony.priest2@wales.nhs.uk::46692481-554a-429c-bc03-d4cca9c03c2b" providerId="AD" clId="Web-{E1E076AE-52E1-B59E-74C4-C4DBD520FE7B}" dt="2024-02-23T14:32:18.765" v="187" actId="1076"/>
          <ac:spMkLst>
            <pc:docMk/>
            <pc:sldMk cId="1655688367" sldId="265"/>
            <ac:spMk id="5" creationId="{97C5FCC5-B22A-7B67-58A2-1D34FFE230B2}"/>
          </ac:spMkLst>
        </pc:spChg>
        <pc:spChg chg="add del mod">
          <ac:chgData name="Anthony Priest (Public Health Wales - No. 2 Capital Quarter)" userId="S::anthony.priest2@wales.nhs.uk::46692481-554a-429c-bc03-d4cca9c03c2b" providerId="AD" clId="Web-{E1E076AE-52E1-B59E-74C4-C4DBD520FE7B}" dt="2024-02-23T14:31:59.795" v="185"/>
          <ac:spMkLst>
            <pc:docMk/>
            <pc:sldMk cId="1655688367" sldId="265"/>
            <ac:spMk id="6" creationId="{9F1FD466-6878-043F-BCF7-B323199290F1}"/>
          </ac:spMkLst>
        </pc:spChg>
        <pc:picChg chg="add mod">
          <ac:chgData name="Anthony Priest (Public Health Wales - No. 2 Capital Quarter)" userId="S::anthony.priest2@wales.nhs.uk::46692481-554a-429c-bc03-d4cca9c03c2b" providerId="AD" clId="Web-{E1E076AE-52E1-B59E-74C4-C4DBD520FE7B}" dt="2024-02-23T14:31:53.139" v="184" actId="1076"/>
          <ac:picMkLst>
            <pc:docMk/>
            <pc:sldMk cId="1655688367" sldId="265"/>
            <ac:picMk id="2" creationId="{895C4C1C-B343-C2FA-5288-8DE079A18825}"/>
          </ac:picMkLst>
        </pc:picChg>
      </pc:sldChg>
      <pc:sldChg chg="addSp delSp modSp">
        <pc:chgData name="Anthony Priest (Public Health Wales - No. 2 Capital Quarter)" userId="S::anthony.priest2@wales.nhs.uk::46692481-554a-429c-bc03-d4cca9c03c2b" providerId="AD" clId="Web-{E1E076AE-52E1-B59E-74C4-C4DBD520FE7B}" dt="2024-02-23T14:34:15.784" v="190"/>
        <pc:sldMkLst>
          <pc:docMk/>
          <pc:sldMk cId="2919322303" sldId="266"/>
        </pc:sldMkLst>
        <pc:spChg chg="del mod">
          <ac:chgData name="Anthony Priest (Public Health Wales - No. 2 Capital Quarter)" userId="S::anthony.priest2@wales.nhs.uk::46692481-554a-429c-bc03-d4cca9c03c2b" providerId="AD" clId="Web-{E1E076AE-52E1-B59E-74C4-C4DBD520FE7B}" dt="2024-02-23T14:33:52.393" v="188"/>
          <ac:spMkLst>
            <pc:docMk/>
            <pc:sldMk cId="2919322303" sldId="266"/>
            <ac:spMk id="3" creationId="{3A2AB4BE-CA15-AD71-9C38-36C13C92E4B5}"/>
          </ac:spMkLst>
        </pc:spChg>
        <pc:spChg chg="mod">
          <ac:chgData name="Anthony Priest (Public Health Wales - No. 2 Capital Quarter)" userId="S::anthony.priest2@wales.nhs.uk::46692481-554a-429c-bc03-d4cca9c03c2b" providerId="AD" clId="Web-{E1E076AE-52E1-B59E-74C4-C4DBD520FE7B}" dt="2024-02-23T14:34:08.768" v="189" actId="20577"/>
          <ac:spMkLst>
            <pc:docMk/>
            <pc:sldMk cId="2919322303" sldId="266"/>
            <ac:spMk id="5" creationId="{97C5FCC5-B22A-7B67-58A2-1D34FFE230B2}"/>
          </ac:spMkLst>
        </pc:spChg>
        <pc:spChg chg="add del mod">
          <ac:chgData name="Anthony Priest (Public Health Wales - No. 2 Capital Quarter)" userId="S::anthony.priest2@wales.nhs.uk::46692481-554a-429c-bc03-d4cca9c03c2b" providerId="AD" clId="Web-{E1E076AE-52E1-B59E-74C4-C4DBD520FE7B}" dt="2024-02-23T14:34:15.784" v="190"/>
          <ac:spMkLst>
            <pc:docMk/>
            <pc:sldMk cId="2919322303" sldId="266"/>
            <ac:spMk id="6" creationId="{AE08E0A1-5046-813C-D5F7-6D831B59DA9A}"/>
          </ac:spMkLst>
        </pc:spChg>
        <pc:picChg chg="add mod">
          <ac:chgData name="Anthony Priest (Public Health Wales - No. 2 Capital Quarter)" userId="S::anthony.priest2@wales.nhs.uk::46692481-554a-429c-bc03-d4cca9c03c2b" providerId="AD" clId="Web-{E1E076AE-52E1-B59E-74C4-C4DBD520FE7B}" dt="2024-02-20T15:37:07.833" v="140" actId="1076"/>
          <ac:picMkLst>
            <pc:docMk/>
            <pc:sldMk cId="2919322303" sldId="266"/>
            <ac:picMk id="2" creationId="{C2CFEB15-6EE2-551A-C91A-989300778BF0}"/>
          </ac:picMkLst>
        </pc:picChg>
      </pc:sldChg>
      <pc:sldChg chg="addSp delSp modSp">
        <pc:chgData name="Anthony Priest (Public Health Wales - No. 2 Capital Quarter)" userId="S::anthony.priest2@wales.nhs.uk::46692481-554a-429c-bc03-d4cca9c03c2b" providerId="AD" clId="Web-{E1E076AE-52E1-B59E-74C4-C4DBD520FE7B}" dt="2024-02-23T14:38:49.028" v="241" actId="20577"/>
        <pc:sldMkLst>
          <pc:docMk/>
          <pc:sldMk cId="3565327895" sldId="267"/>
        </pc:sldMkLst>
        <pc:spChg chg="del">
          <ac:chgData name="Anthony Priest (Public Health Wales - No. 2 Capital Quarter)" userId="S::anthony.priest2@wales.nhs.uk::46692481-554a-429c-bc03-d4cca9c03c2b" providerId="AD" clId="Web-{E1E076AE-52E1-B59E-74C4-C4DBD520FE7B}" dt="2024-02-20T13:46:24.216" v="5"/>
          <ac:spMkLst>
            <pc:docMk/>
            <pc:sldMk cId="3565327895" sldId="267"/>
            <ac:spMk id="3" creationId="{3A2AB4BE-CA15-AD71-9C38-36C13C92E4B5}"/>
          </ac:spMkLst>
        </pc:spChg>
        <pc:spChg chg="add del mod">
          <ac:chgData name="Anthony Priest (Public Health Wales - No. 2 Capital Quarter)" userId="S::anthony.priest2@wales.nhs.uk::46692481-554a-429c-bc03-d4cca9c03c2b" providerId="AD" clId="Web-{E1E076AE-52E1-B59E-74C4-C4DBD520FE7B}" dt="2024-02-20T13:54:27.076" v="41"/>
          <ac:spMkLst>
            <pc:docMk/>
            <pc:sldMk cId="3565327895" sldId="267"/>
            <ac:spMk id="4" creationId="{7436ACD4-75D7-5F21-B6CD-CFB8CADC9989}"/>
          </ac:spMkLst>
        </pc:spChg>
        <pc:spChg chg="add mod">
          <ac:chgData name="Anthony Priest (Public Health Wales - No. 2 Capital Quarter)" userId="S::anthony.priest2@wales.nhs.uk::46692481-554a-429c-bc03-d4cca9c03c2b" providerId="AD" clId="Web-{E1E076AE-52E1-B59E-74C4-C4DBD520FE7B}" dt="2024-02-23T14:38:40.043" v="235" actId="20577"/>
          <ac:spMkLst>
            <pc:docMk/>
            <pc:sldMk cId="3565327895" sldId="267"/>
            <ac:spMk id="6" creationId="{9FFAD7E3-485E-2CD6-7929-F3A69B391B4C}"/>
          </ac:spMkLst>
        </pc:spChg>
        <pc:spChg chg="add mod">
          <ac:chgData name="Anthony Priest (Public Health Wales - No. 2 Capital Quarter)" userId="S::anthony.priest2@wales.nhs.uk::46692481-554a-429c-bc03-d4cca9c03c2b" providerId="AD" clId="Web-{E1E076AE-52E1-B59E-74C4-C4DBD520FE7B}" dt="2024-02-23T14:38:44.997" v="238" actId="20577"/>
          <ac:spMkLst>
            <pc:docMk/>
            <pc:sldMk cId="3565327895" sldId="267"/>
            <ac:spMk id="11" creationId="{80D96D15-8419-5216-8863-C3361B7037B5}"/>
          </ac:spMkLst>
        </pc:spChg>
        <pc:spChg chg="add mod">
          <ac:chgData name="Anthony Priest (Public Health Wales - No. 2 Capital Quarter)" userId="S::anthony.priest2@wales.nhs.uk::46692481-554a-429c-bc03-d4cca9c03c2b" providerId="AD" clId="Web-{E1E076AE-52E1-B59E-74C4-C4DBD520FE7B}" dt="2024-02-23T14:38:49.028" v="241" actId="20577"/>
          <ac:spMkLst>
            <pc:docMk/>
            <pc:sldMk cId="3565327895" sldId="267"/>
            <ac:spMk id="13" creationId="{E7CD29BF-9D1E-F1AA-3912-6B899AC4FC27}"/>
          </ac:spMkLst>
        </pc:spChg>
        <pc:picChg chg="add mod">
          <ac:chgData name="Anthony Priest (Public Health Wales - No. 2 Capital Quarter)" userId="S::anthony.priest2@wales.nhs.uk::46692481-554a-429c-bc03-d4cca9c03c2b" providerId="AD" clId="Web-{E1E076AE-52E1-B59E-74C4-C4DBD520FE7B}" dt="2024-02-20T13:55:29.703" v="47" actId="14100"/>
          <ac:picMkLst>
            <pc:docMk/>
            <pc:sldMk cId="3565327895" sldId="267"/>
            <ac:picMk id="5" creationId="{9C010445-C75E-55A9-D80F-2DF0977EC70D}"/>
          </ac:picMkLst>
        </pc:picChg>
        <pc:picChg chg="add mod">
          <ac:chgData name="Anthony Priest (Public Health Wales - No. 2 Capital Quarter)" userId="S::anthony.priest2@wales.nhs.uk::46692481-554a-429c-bc03-d4cca9c03c2b" providerId="AD" clId="Web-{E1E076AE-52E1-B59E-74C4-C4DBD520FE7B}" dt="2024-02-20T13:55:32.906" v="48" actId="14100"/>
          <ac:picMkLst>
            <pc:docMk/>
            <pc:sldMk cId="3565327895" sldId="267"/>
            <ac:picMk id="9" creationId="{C7CC9588-786D-10D6-7725-5579B3040DA7}"/>
          </ac:picMkLst>
        </pc:picChg>
        <pc:picChg chg="add mod">
          <ac:chgData name="Anthony Priest (Public Health Wales - No. 2 Capital Quarter)" userId="S::anthony.priest2@wales.nhs.uk::46692481-554a-429c-bc03-d4cca9c03c2b" providerId="AD" clId="Web-{E1E076AE-52E1-B59E-74C4-C4DBD520FE7B}" dt="2024-02-20T13:55:35.203" v="49" actId="14100"/>
          <ac:picMkLst>
            <pc:docMk/>
            <pc:sldMk cId="3565327895" sldId="267"/>
            <ac:picMk id="12" creationId="{1FD211D2-7D90-4F2A-B9D5-211FEECCD521}"/>
          </ac:picMkLst>
        </pc:picChg>
      </pc:sldChg>
      <pc:sldChg chg="addSp delSp modSp">
        <pc:chgData name="Anthony Priest (Public Health Wales - No. 2 Capital Quarter)" userId="S::anthony.priest2@wales.nhs.uk::46692481-554a-429c-bc03-d4cca9c03c2b" providerId="AD" clId="Web-{E1E076AE-52E1-B59E-74C4-C4DBD520FE7B}" dt="2024-02-23T14:35:09.489" v="192"/>
        <pc:sldMkLst>
          <pc:docMk/>
          <pc:sldMk cId="709326847" sldId="269"/>
        </pc:sldMkLst>
        <pc:spChg chg="del mod">
          <ac:chgData name="Anthony Priest (Public Health Wales - No. 2 Capital Quarter)" userId="S::anthony.priest2@wales.nhs.uk::46692481-554a-429c-bc03-d4cca9c03c2b" providerId="AD" clId="Web-{E1E076AE-52E1-B59E-74C4-C4DBD520FE7B}" dt="2024-02-23T14:34:56.504" v="191"/>
          <ac:spMkLst>
            <pc:docMk/>
            <pc:sldMk cId="709326847" sldId="269"/>
            <ac:spMk id="3" creationId="{3A2AB4BE-CA15-AD71-9C38-36C13C92E4B5}"/>
          </ac:spMkLst>
        </pc:spChg>
        <pc:spChg chg="mod">
          <ac:chgData name="Anthony Priest (Public Health Wales - No. 2 Capital Quarter)" userId="S::anthony.priest2@wales.nhs.uk::46692481-554a-429c-bc03-d4cca9c03c2b" providerId="AD" clId="Web-{E1E076AE-52E1-B59E-74C4-C4DBD520FE7B}" dt="2024-02-20T15:38:35.930" v="150" actId="20577"/>
          <ac:spMkLst>
            <pc:docMk/>
            <pc:sldMk cId="709326847" sldId="269"/>
            <ac:spMk id="5" creationId="{97C5FCC5-B22A-7B67-58A2-1D34FFE230B2}"/>
          </ac:spMkLst>
        </pc:spChg>
        <pc:spChg chg="add del mod">
          <ac:chgData name="Anthony Priest (Public Health Wales - No. 2 Capital Quarter)" userId="S::anthony.priest2@wales.nhs.uk::46692481-554a-429c-bc03-d4cca9c03c2b" providerId="AD" clId="Web-{E1E076AE-52E1-B59E-74C4-C4DBD520FE7B}" dt="2024-02-23T14:35:09.489" v="192"/>
          <ac:spMkLst>
            <pc:docMk/>
            <pc:sldMk cId="709326847" sldId="269"/>
            <ac:spMk id="6" creationId="{919B0CD8-D7C0-A32C-80D0-5E99984E5022}"/>
          </ac:spMkLst>
        </pc:spChg>
        <pc:picChg chg="add mod">
          <ac:chgData name="Anthony Priest (Public Health Wales - No. 2 Capital Quarter)" userId="S::anthony.priest2@wales.nhs.uk::46692481-554a-429c-bc03-d4cca9c03c2b" providerId="AD" clId="Web-{E1E076AE-52E1-B59E-74C4-C4DBD520FE7B}" dt="2024-02-20T15:38:29.476" v="147" actId="1076"/>
          <ac:picMkLst>
            <pc:docMk/>
            <pc:sldMk cId="709326847" sldId="269"/>
            <ac:picMk id="2" creationId="{E0A36675-985E-F635-6F2D-27468818B252}"/>
          </ac:picMkLst>
        </pc:picChg>
      </pc:sldChg>
      <pc:sldChg chg="addSp delSp modSp del">
        <pc:chgData name="Anthony Priest (Public Health Wales - No. 2 Capital Quarter)" userId="S::anthony.priest2@wales.nhs.uk::46692481-554a-429c-bc03-d4cca9c03c2b" providerId="AD" clId="Web-{E1E076AE-52E1-B59E-74C4-C4DBD520FE7B}" dt="2024-02-20T15:33:19.199" v="104"/>
        <pc:sldMkLst>
          <pc:docMk/>
          <pc:sldMk cId="4084512937" sldId="270"/>
        </pc:sldMkLst>
        <pc:spChg chg="mod">
          <ac:chgData name="Anthony Priest (Public Health Wales - No. 2 Capital Quarter)" userId="S::anthony.priest2@wales.nhs.uk::46692481-554a-429c-bc03-d4cca9c03c2b" providerId="AD" clId="Web-{E1E076AE-52E1-B59E-74C4-C4DBD520FE7B}" dt="2024-02-20T14:00:57.105" v="72" actId="20577"/>
          <ac:spMkLst>
            <pc:docMk/>
            <pc:sldMk cId="4084512937" sldId="270"/>
            <ac:spMk id="4" creationId="{BBCCD863-B7F9-277B-E526-7D8C3B3832AB}"/>
          </ac:spMkLst>
        </pc:spChg>
        <pc:picChg chg="add del mod">
          <ac:chgData name="Anthony Priest (Public Health Wales - No. 2 Capital Quarter)" userId="S::anthony.priest2@wales.nhs.uk::46692481-554a-429c-bc03-d4cca9c03c2b" providerId="AD" clId="Web-{E1E076AE-52E1-B59E-74C4-C4DBD520FE7B}" dt="2024-02-20T15:30:49.304" v="75"/>
          <ac:picMkLst>
            <pc:docMk/>
            <pc:sldMk cId="4084512937" sldId="270"/>
            <ac:picMk id="2" creationId="{0CBCCE84-2556-A425-BA1F-8D0EEFB2FC83}"/>
          </ac:picMkLst>
        </pc:picChg>
      </pc:sldChg>
      <pc:sldChg chg="addSp delSp modSp">
        <pc:chgData name="Anthony Priest (Public Health Wales - No. 2 Capital Quarter)" userId="S::anthony.priest2@wales.nhs.uk::46692481-554a-429c-bc03-d4cca9c03c2b" providerId="AD" clId="Web-{E1E076AE-52E1-B59E-74C4-C4DBD520FE7B}" dt="2024-02-23T14:38:58.966" v="244" actId="20577"/>
        <pc:sldMkLst>
          <pc:docMk/>
          <pc:sldMk cId="3988359443" sldId="271"/>
        </pc:sldMkLst>
        <pc:spChg chg="del">
          <ac:chgData name="Anthony Priest (Public Health Wales - No. 2 Capital Quarter)" userId="S::anthony.priest2@wales.nhs.uk::46692481-554a-429c-bc03-d4cca9c03c2b" providerId="AD" clId="Web-{E1E076AE-52E1-B59E-74C4-C4DBD520FE7B}" dt="2024-02-23T09:21:48.376" v="168"/>
          <ac:spMkLst>
            <pc:docMk/>
            <pc:sldMk cId="3988359443" sldId="271"/>
            <ac:spMk id="3" creationId="{3A2AB4BE-CA15-AD71-9C38-36C13C92E4B5}"/>
          </ac:spMkLst>
        </pc:spChg>
        <pc:spChg chg="mod">
          <ac:chgData name="Anthony Priest (Public Health Wales - No. 2 Capital Quarter)" userId="S::anthony.priest2@wales.nhs.uk::46692481-554a-429c-bc03-d4cca9c03c2b" providerId="AD" clId="Web-{E1E076AE-52E1-B59E-74C4-C4DBD520FE7B}" dt="2024-02-20T15:42:44.517" v="163" actId="20577"/>
          <ac:spMkLst>
            <pc:docMk/>
            <pc:sldMk cId="3988359443" sldId="271"/>
            <ac:spMk id="5" creationId="{97C5FCC5-B22A-7B67-58A2-1D34FFE230B2}"/>
          </ac:spMkLst>
        </pc:spChg>
        <pc:spChg chg="add del mod">
          <ac:chgData name="Anthony Priest (Public Health Wales - No. 2 Capital Quarter)" userId="S::anthony.priest2@wales.nhs.uk::46692481-554a-429c-bc03-d4cca9c03c2b" providerId="AD" clId="Web-{E1E076AE-52E1-B59E-74C4-C4DBD520FE7B}" dt="2024-02-23T09:21:59.486" v="172"/>
          <ac:spMkLst>
            <pc:docMk/>
            <pc:sldMk cId="3988359443" sldId="271"/>
            <ac:spMk id="6" creationId="{F424F556-6703-12E3-FD61-A0A6E6682011}"/>
          </ac:spMkLst>
        </pc:spChg>
        <pc:spChg chg="add mod">
          <ac:chgData name="Anthony Priest (Public Health Wales - No. 2 Capital Quarter)" userId="S::anthony.priest2@wales.nhs.uk::46692481-554a-429c-bc03-d4cca9c03c2b" providerId="AD" clId="Web-{E1E076AE-52E1-B59E-74C4-C4DBD520FE7B}" dt="2024-02-23T14:38:58.966" v="244" actId="20577"/>
          <ac:spMkLst>
            <pc:docMk/>
            <pc:sldMk cId="3988359443" sldId="271"/>
            <ac:spMk id="7" creationId="{FB8DB6CA-B7AA-5C86-6C10-2D73EE02B3B5}"/>
          </ac:spMkLst>
        </pc:spChg>
        <pc:picChg chg="add mod">
          <ac:chgData name="Anthony Priest (Public Health Wales - No. 2 Capital Quarter)" userId="S::anthony.priest2@wales.nhs.uk::46692481-554a-429c-bc03-d4cca9c03c2b" providerId="AD" clId="Web-{E1E076AE-52E1-B59E-74C4-C4DBD520FE7B}" dt="2024-02-23T09:21:55.923" v="171" actId="1076"/>
          <ac:picMkLst>
            <pc:docMk/>
            <pc:sldMk cId="3988359443" sldId="271"/>
            <ac:picMk id="2" creationId="{FCBABA0E-E055-DACB-66EB-8ADF0039F350}"/>
          </ac:picMkLst>
        </pc:picChg>
      </pc:sldChg>
      <pc:sldChg chg="addSp delSp modSp">
        <pc:chgData name="Anthony Priest (Public Health Wales - No. 2 Capital Quarter)" userId="S::anthony.priest2@wales.nhs.uk::46692481-554a-429c-bc03-d4cca9c03c2b" providerId="AD" clId="Web-{E1E076AE-52E1-B59E-74C4-C4DBD520FE7B}" dt="2024-02-20T15:39:12.197" v="160" actId="20577"/>
        <pc:sldMkLst>
          <pc:docMk/>
          <pc:sldMk cId="3507671221" sldId="273"/>
        </pc:sldMkLst>
        <pc:spChg chg="del">
          <ac:chgData name="Anthony Priest (Public Health Wales - No. 2 Capital Quarter)" userId="S::anthony.priest2@wales.nhs.uk::46692481-554a-429c-bc03-d4cca9c03c2b" providerId="AD" clId="Web-{E1E076AE-52E1-B59E-74C4-C4DBD520FE7B}" dt="2024-02-20T13:46:01.981" v="3"/>
          <ac:spMkLst>
            <pc:docMk/>
            <pc:sldMk cId="3507671221" sldId="273"/>
            <ac:spMk id="3" creationId="{3A2AB4BE-CA15-AD71-9C38-36C13C92E4B5}"/>
          </ac:spMkLst>
        </pc:spChg>
        <pc:spChg chg="mod">
          <ac:chgData name="Anthony Priest (Public Health Wales - No. 2 Capital Quarter)" userId="S::anthony.priest2@wales.nhs.uk::46692481-554a-429c-bc03-d4cca9c03c2b" providerId="AD" clId="Web-{E1E076AE-52E1-B59E-74C4-C4DBD520FE7B}" dt="2024-02-20T15:39:12.197" v="160" actId="20577"/>
          <ac:spMkLst>
            <pc:docMk/>
            <pc:sldMk cId="3507671221" sldId="273"/>
            <ac:spMk id="5" creationId="{97C5FCC5-B22A-7B67-58A2-1D34FFE230B2}"/>
          </ac:spMkLst>
        </pc:spChg>
        <pc:spChg chg="add mod">
          <ac:chgData name="Anthony Priest (Public Health Wales - No. 2 Capital Quarter)" userId="S::anthony.priest2@wales.nhs.uk::46692481-554a-429c-bc03-d4cca9c03c2b" providerId="AD" clId="Web-{E1E076AE-52E1-B59E-74C4-C4DBD520FE7B}" dt="2024-02-20T13:46:01.981" v="3"/>
          <ac:spMkLst>
            <pc:docMk/>
            <pc:sldMk cId="3507671221" sldId="273"/>
            <ac:spMk id="6" creationId="{B23EC5E1-EE6A-CC61-C462-3DB7AD1555C0}"/>
          </ac:spMkLst>
        </pc:spChg>
        <pc:spChg chg="add mod">
          <ac:chgData name="Anthony Priest (Public Health Wales - No. 2 Capital Quarter)" userId="S::anthony.priest2@wales.nhs.uk::46692481-554a-429c-bc03-d4cca9c03c2b" providerId="AD" clId="Web-{E1E076AE-52E1-B59E-74C4-C4DBD520FE7B}" dt="2024-02-20T13:55:54.970" v="55" actId="1076"/>
          <ac:spMkLst>
            <pc:docMk/>
            <pc:sldMk cId="3507671221" sldId="273"/>
            <ac:spMk id="7" creationId="{C93A248B-AC78-C6A6-F7C1-0C07A9079876}"/>
          </ac:spMkLst>
        </pc:spChg>
        <pc:picChg chg="add mod">
          <ac:chgData name="Anthony Priest (Public Health Wales - No. 2 Capital Quarter)" userId="S::anthony.priest2@wales.nhs.uk::46692481-554a-429c-bc03-d4cca9c03c2b" providerId="AD" clId="Web-{E1E076AE-52E1-B59E-74C4-C4DBD520FE7B}" dt="2024-02-20T13:55:50.298" v="54" actId="1076"/>
          <ac:picMkLst>
            <pc:docMk/>
            <pc:sldMk cId="3507671221" sldId="273"/>
            <ac:picMk id="2" creationId="{213DFE5D-3E20-EFED-C884-2192652195D6}"/>
          </ac:picMkLst>
        </pc:picChg>
      </pc:sldChg>
      <pc:sldChg chg="addSp delSp modSp">
        <pc:chgData name="Anthony Priest (Public Health Wales - No. 2 Capital Quarter)" userId="S::anthony.priest2@wales.nhs.uk::46692481-554a-429c-bc03-d4cca9c03c2b" providerId="AD" clId="Web-{E1E076AE-52E1-B59E-74C4-C4DBD520FE7B}" dt="2024-02-23T14:30:45.418" v="181" actId="20577"/>
        <pc:sldMkLst>
          <pc:docMk/>
          <pc:sldMk cId="2711620761" sldId="274"/>
        </pc:sldMkLst>
        <pc:spChg chg="del">
          <ac:chgData name="Anthony Priest (Public Health Wales - No. 2 Capital Quarter)" userId="S::anthony.priest2@wales.nhs.uk::46692481-554a-429c-bc03-d4cca9c03c2b" providerId="AD" clId="Web-{E1E076AE-52E1-B59E-74C4-C4DBD520FE7B}" dt="2024-02-20T15:33:47.998" v="105"/>
          <ac:spMkLst>
            <pc:docMk/>
            <pc:sldMk cId="2711620761" sldId="274"/>
            <ac:spMk id="3" creationId="{3A2AB4BE-CA15-AD71-9C38-36C13C92E4B5}"/>
          </ac:spMkLst>
        </pc:spChg>
        <pc:spChg chg="add del mod">
          <ac:chgData name="Anthony Priest (Public Health Wales - No. 2 Capital Quarter)" userId="S::anthony.priest2@wales.nhs.uk::46692481-554a-429c-bc03-d4cca9c03c2b" providerId="AD" clId="Web-{E1E076AE-52E1-B59E-74C4-C4DBD520FE7B}" dt="2024-02-20T15:34:39.421" v="117"/>
          <ac:spMkLst>
            <pc:docMk/>
            <pc:sldMk cId="2711620761" sldId="274"/>
            <ac:spMk id="4" creationId="{984ECB35-49EE-90E6-BB81-F9DF30E28335}"/>
          </ac:spMkLst>
        </pc:spChg>
        <pc:spChg chg="mod">
          <ac:chgData name="Anthony Priest (Public Health Wales - No. 2 Capital Quarter)" userId="S::anthony.priest2@wales.nhs.uk::46692481-554a-429c-bc03-d4cca9c03c2b" providerId="AD" clId="Web-{E1E076AE-52E1-B59E-74C4-C4DBD520FE7B}" dt="2024-02-23T14:30:45.418" v="181" actId="20577"/>
          <ac:spMkLst>
            <pc:docMk/>
            <pc:sldMk cId="2711620761" sldId="274"/>
            <ac:spMk id="5" creationId="{97C5FCC5-B22A-7B67-58A2-1D34FFE230B2}"/>
          </ac:spMkLst>
        </pc:spChg>
        <pc:picChg chg="add mod">
          <ac:chgData name="Anthony Priest (Public Health Wales - No. 2 Capital Quarter)" userId="S::anthony.priest2@wales.nhs.uk::46692481-554a-429c-bc03-d4cca9c03c2b" providerId="AD" clId="Web-{E1E076AE-52E1-B59E-74C4-C4DBD520FE7B}" dt="2024-02-20T15:35:20.673" v="124" actId="1076"/>
          <ac:picMkLst>
            <pc:docMk/>
            <pc:sldMk cId="2711620761" sldId="274"/>
            <ac:picMk id="6" creationId="{7DCBA79A-B213-3CD3-626F-B5BCEA55D6DF}"/>
          </ac:picMkLst>
        </pc:picChg>
      </pc:sldChg>
      <pc:sldChg chg="addSp modSp add">
        <pc:chgData name="Anthony Priest (Public Health Wales - No. 2 Capital Quarter)" userId="S::anthony.priest2@wales.nhs.uk::46692481-554a-429c-bc03-d4cca9c03c2b" providerId="AD" clId="Web-{E1E076AE-52E1-B59E-74C4-C4DBD520FE7B}" dt="2024-02-20T14:00:13.010" v="70" actId="1076"/>
        <pc:sldMkLst>
          <pc:docMk/>
          <pc:sldMk cId="3971426344" sldId="275"/>
        </pc:sldMkLst>
        <pc:spChg chg="mod">
          <ac:chgData name="Anthony Priest (Public Health Wales - No. 2 Capital Quarter)" userId="S::anthony.priest2@wales.nhs.uk::46692481-554a-429c-bc03-d4cca9c03c2b" providerId="AD" clId="Web-{E1E076AE-52E1-B59E-74C4-C4DBD520FE7B}" dt="2024-02-20T14:00:08.838" v="68" actId="1076"/>
          <ac:spMkLst>
            <pc:docMk/>
            <pc:sldMk cId="3971426344" sldId="275"/>
            <ac:spMk id="3" creationId="{E7190989-7CE0-F0A2-4972-BD05EF994911}"/>
          </ac:spMkLst>
        </pc:spChg>
        <pc:spChg chg="add mod">
          <ac:chgData name="Anthony Priest (Public Health Wales - No. 2 Capital Quarter)" userId="S::anthony.priest2@wales.nhs.uk::46692481-554a-429c-bc03-d4cca9c03c2b" providerId="AD" clId="Web-{E1E076AE-52E1-B59E-74C4-C4DBD520FE7B}" dt="2024-02-20T14:00:13.010" v="70" actId="1076"/>
          <ac:spMkLst>
            <pc:docMk/>
            <pc:sldMk cId="3971426344" sldId="275"/>
            <ac:spMk id="4" creationId="{F3051A2B-3485-C5A9-6170-531A0E02D463}"/>
          </ac:spMkLst>
        </pc:spChg>
      </pc:sldChg>
      <pc:sldChg chg="addSp delSp modSp new">
        <pc:chgData name="Anthony Priest (Public Health Wales - No. 2 Capital Quarter)" userId="S::anthony.priest2@wales.nhs.uk::46692481-554a-429c-bc03-d4cca9c03c2b" providerId="AD" clId="Web-{E1E076AE-52E1-B59E-74C4-C4DBD520FE7B}" dt="2024-02-23T14:40:18.218" v="255"/>
        <pc:sldMkLst>
          <pc:docMk/>
          <pc:sldMk cId="1451875720" sldId="276"/>
        </pc:sldMkLst>
        <pc:spChg chg="add del">
          <ac:chgData name="Anthony Priest (Public Health Wales - No. 2 Capital Quarter)" userId="S::anthony.priest2@wales.nhs.uk::46692481-554a-429c-bc03-d4cca9c03c2b" providerId="AD" clId="Web-{E1E076AE-52E1-B59E-74C4-C4DBD520FE7B}" dt="2024-02-23T14:40:18.218" v="255"/>
          <ac:spMkLst>
            <pc:docMk/>
            <pc:sldMk cId="1451875720" sldId="276"/>
            <ac:spMk id="2" creationId="{201CB8D2-538C-051B-ABEA-29D438D92BAA}"/>
          </ac:spMkLst>
        </pc:spChg>
        <pc:spChg chg="del">
          <ac:chgData name="Anthony Priest (Public Health Wales - No. 2 Capital Quarter)" userId="S::anthony.priest2@wales.nhs.uk::46692481-554a-429c-bc03-d4cca9c03c2b" providerId="AD" clId="Web-{E1E076AE-52E1-B59E-74C4-C4DBD520FE7B}" dt="2024-02-20T15:31:11.351" v="80"/>
          <ac:spMkLst>
            <pc:docMk/>
            <pc:sldMk cId="1451875720" sldId="276"/>
            <ac:spMk id="2" creationId="{B6BBD27E-58C0-8259-393D-C1E7CBC47AF4}"/>
          </ac:spMkLst>
        </pc:spChg>
        <pc:spChg chg="mod">
          <ac:chgData name="Anthony Priest (Public Health Wales - No. 2 Capital Quarter)" userId="S::anthony.priest2@wales.nhs.uk::46692481-554a-429c-bc03-d4cca9c03c2b" providerId="AD" clId="Web-{E1E076AE-52E1-B59E-74C4-C4DBD520FE7B}" dt="2024-02-20T15:31:32.180" v="88" actId="1076"/>
          <ac:spMkLst>
            <pc:docMk/>
            <pc:sldMk cId="1451875720" sldId="276"/>
            <ac:spMk id="4" creationId="{DE30151A-7E4C-AFB0-E263-EB580442A1F2}"/>
          </ac:spMkLst>
        </pc:spChg>
        <pc:spChg chg="del mod">
          <ac:chgData name="Anthony Priest (Public Health Wales - No. 2 Capital Quarter)" userId="S::anthony.priest2@wales.nhs.uk::46692481-554a-429c-bc03-d4cca9c03c2b" providerId="AD" clId="Web-{E1E076AE-52E1-B59E-74C4-C4DBD520FE7B}" dt="2024-02-20T15:30:58.773" v="77"/>
          <ac:spMkLst>
            <pc:docMk/>
            <pc:sldMk cId="1451875720" sldId="276"/>
            <ac:spMk id="5" creationId="{82F6B3F6-3676-509E-7A6D-1F7E474CF49F}"/>
          </ac:spMkLst>
        </pc:spChg>
        <pc:spChg chg="del">
          <ac:chgData name="Anthony Priest (Public Health Wales - No. 2 Capital Quarter)" userId="S::anthony.priest2@wales.nhs.uk::46692481-554a-429c-bc03-d4cca9c03c2b" providerId="AD" clId="Web-{E1E076AE-52E1-B59E-74C4-C4DBD520FE7B}" dt="2024-02-20T15:31:08.446" v="79"/>
          <ac:spMkLst>
            <pc:docMk/>
            <pc:sldMk cId="1451875720" sldId="276"/>
            <ac:spMk id="6" creationId="{60BA3D17-555F-9BC6-3E83-0F8928BEC862}"/>
          </ac:spMkLst>
        </pc:spChg>
        <pc:picChg chg="add mod ord">
          <ac:chgData name="Anthony Priest (Public Health Wales - No. 2 Capital Quarter)" userId="S::anthony.priest2@wales.nhs.uk::46692481-554a-429c-bc03-d4cca9c03c2b" providerId="AD" clId="Web-{E1E076AE-52E1-B59E-74C4-C4DBD520FE7B}" dt="2024-02-20T15:31:16.914" v="83" actId="1076"/>
          <ac:picMkLst>
            <pc:docMk/>
            <pc:sldMk cId="1451875720" sldId="276"/>
            <ac:picMk id="7" creationId="{D31AE020-EA7C-34AD-499F-4B78638E8D96}"/>
          </ac:picMkLst>
        </pc:picChg>
        <pc:picChg chg="add mod">
          <ac:chgData name="Anthony Priest (Public Health Wales - No. 2 Capital Quarter)" userId="S::anthony.priest2@wales.nhs.uk::46692481-554a-429c-bc03-d4cca9c03c2b" providerId="AD" clId="Web-{E1E076AE-52E1-B59E-74C4-C4DBD520FE7B}" dt="2024-02-20T15:32:51.542" v="102" actId="1076"/>
          <ac:picMkLst>
            <pc:docMk/>
            <pc:sldMk cId="1451875720" sldId="276"/>
            <ac:picMk id="8" creationId="{C2A958EB-F8C8-FA9C-2428-E6C3A7C9EA4E}"/>
          </ac:picMkLst>
        </pc:picChg>
        <pc:picChg chg="add mod">
          <ac:chgData name="Anthony Priest (Public Health Wales - No. 2 Capital Quarter)" userId="S::anthony.priest2@wales.nhs.uk::46692481-554a-429c-bc03-d4cca9c03c2b" providerId="AD" clId="Web-{E1E076AE-52E1-B59E-74C4-C4DBD520FE7B}" dt="2024-02-20T15:32:57.902" v="103" actId="1076"/>
          <ac:picMkLst>
            <pc:docMk/>
            <pc:sldMk cId="1451875720" sldId="276"/>
            <ac:picMk id="9" creationId="{14DC2F25-DFDC-31AB-F1E5-5CA4E55D9DED}"/>
          </ac:picMkLst>
        </pc:picChg>
      </pc:sldChg>
      <pc:sldChg chg="new del">
        <pc:chgData name="Anthony Priest (Public Health Wales - No. 2 Capital Quarter)" userId="S::anthony.priest2@wales.nhs.uk::46692481-554a-429c-bc03-d4cca9c03c2b" providerId="AD" clId="Web-{E1E076AE-52E1-B59E-74C4-C4DBD520FE7B}" dt="2024-02-20T13:58:02.162" v="60"/>
        <pc:sldMkLst>
          <pc:docMk/>
          <pc:sldMk cId="2596155778" sldId="276"/>
        </pc:sldMkLst>
      </pc:sldChg>
      <pc:sldChg chg="new">
        <pc:chgData name="Anthony Priest (Public Health Wales - No. 2 Capital Quarter)" userId="S::anthony.priest2@wales.nhs.uk::46692481-554a-429c-bc03-d4cca9c03c2b" providerId="AD" clId="Web-{E1E076AE-52E1-B59E-74C4-C4DBD520FE7B}" dt="2024-02-23T09:30:51.849" v="179"/>
        <pc:sldMkLst>
          <pc:docMk/>
          <pc:sldMk cId="486031956" sldId="277"/>
        </pc:sldMkLst>
      </pc:sldChg>
      <pc:sldChg chg="delSp modSp new">
        <pc:chgData name="Anthony Priest (Public Health Wales - No. 2 Capital Quarter)" userId="S::anthony.priest2@wales.nhs.uk::46692481-554a-429c-bc03-d4cca9c03c2b" providerId="AD" clId="Web-{E1E076AE-52E1-B59E-74C4-C4DBD520FE7B}" dt="2024-02-23T14:39:33.436" v="253" actId="20577"/>
        <pc:sldMkLst>
          <pc:docMk/>
          <pc:sldMk cId="2640150989" sldId="278"/>
        </pc:sldMkLst>
        <pc:spChg chg="del">
          <ac:chgData name="Anthony Priest (Public Health Wales - No. 2 Capital Quarter)" userId="S::anthony.priest2@wales.nhs.uk::46692481-554a-429c-bc03-d4cca9c03c2b" providerId="AD" clId="Web-{E1E076AE-52E1-B59E-74C4-C4DBD520FE7B}" dt="2024-02-23T14:36:04.007" v="204"/>
          <ac:spMkLst>
            <pc:docMk/>
            <pc:sldMk cId="2640150989" sldId="278"/>
            <ac:spMk id="2" creationId="{6B7DF758-71E8-27D8-D21D-0FC55AEBAAFC}"/>
          </ac:spMkLst>
        </pc:spChg>
        <pc:spChg chg="mod">
          <ac:chgData name="Anthony Priest (Public Health Wales - No. 2 Capital Quarter)" userId="S::anthony.priest2@wales.nhs.uk::46692481-554a-429c-bc03-d4cca9c03c2b" providerId="AD" clId="Web-{E1E076AE-52E1-B59E-74C4-C4DBD520FE7B}" dt="2024-02-23T14:38:22.636" v="220" actId="20577"/>
          <ac:spMkLst>
            <pc:docMk/>
            <pc:sldMk cId="2640150989" sldId="278"/>
            <ac:spMk id="4" creationId="{A50ED23C-F607-5154-AB94-FA233B36BDEF}"/>
          </ac:spMkLst>
        </pc:spChg>
        <pc:spChg chg="mod">
          <ac:chgData name="Anthony Priest (Public Health Wales - No. 2 Capital Quarter)" userId="S::anthony.priest2@wales.nhs.uk::46692481-554a-429c-bc03-d4cca9c03c2b" providerId="AD" clId="Web-{E1E076AE-52E1-B59E-74C4-C4DBD520FE7B}" dt="2024-02-23T14:39:33.436" v="253" actId="20577"/>
          <ac:spMkLst>
            <pc:docMk/>
            <pc:sldMk cId="2640150989" sldId="278"/>
            <ac:spMk id="6" creationId="{2899709D-4EBF-DC4F-D4A4-7B33AFBED590}"/>
          </ac:spMkLst>
        </pc:spChg>
      </pc:sldChg>
      <pc:sldMasterChg chg="add addSldLayout">
        <pc:chgData name="Anthony Priest (Public Health Wales - No. 2 Capital Quarter)" userId="S::anthony.priest2@wales.nhs.uk::46692481-554a-429c-bc03-d4cca9c03c2b" providerId="AD" clId="Web-{E1E076AE-52E1-B59E-74C4-C4DBD520FE7B}" dt="2024-02-20T13:57:01.050" v="56"/>
        <pc:sldMasterMkLst>
          <pc:docMk/>
          <pc:sldMasterMk cId="1613755529" sldId="2147483681"/>
        </pc:sldMasterMkLst>
        <pc:sldLayoutChg chg="add">
          <pc:chgData name="Anthony Priest (Public Health Wales - No. 2 Capital Quarter)" userId="S::anthony.priest2@wales.nhs.uk::46692481-554a-429c-bc03-d4cca9c03c2b" providerId="AD" clId="Web-{E1E076AE-52E1-B59E-74C4-C4DBD520FE7B}" dt="2024-02-20T13:57:01.050" v="56"/>
          <pc:sldLayoutMkLst>
            <pc:docMk/>
            <pc:sldMasterMk cId="1613755529" sldId="2147483681"/>
            <pc:sldLayoutMk cId="3121995243" sldId="2147483650"/>
          </pc:sldLayoutMkLst>
        </pc:sldLayoutChg>
        <pc:sldLayoutChg chg="add">
          <pc:chgData name="Anthony Priest (Public Health Wales - No. 2 Capital Quarter)" userId="S::anthony.priest2@wales.nhs.uk::46692481-554a-429c-bc03-d4cca9c03c2b" providerId="AD" clId="Web-{E1E076AE-52E1-B59E-74C4-C4DBD520FE7B}" dt="2024-02-20T13:57:01.050" v="56"/>
          <pc:sldLayoutMkLst>
            <pc:docMk/>
            <pc:sldMasterMk cId="1613755529" sldId="2147483681"/>
            <pc:sldLayoutMk cId="2649138746" sldId="2147483655"/>
          </pc:sldLayoutMkLst>
        </pc:sldLayoutChg>
        <pc:sldLayoutChg chg="add">
          <pc:chgData name="Anthony Priest (Public Health Wales - No. 2 Capital Quarter)" userId="S::anthony.priest2@wales.nhs.uk::46692481-554a-429c-bc03-d4cca9c03c2b" providerId="AD" clId="Web-{E1E076AE-52E1-B59E-74C4-C4DBD520FE7B}" dt="2024-02-20T13:57:01.050" v="56"/>
          <pc:sldLayoutMkLst>
            <pc:docMk/>
            <pc:sldMasterMk cId="1613755529" sldId="2147483681"/>
            <pc:sldLayoutMk cId="3929603772" sldId="2147483660"/>
          </pc:sldLayoutMkLst>
        </pc:sldLayoutChg>
        <pc:sldLayoutChg chg="add">
          <pc:chgData name="Anthony Priest (Public Health Wales - No. 2 Capital Quarter)" userId="S::anthony.priest2@wales.nhs.uk::46692481-554a-429c-bc03-d4cca9c03c2b" providerId="AD" clId="Web-{E1E076AE-52E1-B59E-74C4-C4DBD520FE7B}" dt="2024-02-20T13:57:01.050" v="56"/>
          <pc:sldLayoutMkLst>
            <pc:docMk/>
            <pc:sldMasterMk cId="1613755529" sldId="2147483681"/>
            <pc:sldLayoutMk cId="649238202" sldId="2147483665"/>
          </pc:sldLayoutMkLst>
        </pc:sldLayoutChg>
        <pc:sldLayoutChg chg="add">
          <pc:chgData name="Anthony Priest (Public Health Wales - No. 2 Capital Quarter)" userId="S::anthony.priest2@wales.nhs.uk::46692481-554a-429c-bc03-d4cca9c03c2b" providerId="AD" clId="Web-{E1E076AE-52E1-B59E-74C4-C4DBD520FE7B}" dt="2024-02-20T13:57:01.050" v="56"/>
          <pc:sldLayoutMkLst>
            <pc:docMk/>
            <pc:sldMasterMk cId="1613755529" sldId="2147483681"/>
            <pc:sldLayoutMk cId="1322468972" sldId="2147483670"/>
          </pc:sldLayoutMkLst>
        </pc:sldLayoutChg>
        <pc:sldLayoutChg chg="add">
          <pc:chgData name="Anthony Priest (Public Health Wales - No. 2 Capital Quarter)" userId="S::anthony.priest2@wales.nhs.uk::46692481-554a-429c-bc03-d4cca9c03c2b" providerId="AD" clId="Web-{E1E076AE-52E1-B59E-74C4-C4DBD520FE7B}" dt="2024-02-20T13:57:01.050" v="56"/>
          <pc:sldLayoutMkLst>
            <pc:docMk/>
            <pc:sldMasterMk cId="1613755529" sldId="2147483681"/>
            <pc:sldLayoutMk cId="785406140" sldId="2147483693"/>
          </pc:sldLayoutMkLst>
        </pc:sldLayoutChg>
        <pc:sldLayoutChg chg="add">
          <pc:chgData name="Anthony Priest (Public Health Wales - No. 2 Capital Quarter)" userId="S::anthony.priest2@wales.nhs.uk::46692481-554a-429c-bc03-d4cca9c03c2b" providerId="AD" clId="Web-{E1E076AE-52E1-B59E-74C4-C4DBD520FE7B}" dt="2024-02-20T13:57:01.050" v="56"/>
          <pc:sldLayoutMkLst>
            <pc:docMk/>
            <pc:sldMasterMk cId="1613755529" sldId="2147483681"/>
            <pc:sldLayoutMk cId="3046480714" sldId="2147483694"/>
          </pc:sldLayoutMkLst>
        </pc:sldLayoutChg>
        <pc:sldLayoutChg chg="add">
          <pc:chgData name="Anthony Priest (Public Health Wales - No. 2 Capital Quarter)" userId="S::anthony.priest2@wales.nhs.uk::46692481-554a-429c-bc03-d4cca9c03c2b" providerId="AD" clId="Web-{E1E076AE-52E1-B59E-74C4-C4DBD520FE7B}" dt="2024-02-20T13:57:01.050" v="56"/>
          <pc:sldLayoutMkLst>
            <pc:docMk/>
            <pc:sldMasterMk cId="1613755529" sldId="2147483681"/>
            <pc:sldLayoutMk cId="3463542287" sldId="2147483698"/>
          </pc:sldLayoutMkLst>
        </pc:sldLayoutChg>
        <pc:sldLayoutChg chg="add">
          <pc:chgData name="Anthony Priest (Public Health Wales - No. 2 Capital Quarter)" userId="S::anthony.priest2@wales.nhs.uk::46692481-554a-429c-bc03-d4cca9c03c2b" providerId="AD" clId="Web-{E1E076AE-52E1-B59E-74C4-C4DBD520FE7B}" dt="2024-02-20T13:57:01.050" v="56"/>
          <pc:sldLayoutMkLst>
            <pc:docMk/>
            <pc:sldMasterMk cId="1613755529" sldId="2147483681"/>
            <pc:sldLayoutMk cId="3031432917" sldId="2147483702"/>
          </pc:sldLayoutMkLst>
        </pc:sldLayoutChg>
        <pc:sldLayoutChg chg="add">
          <pc:chgData name="Anthony Priest (Public Health Wales - No. 2 Capital Quarter)" userId="S::anthony.priest2@wales.nhs.uk::46692481-554a-429c-bc03-d4cca9c03c2b" providerId="AD" clId="Web-{E1E076AE-52E1-B59E-74C4-C4DBD520FE7B}" dt="2024-02-20T13:57:01.050" v="56"/>
          <pc:sldLayoutMkLst>
            <pc:docMk/>
            <pc:sldMasterMk cId="1613755529" sldId="2147483681"/>
            <pc:sldLayoutMk cId="1974374809" sldId="2147483703"/>
          </pc:sldLayoutMkLst>
        </pc:sldLayoutChg>
      </pc:sldMasterChg>
      <pc:sldMasterChg chg="replId modSldLayout">
        <pc:chgData name="Anthony Priest (Public Health Wales - No. 2 Capital Quarter)" userId="S::anthony.priest2@wales.nhs.uk::46692481-554a-429c-bc03-d4cca9c03c2b" providerId="AD" clId="Web-{E1E076AE-52E1-B59E-74C4-C4DBD520FE7B}" dt="2024-02-20T13:57:01.050" v="56"/>
        <pc:sldMasterMkLst>
          <pc:docMk/>
          <pc:sldMasterMk cId="2460954070" sldId="2147483704"/>
        </pc:sldMasterMkLst>
        <pc:sldLayoutChg chg="replId">
          <pc:chgData name="Anthony Priest (Public Health Wales - No. 2 Capital Quarter)" userId="S::anthony.priest2@wales.nhs.uk::46692481-554a-429c-bc03-d4cca9c03c2b" providerId="AD" clId="Web-{E1E076AE-52E1-B59E-74C4-C4DBD520FE7B}" dt="2024-02-20T13:57:01.050" v="56"/>
          <pc:sldLayoutMkLst>
            <pc:docMk/>
            <pc:sldMasterMk cId="2460954070" sldId="2147483704"/>
            <pc:sldLayoutMk cId="2202905451" sldId="2147483705"/>
          </pc:sldLayoutMkLst>
        </pc:sldLayoutChg>
        <pc:sldLayoutChg chg="replId">
          <pc:chgData name="Anthony Priest (Public Health Wales - No. 2 Capital Quarter)" userId="S::anthony.priest2@wales.nhs.uk::46692481-554a-429c-bc03-d4cca9c03c2b" providerId="AD" clId="Web-{E1E076AE-52E1-B59E-74C4-C4DBD520FE7B}" dt="2024-02-20T13:57:01.050" v="56"/>
          <pc:sldLayoutMkLst>
            <pc:docMk/>
            <pc:sldMasterMk cId="2460954070" sldId="2147483704"/>
            <pc:sldLayoutMk cId="3733172339" sldId="2147483706"/>
          </pc:sldLayoutMkLst>
        </pc:sldLayoutChg>
      </pc:sldMasterChg>
    </pc:docChg>
  </pc:docChgLst>
  <pc:docChgLst>
    <pc:chgData name="Grace Lawson (Public Health Wales - No. 2 Capital Quarter)" userId="S::grace.lawson@wales.nhs.uk::88c6baf7-06f7-4e16-85cb-71260126bd16" providerId="AD" clId="Web-{6388F150-328B-455A-7960-AFF9D0D10656}"/>
    <pc:docChg chg="addSld delSld modSld">
      <pc:chgData name="Grace Lawson (Public Health Wales - No. 2 Capital Quarter)" userId="S::grace.lawson@wales.nhs.uk::88c6baf7-06f7-4e16-85cb-71260126bd16" providerId="AD" clId="Web-{6388F150-328B-455A-7960-AFF9D0D10656}" dt="2024-02-07T14:51:44.439" v="8"/>
      <pc:docMkLst>
        <pc:docMk/>
      </pc:docMkLst>
      <pc:sldChg chg="modSp modCm">
        <pc:chgData name="Grace Lawson (Public Health Wales - No. 2 Capital Quarter)" userId="S::grace.lawson@wales.nhs.uk::88c6baf7-06f7-4e16-85cb-71260126bd16" providerId="AD" clId="Web-{6388F150-328B-455A-7960-AFF9D0D10656}" dt="2024-02-07T14:48:16.418" v="7"/>
        <pc:sldMkLst>
          <pc:docMk/>
          <pc:sldMk cId="64872208" sldId="262"/>
        </pc:sldMkLst>
        <pc:spChg chg="mod">
          <ac:chgData name="Grace Lawson (Public Health Wales - No. 2 Capital Quarter)" userId="S::grace.lawson@wales.nhs.uk::88c6baf7-06f7-4e16-85cb-71260126bd16" providerId="AD" clId="Web-{6388F150-328B-455A-7960-AFF9D0D10656}" dt="2024-02-07T14:39:02.339" v="5" actId="20577"/>
          <ac:spMkLst>
            <pc:docMk/>
            <pc:sldMk cId="64872208" sldId="262"/>
            <ac:spMk id="3" creationId="{7F1C6D88-A809-6FC3-749E-258014CD88E0}"/>
          </ac:spMkLst>
        </pc:spChg>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6388F150-328B-455A-7960-AFF9D0D10656}" dt="2024-02-07T14:48:16.418" v="7"/>
              <pc2:cmMkLst xmlns:pc2="http://schemas.microsoft.com/office/powerpoint/2019/9/main/command">
                <pc:docMk/>
                <pc:sldMk cId="64872208" sldId="262"/>
                <pc2:cmMk id="{4FFAFD5C-7321-4342-BDA6-BC91F7C525B8}"/>
              </pc2:cmMkLst>
              <pc226:cmRplyChg chg="add">
                <pc226:chgData name="Grace Lawson (Public Health Wales - No. 2 Capital Quarter)" userId="S::grace.lawson@wales.nhs.uk::88c6baf7-06f7-4e16-85cb-71260126bd16" providerId="AD" clId="Web-{6388F150-328B-455A-7960-AFF9D0D10656}" dt="2024-02-07T14:48:16.418" v="7"/>
                <pc2:cmRplyMkLst xmlns:pc2="http://schemas.microsoft.com/office/powerpoint/2019/9/main/command">
                  <pc:docMk/>
                  <pc:sldMk cId="64872208" sldId="262"/>
                  <pc2:cmMk id="{4FFAFD5C-7321-4342-BDA6-BC91F7C525B8}"/>
                  <pc2:cmRplyMk id="{9481725B-C8BF-4F98-9CE6-BDC126BB6603}"/>
                </pc2:cmRplyMkLst>
              </pc226:cmRplyChg>
            </pc226:cmChg>
          </p:ext>
        </pc:extLst>
      </pc:sldChg>
      <pc:sldChg chg="new del">
        <pc:chgData name="Grace Lawson (Public Health Wales - No. 2 Capital Quarter)" userId="S::grace.lawson@wales.nhs.uk::88c6baf7-06f7-4e16-85cb-71260126bd16" providerId="AD" clId="Web-{6388F150-328B-455A-7960-AFF9D0D10656}" dt="2024-02-07T14:51:44.439" v="8"/>
        <pc:sldMkLst>
          <pc:docMk/>
          <pc:sldMk cId="3201734181" sldId="263"/>
        </pc:sldMkLst>
      </pc:sldChg>
    </pc:docChg>
  </pc:docChgLst>
  <pc:docChgLst>
    <pc:chgData name="Leanne Small (Public Health Wales - No. 2 Capital Quarter)" userId="S::leanne.small@wales.nhs.uk::d76cf426-005f-434f-ac47-a5eb582e6007" providerId="AD" clId="Web-{64E8E467-E279-407B-9365-5D678057D7B5}"/>
    <pc:docChg chg="modSld">
      <pc:chgData name="Leanne Small (Public Health Wales - No. 2 Capital Quarter)" userId="S::leanne.small@wales.nhs.uk::d76cf426-005f-434f-ac47-a5eb582e6007" providerId="AD" clId="Web-{64E8E467-E279-407B-9365-5D678057D7B5}" dt="2024-02-20T14:01:41.073" v="1"/>
      <pc:docMkLst>
        <pc:docMk/>
      </pc:docMkLst>
      <pc:sldChg chg="delSp modSp">
        <pc:chgData name="Leanne Small (Public Health Wales - No. 2 Capital Quarter)" userId="S::leanne.small@wales.nhs.uk::d76cf426-005f-434f-ac47-a5eb582e6007" providerId="AD" clId="Web-{64E8E467-E279-407B-9365-5D678057D7B5}" dt="2024-02-20T14:01:41.073" v="1"/>
        <pc:sldMkLst>
          <pc:docMk/>
          <pc:sldMk cId="3507671221" sldId="273"/>
        </pc:sldMkLst>
        <pc:spChg chg="del mod">
          <ac:chgData name="Leanne Small (Public Health Wales - No. 2 Capital Quarter)" userId="S::leanne.small@wales.nhs.uk::d76cf426-005f-434f-ac47-a5eb582e6007" providerId="AD" clId="Web-{64E8E467-E279-407B-9365-5D678057D7B5}" dt="2024-02-20T14:01:41.073" v="1"/>
          <ac:spMkLst>
            <pc:docMk/>
            <pc:sldMk cId="3507671221" sldId="273"/>
            <ac:spMk id="6" creationId="{B23EC5E1-EE6A-CC61-C462-3DB7AD1555C0}"/>
          </ac:spMkLst>
        </pc:spChg>
      </pc:sldChg>
    </pc:docChg>
  </pc:docChgLst>
  <pc:docChgLst>
    <pc:chgData name="Leanne Small (Public Health Wales - No. 2 Capital Quarter)" userId="S::leanne.small@wales.nhs.uk::d76cf426-005f-434f-ac47-a5eb582e6007" providerId="AD" clId="Web-{FEE0F69F-7660-43B0-AB5A-C2A5F68C39A0}"/>
    <pc:docChg chg="modSld">
      <pc:chgData name="Leanne Small (Public Health Wales - No. 2 Capital Quarter)" userId="S::leanne.small@wales.nhs.uk::d76cf426-005f-434f-ac47-a5eb582e6007" providerId="AD" clId="Web-{FEE0F69F-7660-43B0-AB5A-C2A5F68C39A0}" dt="2024-01-22T09:57:19.076" v="161" actId="20577"/>
      <pc:docMkLst>
        <pc:docMk/>
      </pc:docMkLst>
      <pc:sldChg chg="modSp">
        <pc:chgData name="Leanne Small (Public Health Wales - No. 2 Capital Quarter)" userId="S::leanne.small@wales.nhs.uk::d76cf426-005f-434f-ac47-a5eb582e6007" providerId="AD" clId="Web-{FEE0F69F-7660-43B0-AB5A-C2A5F68C39A0}" dt="2024-01-22T09:54:58.057" v="99" actId="20577"/>
        <pc:sldMkLst>
          <pc:docMk/>
          <pc:sldMk cId="3792732938" sldId="258"/>
        </pc:sldMkLst>
        <pc:spChg chg="mod">
          <ac:chgData name="Leanne Small (Public Health Wales - No. 2 Capital Quarter)" userId="S::leanne.small@wales.nhs.uk::d76cf426-005f-434f-ac47-a5eb582e6007" providerId="AD" clId="Web-{FEE0F69F-7660-43B0-AB5A-C2A5F68C39A0}" dt="2024-01-22T09:54:58.057" v="99" actId="20577"/>
          <ac:spMkLst>
            <pc:docMk/>
            <pc:sldMk cId="3792732938" sldId="258"/>
            <ac:spMk id="3" creationId="{84126C2C-02D8-390D-5372-33824449F124}"/>
          </ac:spMkLst>
        </pc:spChg>
      </pc:sldChg>
      <pc:sldChg chg="modSp">
        <pc:chgData name="Leanne Small (Public Health Wales - No. 2 Capital Quarter)" userId="S::leanne.small@wales.nhs.uk::d76cf426-005f-434f-ac47-a5eb582e6007" providerId="AD" clId="Web-{FEE0F69F-7660-43B0-AB5A-C2A5F68C39A0}" dt="2024-01-22T09:49:41.548" v="4" actId="20577"/>
        <pc:sldMkLst>
          <pc:docMk/>
          <pc:sldMk cId="48544339" sldId="259"/>
        </pc:sldMkLst>
        <pc:spChg chg="mod">
          <ac:chgData name="Leanne Small (Public Health Wales - No. 2 Capital Quarter)" userId="S::leanne.small@wales.nhs.uk::d76cf426-005f-434f-ac47-a5eb582e6007" providerId="AD" clId="Web-{FEE0F69F-7660-43B0-AB5A-C2A5F68C39A0}" dt="2024-01-22T09:49:41.548" v="4" actId="20577"/>
          <ac:spMkLst>
            <pc:docMk/>
            <pc:sldMk cId="48544339" sldId="259"/>
            <ac:spMk id="3" creationId="{0DDF059A-7929-E594-C22D-289ED8FC1C43}"/>
          </ac:spMkLst>
        </pc:spChg>
      </pc:sldChg>
      <pc:sldChg chg="modSp">
        <pc:chgData name="Leanne Small (Public Health Wales - No. 2 Capital Quarter)" userId="S::leanne.small@wales.nhs.uk::d76cf426-005f-434f-ac47-a5eb582e6007" providerId="AD" clId="Web-{FEE0F69F-7660-43B0-AB5A-C2A5F68C39A0}" dt="2024-01-22T09:56:28.559" v="111" actId="20577"/>
        <pc:sldMkLst>
          <pc:docMk/>
          <pc:sldMk cId="1768839216" sldId="261"/>
        </pc:sldMkLst>
        <pc:spChg chg="mod">
          <ac:chgData name="Leanne Small (Public Health Wales - No. 2 Capital Quarter)" userId="S::leanne.small@wales.nhs.uk::d76cf426-005f-434f-ac47-a5eb582e6007" providerId="AD" clId="Web-{FEE0F69F-7660-43B0-AB5A-C2A5F68C39A0}" dt="2024-01-22T09:52:59.085" v="5" actId="20577"/>
          <ac:spMkLst>
            <pc:docMk/>
            <pc:sldMk cId="1768839216" sldId="261"/>
            <ac:spMk id="2" creationId="{DACF7C9D-26F6-6B5E-0CC5-5285CE407758}"/>
          </ac:spMkLst>
        </pc:spChg>
        <pc:spChg chg="mod">
          <ac:chgData name="Leanne Small (Public Health Wales - No. 2 Capital Quarter)" userId="S::leanne.small@wales.nhs.uk::d76cf426-005f-434f-ac47-a5eb582e6007" providerId="AD" clId="Web-{FEE0F69F-7660-43B0-AB5A-C2A5F68C39A0}" dt="2024-01-22T09:56:28.559" v="111" actId="20577"/>
          <ac:spMkLst>
            <pc:docMk/>
            <pc:sldMk cId="1768839216" sldId="261"/>
            <ac:spMk id="3" creationId="{037006A0-9507-B99A-58B8-10774E6D533F}"/>
          </ac:spMkLst>
        </pc:spChg>
      </pc:sldChg>
      <pc:sldChg chg="modSp">
        <pc:chgData name="Leanne Small (Public Health Wales - No. 2 Capital Quarter)" userId="S::leanne.small@wales.nhs.uk::d76cf426-005f-434f-ac47-a5eb582e6007" providerId="AD" clId="Web-{FEE0F69F-7660-43B0-AB5A-C2A5F68C39A0}" dt="2024-01-22T09:57:19.076" v="161" actId="20577"/>
        <pc:sldMkLst>
          <pc:docMk/>
          <pc:sldMk cId="64872208" sldId="262"/>
        </pc:sldMkLst>
        <pc:spChg chg="mod">
          <ac:chgData name="Leanne Small (Public Health Wales - No. 2 Capital Quarter)" userId="S::leanne.small@wales.nhs.uk::d76cf426-005f-434f-ac47-a5eb582e6007" providerId="AD" clId="Web-{FEE0F69F-7660-43B0-AB5A-C2A5F68C39A0}" dt="2024-01-22T09:57:19.076" v="161" actId="20577"/>
          <ac:spMkLst>
            <pc:docMk/>
            <pc:sldMk cId="64872208" sldId="262"/>
            <ac:spMk id="3" creationId="{7F1C6D88-A809-6FC3-749E-258014CD88E0}"/>
          </ac:spMkLst>
        </pc:spChg>
      </pc:sldChg>
    </pc:docChg>
  </pc:docChgLst>
  <pc:docChgLst>
    <pc:chgData name="Alexa Gainsbury (Public Health Wales - No. 2 Capital Quarter)" userId="S::alexa.gainsbury@wales.nhs.uk::c5186529-ff50-472f-a883-baa2f4f2271c" providerId="AD" clId="Web-{992FE2D7-A086-705C-63BC-0BED9751AC5E}"/>
    <pc:docChg chg="mod modSld">
      <pc:chgData name="Alexa Gainsbury (Public Health Wales - No. 2 Capital Quarter)" userId="S::alexa.gainsbury@wales.nhs.uk::c5186529-ff50-472f-a883-baa2f4f2271c" providerId="AD" clId="Web-{992FE2D7-A086-705C-63BC-0BED9751AC5E}" dt="2024-02-23T13:08:51.780" v="24"/>
      <pc:docMkLst>
        <pc:docMk/>
      </pc:docMkLst>
      <pc:sldChg chg="modSp">
        <pc:chgData name="Alexa Gainsbury (Public Health Wales - No. 2 Capital Quarter)" userId="S::alexa.gainsbury@wales.nhs.uk::c5186529-ff50-472f-a883-baa2f4f2271c" providerId="AD" clId="Web-{992FE2D7-A086-705C-63BC-0BED9751AC5E}" dt="2024-02-23T13:05:38.797" v="12" actId="20577"/>
        <pc:sldMkLst>
          <pc:docMk/>
          <pc:sldMk cId="1655688367" sldId="265"/>
        </pc:sldMkLst>
        <pc:spChg chg="mod">
          <ac:chgData name="Alexa Gainsbury (Public Health Wales - No. 2 Capital Quarter)" userId="S::alexa.gainsbury@wales.nhs.uk::c5186529-ff50-472f-a883-baa2f4f2271c" providerId="AD" clId="Web-{992FE2D7-A086-705C-63BC-0BED9751AC5E}" dt="2024-02-23T13:05:38.797" v="12" actId="20577"/>
          <ac:spMkLst>
            <pc:docMk/>
            <pc:sldMk cId="1655688367" sldId="265"/>
            <ac:spMk id="5" creationId="{97C5FCC5-B22A-7B67-58A2-1D34FFE230B2}"/>
          </ac:spMkLst>
        </pc:spChg>
      </pc:sldChg>
      <pc:sldChg chg="addCm">
        <pc:chgData name="Alexa Gainsbury (Public Health Wales - No. 2 Capital Quarter)" userId="S::alexa.gainsbury@wales.nhs.uk::c5186529-ff50-472f-a883-baa2f4f2271c" providerId="AD" clId="Web-{992FE2D7-A086-705C-63BC-0BED9751AC5E}" dt="2024-02-23T13:08:51.780" v="24"/>
        <pc:sldMkLst>
          <pc:docMk/>
          <pc:sldMk cId="3988359443" sldId="271"/>
        </pc:sldMkLst>
        <pc:extLst>
          <p:ext xmlns:p="http://schemas.openxmlformats.org/presentationml/2006/main" uri="{D6D511B9-2390-475A-947B-AFAB55BFBCF1}">
            <pc226:cmChg xmlns:pc226="http://schemas.microsoft.com/office/powerpoint/2022/06/main/command" chg="add">
              <pc226:chgData name="Alexa Gainsbury (Public Health Wales - No. 2 Capital Quarter)" userId="S::alexa.gainsbury@wales.nhs.uk::c5186529-ff50-472f-a883-baa2f4f2271c" providerId="AD" clId="Web-{992FE2D7-A086-705C-63BC-0BED9751AC5E}" dt="2024-02-23T13:08:51.780" v="24"/>
              <pc2:cmMkLst xmlns:pc2="http://schemas.microsoft.com/office/powerpoint/2019/9/main/command">
                <pc:docMk/>
                <pc:sldMk cId="3988359443" sldId="271"/>
                <pc2:cmMk id="{517CB77B-FDB8-4ABD-9EC0-DFA272DF8FDE}"/>
              </pc2:cmMkLst>
            </pc226:cmChg>
          </p:ext>
        </pc:extLst>
      </pc:sldChg>
      <pc:sldChg chg="modSp modCm">
        <pc:chgData name="Alexa Gainsbury (Public Health Wales - No. 2 Capital Quarter)" userId="S::alexa.gainsbury@wales.nhs.uk::c5186529-ff50-472f-a883-baa2f4f2271c" providerId="AD" clId="Web-{992FE2D7-A086-705C-63BC-0BED9751AC5E}" dt="2024-02-23T13:07:44.369" v="23" actId="20577"/>
        <pc:sldMkLst>
          <pc:docMk/>
          <pc:sldMk cId="3507671221" sldId="273"/>
        </pc:sldMkLst>
        <pc:spChg chg="mod">
          <ac:chgData name="Alexa Gainsbury (Public Health Wales - No. 2 Capital Quarter)" userId="S::alexa.gainsbury@wales.nhs.uk::c5186529-ff50-472f-a883-baa2f4f2271c" providerId="AD" clId="Web-{992FE2D7-A086-705C-63BC-0BED9751AC5E}" dt="2024-02-23T13:07:44.369" v="23" actId="20577"/>
          <ac:spMkLst>
            <pc:docMk/>
            <pc:sldMk cId="3507671221" sldId="273"/>
            <ac:spMk id="5" creationId="{97C5FCC5-B22A-7B67-58A2-1D34FFE230B2}"/>
          </ac:spMkLst>
        </pc:spChg>
        <pc:extLst>
          <p:ext xmlns:p="http://schemas.openxmlformats.org/presentationml/2006/main" uri="{D6D511B9-2390-475A-947B-AFAB55BFBCF1}">
            <pc226:cmChg xmlns:pc226="http://schemas.microsoft.com/office/powerpoint/2022/06/main/command" chg="mod">
              <pc226:chgData name="Alexa Gainsbury (Public Health Wales - No. 2 Capital Quarter)" userId="S::alexa.gainsbury@wales.nhs.uk::c5186529-ff50-472f-a883-baa2f4f2271c" providerId="AD" clId="Web-{992FE2D7-A086-705C-63BC-0BED9751AC5E}" dt="2024-02-23T13:07:33.915" v="22"/>
              <pc2:cmMkLst xmlns:pc2="http://schemas.microsoft.com/office/powerpoint/2019/9/main/command">
                <pc:docMk/>
                <pc:sldMk cId="3507671221" sldId="273"/>
                <pc2:cmMk id="{5A8069A8-9EFE-4478-ABFB-4836BAB71092}"/>
              </pc2:cmMkLst>
              <pc226:cmRplyChg chg="add">
                <pc226:chgData name="Alexa Gainsbury (Public Health Wales - No. 2 Capital Quarter)" userId="S::alexa.gainsbury@wales.nhs.uk::c5186529-ff50-472f-a883-baa2f4f2271c" providerId="AD" clId="Web-{992FE2D7-A086-705C-63BC-0BED9751AC5E}" dt="2024-02-23T13:07:33.915" v="22"/>
                <pc2:cmRplyMkLst xmlns:pc2="http://schemas.microsoft.com/office/powerpoint/2019/9/main/command">
                  <pc:docMk/>
                  <pc:sldMk cId="3507671221" sldId="273"/>
                  <pc2:cmMk id="{5A8069A8-9EFE-4478-ABFB-4836BAB71092}"/>
                  <pc2:cmRplyMk id="{0ABB9B9E-6571-478A-9215-DB64D4F45FDB}"/>
                </pc2:cmRplyMkLst>
              </pc226:cmRplyChg>
            </pc226:cmChg>
          </p:ext>
        </pc:extLst>
      </pc:sldChg>
    </pc:docChg>
  </pc:docChgLst>
  <pc:docChgLst>
    <pc:chgData name="Grace Lawson (Public Health Wales - No. 2 Capital Quarter)" userId="S::grace.lawson@wales.nhs.uk::88c6baf7-06f7-4e16-85cb-71260126bd16" providerId="AD" clId="Web-{252F7A65-7807-5C3F-E02A-7091EDF09D65}"/>
    <pc:docChg chg="addSld delSld modSld">
      <pc:chgData name="Grace Lawson (Public Health Wales - No. 2 Capital Quarter)" userId="S::grace.lawson@wales.nhs.uk::88c6baf7-06f7-4e16-85cb-71260126bd16" providerId="AD" clId="Web-{252F7A65-7807-5C3F-E02A-7091EDF09D65}" dt="2024-05-21T12:42:44.881" v="65"/>
      <pc:docMkLst>
        <pc:docMk/>
      </pc:docMkLst>
      <pc:sldChg chg="addSp delSp modSp addAnim">
        <pc:chgData name="Grace Lawson (Public Health Wales - No. 2 Capital Quarter)" userId="S::grace.lawson@wales.nhs.uk::88c6baf7-06f7-4e16-85cb-71260126bd16" providerId="AD" clId="Web-{252F7A65-7807-5C3F-E02A-7091EDF09D65}" dt="2024-05-21T12:40:58.515" v="51"/>
        <pc:sldMkLst>
          <pc:docMk/>
          <pc:sldMk cId="1655688367" sldId="265"/>
        </pc:sldMkLst>
        <pc:spChg chg="del">
          <ac:chgData name="Grace Lawson (Public Health Wales - No. 2 Capital Quarter)" userId="S::grace.lawson@wales.nhs.uk::88c6baf7-06f7-4e16-85cb-71260126bd16" providerId="AD" clId="Web-{252F7A65-7807-5C3F-E02A-7091EDF09D65}" dt="2024-05-21T12:40:58.515" v="51"/>
          <ac:spMkLst>
            <pc:docMk/>
            <pc:sldMk cId="1655688367" sldId="265"/>
            <ac:spMk id="3" creationId="{E90FC19B-0F87-6ADF-0D8D-98B48159BDDD}"/>
          </ac:spMkLst>
        </pc:spChg>
        <pc:picChg chg="del">
          <ac:chgData name="Grace Lawson (Public Health Wales - No. 2 Capital Quarter)" userId="S::grace.lawson@wales.nhs.uk::88c6baf7-06f7-4e16-85cb-71260126bd16" providerId="AD" clId="Web-{252F7A65-7807-5C3F-E02A-7091EDF09D65}" dt="2024-05-21T12:40:09.137" v="44"/>
          <ac:picMkLst>
            <pc:docMk/>
            <pc:sldMk cId="1655688367" sldId="265"/>
            <ac:picMk id="2" creationId="{895C4C1C-B343-C2FA-5288-8DE079A18825}"/>
          </ac:picMkLst>
        </pc:picChg>
        <pc:picChg chg="add mod">
          <ac:chgData name="Grace Lawson (Public Health Wales - No. 2 Capital Quarter)" userId="S::grace.lawson@wales.nhs.uk::88c6baf7-06f7-4e16-85cb-71260126bd16" providerId="AD" clId="Web-{252F7A65-7807-5C3F-E02A-7091EDF09D65}" dt="2024-05-21T12:40:55.890" v="50" actId="14100"/>
          <ac:picMkLst>
            <pc:docMk/>
            <pc:sldMk cId="1655688367" sldId="265"/>
            <ac:picMk id="6" creationId="{C6252282-1686-F6AC-BA8D-D1DBAC58B199}"/>
          </ac:picMkLst>
        </pc:picChg>
      </pc:sldChg>
      <pc:sldChg chg="delSp">
        <pc:chgData name="Grace Lawson (Public Health Wales - No. 2 Capital Quarter)" userId="S::grace.lawson@wales.nhs.uk::88c6baf7-06f7-4e16-85cb-71260126bd16" providerId="AD" clId="Web-{252F7A65-7807-5C3F-E02A-7091EDF09D65}" dt="2024-05-21T12:42:15.051" v="57"/>
        <pc:sldMkLst>
          <pc:docMk/>
          <pc:sldMk cId="2919322303" sldId="266"/>
        </pc:sldMkLst>
        <pc:spChg chg="del">
          <ac:chgData name="Grace Lawson (Public Health Wales - No. 2 Capital Quarter)" userId="S::grace.lawson@wales.nhs.uk::88c6baf7-06f7-4e16-85cb-71260126bd16" providerId="AD" clId="Web-{252F7A65-7807-5C3F-E02A-7091EDF09D65}" dt="2024-05-21T12:42:15.051" v="57"/>
          <ac:spMkLst>
            <pc:docMk/>
            <pc:sldMk cId="2919322303" sldId="266"/>
            <ac:spMk id="2" creationId="{E90FC19B-0F87-6ADF-0D8D-98B48159BDDD}"/>
          </ac:spMkLst>
        </pc:spChg>
      </pc:sldChg>
      <pc:sldChg chg="delSp">
        <pc:chgData name="Grace Lawson (Public Health Wales - No. 2 Capital Quarter)" userId="S::grace.lawson@wales.nhs.uk::88c6baf7-06f7-4e16-85cb-71260126bd16" providerId="AD" clId="Web-{252F7A65-7807-5C3F-E02A-7091EDF09D65}" dt="2024-05-21T12:42:22.083" v="59"/>
        <pc:sldMkLst>
          <pc:docMk/>
          <pc:sldMk cId="3565327895" sldId="267"/>
        </pc:sldMkLst>
        <pc:spChg chg="del">
          <ac:chgData name="Grace Lawson (Public Health Wales - No. 2 Capital Quarter)" userId="S::grace.lawson@wales.nhs.uk::88c6baf7-06f7-4e16-85cb-71260126bd16" providerId="AD" clId="Web-{252F7A65-7807-5C3F-E02A-7091EDF09D65}" dt="2024-05-21T12:42:22.083" v="59"/>
          <ac:spMkLst>
            <pc:docMk/>
            <pc:sldMk cId="3565327895" sldId="267"/>
            <ac:spMk id="2" creationId="{E90FC19B-0F87-6ADF-0D8D-98B48159BDDD}"/>
          </ac:spMkLst>
        </pc:spChg>
      </pc:sldChg>
      <pc:sldChg chg="addSp delSp modSp">
        <pc:chgData name="Grace Lawson (Public Health Wales - No. 2 Capital Quarter)" userId="S::grace.lawson@wales.nhs.uk::88c6baf7-06f7-4e16-85cb-71260126bd16" providerId="AD" clId="Web-{252F7A65-7807-5C3F-E02A-7091EDF09D65}" dt="2024-05-21T12:42:18.411" v="58"/>
        <pc:sldMkLst>
          <pc:docMk/>
          <pc:sldMk cId="709326847" sldId="269"/>
        </pc:sldMkLst>
        <pc:spChg chg="del">
          <ac:chgData name="Grace Lawson (Public Health Wales - No. 2 Capital Quarter)" userId="S::grace.lawson@wales.nhs.uk::88c6baf7-06f7-4e16-85cb-71260126bd16" providerId="AD" clId="Web-{252F7A65-7807-5C3F-E02A-7091EDF09D65}" dt="2024-05-21T12:42:18.411" v="58"/>
          <ac:spMkLst>
            <pc:docMk/>
            <pc:sldMk cId="709326847" sldId="269"/>
            <ac:spMk id="3" creationId="{E90FC19B-0F87-6ADF-0D8D-98B48159BDDD}"/>
          </ac:spMkLst>
        </pc:spChg>
        <pc:picChg chg="del">
          <ac:chgData name="Grace Lawson (Public Health Wales - No. 2 Capital Quarter)" userId="S::grace.lawson@wales.nhs.uk::88c6baf7-06f7-4e16-85cb-71260126bd16" providerId="AD" clId="Web-{252F7A65-7807-5C3F-E02A-7091EDF09D65}" dt="2024-05-21T12:41:43.784" v="54"/>
          <ac:picMkLst>
            <pc:docMk/>
            <pc:sldMk cId="709326847" sldId="269"/>
            <ac:picMk id="2" creationId="{E0A36675-985E-F635-6F2D-27468818B252}"/>
          </ac:picMkLst>
        </pc:picChg>
        <pc:picChg chg="add mod">
          <ac:chgData name="Grace Lawson (Public Health Wales - No. 2 Capital Quarter)" userId="S::grace.lawson@wales.nhs.uk::88c6baf7-06f7-4e16-85cb-71260126bd16" providerId="AD" clId="Web-{252F7A65-7807-5C3F-E02A-7091EDF09D65}" dt="2024-05-21T12:41:50.925" v="56" actId="1076"/>
          <ac:picMkLst>
            <pc:docMk/>
            <pc:sldMk cId="709326847" sldId="269"/>
            <ac:picMk id="6" creationId="{C8C5D9B9-555E-C009-A93D-A5D953544EBC}"/>
          </ac:picMkLst>
        </pc:picChg>
      </pc:sldChg>
      <pc:sldChg chg="delSp">
        <pc:chgData name="Grace Lawson (Public Health Wales - No. 2 Capital Quarter)" userId="S::grace.lawson@wales.nhs.uk::88c6baf7-06f7-4e16-85cb-71260126bd16" providerId="AD" clId="Web-{252F7A65-7807-5C3F-E02A-7091EDF09D65}" dt="2024-05-21T12:42:29.974" v="61"/>
        <pc:sldMkLst>
          <pc:docMk/>
          <pc:sldMk cId="3988359443" sldId="271"/>
        </pc:sldMkLst>
        <pc:spChg chg="del">
          <ac:chgData name="Grace Lawson (Public Health Wales - No. 2 Capital Quarter)" userId="S::grace.lawson@wales.nhs.uk::88c6baf7-06f7-4e16-85cb-71260126bd16" providerId="AD" clId="Web-{252F7A65-7807-5C3F-E02A-7091EDF09D65}" dt="2024-05-21T12:42:29.974" v="61"/>
          <ac:spMkLst>
            <pc:docMk/>
            <pc:sldMk cId="3988359443" sldId="271"/>
            <ac:spMk id="3" creationId="{E90FC19B-0F87-6ADF-0D8D-98B48159BDDD}"/>
          </ac:spMkLst>
        </pc:spChg>
      </pc:sldChg>
      <pc:sldChg chg="delSp">
        <pc:chgData name="Grace Lawson (Public Health Wales - No. 2 Capital Quarter)" userId="S::grace.lawson@wales.nhs.uk::88c6baf7-06f7-4e16-85cb-71260126bd16" providerId="AD" clId="Web-{252F7A65-7807-5C3F-E02A-7091EDF09D65}" dt="2024-05-21T12:42:25.615" v="60"/>
        <pc:sldMkLst>
          <pc:docMk/>
          <pc:sldMk cId="3507671221" sldId="273"/>
        </pc:sldMkLst>
        <pc:spChg chg="del">
          <ac:chgData name="Grace Lawson (Public Health Wales - No. 2 Capital Quarter)" userId="S::grace.lawson@wales.nhs.uk::88c6baf7-06f7-4e16-85cb-71260126bd16" providerId="AD" clId="Web-{252F7A65-7807-5C3F-E02A-7091EDF09D65}" dt="2024-05-21T12:42:25.615" v="60"/>
          <ac:spMkLst>
            <pc:docMk/>
            <pc:sldMk cId="3507671221" sldId="273"/>
            <ac:spMk id="3" creationId="{E90FC19B-0F87-6ADF-0D8D-98B48159BDDD}"/>
          </ac:spMkLst>
        </pc:spChg>
      </pc:sldChg>
      <pc:sldChg chg="addSp delSp modSp">
        <pc:chgData name="Grace Lawson (Public Health Wales - No. 2 Capital Quarter)" userId="S::grace.lawson@wales.nhs.uk::88c6baf7-06f7-4e16-85cb-71260126bd16" providerId="AD" clId="Web-{252F7A65-7807-5C3F-E02A-7091EDF09D65}" dt="2024-05-21T12:39:59.246" v="43" actId="1076"/>
        <pc:sldMkLst>
          <pc:docMk/>
          <pc:sldMk cId="2711620761" sldId="274"/>
        </pc:sldMkLst>
        <pc:spChg chg="del">
          <ac:chgData name="Grace Lawson (Public Health Wales - No. 2 Capital Quarter)" userId="S::grace.lawson@wales.nhs.uk::88c6baf7-06f7-4e16-85cb-71260126bd16" providerId="AD" clId="Web-{252F7A65-7807-5C3F-E02A-7091EDF09D65}" dt="2024-05-21T12:39:38.948" v="38"/>
          <ac:spMkLst>
            <pc:docMk/>
            <pc:sldMk cId="2711620761" sldId="274"/>
            <ac:spMk id="2" creationId="{E90FC19B-0F87-6ADF-0D8D-98B48159BDDD}"/>
          </ac:spMkLst>
        </pc:spChg>
        <pc:picChg chg="add mod">
          <ac:chgData name="Grace Lawson (Public Health Wales - No. 2 Capital Quarter)" userId="S::grace.lawson@wales.nhs.uk::88c6baf7-06f7-4e16-85cb-71260126bd16" providerId="AD" clId="Web-{252F7A65-7807-5C3F-E02A-7091EDF09D65}" dt="2024-05-21T12:39:59.246" v="43" actId="1076"/>
          <ac:picMkLst>
            <pc:docMk/>
            <pc:sldMk cId="2711620761" sldId="274"/>
            <ac:picMk id="4" creationId="{8495A6BA-0758-D079-595F-F8639BB40E03}"/>
          </ac:picMkLst>
        </pc:picChg>
        <pc:picChg chg="del">
          <ac:chgData name="Grace Lawson (Public Health Wales - No. 2 Capital Quarter)" userId="S::grace.lawson@wales.nhs.uk::88c6baf7-06f7-4e16-85cb-71260126bd16" providerId="AD" clId="Web-{252F7A65-7807-5C3F-E02A-7091EDF09D65}" dt="2024-05-21T12:39:47.292" v="39"/>
          <ac:picMkLst>
            <pc:docMk/>
            <pc:sldMk cId="2711620761" sldId="274"/>
            <ac:picMk id="6" creationId="{7DCBA79A-B213-3CD3-626F-B5BCEA55D6DF}"/>
          </ac:picMkLst>
        </pc:picChg>
      </pc:sldChg>
      <pc:sldChg chg="addSp delSp modSp">
        <pc:chgData name="Grace Lawson (Public Health Wales - No. 2 Capital Quarter)" userId="S::grace.lawson@wales.nhs.uk::88c6baf7-06f7-4e16-85cb-71260126bd16" providerId="AD" clId="Web-{252F7A65-7807-5C3F-E02A-7091EDF09D65}" dt="2024-05-21T12:35:23.354" v="6" actId="1076"/>
        <pc:sldMkLst>
          <pc:docMk/>
          <pc:sldMk cId="3971426344" sldId="275"/>
        </pc:sldMkLst>
        <pc:spChg chg="del">
          <ac:chgData name="Grace Lawson (Public Health Wales - No. 2 Capital Quarter)" userId="S::grace.lawson@wales.nhs.uk::88c6baf7-06f7-4e16-85cb-71260126bd16" providerId="AD" clId="Web-{252F7A65-7807-5C3F-E02A-7091EDF09D65}" dt="2024-05-21T12:34:42.867" v="0"/>
          <ac:spMkLst>
            <pc:docMk/>
            <pc:sldMk cId="3971426344" sldId="275"/>
            <ac:spMk id="2" creationId="{8B0052B1-8A32-DF36-8B4E-EEC6FE42B43D}"/>
          </ac:spMkLst>
        </pc:spChg>
        <pc:picChg chg="add mod">
          <ac:chgData name="Grace Lawson (Public Health Wales - No. 2 Capital Quarter)" userId="S::grace.lawson@wales.nhs.uk::88c6baf7-06f7-4e16-85cb-71260126bd16" providerId="AD" clId="Web-{252F7A65-7807-5C3F-E02A-7091EDF09D65}" dt="2024-05-21T12:35:23.354" v="6" actId="1076"/>
          <ac:picMkLst>
            <pc:docMk/>
            <pc:sldMk cId="3971426344" sldId="275"/>
            <ac:picMk id="6" creationId="{B26C70C6-D71B-F0B5-8A64-0ACAF7AB63C4}"/>
          </ac:picMkLst>
        </pc:picChg>
        <pc:picChg chg="del">
          <ac:chgData name="Grace Lawson (Public Health Wales - No. 2 Capital Quarter)" userId="S::grace.lawson@wales.nhs.uk::88c6baf7-06f7-4e16-85cb-71260126bd16" providerId="AD" clId="Web-{252F7A65-7807-5C3F-E02A-7091EDF09D65}" dt="2024-05-21T12:34:46.351" v="1"/>
          <ac:picMkLst>
            <pc:docMk/>
            <pc:sldMk cId="3971426344" sldId="275"/>
            <ac:picMk id="9" creationId="{75B20308-E307-0DF4-B2FF-BC7129186661}"/>
          </ac:picMkLst>
        </pc:picChg>
      </pc:sldChg>
      <pc:sldChg chg="addSp delSp modSp addAnim delAnim">
        <pc:chgData name="Grace Lawson (Public Health Wales - No. 2 Capital Quarter)" userId="S::grace.lawson@wales.nhs.uk::88c6baf7-06f7-4e16-85cb-71260126bd16" providerId="AD" clId="Web-{252F7A65-7807-5C3F-E02A-7091EDF09D65}" dt="2024-05-21T12:39:30.947" v="36"/>
        <pc:sldMkLst>
          <pc:docMk/>
          <pc:sldMk cId="1451875720" sldId="276"/>
        </pc:sldMkLst>
        <pc:spChg chg="del">
          <ac:chgData name="Grace Lawson (Public Health Wales - No. 2 Capital Quarter)" userId="S::grace.lawson@wales.nhs.uk::88c6baf7-06f7-4e16-85cb-71260126bd16" providerId="AD" clId="Web-{252F7A65-7807-5C3F-E02A-7091EDF09D65}" dt="2024-05-21T12:39:30.947" v="36"/>
          <ac:spMkLst>
            <pc:docMk/>
            <pc:sldMk cId="1451875720" sldId="276"/>
            <ac:spMk id="2" creationId="{E90FC19B-0F87-6ADF-0D8D-98B48159BDDD}"/>
          </ac:spMkLst>
        </pc:spChg>
        <pc:picChg chg="add mod">
          <ac:chgData name="Grace Lawson (Public Health Wales - No. 2 Capital Quarter)" userId="S::grace.lawson@wales.nhs.uk::88c6baf7-06f7-4e16-85cb-71260126bd16" providerId="AD" clId="Web-{252F7A65-7807-5C3F-E02A-7091EDF09D65}" dt="2024-05-21T12:38:42.913" v="30" actId="14100"/>
          <ac:picMkLst>
            <pc:docMk/>
            <pc:sldMk cId="1451875720" sldId="276"/>
            <ac:picMk id="5" creationId="{EC3CB7F8-72FE-5BEF-BB52-23D47D1B0F2E}"/>
          </ac:picMkLst>
        </pc:picChg>
        <pc:picChg chg="mod">
          <ac:chgData name="Grace Lawson (Public Health Wales - No. 2 Capital Quarter)" userId="S::grace.lawson@wales.nhs.uk::88c6baf7-06f7-4e16-85cb-71260126bd16" providerId="AD" clId="Web-{252F7A65-7807-5C3F-E02A-7091EDF09D65}" dt="2024-05-21T12:38:39.897" v="29" actId="1076"/>
          <ac:picMkLst>
            <pc:docMk/>
            <pc:sldMk cId="1451875720" sldId="276"/>
            <ac:picMk id="7" creationId="{D31AE020-EA7C-34AD-499F-4B78638E8D96}"/>
          </ac:picMkLst>
        </pc:picChg>
        <pc:picChg chg="del">
          <ac:chgData name="Grace Lawson (Public Health Wales - No. 2 Capital Quarter)" userId="S::grace.lawson@wales.nhs.uk::88c6baf7-06f7-4e16-85cb-71260126bd16" providerId="AD" clId="Web-{252F7A65-7807-5C3F-E02A-7091EDF09D65}" dt="2024-05-21T12:38:23.162" v="25"/>
          <ac:picMkLst>
            <pc:docMk/>
            <pc:sldMk cId="1451875720" sldId="276"/>
            <ac:picMk id="8" creationId="{C2A958EB-F8C8-FA9C-2428-E6C3A7C9EA4E}"/>
          </ac:picMkLst>
        </pc:picChg>
        <pc:picChg chg="del">
          <ac:chgData name="Grace Lawson (Public Health Wales - No. 2 Capital Quarter)" userId="S::grace.lawson@wales.nhs.uk::88c6baf7-06f7-4e16-85cb-71260126bd16" providerId="AD" clId="Web-{252F7A65-7807-5C3F-E02A-7091EDF09D65}" dt="2024-05-21T12:38:53.148" v="31"/>
          <ac:picMkLst>
            <pc:docMk/>
            <pc:sldMk cId="1451875720" sldId="276"/>
            <ac:picMk id="9" creationId="{14DC2F25-DFDC-31AB-F1E5-5CA4E55D9DED}"/>
          </ac:picMkLst>
        </pc:picChg>
        <pc:picChg chg="add mod">
          <ac:chgData name="Grace Lawson (Public Health Wales - No. 2 Capital Quarter)" userId="S::grace.lawson@wales.nhs.uk::88c6baf7-06f7-4e16-85cb-71260126bd16" providerId="AD" clId="Web-{252F7A65-7807-5C3F-E02A-7091EDF09D65}" dt="2024-05-21T12:39:21.837" v="35"/>
          <ac:picMkLst>
            <pc:docMk/>
            <pc:sldMk cId="1451875720" sldId="276"/>
            <ac:picMk id="10" creationId="{B063D8EE-11D8-E2C3-0735-7D9DD6AF82FD}"/>
          </ac:picMkLst>
        </pc:picChg>
      </pc:sldChg>
      <pc:sldChg chg="delSp">
        <pc:chgData name="Grace Lawson (Public Health Wales - No. 2 Capital Quarter)" userId="S::grace.lawson@wales.nhs.uk::88c6baf7-06f7-4e16-85cb-71260126bd16" providerId="AD" clId="Web-{252F7A65-7807-5C3F-E02A-7091EDF09D65}" dt="2024-05-21T12:42:40.194" v="64"/>
        <pc:sldMkLst>
          <pc:docMk/>
          <pc:sldMk cId="486031956" sldId="277"/>
        </pc:sldMkLst>
        <pc:spChg chg="del">
          <ac:chgData name="Grace Lawson (Public Health Wales - No. 2 Capital Quarter)" userId="S::grace.lawson@wales.nhs.uk::88c6baf7-06f7-4e16-85cb-71260126bd16" providerId="AD" clId="Web-{252F7A65-7807-5C3F-E02A-7091EDF09D65}" dt="2024-05-21T12:42:40.194" v="64"/>
          <ac:spMkLst>
            <pc:docMk/>
            <pc:sldMk cId="486031956" sldId="277"/>
            <ac:spMk id="2" creationId="{E90FC19B-0F87-6ADF-0D8D-98B48159BDDD}"/>
          </ac:spMkLst>
        </pc:spChg>
      </pc:sldChg>
      <pc:sldChg chg="delSp">
        <pc:chgData name="Grace Lawson (Public Health Wales - No. 2 Capital Quarter)" userId="S::grace.lawson@wales.nhs.uk::88c6baf7-06f7-4e16-85cb-71260126bd16" providerId="AD" clId="Web-{252F7A65-7807-5C3F-E02A-7091EDF09D65}" dt="2024-05-21T12:42:36.225" v="63"/>
        <pc:sldMkLst>
          <pc:docMk/>
          <pc:sldMk cId="2640150989" sldId="278"/>
        </pc:sldMkLst>
        <pc:spChg chg="del">
          <ac:chgData name="Grace Lawson (Public Health Wales - No. 2 Capital Quarter)" userId="S::grace.lawson@wales.nhs.uk::88c6baf7-06f7-4e16-85cb-71260126bd16" providerId="AD" clId="Web-{252F7A65-7807-5C3F-E02A-7091EDF09D65}" dt="2024-05-21T12:42:36.225" v="63"/>
          <ac:spMkLst>
            <pc:docMk/>
            <pc:sldMk cId="2640150989" sldId="278"/>
            <ac:spMk id="2" creationId="{E90FC19B-0F87-6ADF-0D8D-98B48159BDDD}"/>
          </ac:spMkLst>
        </pc:spChg>
      </pc:sldChg>
      <pc:sldChg chg="delSp">
        <pc:chgData name="Grace Lawson (Public Health Wales - No. 2 Capital Quarter)" userId="S::grace.lawson@wales.nhs.uk::88c6baf7-06f7-4e16-85cb-71260126bd16" providerId="AD" clId="Web-{252F7A65-7807-5C3F-E02A-7091EDF09D65}" dt="2024-05-21T12:39:33.932" v="37"/>
        <pc:sldMkLst>
          <pc:docMk/>
          <pc:sldMk cId="1423209139" sldId="279"/>
        </pc:sldMkLst>
        <pc:spChg chg="del">
          <ac:chgData name="Grace Lawson (Public Health Wales - No. 2 Capital Quarter)" userId="S::grace.lawson@wales.nhs.uk::88c6baf7-06f7-4e16-85cb-71260126bd16" providerId="AD" clId="Web-{252F7A65-7807-5C3F-E02A-7091EDF09D65}" dt="2024-05-21T12:39:33.932" v="37"/>
          <ac:spMkLst>
            <pc:docMk/>
            <pc:sldMk cId="1423209139" sldId="279"/>
            <ac:spMk id="2" creationId="{E90FC19B-0F87-6ADF-0D8D-98B48159BDDD}"/>
          </ac:spMkLst>
        </pc:spChg>
      </pc:sldChg>
      <pc:sldChg chg="delSp">
        <pc:chgData name="Grace Lawson (Public Health Wales - No. 2 Capital Quarter)" userId="S::grace.lawson@wales.nhs.uk::88c6baf7-06f7-4e16-85cb-71260126bd16" providerId="AD" clId="Web-{252F7A65-7807-5C3F-E02A-7091EDF09D65}" dt="2024-05-21T12:42:32.740" v="62"/>
        <pc:sldMkLst>
          <pc:docMk/>
          <pc:sldMk cId="2090615043" sldId="280"/>
        </pc:sldMkLst>
        <pc:spChg chg="del">
          <ac:chgData name="Grace Lawson (Public Health Wales - No. 2 Capital Quarter)" userId="S::grace.lawson@wales.nhs.uk::88c6baf7-06f7-4e16-85cb-71260126bd16" providerId="AD" clId="Web-{252F7A65-7807-5C3F-E02A-7091EDF09D65}" dt="2024-05-21T12:42:32.740" v="62"/>
          <ac:spMkLst>
            <pc:docMk/>
            <pc:sldMk cId="2090615043" sldId="280"/>
            <ac:spMk id="2" creationId="{E90FC19B-0F87-6ADF-0D8D-98B48159BDDD}"/>
          </ac:spMkLst>
        </pc:spChg>
      </pc:sldChg>
      <pc:sldChg chg="addSp delSp modSp new del">
        <pc:chgData name="Grace Lawson (Public Health Wales - No. 2 Capital Quarter)" userId="S::grace.lawson@wales.nhs.uk::88c6baf7-06f7-4e16-85cb-71260126bd16" providerId="AD" clId="Web-{252F7A65-7807-5C3F-E02A-7091EDF09D65}" dt="2024-05-21T12:42:44.881" v="65"/>
        <pc:sldMkLst>
          <pc:docMk/>
          <pc:sldMk cId="1820233152" sldId="281"/>
        </pc:sldMkLst>
        <pc:spChg chg="del mod">
          <ac:chgData name="Grace Lawson (Public Health Wales - No. 2 Capital Quarter)" userId="S::grace.lawson@wales.nhs.uk::88c6baf7-06f7-4e16-85cb-71260126bd16" providerId="AD" clId="Web-{252F7A65-7807-5C3F-E02A-7091EDF09D65}" dt="2024-05-21T12:35:09.322" v="4"/>
          <ac:spMkLst>
            <pc:docMk/>
            <pc:sldMk cId="1820233152" sldId="281"/>
            <ac:spMk id="2" creationId="{62CD8FDA-3243-C68A-5313-6D86B0D215A8}"/>
          </ac:spMkLst>
        </pc:spChg>
        <pc:picChg chg="add mod ord">
          <ac:chgData name="Grace Lawson (Public Health Wales - No. 2 Capital Quarter)" userId="S::grace.lawson@wales.nhs.uk::88c6baf7-06f7-4e16-85cb-71260126bd16" providerId="AD" clId="Web-{252F7A65-7807-5C3F-E02A-7091EDF09D65}" dt="2024-05-21T12:41:33.158" v="53"/>
          <ac:picMkLst>
            <pc:docMk/>
            <pc:sldMk cId="1820233152" sldId="281"/>
            <ac:picMk id="7" creationId="{664A1B03-BB7E-9B76-815A-967F979C0B84}"/>
          </ac:picMkLst>
        </pc:picChg>
      </pc:sldChg>
    </pc:docChg>
  </pc:docChgLst>
  <pc:docChgLst>
    <pc:chgData name="Leanne Small (Public Health Wales - No. 2 Capital Quarter)" userId="S::leanne.small@wales.nhs.uk::d76cf426-005f-434f-ac47-a5eb582e6007" providerId="AD" clId="Web-{C6199910-682E-4B60-A5F8-93B15402B652}"/>
    <pc:docChg chg="mod modSld">
      <pc:chgData name="Leanne Small (Public Health Wales - No. 2 Capital Quarter)" userId="S::leanne.small@wales.nhs.uk::d76cf426-005f-434f-ac47-a5eb582e6007" providerId="AD" clId="Web-{C6199910-682E-4B60-A5F8-93B15402B652}" dt="2024-01-29T14:50:20.974" v="128" actId="20577"/>
      <pc:docMkLst>
        <pc:docMk/>
      </pc:docMkLst>
      <pc:sldChg chg="modSp">
        <pc:chgData name="Leanne Small (Public Health Wales - No. 2 Capital Quarter)" userId="S::leanne.small@wales.nhs.uk::d76cf426-005f-434f-ac47-a5eb582e6007" providerId="AD" clId="Web-{C6199910-682E-4B60-A5F8-93B15402B652}" dt="2024-01-29T14:50:20.974" v="128" actId="20577"/>
        <pc:sldMkLst>
          <pc:docMk/>
          <pc:sldMk cId="48544339" sldId="259"/>
        </pc:sldMkLst>
        <pc:spChg chg="mod">
          <ac:chgData name="Leanne Small (Public Health Wales - No. 2 Capital Quarter)" userId="S::leanne.small@wales.nhs.uk::d76cf426-005f-434f-ac47-a5eb582e6007" providerId="AD" clId="Web-{C6199910-682E-4B60-A5F8-93B15402B652}" dt="2024-01-29T14:50:20.974" v="128" actId="20577"/>
          <ac:spMkLst>
            <pc:docMk/>
            <pc:sldMk cId="48544339" sldId="259"/>
            <ac:spMk id="3" creationId="{0DDF059A-7929-E594-C22D-289ED8FC1C43}"/>
          </ac:spMkLst>
        </pc:spChg>
      </pc:sldChg>
      <pc:sldChg chg="modSp addCm">
        <pc:chgData name="Leanne Small (Public Health Wales - No. 2 Capital Quarter)" userId="S::leanne.small@wales.nhs.uk::d76cf426-005f-434f-ac47-a5eb582e6007" providerId="AD" clId="Web-{C6199910-682E-4B60-A5F8-93B15402B652}" dt="2024-01-29T14:46:08.277" v="6" actId="20577"/>
        <pc:sldMkLst>
          <pc:docMk/>
          <pc:sldMk cId="64872208" sldId="262"/>
        </pc:sldMkLst>
        <pc:spChg chg="mod">
          <ac:chgData name="Leanne Small (Public Health Wales - No. 2 Capital Quarter)" userId="S::leanne.small@wales.nhs.uk::d76cf426-005f-434f-ac47-a5eb582e6007" providerId="AD" clId="Web-{C6199910-682E-4B60-A5F8-93B15402B652}" dt="2024-01-29T14:46:08.277" v="6" actId="20577"/>
          <ac:spMkLst>
            <pc:docMk/>
            <pc:sldMk cId="64872208" sldId="262"/>
            <ac:spMk id="3" creationId="{7F1C6D88-A809-6FC3-749E-258014CD88E0}"/>
          </ac:spMkLst>
        </pc:spChg>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C6199910-682E-4B60-A5F8-93B15402B652}" dt="2024-01-29T14:46:03.027" v="5"/>
              <pc2:cmMkLst xmlns:pc2="http://schemas.microsoft.com/office/powerpoint/2019/9/main/command">
                <pc:docMk/>
                <pc:sldMk cId="64872208" sldId="262"/>
                <pc2:cmMk id="{4FFAFD5C-7321-4342-BDA6-BC91F7C525B8}"/>
              </pc2:cmMkLst>
            </pc226:cmChg>
          </p:ext>
        </pc:extLst>
      </pc:sldChg>
    </pc:docChg>
  </pc:docChgLst>
  <pc:docChgLst>
    <pc:chgData name="Leanne Small (Public Health Wales - No. 2 Capital Quarter)" userId="S::leanne.small@wales.nhs.uk::d76cf426-005f-434f-ac47-a5eb582e6007" providerId="AD" clId="Web-{4F263553-8B06-4582-BE4A-6FE227B53AE6}"/>
    <pc:docChg chg="addSld delSld modSld">
      <pc:chgData name="Leanne Small (Public Health Wales - No. 2 Capital Quarter)" userId="S::leanne.small@wales.nhs.uk::d76cf426-005f-434f-ac47-a5eb582e6007" providerId="AD" clId="Web-{4F263553-8B06-4582-BE4A-6FE227B53AE6}" dt="2023-12-18T13:57:32.960" v="176" actId="20577"/>
      <pc:docMkLst>
        <pc:docMk/>
      </pc:docMkLst>
      <pc:sldChg chg="modSp del">
        <pc:chgData name="Leanne Small (Public Health Wales - No. 2 Capital Quarter)" userId="S::leanne.small@wales.nhs.uk::d76cf426-005f-434f-ac47-a5eb582e6007" providerId="AD" clId="Web-{4F263553-8B06-4582-BE4A-6FE227B53AE6}" dt="2023-12-18T13:53:22.157" v="127"/>
        <pc:sldMkLst>
          <pc:docMk/>
          <pc:sldMk cId="3793188053" sldId="257"/>
        </pc:sldMkLst>
        <pc:spChg chg="mod">
          <ac:chgData name="Leanne Small (Public Health Wales - No. 2 Capital Quarter)" userId="S::leanne.small@wales.nhs.uk::d76cf426-005f-434f-ac47-a5eb582e6007" providerId="AD" clId="Web-{4F263553-8B06-4582-BE4A-6FE227B53AE6}" dt="2023-12-18T13:49:58.787" v="38" actId="20577"/>
          <ac:spMkLst>
            <pc:docMk/>
            <pc:sldMk cId="3793188053" sldId="257"/>
            <ac:spMk id="2" creationId="{3173D6EF-A167-6C3A-2830-46B068FC35E3}"/>
          </ac:spMkLst>
        </pc:spChg>
        <pc:spChg chg="mod">
          <ac:chgData name="Leanne Small (Public Health Wales - No. 2 Capital Quarter)" userId="S::leanne.small@wales.nhs.uk::d76cf426-005f-434f-ac47-a5eb582e6007" providerId="AD" clId="Web-{4F263553-8B06-4582-BE4A-6FE227B53AE6}" dt="2023-12-18T13:50:24.350" v="55" actId="14100"/>
          <ac:spMkLst>
            <pc:docMk/>
            <pc:sldMk cId="3793188053" sldId="257"/>
            <ac:spMk id="3" creationId="{C0DF4B4D-B154-07A9-909E-15BFE7A78A5B}"/>
          </ac:spMkLst>
        </pc:spChg>
      </pc:sldChg>
      <pc:sldChg chg="modSp add replId">
        <pc:chgData name="Leanne Small (Public Health Wales - No. 2 Capital Quarter)" userId="S::leanne.small@wales.nhs.uk::d76cf426-005f-434f-ac47-a5eb582e6007" providerId="AD" clId="Web-{4F263553-8B06-4582-BE4A-6FE227B53AE6}" dt="2023-12-18T13:56:12.771" v="161" actId="20577"/>
        <pc:sldMkLst>
          <pc:docMk/>
          <pc:sldMk cId="3792732938" sldId="258"/>
        </pc:sldMkLst>
        <pc:spChg chg="mod">
          <ac:chgData name="Leanne Small (Public Health Wales - No. 2 Capital Quarter)" userId="S::leanne.small@wales.nhs.uk::d76cf426-005f-434f-ac47-a5eb582e6007" providerId="AD" clId="Web-{4F263553-8B06-4582-BE4A-6FE227B53AE6}" dt="2023-12-18T13:50:39.194" v="57" actId="20577"/>
          <ac:spMkLst>
            <pc:docMk/>
            <pc:sldMk cId="3792732938" sldId="258"/>
            <ac:spMk id="2" creationId="{88774B84-9FA8-CA2B-6389-25882C0F4196}"/>
          </ac:spMkLst>
        </pc:spChg>
        <pc:spChg chg="mod">
          <ac:chgData name="Leanne Small (Public Health Wales - No. 2 Capital Quarter)" userId="S::leanne.small@wales.nhs.uk::d76cf426-005f-434f-ac47-a5eb582e6007" providerId="AD" clId="Web-{4F263553-8B06-4582-BE4A-6FE227B53AE6}" dt="2023-12-18T13:56:12.771" v="161" actId="20577"/>
          <ac:spMkLst>
            <pc:docMk/>
            <pc:sldMk cId="3792732938" sldId="258"/>
            <ac:spMk id="3" creationId="{84126C2C-02D8-390D-5372-33824449F124}"/>
          </ac:spMkLst>
        </pc:spChg>
      </pc:sldChg>
      <pc:sldChg chg="modSp new">
        <pc:chgData name="Leanne Small (Public Health Wales - No. 2 Capital Quarter)" userId="S::leanne.small@wales.nhs.uk::d76cf426-005f-434f-ac47-a5eb582e6007" providerId="AD" clId="Web-{4F263553-8B06-4582-BE4A-6FE227B53AE6}" dt="2023-12-18T13:51:47.149" v="95" actId="1076"/>
        <pc:sldMkLst>
          <pc:docMk/>
          <pc:sldMk cId="48544339" sldId="259"/>
        </pc:sldMkLst>
        <pc:spChg chg="mod">
          <ac:chgData name="Leanne Small (Public Health Wales - No. 2 Capital Quarter)" userId="S::leanne.small@wales.nhs.uk::d76cf426-005f-434f-ac47-a5eb582e6007" providerId="AD" clId="Web-{4F263553-8B06-4582-BE4A-6FE227B53AE6}" dt="2023-12-18T13:51:43.821" v="94" actId="20577"/>
          <ac:spMkLst>
            <pc:docMk/>
            <pc:sldMk cId="48544339" sldId="259"/>
            <ac:spMk id="2" creationId="{5366274E-2B7D-051E-20C6-16A534470810}"/>
          </ac:spMkLst>
        </pc:spChg>
        <pc:spChg chg="mod">
          <ac:chgData name="Leanne Small (Public Health Wales - No. 2 Capital Quarter)" userId="S::leanne.small@wales.nhs.uk::d76cf426-005f-434f-ac47-a5eb582e6007" providerId="AD" clId="Web-{4F263553-8B06-4582-BE4A-6FE227B53AE6}" dt="2023-12-18T13:51:47.149" v="95" actId="1076"/>
          <ac:spMkLst>
            <pc:docMk/>
            <pc:sldMk cId="48544339" sldId="259"/>
            <ac:spMk id="3" creationId="{0DDF059A-7929-E594-C22D-289ED8FC1C43}"/>
          </ac:spMkLst>
        </pc:spChg>
      </pc:sldChg>
      <pc:sldChg chg="modSp new">
        <pc:chgData name="Leanne Small (Public Health Wales - No. 2 Capital Quarter)" userId="S::leanne.small@wales.nhs.uk::d76cf426-005f-434f-ac47-a5eb582e6007" providerId="AD" clId="Web-{4F263553-8B06-4582-BE4A-6FE227B53AE6}" dt="2023-12-18T13:53:39.705" v="128" actId="20577"/>
        <pc:sldMkLst>
          <pc:docMk/>
          <pc:sldMk cId="3556070397" sldId="260"/>
        </pc:sldMkLst>
        <pc:spChg chg="mod">
          <ac:chgData name="Leanne Small (Public Health Wales - No. 2 Capital Quarter)" userId="S::leanne.small@wales.nhs.uk::d76cf426-005f-434f-ac47-a5eb582e6007" providerId="AD" clId="Web-{4F263553-8B06-4582-BE4A-6FE227B53AE6}" dt="2023-12-18T13:53:39.705" v="128" actId="20577"/>
          <ac:spMkLst>
            <pc:docMk/>
            <pc:sldMk cId="3556070397" sldId="260"/>
            <ac:spMk id="2" creationId="{8485CBEC-AAFD-C092-1046-4C25B1B1DB78}"/>
          </ac:spMkLst>
        </pc:spChg>
        <pc:spChg chg="mod">
          <ac:chgData name="Leanne Small (Public Health Wales - No. 2 Capital Quarter)" userId="S::leanne.small@wales.nhs.uk::d76cf426-005f-434f-ac47-a5eb582e6007" providerId="AD" clId="Web-{4F263553-8B06-4582-BE4A-6FE227B53AE6}" dt="2023-12-18T13:53:21.813" v="126" actId="20577"/>
          <ac:spMkLst>
            <pc:docMk/>
            <pc:sldMk cId="3556070397" sldId="260"/>
            <ac:spMk id="3" creationId="{C1F0F639-27EC-FA31-DE9A-93D77419E1A0}"/>
          </ac:spMkLst>
        </pc:spChg>
      </pc:sldChg>
      <pc:sldChg chg="modSp add replId">
        <pc:chgData name="Leanne Small (Public Health Wales - No. 2 Capital Quarter)" userId="S::leanne.small@wales.nhs.uk::d76cf426-005f-434f-ac47-a5eb582e6007" providerId="AD" clId="Web-{4F263553-8B06-4582-BE4A-6FE227B53AE6}" dt="2023-12-18T13:55:27.895" v="158" actId="20577"/>
        <pc:sldMkLst>
          <pc:docMk/>
          <pc:sldMk cId="1768839216" sldId="261"/>
        </pc:sldMkLst>
        <pc:spChg chg="mod">
          <ac:chgData name="Leanne Small (Public Health Wales - No. 2 Capital Quarter)" userId="S::leanne.small@wales.nhs.uk::d76cf426-005f-434f-ac47-a5eb582e6007" providerId="AD" clId="Web-{4F263553-8B06-4582-BE4A-6FE227B53AE6}" dt="2023-12-18T13:55:04.128" v="156" actId="20577"/>
          <ac:spMkLst>
            <pc:docMk/>
            <pc:sldMk cId="1768839216" sldId="261"/>
            <ac:spMk id="2" creationId="{DACF7C9D-26F6-6B5E-0CC5-5285CE407758}"/>
          </ac:spMkLst>
        </pc:spChg>
        <pc:spChg chg="mod">
          <ac:chgData name="Leanne Small (Public Health Wales - No. 2 Capital Quarter)" userId="S::leanne.small@wales.nhs.uk::d76cf426-005f-434f-ac47-a5eb582e6007" providerId="AD" clId="Web-{4F263553-8B06-4582-BE4A-6FE227B53AE6}" dt="2023-12-18T13:55:27.895" v="158" actId="20577"/>
          <ac:spMkLst>
            <pc:docMk/>
            <pc:sldMk cId="1768839216" sldId="261"/>
            <ac:spMk id="3" creationId="{037006A0-9507-B99A-58B8-10774E6D533F}"/>
          </ac:spMkLst>
        </pc:spChg>
      </pc:sldChg>
      <pc:sldChg chg="modSp add replId">
        <pc:chgData name="Leanne Small (Public Health Wales - No. 2 Capital Quarter)" userId="S::leanne.small@wales.nhs.uk::d76cf426-005f-434f-ac47-a5eb582e6007" providerId="AD" clId="Web-{4F263553-8B06-4582-BE4A-6FE227B53AE6}" dt="2023-12-18T13:57:32.960" v="176" actId="20577"/>
        <pc:sldMkLst>
          <pc:docMk/>
          <pc:sldMk cId="64872208" sldId="262"/>
        </pc:sldMkLst>
        <pc:spChg chg="mod">
          <ac:chgData name="Leanne Small (Public Health Wales - No. 2 Capital Quarter)" userId="S::leanne.small@wales.nhs.uk::d76cf426-005f-434f-ac47-a5eb582e6007" providerId="AD" clId="Web-{4F263553-8B06-4582-BE4A-6FE227B53AE6}" dt="2023-12-18T13:57:30.600" v="174" actId="20577"/>
          <ac:spMkLst>
            <pc:docMk/>
            <pc:sldMk cId="64872208" sldId="262"/>
            <ac:spMk id="2" creationId="{35C4C92D-904A-4618-F532-954C3BC37478}"/>
          </ac:spMkLst>
        </pc:spChg>
        <pc:spChg chg="mod">
          <ac:chgData name="Leanne Small (Public Health Wales - No. 2 Capital Quarter)" userId="S::leanne.small@wales.nhs.uk::d76cf426-005f-434f-ac47-a5eb582e6007" providerId="AD" clId="Web-{4F263553-8B06-4582-BE4A-6FE227B53AE6}" dt="2023-12-18T13:57:32.960" v="176" actId="20577"/>
          <ac:spMkLst>
            <pc:docMk/>
            <pc:sldMk cId="64872208" sldId="262"/>
            <ac:spMk id="3" creationId="{7F1C6D88-A809-6FC3-749E-258014CD88E0}"/>
          </ac:spMkLst>
        </pc:spChg>
      </pc:sldChg>
    </pc:docChg>
  </pc:docChgLst>
  <pc:docChgLst>
    <pc:chgData name="Anthony Priest (Public Health Wales - No. 2 Capital Quarter)" userId="S::anthony.priest2@wales.nhs.uk::46692481-554a-429c-bc03-d4cca9c03c2b" providerId="AD" clId="Web-{5F4C9ACF-E140-4030-9E50-3E17515F2A1F}"/>
    <pc:docChg chg="modSld">
      <pc:chgData name="Anthony Priest (Public Health Wales - No. 2 Capital Quarter)" userId="S::anthony.priest2@wales.nhs.uk::46692481-554a-429c-bc03-d4cca9c03c2b" providerId="AD" clId="Web-{5F4C9ACF-E140-4030-9E50-3E17515F2A1F}" dt="2024-05-28T12:34:43.418" v="29" actId="1076"/>
      <pc:docMkLst>
        <pc:docMk/>
      </pc:docMkLst>
      <pc:sldChg chg="modSp">
        <pc:chgData name="Anthony Priest (Public Health Wales - No. 2 Capital Quarter)" userId="S::anthony.priest2@wales.nhs.uk::46692481-554a-429c-bc03-d4cca9c03c2b" providerId="AD" clId="Web-{5F4C9ACF-E140-4030-9E50-3E17515F2A1F}" dt="2024-05-28T12:31:48.319" v="6" actId="20577"/>
        <pc:sldMkLst>
          <pc:docMk/>
          <pc:sldMk cId="1655688367" sldId="265"/>
        </pc:sldMkLst>
        <pc:spChg chg="mod">
          <ac:chgData name="Anthony Priest (Public Health Wales - No. 2 Capital Quarter)" userId="S::anthony.priest2@wales.nhs.uk::46692481-554a-429c-bc03-d4cca9c03c2b" providerId="AD" clId="Web-{5F4C9ACF-E140-4030-9E50-3E17515F2A1F}" dt="2024-05-28T12:31:48.319" v="6" actId="20577"/>
          <ac:spMkLst>
            <pc:docMk/>
            <pc:sldMk cId="1655688367" sldId="265"/>
            <ac:spMk id="5" creationId="{97C5FCC5-B22A-7B67-58A2-1D34FFE230B2}"/>
          </ac:spMkLst>
        </pc:spChg>
      </pc:sldChg>
      <pc:sldChg chg="modSp">
        <pc:chgData name="Anthony Priest (Public Health Wales - No. 2 Capital Quarter)" userId="S::anthony.priest2@wales.nhs.uk::46692481-554a-429c-bc03-d4cca9c03c2b" providerId="AD" clId="Web-{5F4C9ACF-E140-4030-9E50-3E17515F2A1F}" dt="2024-05-28T12:33:19.462" v="16" actId="1076"/>
        <pc:sldMkLst>
          <pc:docMk/>
          <pc:sldMk cId="2919322303" sldId="266"/>
        </pc:sldMkLst>
        <pc:spChg chg="mod">
          <ac:chgData name="Anthony Priest (Public Health Wales - No. 2 Capital Quarter)" userId="S::anthony.priest2@wales.nhs.uk::46692481-554a-429c-bc03-d4cca9c03c2b" providerId="AD" clId="Web-{5F4C9ACF-E140-4030-9E50-3E17515F2A1F}" dt="2024-05-28T12:33:13.196" v="14" actId="1076"/>
          <ac:spMkLst>
            <pc:docMk/>
            <pc:sldMk cId="2919322303" sldId="266"/>
            <ac:spMk id="5" creationId="{97C5FCC5-B22A-7B67-58A2-1D34FFE230B2}"/>
          </ac:spMkLst>
        </pc:spChg>
        <pc:picChg chg="mod">
          <ac:chgData name="Anthony Priest (Public Health Wales - No. 2 Capital Quarter)" userId="S::anthony.priest2@wales.nhs.uk::46692481-554a-429c-bc03-d4cca9c03c2b" providerId="AD" clId="Web-{5F4C9ACF-E140-4030-9E50-3E17515F2A1F}" dt="2024-05-28T12:33:19.462" v="16" actId="1076"/>
          <ac:picMkLst>
            <pc:docMk/>
            <pc:sldMk cId="2919322303" sldId="266"/>
            <ac:picMk id="3" creationId="{E1826CD3-5CC8-1983-1757-94F1E68D47AF}"/>
          </ac:picMkLst>
        </pc:picChg>
      </pc:sldChg>
      <pc:sldChg chg="modSp">
        <pc:chgData name="Anthony Priest (Public Health Wales - No. 2 Capital Quarter)" userId="S::anthony.priest2@wales.nhs.uk::46692481-554a-429c-bc03-d4cca9c03c2b" providerId="AD" clId="Web-{5F4C9ACF-E140-4030-9E50-3E17515F2A1F}" dt="2024-05-28T12:33:38.588" v="20" actId="20577"/>
        <pc:sldMkLst>
          <pc:docMk/>
          <pc:sldMk cId="709326847" sldId="269"/>
        </pc:sldMkLst>
        <pc:spChg chg="mod">
          <ac:chgData name="Anthony Priest (Public Health Wales - No. 2 Capital Quarter)" userId="S::anthony.priest2@wales.nhs.uk::46692481-554a-429c-bc03-d4cca9c03c2b" providerId="AD" clId="Web-{5F4C9ACF-E140-4030-9E50-3E17515F2A1F}" dt="2024-05-28T12:33:38.588" v="20" actId="20577"/>
          <ac:spMkLst>
            <pc:docMk/>
            <pc:sldMk cId="709326847" sldId="269"/>
            <ac:spMk id="5" creationId="{97C5FCC5-B22A-7B67-58A2-1D34FFE230B2}"/>
          </ac:spMkLst>
        </pc:spChg>
      </pc:sldChg>
      <pc:sldChg chg="modSp">
        <pc:chgData name="Anthony Priest (Public Health Wales - No. 2 Capital Quarter)" userId="S::anthony.priest2@wales.nhs.uk::46692481-554a-429c-bc03-d4cca9c03c2b" providerId="AD" clId="Web-{5F4C9ACF-E140-4030-9E50-3E17515F2A1F}" dt="2024-05-28T12:34:26.042" v="28" actId="20577"/>
        <pc:sldMkLst>
          <pc:docMk/>
          <pc:sldMk cId="3988359443" sldId="271"/>
        </pc:sldMkLst>
        <pc:spChg chg="mod">
          <ac:chgData name="Anthony Priest (Public Health Wales - No. 2 Capital Quarter)" userId="S::anthony.priest2@wales.nhs.uk::46692481-554a-429c-bc03-d4cca9c03c2b" providerId="AD" clId="Web-{5F4C9ACF-E140-4030-9E50-3E17515F2A1F}" dt="2024-05-28T12:34:26.042" v="28" actId="20577"/>
          <ac:spMkLst>
            <pc:docMk/>
            <pc:sldMk cId="3988359443" sldId="271"/>
            <ac:spMk id="5" creationId="{97C5FCC5-B22A-7B67-58A2-1D34FFE230B2}"/>
          </ac:spMkLst>
        </pc:spChg>
      </pc:sldChg>
      <pc:sldChg chg="modSp">
        <pc:chgData name="Anthony Priest (Public Health Wales - No. 2 Capital Quarter)" userId="S::anthony.priest2@wales.nhs.uk::46692481-554a-429c-bc03-d4cca9c03c2b" providerId="AD" clId="Web-{5F4C9ACF-E140-4030-9E50-3E17515F2A1F}" dt="2024-05-28T12:34:13.214" v="24" actId="1076"/>
        <pc:sldMkLst>
          <pc:docMk/>
          <pc:sldMk cId="3507671221" sldId="273"/>
        </pc:sldMkLst>
        <pc:spChg chg="mod">
          <ac:chgData name="Anthony Priest (Public Health Wales - No. 2 Capital Quarter)" userId="S::anthony.priest2@wales.nhs.uk::46692481-554a-429c-bc03-d4cca9c03c2b" providerId="AD" clId="Web-{5F4C9ACF-E140-4030-9E50-3E17515F2A1F}" dt="2024-05-28T12:34:05.901" v="23" actId="20577"/>
          <ac:spMkLst>
            <pc:docMk/>
            <pc:sldMk cId="3507671221" sldId="273"/>
            <ac:spMk id="5" creationId="{97C5FCC5-B22A-7B67-58A2-1D34FFE230B2}"/>
          </ac:spMkLst>
        </pc:spChg>
        <pc:picChg chg="mod">
          <ac:chgData name="Anthony Priest (Public Health Wales - No. 2 Capital Quarter)" userId="S::anthony.priest2@wales.nhs.uk::46692481-554a-429c-bc03-d4cca9c03c2b" providerId="AD" clId="Web-{5F4C9ACF-E140-4030-9E50-3E17515F2A1F}" dt="2024-05-28T12:34:13.214" v="24" actId="1076"/>
          <ac:picMkLst>
            <pc:docMk/>
            <pc:sldMk cId="3507671221" sldId="273"/>
            <ac:picMk id="2" creationId="{213DFE5D-3E20-EFED-C884-2192652195D6}"/>
          </ac:picMkLst>
        </pc:picChg>
      </pc:sldChg>
      <pc:sldChg chg="modSp">
        <pc:chgData name="Anthony Priest (Public Health Wales - No. 2 Capital Quarter)" userId="S::anthony.priest2@wales.nhs.uk::46692481-554a-429c-bc03-d4cca9c03c2b" providerId="AD" clId="Web-{5F4C9ACF-E140-4030-9E50-3E17515F2A1F}" dt="2024-05-28T12:31:37.912" v="3" actId="20577"/>
        <pc:sldMkLst>
          <pc:docMk/>
          <pc:sldMk cId="2711620761" sldId="274"/>
        </pc:sldMkLst>
        <pc:spChg chg="mod">
          <ac:chgData name="Anthony Priest (Public Health Wales - No. 2 Capital Quarter)" userId="S::anthony.priest2@wales.nhs.uk::46692481-554a-429c-bc03-d4cca9c03c2b" providerId="AD" clId="Web-{5F4C9ACF-E140-4030-9E50-3E17515F2A1F}" dt="2024-05-28T12:31:37.912" v="3" actId="20577"/>
          <ac:spMkLst>
            <pc:docMk/>
            <pc:sldMk cId="2711620761" sldId="274"/>
            <ac:spMk id="5" creationId="{97C5FCC5-B22A-7B67-58A2-1D34FFE230B2}"/>
          </ac:spMkLst>
        </pc:spChg>
      </pc:sldChg>
      <pc:sldChg chg="modSp">
        <pc:chgData name="Anthony Priest (Public Health Wales - No. 2 Capital Quarter)" userId="S::anthony.priest2@wales.nhs.uk::46692481-554a-429c-bc03-d4cca9c03c2b" providerId="AD" clId="Web-{5F4C9ACF-E140-4030-9E50-3E17515F2A1F}" dt="2024-05-28T12:34:43.418" v="29" actId="1076"/>
        <pc:sldMkLst>
          <pc:docMk/>
          <pc:sldMk cId="2640150989" sldId="278"/>
        </pc:sldMkLst>
        <pc:spChg chg="mod">
          <ac:chgData name="Anthony Priest (Public Health Wales - No. 2 Capital Quarter)" userId="S::anthony.priest2@wales.nhs.uk::46692481-554a-429c-bc03-d4cca9c03c2b" providerId="AD" clId="Web-{5F4C9ACF-E140-4030-9E50-3E17515F2A1F}" dt="2024-05-28T12:34:43.418" v="29" actId="1076"/>
          <ac:spMkLst>
            <pc:docMk/>
            <pc:sldMk cId="2640150989" sldId="278"/>
            <ac:spMk id="5" creationId="{8E308450-3376-C03C-488C-70DFBC8FEAC7}"/>
          </ac:spMkLst>
        </pc:spChg>
        <pc:spChg chg="mod">
          <ac:chgData name="Anthony Priest (Public Health Wales - No. 2 Capital Quarter)" userId="S::anthony.priest2@wales.nhs.uk::46692481-554a-429c-bc03-d4cca9c03c2b" providerId="AD" clId="Web-{5F4C9ACF-E140-4030-9E50-3E17515F2A1F}" dt="2024-05-28T12:32:24.648" v="9" actId="14100"/>
          <ac:spMkLst>
            <pc:docMk/>
            <pc:sldMk cId="2640150989" sldId="278"/>
            <ac:spMk id="6" creationId="{2899709D-4EBF-DC4F-D4A4-7B33AFBED590}"/>
          </ac:spMkLst>
        </pc:spChg>
      </pc:sldChg>
    </pc:docChg>
  </pc:docChgLst>
  <pc:docChgLst>
    <pc:chgData name="Anthony Priest (Public Health Wales - No. 2 Capital Quarter)" userId="S::anthony.priest2@wales.nhs.uk::46692481-554a-429c-bc03-d4cca9c03c2b" providerId="AD" clId="Web-{430280B6-839B-FD29-F4EA-6AB4EE6AFC1D}"/>
    <pc:docChg chg="mod modSld">
      <pc:chgData name="Anthony Priest (Public Health Wales - No. 2 Capital Quarter)" userId="S::anthony.priest2@wales.nhs.uk::46692481-554a-429c-bc03-d4cca9c03c2b" providerId="AD" clId="Web-{430280B6-839B-FD29-F4EA-6AB4EE6AFC1D}" dt="2024-02-20T13:23:34.570" v="3"/>
      <pc:docMkLst>
        <pc:docMk/>
      </pc:docMkLst>
      <pc:sldChg chg="modSp modCm">
        <pc:chgData name="Anthony Priest (Public Health Wales - No. 2 Capital Quarter)" userId="S::anthony.priest2@wales.nhs.uk::46692481-554a-429c-bc03-d4cca9c03c2b" providerId="AD" clId="Web-{430280B6-839B-FD29-F4EA-6AB4EE6AFC1D}" dt="2024-02-20T13:23:34.570" v="3"/>
        <pc:sldMkLst>
          <pc:docMk/>
          <pc:sldMk cId="3507671221" sldId="273"/>
        </pc:sldMkLst>
        <pc:spChg chg="mod">
          <ac:chgData name="Anthony Priest (Public Health Wales - No. 2 Capital Quarter)" userId="S::anthony.priest2@wales.nhs.uk::46692481-554a-429c-bc03-d4cca9c03c2b" providerId="AD" clId="Web-{430280B6-839B-FD29-F4EA-6AB4EE6AFC1D}" dt="2024-02-20T13:21:50.379" v="0" actId="14100"/>
          <ac:spMkLst>
            <pc:docMk/>
            <pc:sldMk cId="3507671221" sldId="273"/>
            <ac:spMk id="5" creationId="{97C5FCC5-B22A-7B67-58A2-1D34FFE230B2}"/>
          </ac:spMkLst>
        </pc:spChg>
        <pc:extLst>
          <p:ext xmlns:p="http://schemas.openxmlformats.org/presentationml/2006/main" uri="{D6D511B9-2390-475A-947B-AFAB55BFBCF1}">
            <pc226:cmChg xmlns:pc226="http://schemas.microsoft.com/office/powerpoint/2022/06/main/command" chg="">
              <pc226:chgData name="Anthony Priest (Public Health Wales - No. 2 Capital Quarter)" userId="S::anthony.priest2@wales.nhs.uk::46692481-554a-429c-bc03-d4cca9c03c2b" providerId="AD" clId="Web-{430280B6-839B-FD29-F4EA-6AB4EE6AFC1D}" dt="2024-02-20T13:23:34.570" v="3"/>
              <pc2:cmMkLst xmlns:pc2="http://schemas.microsoft.com/office/powerpoint/2019/9/main/command">
                <pc:docMk/>
                <pc:sldMk cId="3507671221" sldId="273"/>
                <pc2:cmMk id="{5A8069A8-9EFE-4478-ABFB-4836BAB71092}"/>
              </pc2:cmMkLst>
              <pc226:cmRplyChg chg="add">
                <pc226:chgData name="Anthony Priest (Public Health Wales - No. 2 Capital Quarter)" userId="S::anthony.priest2@wales.nhs.uk::46692481-554a-429c-bc03-d4cca9c03c2b" providerId="AD" clId="Web-{430280B6-839B-FD29-F4EA-6AB4EE6AFC1D}" dt="2024-02-20T13:23:34.570" v="3"/>
                <pc2:cmRplyMkLst xmlns:pc2="http://schemas.microsoft.com/office/powerpoint/2019/9/main/command">
                  <pc:docMk/>
                  <pc:sldMk cId="3507671221" sldId="273"/>
                  <pc2:cmMk id="{5A8069A8-9EFE-4478-ABFB-4836BAB71092}"/>
                  <pc2:cmRplyMk id="{9640475C-0C06-425E-87F9-5FB8FD39BB39}"/>
                </pc2:cmRplyMkLst>
              </pc226:cmRplyChg>
              <pc226:cmRplyChg chg="add">
                <pc226:chgData name="Anthony Priest (Public Health Wales - No. 2 Capital Quarter)" userId="S::anthony.priest2@wales.nhs.uk::46692481-554a-429c-bc03-d4cca9c03c2b" providerId="AD" clId="Web-{430280B6-839B-FD29-F4EA-6AB4EE6AFC1D}" dt="2024-02-20T13:22:00.348" v="2"/>
                <pc2:cmRplyMkLst xmlns:pc2="http://schemas.microsoft.com/office/powerpoint/2019/9/main/command">
                  <pc:docMk/>
                  <pc:sldMk cId="3507671221" sldId="273"/>
                  <pc2:cmMk id="{5A8069A8-9EFE-4478-ABFB-4836BAB71092}"/>
                  <pc2:cmRplyMk id="{9394F082-8A77-4A20-8C28-D75854131521}"/>
                </pc2:cmRplyMkLst>
              </pc226:cmRplyChg>
            </pc226:cmChg>
          </p:ext>
        </pc:extLst>
      </pc:sldChg>
    </pc:docChg>
  </pc:docChgLst>
  <pc:docChgLst>
    <pc:chgData name="Grace Lawson (Public Health Wales - No. 2 Capital Quarter)" userId="S::grace.lawson@wales.nhs.uk::88c6baf7-06f7-4e16-85cb-71260126bd16" providerId="AD" clId="Web-{74E4E51D-61DA-FEDE-6118-33A46080F8B1}"/>
    <pc:docChg chg="">
      <pc:chgData name="Grace Lawson (Public Health Wales - No. 2 Capital Quarter)" userId="S::grace.lawson@wales.nhs.uk::88c6baf7-06f7-4e16-85cb-71260126bd16" providerId="AD" clId="Web-{74E4E51D-61DA-FEDE-6118-33A46080F8B1}" dt="2024-01-29T15:48:39.888" v="0"/>
      <pc:docMkLst>
        <pc:docMk/>
      </pc:docMkLst>
      <pc:sldChg chg="modCm">
        <pc:chgData name="Grace Lawson (Public Health Wales - No. 2 Capital Quarter)" userId="S::grace.lawson@wales.nhs.uk::88c6baf7-06f7-4e16-85cb-71260126bd16" providerId="AD" clId="Web-{74E4E51D-61DA-FEDE-6118-33A46080F8B1}" dt="2024-01-29T15:48:39.888" v="0"/>
        <pc:sldMkLst>
          <pc:docMk/>
          <pc:sldMk cId="64872208" sldId="262"/>
        </pc:sldMkLst>
        <pc:extLst>
          <p:ext xmlns:p="http://schemas.openxmlformats.org/presentationml/2006/main" uri="{D6D511B9-2390-475A-947B-AFAB55BFBCF1}">
            <pc226:cmChg xmlns:pc226="http://schemas.microsoft.com/office/powerpoint/2022/06/main/command" chg="mod modRxn">
              <pc226:chgData name="Grace Lawson (Public Health Wales - No. 2 Capital Quarter)" userId="S::grace.lawson@wales.nhs.uk::88c6baf7-06f7-4e16-85cb-71260126bd16" providerId="AD" clId="Web-{74E4E51D-61DA-FEDE-6118-33A46080F8B1}" dt="2024-01-29T15:48:39.888" v="0"/>
              <pc2:cmMkLst xmlns:pc2="http://schemas.microsoft.com/office/powerpoint/2019/9/main/command">
                <pc:docMk/>
                <pc:sldMk cId="64872208" sldId="262"/>
                <pc2:cmMk id="{4FFAFD5C-7321-4342-BDA6-BC91F7C525B8}"/>
              </pc2:cmMkLst>
            </pc226:cmChg>
          </p:ext>
        </pc:extLst>
      </pc:sldChg>
    </pc:docChg>
  </pc:docChgLst>
  <pc:docChgLst>
    <pc:chgData name="Anthony Priest (Public Health Wales - No. 2 Capital Quarter)" userId="S::anthony.priest2@wales.nhs.uk::46692481-554a-429c-bc03-d4cca9c03c2b" providerId="AD" clId="Web-{71EFCF1E-9C14-90BB-F68D-46F613736675}"/>
    <pc:docChg chg="modSld">
      <pc:chgData name="Anthony Priest (Public Health Wales - No. 2 Capital Quarter)" userId="S::anthony.priest2@wales.nhs.uk::46692481-554a-429c-bc03-d4cca9c03c2b" providerId="AD" clId="Web-{71EFCF1E-9C14-90BB-F68D-46F613736675}" dt="2024-02-23T13:18:04.201" v="5" actId="14100"/>
      <pc:docMkLst>
        <pc:docMk/>
      </pc:docMkLst>
      <pc:sldChg chg="modSp modCm">
        <pc:chgData name="Anthony Priest (Public Health Wales - No. 2 Capital Quarter)" userId="S::anthony.priest2@wales.nhs.uk::46692481-554a-429c-bc03-d4cca9c03c2b" providerId="AD" clId="Web-{71EFCF1E-9C14-90BB-F68D-46F613736675}" dt="2024-02-23T13:18:04.201" v="5" actId="14100"/>
        <pc:sldMkLst>
          <pc:docMk/>
          <pc:sldMk cId="3507671221" sldId="273"/>
        </pc:sldMkLst>
        <pc:spChg chg="mod">
          <ac:chgData name="Anthony Priest (Public Health Wales - No. 2 Capital Quarter)" userId="S::anthony.priest2@wales.nhs.uk::46692481-554a-429c-bc03-d4cca9c03c2b" providerId="AD" clId="Web-{71EFCF1E-9C14-90BB-F68D-46F613736675}" dt="2024-02-23T13:18:04.201" v="5" actId="14100"/>
          <ac:spMkLst>
            <pc:docMk/>
            <pc:sldMk cId="3507671221" sldId="273"/>
            <ac:spMk id="5" creationId="{97C5FCC5-B22A-7B67-58A2-1D34FFE230B2}"/>
          </ac:spMkLst>
        </pc:spChg>
        <pc:spChg chg="mod">
          <ac:chgData name="Anthony Priest (Public Health Wales - No. 2 Capital Quarter)" userId="S::anthony.priest2@wales.nhs.uk::46692481-554a-429c-bc03-d4cca9c03c2b" providerId="AD" clId="Web-{71EFCF1E-9C14-90BB-F68D-46F613736675}" dt="2024-02-23T13:17:22.886" v="3" actId="1076"/>
          <ac:spMkLst>
            <pc:docMk/>
            <pc:sldMk cId="3507671221" sldId="273"/>
            <ac:spMk id="7" creationId="{C93A248B-AC78-C6A6-F7C1-0C07A9079876}"/>
          </ac:spMkLst>
        </pc:spChg>
        <pc:picChg chg="mod">
          <ac:chgData name="Anthony Priest (Public Health Wales - No. 2 Capital Quarter)" userId="S::anthony.priest2@wales.nhs.uk::46692481-554a-429c-bc03-d4cca9c03c2b" providerId="AD" clId="Web-{71EFCF1E-9C14-90BB-F68D-46F613736675}" dt="2024-02-23T13:17:19.479" v="2" actId="1076"/>
          <ac:picMkLst>
            <pc:docMk/>
            <pc:sldMk cId="3507671221" sldId="273"/>
            <ac:picMk id="2" creationId="{213DFE5D-3E20-EFED-C884-2192652195D6}"/>
          </ac:picMkLst>
        </pc:picChg>
        <pc:extLst>
          <p:ext xmlns:p="http://schemas.openxmlformats.org/presentationml/2006/main" uri="{D6D511B9-2390-475A-947B-AFAB55BFBCF1}">
            <pc226:cmChg xmlns:pc226="http://schemas.microsoft.com/office/powerpoint/2022/06/main/command" chg="">
              <pc226:chgData name="Anthony Priest (Public Health Wales - No. 2 Capital Quarter)" userId="S::anthony.priest2@wales.nhs.uk::46692481-554a-429c-bc03-d4cca9c03c2b" providerId="AD" clId="Web-{71EFCF1E-9C14-90BB-F68D-46F613736675}" dt="2024-02-23T13:17:44.887" v="4"/>
              <pc2:cmMkLst xmlns:pc2="http://schemas.microsoft.com/office/powerpoint/2019/9/main/command">
                <pc:docMk/>
                <pc:sldMk cId="3507671221" sldId="273"/>
                <pc2:cmMk id="{5A8069A8-9EFE-4478-ABFB-4836BAB71092}"/>
              </pc2:cmMkLst>
              <pc226:cmRplyChg chg="add">
                <pc226:chgData name="Anthony Priest (Public Health Wales - No. 2 Capital Quarter)" userId="S::anthony.priest2@wales.nhs.uk::46692481-554a-429c-bc03-d4cca9c03c2b" providerId="AD" clId="Web-{71EFCF1E-9C14-90BB-F68D-46F613736675}" dt="2024-02-23T13:17:44.887" v="4"/>
                <pc2:cmRplyMkLst xmlns:pc2="http://schemas.microsoft.com/office/powerpoint/2019/9/main/command">
                  <pc:docMk/>
                  <pc:sldMk cId="3507671221" sldId="273"/>
                  <pc2:cmMk id="{5A8069A8-9EFE-4478-ABFB-4836BAB71092}"/>
                  <pc2:cmRplyMk id="{1A06275F-7540-4CA2-9473-4D51EEF8174E}"/>
                </pc2:cmRplyMkLst>
              </pc226:cmRplyChg>
            </pc226:cmChg>
          </p:ext>
        </pc:extLst>
      </pc:sldChg>
    </pc:docChg>
  </pc:docChgLst>
  <pc:docChgLst>
    <pc:chgData name="Leanne Small (Public Health Wales - No. 2 Capital Quarter)" userId="S::leanne.small@wales.nhs.uk::d76cf426-005f-434f-ac47-a5eb582e6007" providerId="AD" clId="Web-{4ADC5F02-3150-4A7F-9F45-AB4C1C16585B}"/>
    <pc:docChg chg="modSld">
      <pc:chgData name="Leanne Small (Public Health Wales - No. 2 Capital Quarter)" userId="S::leanne.small@wales.nhs.uk::d76cf426-005f-434f-ac47-a5eb582e6007" providerId="AD" clId="Web-{4ADC5F02-3150-4A7F-9F45-AB4C1C16585B}" dt="2024-02-27T08:28:11.368" v="1"/>
      <pc:docMkLst>
        <pc:docMk/>
      </pc:docMkLst>
      <pc:sldChg chg="delSp">
        <pc:chgData name="Leanne Small (Public Health Wales - No. 2 Capital Quarter)" userId="S::leanne.small@wales.nhs.uk::d76cf426-005f-434f-ac47-a5eb582e6007" providerId="AD" clId="Web-{4ADC5F02-3150-4A7F-9F45-AB4C1C16585B}" dt="2024-02-27T08:28:11.368" v="1"/>
        <pc:sldMkLst>
          <pc:docMk/>
          <pc:sldMk cId="486031956" sldId="277"/>
        </pc:sldMkLst>
        <pc:spChg chg="del">
          <ac:chgData name="Leanne Small (Public Health Wales - No. 2 Capital Quarter)" userId="S::leanne.small@wales.nhs.uk::d76cf426-005f-434f-ac47-a5eb582e6007" providerId="AD" clId="Web-{4ADC5F02-3150-4A7F-9F45-AB4C1C16585B}" dt="2024-02-27T08:28:07.711" v="0"/>
          <ac:spMkLst>
            <pc:docMk/>
            <pc:sldMk cId="486031956" sldId="277"/>
            <ac:spMk id="2" creationId="{AA7CA6F9-D573-F357-4723-BD5B0887C031}"/>
          </ac:spMkLst>
        </pc:spChg>
        <pc:spChg chg="del">
          <ac:chgData name="Leanne Small (Public Health Wales - No. 2 Capital Quarter)" userId="S::leanne.small@wales.nhs.uk::d76cf426-005f-434f-ac47-a5eb582e6007" providerId="AD" clId="Web-{4ADC5F02-3150-4A7F-9F45-AB4C1C16585B}" dt="2024-02-27T08:28:11.368" v="1"/>
          <ac:spMkLst>
            <pc:docMk/>
            <pc:sldMk cId="486031956" sldId="277"/>
            <ac:spMk id="3" creationId="{1BC632D1-4709-9338-311E-85C854167395}"/>
          </ac:spMkLst>
        </pc:spChg>
      </pc:sldChg>
    </pc:docChg>
  </pc:docChgLst>
  <pc:docChgLst>
    <pc:chgData name="Leanne Small (Public Health Wales - No. 2 Capital Quarter)" userId="S::leanne.small@wales.nhs.uk::d76cf426-005f-434f-ac47-a5eb582e6007" providerId="AD" clId="Web-{CBFD6312-5CA0-4824-8531-E66E49128BF3}"/>
    <pc:docChg chg="addSld delSld modSld sldOrd">
      <pc:chgData name="Leanne Small (Public Health Wales - No. 2 Capital Quarter)" userId="S::leanne.small@wales.nhs.uk::d76cf426-005f-434f-ac47-a5eb582e6007" providerId="AD" clId="Web-{CBFD6312-5CA0-4824-8531-E66E49128BF3}" dt="2024-02-20T10:49:19.704" v="222" actId="20577"/>
      <pc:docMkLst>
        <pc:docMk/>
      </pc:docMkLst>
      <pc:sldChg chg="modSp del">
        <pc:chgData name="Leanne Small (Public Health Wales - No. 2 Capital Quarter)" userId="S::leanne.small@wales.nhs.uk::d76cf426-005f-434f-ac47-a5eb582e6007" providerId="AD" clId="Web-{CBFD6312-5CA0-4824-8531-E66E49128BF3}" dt="2024-02-20T10:38:36.260" v="55"/>
        <pc:sldMkLst>
          <pc:docMk/>
          <pc:sldMk cId="3792732938" sldId="258"/>
        </pc:sldMkLst>
        <pc:spChg chg="mod">
          <ac:chgData name="Leanne Small (Public Health Wales - No. 2 Capital Quarter)" userId="S::leanne.small@wales.nhs.uk::d76cf426-005f-434f-ac47-a5eb582e6007" providerId="AD" clId="Web-{CBFD6312-5CA0-4824-8531-E66E49128BF3}" dt="2024-02-20T10:38:16.118" v="47" actId="20577"/>
          <ac:spMkLst>
            <pc:docMk/>
            <pc:sldMk cId="3792732938" sldId="258"/>
            <ac:spMk id="2" creationId="{88774B84-9FA8-CA2B-6389-25882C0F4196}"/>
          </ac:spMkLst>
        </pc:spChg>
        <pc:spChg chg="mod">
          <ac:chgData name="Leanne Small (Public Health Wales - No. 2 Capital Quarter)" userId="S::leanne.small@wales.nhs.uk::d76cf426-005f-434f-ac47-a5eb582e6007" providerId="AD" clId="Web-{CBFD6312-5CA0-4824-8531-E66E49128BF3}" dt="2024-02-20T10:38:30.134" v="52" actId="20577"/>
          <ac:spMkLst>
            <pc:docMk/>
            <pc:sldMk cId="3792732938" sldId="258"/>
            <ac:spMk id="3" creationId="{84126C2C-02D8-390D-5372-33824449F124}"/>
          </ac:spMkLst>
        </pc:spChg>
      </pc:sldChg>
      <pc:sldChg chg="del">
        <pc:chgData name="Leanne Small (Public Health Wales - No. 2 Capital Quarter)" userId="S::leanne.small@wales.nhs.uk::d76cf426-005f-434f-ac47-a5eb582e6007" providerId="AD" clId="Web-{CBFD6312-5CA0-4824-8531-E66E49128BF3}" dt="2024-02-20T10:33:48.289" v="0"/>
        <pc:sldMkLst>
          <pc:docMk/>
          <pc:sldMk cId="48544339" sldId="259"/>
        </pc:sldMkLst>
      </pc:sldChg>
      <pc:sldChg chg="modSp del modCm">
        <pc:chgData name="Leanne Small (Public Health Wales - No. 2 Capital Quarter)" userId="S::leanne.small@wales.nhs.uk::d76cf426-005f-434f-ac47-a5eb582e6007" providerId="AD" clId="Web-{CBFD6312-5CA0-4824-8531-E66E49128BF3}" dt="2024-02-20T10:34:41.152" v="11"/>
        <pc:sldMkLst>
          <pc:docMk/>
          <pc:sldMk cId="3556070397" sldId="260"/>
        </pc:sldMkLst>
        <pc:spChg chg="mod">
          <ac:chgData name="Leanne Small (Public Health Wales - No. 2 Capital Quarter)" userId="S::leanne.small@wales.nhs.uk::d76cf426-005f-434f-ac47-a5eb582e6007" providerId="AD" clId="Web-{CBFD6312-5CA0-4824-8531-E66E49128BF3}" dt="2024-02-20T10:34:02.228" v="2" actId="20577"/>
          <ac:spMkLst>
            <pc:docMk/>
            <pc:sldMk cId="3556070397" sldId="260"/>
            <ac:spMk id="2" creationId="{8485CBEC-AAFD-C092-1046-4C25B1B1DB78}"/>
          </ac:spMkLst>
        </pc:spChg>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CBFD6312-5CA0-4824-8531-E66E49128BF3}" dt="2024-02-20T10:34:02.228" v="2" actId="20577"/>
              <pc2:cmMkLst xmlns:pc2="http://schemas.microsoft.com/office/powerpoint/2019/9/main/command">
                <pc:docMk/>
                <pc:sldMk cId="3556070397" sldId="260"/>
                <pc2:cmMk id="{79556060-6FD2-4679-AB79-ABA9CA681788}"/>
              </pc2:cmMkLst>
            </pc226:cmChg>
          </p:ext>
        </pc:extLst>
      </pc:sldChg>
      <pc:sldChg chg="modSp del modCm">
        <pc:chgData name="Leanne Small (Public Health Wales - No. 2 Capital Quarter)" userId="S::leanne.small@wales.nhs.uk::d76cf426-005f-434f-ac47-a5eb582e6007" providerId="AD" clId="Web-{CBFD6312-5CA0-4824-8531-E66E49128BF3}" dt="2024-02-20T10:35:21.670" v="25"/>
        <pc:sldMkLst>
          <pc:docMk/>
          <pc:sldMk cId="1768839216" sldId="261"/>
        </pc:sldMkLst>
        <pc:spChg chg="mod">
          <ac:chgData name="Leanne Small (Public Health Wales - No. 2 Capital Quarter)" userId="S::leanne.small@wales.nhs.uk::d76cf426-005f-434f-ac47-a5eb582e6007" providerId="AD" clId="Web-{CBFD6312-5CA0-4824-8531-E66E49128BF3}" dt="2024-02-20T10:34:49.699" v="13" actId="20577"/>
          <ac:spMkLst>
            <pc:docMk/>
            <pc:sldMk cId="1768839216" sldId="261"/>
            <ac:spMk id="2" creationId="{DACF7C9D-26F6-6B5E-0CC5-5285CE407758}"/>
          </ac:spMkLst>
        </pc:spChg>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CBFD6312-5CA0-4824-8531-E66E49128BF3}" dt="2024-02-20T10:34:49.699" v="13" actId="20577"/>
              <pc2:cmMkLst xmlns:pc2="http://schemas.microsoft.com/office/powerpoint/2019/9/main/command">
                <pc:docMk/>
                <pc:sldMk cId="1768839216" sldId="261"/>
                <pc2:cmMk id="{75BB185D-BE02-4670-9BB5-3489D00BCBF1}"/>
              </pc2:cmMkLst>
            </pc226:cmChg>
          </p:ext>
        </pc:extLst>
      </pc:sldChg>
      <pc:sldChg chg="addSp delSp modSp del modCm">
        <pc:chgData name="Leanne Small (Public Health Wales - No. 2 Capital Quarter)" userId="S::leanne.small@wales.nhs.uk::d76cf426-005f-434f-ac47-a5eb582e6007" providerId="AD" clId="Web-{CBFD6312-5CA0-4824-8531-E66E49128BF3}" dt="2024-02-20T10:45:58.442" v="162"/>
        <pc:sldMkLst>
          <pc:docMk/>
          <pc:sldMk cId="64872208" sldId="262"/>
        </pc:sldMkLst>
        <pc:spChg chg="add del mod">
          <ac:chgData name="Leanne Small (Public Health Wales - No. 2 Capital Quarter)" userId="S::leanne.small@wales.nhs.uk::d76cf426-005f-434f-ac47-a5eb582e6007" providerId="AD" clId="Web-{CBFD6312-5CA0-4824-8531-E66E49128BF3}" dt="2024-02-20T10:44:20.483" v="147"/>
          <ac:spMkLst>
            <pc:docMk/>
            <pc:sldMk cId="64872208" sldId="262"/>
            <ac:spMk id="2" creationId="{35C4C92D-904A-4618-F532-954C3BC37478}"/>
          </ac:spMkLst>
        </pc:spChg>
        <pc:spChg chg="del mod">
          <ac:chgData name="Leanne Small (Public Health Wales - No. 2 Capital Quarter)" userId="S::leanne.small@wales.nhs.uk::d76cf426-005f-434f-ac47-a5eb582e6007" providerId="AD" clId="Web-{CBFD6312-5CA0-4824-8531-E66E49128BF3}" dt="2024-02-20T10:43:57.998" v="139"/>
          <ac:spMkLst>
            <pc:docMk/>
            <pc:sldMk cId="64872208" sldId="262"/>
            <ac:spMk id="3" creationId="{7F1C6D88-A809-6FC3-749E-258014CD88E0}"/>
          </ac:spMkLst>
        </pc:spChg>
        <pc:spChg chg="add mod">
          <ac:chgData name="Leanne Small (Public Health Wales - No. 2 Capital Quarter)" userId="S::leanne.small@wales.nhs.uk::d76cf426-005f-434f-ac47-a5eb582e6007" providerId="AD" clId="Web-{CBFD6312-5CA0-4824-8531-E66E49128BF3}" dt="2024-02-20T10:43:57.998" v="139"/>
          <ac:spMkLst>
            <pc:docMk/>
            <pc:sldMk cId="64872208" sldId="262"/>
            <ac:spMk id="5" creationId="{C29EA679-6B2E-BB2E-865C-BEFDBB15E48D}"/>
          </ac:spMkLst>
        </pc:spChg>
        <pc:spChg chg="add del mod">
          <ac:chgData name="Leanne Small (Public Health Wales - No. 2 Capital Quarter)" userId="S::leanne.small@wales.nhs.uk::d76cf426-005f-434f-ac47-a5eb582e6007" providerId="AD" clId="Web-{CBFD6312-5CA0-4824-8531-E66E49128BF3}" dt="2024-02-20T10:44:20.483" v="147"/>
          <ac:spMkLst>
            <pc:docMk/>
            <pc:sldMk cId="64872208" sldId="262"/>
            <ac:spMk id="7" creationId="{734D327F-AFCA-6F2D-FE20-C3F55DB6925D}"/>
          </ac:spMkLst>
        </pc:spChg>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CBFD6312-5CA0-4824-8531-E66E49128BF3}" dt="2024-02-20T10:43:39.731" v="136" actId="20577"/>
              <pc2:cmMkLst xmlns:pc2="http://schemas.microsoft.com/office/powerpoint/2019/9/main/command">
                <pc:docMk/>
                <pc:sldMk cId="64872208" sldId="262"/>
                <pc2:cmMk id="{4FFAFD5C-7321-4342-BDA6-BC91F7C525B8}"/>
              </pc2:cmMkLst>
            </pc226:cmChg>
          </p:ext>
        </pc:extLst>
      </pc:sldChg>
      <pc:sldChg chg="modSp">
        <pc:chgData name="Leanne Small (Public Health Wales - No. 2 Capital Quarter)" userId="S::leanne.small@wales.nhs.uk::d76cf426-005f-434f-ac47-a5eb582e6007" providerId="AD" clId="Web-{CBFD6312-5CA0-4824-8531-E66E49128BF3}" dt="2024-02-20T10:36:21.986" v="35" actId="1076"/>
        <pc:sldMkLst>
          <pc:docMk/>
          <pc:sldMk cId="2926879243" sldId="263"/>
        </pc:sldMkLst>
        <pc:spChg chg="mod">
          <ac:chgData name="Leanne Small (Public Health Wales - No. 2 Capital Quarter)" userId="S::leanne.small@wales.nhs.uk::d76cf426-005f-434f-ac47-a5eb582e6007" providerId="AD" clId="Web-{CBFD6312-5CA0-4824-8531-E66E49128BF3}" dt="2024-02-20T10:36:14.736" v="34" actId="14100"/>
          <ac:spMkLst>
            <pc:docMk/>
            <pc:sldMk cId="2926879243" sldId="263"/>
            <ac:spMk id="8" creationId="{D06AB5A8-AE53-D96F-DDC9-26440FF68D00}"/>
          </ac:spMkLst>
        </pc:spChg>
        <pc:spChg chg="mod">
          <ac:chgData name="Leanne Small (Public Health Wales - No. 2 Capital Quarter)" userId="S::leanne.small@wales.nhs.uk::d76cf426-005f-434f-ac47-a5eb582e6007" providerId="AD" clId="Web-{CBFD6312-5CA0-4824-8531-E66E49128BF3}" dt="2024-02-20T10:36:21.986" v="35" actId="1076"/>
          <ac:spMkLst>
            <pc:docMk/>
            <pc:sldMk cId="2926879243" sldId="263"/>
            <ac:spMk id="9" creationId="{24D84E20-02A1-FA3E-6382-4921CD448E5A}"/>
          </ac:spMkLst>
        </pc:spChg>
      </pc:sldChg>
      <pc:sldChg chg="modSp">
        <pc:chgData name="Leanne Small (Public Health Wales - No. 2 Capital Quarter)" userId="S::leanne.small@wales.nhs.uk::d76cf426-005f-434f-ac47-a5eb582e6007" providerId="AD" clId="Web-{CBFD6312-5CA0-4824-8531-E66E49128BF3}" dt="2024-02-20T10:46:17.475" v="168" actId="20577"/>
        <pc:sldMkLst>
          <pc:docMk/>
          <pc:sldMk cId="1655688367" sldId="265"/>
        </pc:sldMkLst>
        <pc:spChg chg="mod">
          <ac:chgData name="Leanne Small (Public Health Wales - No. 2 Capital Quarter)" userId="S::leanne.small@wales.nhs.uk::d76cf426-005f-434f-ac47-a5eb582e6007" providerId="AD" clId="Web-{CBFD6312-5CA0-4824-8531-E66E49128BF3}" dt="2024-02-20T10:46:17.475" v="168" actId="20577"/>
          <ac:spMkLst>
            <pc:docMk/>
            <pc:sldMk cId="1655688367" sldId="265"/>
            <ac:spMk id="3" creationId="{3A2AB4BE-CA15-AD71-9C38-36C13C92E4B5}"/>
          </ac:spMkLst>
        </pc:spChg>
        <pc:spChg chg="mod">
          <ac:chgData name="Leanne Small (Public Health Wales - No. 2 Capital Quarter)" userId="S::leanne.small@wales.nhs.uk::d76cf426-005f-434f-ac47-a5eb582e6007" providerId="AD" clId="Web-{CBFD6312-5CA0-4824-8531-E66E49128BF3}" dt="2024-02-20T10:37:01.207" v="37" actId="14100"/>
          <ac:spMkLst>
            <pc:docMk/>
            <pc:sldMk cId="1655688367" sldId="265"/>
            <ac:spMk id="5" creationId="{97C5FCC5-B22A-7B67-58A2-1D34FFE230B2}"/>
          </ac:spMkLst>
        </pc:spChg>
      </pc:sldChg>
      <pc:sldChg chg="modSp add replId">
        <pc:chgData name="Leanne Small (Public Health Wales - No. 2 Capital Quarter)" userId="S::leanne.small@wales.nhs.uk::d76cf426-005f-434f-ac47-a5eb582e6007" providerId="AD" clId="Web-{CBFD6312-5CA0-4824-8531-E66E49128BF3}" dt="2024-02-20T10:47:43.980" v="192" actId="20577"/>
        <pc:sldMkLst>
          <pc:docMk/>
          <pc:sldMk cId="2919322303" sldId="266"/>
        </pc:sldMkLst>
        <pc:spChg chg="mod">
          <ac:chgData name="Leanne Small (Public Health Wales - No. 2 Capital Quarter)" userId="S::leanne.small@wales.nhs.uk::d76cf426-005f-434f-ac47-a5eb582e6007" providerId="AD" clId="Web-{CBFD6312-5CA0-4824-8531-E66E49128BF3}" dt="2024-02-20T10:34:12.166" v="7" actId="14100"/>
          <ac:spMkLst>
            <pc:docMk/>
            <pc:sldMk cId="2919322303" sldId="266"/>
            <ac:spMk id="3" creationId="{3A2AB4BE-CA15-AD71-9C38-36C13C92E4B5}"/>
          </ac:spMkLst>
        </pc:spChg>
        <pc:spChg chg="mod">
          <ac:chgData name="Leanne Small (Public Health Wales - No. 2 Capital Quarter)" userId="S::leanne.small@wales.nhs.uk::d76cf426-005f-434f-ac47-a5eb582e6007" providerId="AD" clId="Web-{CBFD6312-5CA0-4824-8531-E66E49128BF3}" dt="2024-02-20T10:47:43.980" v="192" actId="20577"/>
          <ac:spMkLst>
            <pc:docMk/>
            <pc:sldMk cId="2919322303" sldId="266"/>
            <ac:spMk id="5" creationId="{97C5FCC5-B22A-7B67-58A2-1D34FFE230B2}"/>
          </ac:spMkLst>
        </pc:spChg>
      </pc:sldChg>
      <pc:sldChg chg="modSp add replId">
        <pc:chgData name="Leanne Small (Public Health Wales - No. 2 Capital Quarter)" userId="S::leanne.small@wales.nhs.uk::d76cf426-005f-434f-ac47-a5eb582e6007" providerId="AD" clId="Web-{CBFD6312-5CA0-4824-8531-E66E49128BF3}" dt="2024-02-20T10:48:27.201" v="208" actId="20577"/>
        <pc:sldMkLst>
          <pc:docMk/>
          <pc:sldMk cId="3565327895" sldId="267"/>
        </pc:sldMkLst>
        <pc:spChg chg="mod">
          <ac:chgData name="Leanne Small (Public Health Wales - No. 2 Capital Quarter)" userId="S::leanne.small@wales.nhs.uk::d76cf426-005f-434f-ac47-a5eb582e6007" providerId="AD" clId="Web-{CBFD6312-5CA0-4824-8531-E66E49128BF3}" dt="2024-02-20T10:34:55.590" v="16" actId="20577"/>
          <ac:spMkLst>
            <pc:docMk/>
            <pc:sldMk cId="3565327895" sldId="267"/>
            <ac:spMk id="3" creationId="{3A2AB4BE-CA15-AD71-9C38-36C13C92E4B5}"/>
          </ac:spMkLst>
        </pc:spChg>
        <pc:spChg chg="mod">
          <ac:chgData name="Leanne Small (Public Health Wales - No. 2 Capital Quarter)" userId="S::leanne.small@wales.nhs.uk::d76cf426-005f-434f-ac47-a5eb582e6007" providerId="AD" clId="Web-{CBFD6312-5CA0-4824-8531-E66E49128BF3}" dt="2024-02-20T10:48:27.201" v="208" actId="20577"/>
          <ac:spMkLst>
            <pc:docMk/>
            <pc:sldMk cId="3565327895" sldId="267"/>
            <ac:spMk id="5" creationId="{97C5FCC5-B22A-7B67-58A2-1D34FFE230B2}"/>
          </ac:spMkLst>
        </pc:spChg>
      </pc:sldChg>
      <pc:sldChg chg="modSp add del ord replId">
        <pc:chgData name="Leanne Small (Public Health Wales - No. 2 Capital Quarter)" userId="S::leanne.small@wales.nhs.uk::d76cf426-005f-434f-ac47-a5eb582e6007" providerId="AD" clId="Web-{CBFD6312-5CA0-4824-8531-E66E49128BF3}" dt="2024-02-20T10:41:19.426" v="111"/>
        <pc:sldMkLst>
          <pc:docMk/>
          <pc:sldMk cId="4167804039" sldId="268"/>
        </pc:sldMkLst>
        <pc:spChg chg="mod">
          <ac:chgData name="Leanne Small (Public Health Wales - No. 2 Capital Quarter)" userId="S::leanne.small@wales.nhs.uk::d76cf426-005f-434f-ac47-a5eb582e6007" providerId="AD" clId="Web-{CBFD6312-5CA0-4824-8531-E66E49128BF3}" dt="2024-02-20T10:39:24.778" v="86" actId="1076"/>
          <ac:spMkLst>
            <pc:docMk/>
            <pc:sldMk cId="4167804039" sldId="268"/>
            <ac:spMk id="3" creationId="{3A2AB4BE-CA15-AD71-9C38-36C13C92E4B5}"/>
          </ac:spMkLst>
        </pc:spChg>
        <pc:spChg chg="mod">
          <ac:chgData name="Leanne Small (Public Health Wales - No. 2 Capital Quarter)" userId="S::leanne.small@wales.nhs.uk::d76cf426-005f-434f-ac47-a5eb582e6007" providerId="AD" clId="Web-{CBFD6312-5CA0-4824-8531-E66E49128BF3}" dt="2024-02-20T10:41:08.300" v="107" actId="20577"/>
          <ac:spMkLst>
            <pc:docMk/>
            <pc:sldMk cId="4167804039" sldId="268"/>
            <ac:spMk id="5" creationId="{97C5FCC5-B22A-7B67-58A2-1D34FFE230B2}"/>
          </ac:spMkLst>
        </pc:spChg>
      </pc:sldChg>
      <pc:sldChg chg="modSp add replId">
        <pc:chgData name="Leanne Small (Public Health Wales - No. 2 Capital Quarter)" userId="S::leanne.small@wales.nhs.uk::d76cf426-005f-434f-ac47-a5eb582e6007" providerId="AD" clId="Web-{CBFD6312-5CA0-4824-8531-E66E49128BF3}" dt="2024-02-20T10:48:43.796" v="211" actId="20577"/>
        <pc:sldMkLst>
          <pc:docMk/>
          <pc:sldMk cId="709326847" sldId="269"/>
        </pc:sldMkLst>
        <pc:spChg chg="mod">
          <ac:chgData name="Leanne Small (Public Health Wales - No. 2 Capital Quarter)" userId="S::leanne.small@wales.nhs.uk::d76cf426-005f-434f-ac47-a5eb582e6007" providerId="AD" clId="Web-{CBFD6312-5CA0-4824-8531-E66E49128BF3}" dt="2024-02-20T10:46:38.601" v="182" actId="14100"/>
          <ac:spMkLst>
            <pc:docMk/>
            <pc:sldMk cId="709326847" sldId="269"/>
            <ac:spMk id="3" creationId="{3A2AB4BE-CA15-AD71-9C38-36C13C92E4B5}"/>
          </ac:spMkLst>
        </pc:spChg>
        <pc:spChg chg="mod">
          <ac:chgData name="Leanne Small (Public Health Wales - No. 2 Capital Quarter)" userId="S::leanne.small@wales.nhs.uk::d76cf426-005f-434f-ac47-a5eb582e6007" providerId="AD" clId="Web-{CBFD6312-5CA0-4824-8531-E66E49128BF3}" dt="2024-02-20T10:48:43.796" v="211" actId="20577"/>
          <ac:spMkLst>
            <pc:docMk/>
            <pc:sldMk cId="709326847" sldId="269"/>
            <ac:spMk id="5" creationId="{97C5FCC5-B22A-7B67-58A2-1D34FFE230B2}"/>
          </ac:spMkLst>
        </pc:spChg>
      </pc:sldChg>
      <pc:sldChg chg="modSp add replId">
        <pc:chgData name="Leanne Small (Public Health Wales - No. 2 Capital Quarter)" userId="S::leanne.small@wales.nhs.uk::d76cf426-005f-434f-ac47-a5eb582e6007" providerId="AD" clId="Web-{CBFD6312-5CA0-4824-8531-E66E49128BF3}" dt="2024-02-20T10:49:19.704" v="222" actId="20577"/>
        <pc:sldMkLst>
          <pc:docMk/>
          <pc:sldMk cId="4084512937" sldId="270"/>
        </pc:sldMkLst>
        <pc:spChg chg="mod">
          <ac:chgData name="Leanne Small (Public Health Wales - No. 2 Capital Quarter)" userId="S::leanne.small@wales.nhs.uk::d76cf426-005f-434f-ac47-a5eb582e6007" providerId="AD" clId="Web-{CBFD6312-5CA0-4824-8531-E66E49128BF3}" dt="2024-02-20T10:49:12.407" v="219" actId="20577"/>
          <ac:spMkLst>
            <pc:docMk/>
            <pc:sldMk cId="4084512937" sldId="270"/>
            <ac:spMk id="3" creationId="{3A2AB4BE-CA15-AD71-9C38-36C13C92E4B5}"/>
          </ac:spMkLst>
        </pc:spChg>
        <pc:spChg chg="mod">
          <ac:chgData name="Leanne Small (Public Health Wales - No. 2 Capital Quarter)" userId="S::leanne.small@wales.nhs.uk::d76cf426-005f-434f-ac47-a5eb582e6007" providerId="AD" clId="Web-{CBFD6312-5CA0-4824-8531-E66E49128BF3}" dt="2024-02-20T10:49:19.704" v="222" actId="20577"/>
          <ac:spMkLst>
            <pc:docMk/>
            <pc:sldMk cId="4084512937" sldId="270"/>
            <ac:spMk id="5" creationId="{97C5FCC5-B22A-7B67-58A2-1D34FFE230B2}"/>
          </ac:spMkLst>
        </pc:spChg>
      </pc:sldChg>
      <pc:sldChg chg="modSp add replId">
        <pc:chgData name="Leanne Small (Public Health Wales - No. 2 Capital Quarter)" userId="S::leanne.small@wales.nhs.uk::d76cf426-005f-434f-ac47-a5eb582e6007" providerId="AD" clId="Web-{CBFD6312-5CA0-4824-8531-E66E49128BF3}" dt="2024-02-20T10:41:18.723" v="110" actId="20577"/>
        <pc:sldMkLst>
          <pc:docMk/>
          <pc:sldMk cId="3988359443" sldId="271"/>
        </pc:sldMkLst>
        <pc:spChg chg="mod">
          <ac:chgData name="Leanne Small (Public Health Wales - No. 2 Capital Quarter)" userId="S::leanne.small@wales.nhs.uk::d76cf426-005f-434f-ac47-a5eb582e6007" providerId="AD" clId="Web-{CBFD6312-5CA0-4824-8531-E66E49128BF3}" dt="2024-02-20T10:41:18.723" v="110" actId="20577"/>
          <ac:spMkLst>
            <pc:docMk/>
            <pc:sldMk cId="3988359443" sldId="271"/>
            <ac:spMk id="5" creationId="{97C5FCC5-B22A-7B67-58A2-1D34FFE230B2}"/>
          </ac:spMkLst>
        </pc:spChg>
      </pc:sldChg>
      <pc:sldChg chg="addSp delSp modSp add replId">
        <pc:chgData name="Leanne Small (Public Health Wales - No. 2 Capital Quarter)" userId="S::leanne.small@wales.nhs.uk::d76cf426-005f-434f-ac47-a5eb582e6007" providerId="AD" clId="Web-{CBFD6312-5CA0-4824-8531-E66E49128BF3}" dt="2024-02-20T10:45:35.957" v="161" actId="14100"/>
        <pc:sldMkLst>
          <pc:docMk/>
          <pc:sldMk cId="3341038472" sldId="272"/>
        </pc:sldMkLst>
        <pc:spChg chg="add mod">
          <ac:chgData name="Leanne Small (Public Health Wales - No. 2 Capital Quarter)" userId="S::leanne.small@wales.nhs.uk::d76cf426-005f-434f-ac47-a5eb582e6007" providerId="AD" clId="Web-{CBFD6312-5CA0-4824-8531-E66E49128BF3}" dt="2024-02-20T10:45:35.957" v="161" actId="14100"/>
          <ac:spMkLst>
            <pc:docMk/>
            <pc:sldMk cId="3341038472" sldId="272"/>
            <ac:spMk id="2" creationId="{7F1C6D88-A809-6FC3-749E-258014CD88E0}"/>
          </ac:spMkLst>
        </pc:spChg>
        <pc:spChg chg="del">
          <ac:chgData name="Leanne Small (Public Health Wales - No. 2 Capital Quarter)" userId="S::leanne.small@wales.nhs.uk::d76cf426-005f-434f-ac47-a5eb582e6007" providerId="AD" clId="Web-{CBFD6312-5CA0-4824-8531-E66E49128BF3}" dt="2024-02-20T10:44:14.764" v="145"/>
          <ac:spMkLst>
            <pc:docMk/>
            <pc:sldMk cId="3341038472" sldId="272"/>
            <ac:spMk id="3" creationId="{3A2AB4BE-CA15-AD71-9C38-36C13C92E4B5}"/>
          </ac:spMkLst>
        </pc:spChg>
        <pc:spChg chg="del mod">
          <ac:chgData name="Leanne Small (Public Health Wales - No. 2 Capital Quarter)" userId="S::leanne.small@wales.nhs.uk::d76cf426-005f-434f-ac47-a5eb582e6007" providerId="AD" clId="Web-{CBFD6312-5CA0-4824-8531-E66E49128BF3}" dt="2024-02-20T10:44:02.857" v="141"/>
          <ac:spMkLst>
            <pc:docMk/>
            <pc:sldMk cId="3341038472" sldId="272"/>
            <ac:spMk id="5" creationId="{97C5FCC5-B22A-7B67-58A2-1D34FFE230B2}"/>
          </ac:spMkLst>
        </pc:spChg>
        <pc:spChg chg="add mod">
          <ac:chgData name="Leanne Small (Public Health Wales - No. 2 Capital Quarter)" userId="S::leanne.small@wales.nhs.uk::d76cf426-005f-434f-ac47-a5eb582e6007" providerId="AD" clId="Web-{CBFD6312-5CA0-4824-8531-E66E49128BF3}" dt="2024-02-20T10:45:00.533" v="157" actId="1076"/>
          <ac:spMkLst>
            <pc:docMk/>
            <pc:sldMk cId="3341038472" sldId="272"/>
            <ac:spMk id="6" creationId="{1075ECD2-F6F0-2068-A65A-0229DCA72AF1}"/>
          </ac:spMkLst>
        </pc:spChg>
      </pc:sldChg>
    </pc:docChg>
  </pc:docChgLst>
  <pc:docChgLst>
    <pc:chgData name="Leanne Small (Public Health Wales - No. 2 Capital Quarter)" userId="S::leanne.small@wales.nhs.uk::d76cf426-005f-434f-ac47-a5eb582e6007" providerId="AD" clId="Web-{54D1D068-7CBB-4DF3-9CC7-54048D88D509}"/>
    <pc:docChg chg="mod delSld modSld sldOrd">
      <pc:chgData name="Leanne Small (Public Health Wales - No. 2 Capital Quarter)" userId="S::leanne.small@wales.nhs.uk::d76cf426-005f-434f-ac47-a5eb582e6007" providerId="AD" clId="Web-{54D1D068-7CBB-4DF3-9CC7-54048D88D509}" dt="2024-02-20T13:23:21.379" v="306" actId="20577"/>
      <pc:docMkLst>
        <pc:docMk/>
      </pc:docMkLst>
      <pc:sldChg chg="modSp">
        <pc:chgData name="Leanne Small (Public Health Wales - No. 2 Capital Quarter)" userId="S::leanne.small@wales.nhs.uk::d76cf426-005f-434f-ac47-a5eb582e6007" providerId="AD" clId="Web-{54D1D068-7CBB-4DF3-9CC7-54048D88D509}" dt="2024-02-20T13:04:43.648" v="174" actId="20577"/>
        <pc:sldMkLst>
          <pc:docMk/>
          <pc:sldMk cId="1655688367" sldId="265"/>
        </pc:sldMkLst>
        <pc:spChg chg="mod">
          <ac:chgData name="Leanne Small (Public Health Wales - No. 2 Capital Quarter)" userId="S::leanne.small@wales.nhs.uk::d76cf426-005f-434f-ac47-a5eb582e6007" providerId="AD" clId="Web-{54D1D068-7CBB-4DF3-9CC7-54048D88D509}" dt="2024-02-20T13:04:43.648" v="174" actId="20577"/>
          <ac:spMkLst>
            <pc:docMk/>
            <pc:sldMk cId="1655688367" sldId="265"/>
            <ac:spMk id="5" creationId="{97C5FCC5-B22A-7B67-58A2-1D34FFE230B2}"/>
          </ac:spMkLst>
        </pc:spChg>
      </pc:sldChg>
      <pc:sldChg chg="modSp addCm">
        <pc:chgData name="Leanne Small (Public Health Wales - No. 2 Capital Quarter)" userId="S::leanne.small@wales.nhs.uk::d76cf426-005f-434f-ac47-a5eb582e6007" providerId="AD" clId="Web-{54D1D068-7CBB-4DF3-9CC7-54048D88D509}" dt="2024-02-20T13:10:37.845" v="232"/>
        <pc:sldMkLst>
          <pc:docMk/>
          <pc:sldMk cId="3565327895" sldId="267"/>
        </pc:sldMkLst>
        <pc:spChg chg="mod">
          <ac:chgData name="Leanne Small (Public Health Wales - No. 2 Capital Quarter)" userId="S::leanne.small@wales.nhs.uk::d76cf426-005f-434f-ac47-a5eb582e6007" providerId="AD" clId="Web-{54D1D068-7CBB-4DF3-9CC7-54048D88D509}" dt="2024-02-20T13:05:06.930" v="177" actId="20577"/>
          <ac:spMkLst>
            <pc:docMk/>
            <pc:sldMk cId="3565327895" sldId="267"/>
            <ac:spMk id="3" creationId="{3A2AB4BE-CA15-AD71-9C38-36C13C92E4B5}"/>
          </ac:spMkLst>
        </pc:spChg>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54D1D068-7CBB-4DF3-9CC7-54048D88D509}" dt="2024-02-20T13:10:37.845" v="232"/>
              <pc2:cmMkLst xmlns:pc2="http://schemas.microsoft.com/office/powerpoint/2019/9/main/command">
                <pc:docMk/>
                <pc:sldMk cId="3565327895" sldId="267"/>
                <pc2:cmMk id="{191BAD27-9C29-4C1C-AA99-994FEF9331CC}"/>
              </pc2:cmMkLst>
            </pc226:cmChg>
          </p:ext>
        </pc:extLst>
      </pc:sldChg>
      <pc:sldChg chg="modSp ord">
        <pc:chgData name="Leanne Small (Public Health Wales - No. 2 Capital Quarter)" userId="S::leanne.small@wales.nhs.uk::d76cf426-005f-434f-ac47-a5eb582e6007" providerId="AD" clId="Web-{54D1D068-7CBB-4DF3-9CC7-54048D88D509}" dt="2024-02-20T13:22:08.846" v="304" actId="20577"/>
        <pc:sldMkLst>
          <pc:docMk/>
          <pc:sldMk cId="709326847" sldId="269"/>
        </pc:sldMkLst>
        <pc:spChg chg="mod">
          <ac:chgData name="Leanne Small (Public Health Wales - No. 2 Capital Quarter)" userId="S::leanne.small@wales.nhs.uk::d76cf426-005f-434f-ac47-a5eb582e6007" providerId="AD" clId="Web-{54D1D068-7CBB-4DF3-9CC7-54048D88D509}" dt="2024-02-20T13:22:08.846" v="304" actId="20577"/>
          <ac:spMkLst>
            <pc:docMk/>
            <pc:sldMk cId="709326847" sldId="269"/>
            <ac:spMk id="3" creationId="{3A2AB4BE-CA15-AD71-9C38-36C13C92E4B5}"/>
          </ac:spMkLst>
        </pc:spChg>
        <pc:spChg chg="mod">
          <ac:chgData name="Leanne Small (Public Health Wales - No. 2 Capital Quarter)" userId="S::leanne.small@wales.nhs.uk::d76cf426-005f-434f-ac47-a5eb582e6007" providerId="AD" clId="Web-{54D1D068-7CBB-4DF3-9CC7-54048D88D509}" dt="2024-02-20T13:12:08.613" v="286" actId="20577"/>
          <ac:spMkLst>
            <pc:docMk/>
            <pc:sldMk cId="709326847" sldId="269"/>
            <ac:spMk id="5" creationId="{97C5FCC5-B22A-7B67-58A2-1D34FFE230B2}"/>
          </ac:spMkLst>
        </pc:spChg>
      </pc:sldChg>
      <pc:sldChg chg="modSp">
        <pc:chgData name="Leanne Small (Public Health Wales - No. 2 Capital Quarter)" userId="S::leanne.small@wales.nhs.uk::d76cf426-005f-434f-ac47-a5eb582e6007" providerId="AD" clId="Web-{54D1D068-7CBB-4DF3-9CC7-54048D88D509}" dt="2024-02-20T13:08:50.295" v="224" actId="20577"/>
        <pc:sldMkLst>
          <pc:docMk/>
          <pc:sldMk cId="3988359443" sldId="271"/>
        </pc:sldMkLst>
        <pc:spChg chg="mod">
          <ac:chgData name="Leanne Small (Public Health Wales - No. 2 Capital Quarter)" userId="S::leanne.small@wales.nhs.uk::d76cf426-005f-434f-ac47-a5eb582e6007" providerId="AD" clId="Web-{54D1D068-7CBB-4DF3-9CC7-54048D88D509}" dt="2024-02-20T13:08:29.857" v="210" actId="14100"/>
          <ac:spMkLst>
            <pc:docMk/>
            <pc:sldMk cId="3988359443" sldId="271"/>
            <ac:spMk id="3" creationId="{3A2AB4BE-CA15-AD71-9C38-36C13C92E4B5}"/>
          </ac:spMkLst>
        </pc:spChg>
        <pc:spChg chg="mod">
          <ac:chgData name="Leanne Small (Public Health Wales - No. 2 Capital Quarter)" userId="S::leanne.small@wales.nhs.uk::d76cf426-005f-434f-ac47-a5eb582e6007" providerId="AD" clId="Web-{54D1D068-7CBB-4DF3-9CC7-54048D88D509}" dt="2024-02-20T13:08:50.295" v="224" actId="20577"/>
          <ac:spMkLst>
            <pc:docMk/>
            <pc:sldMk cId="3988359443" sldId="271"/>
            <ac:spMk id="5" creationId="{97C5FCC5-B22A-7B67-58A2-1D34FFE230B2}"/>
          </ac:spMkLst>
        </pc:spChg>
      </pc:sldChg>
      <pc:sldChg chg="del">
        <pc:chgData name="Leanne Small (Public Health Wales - No. 2 Capital Quarter)" userId="S::leanne.small@wales.nhs.uk::d76cf426-005f-434f-ac47-a5eb582e6007" providerId="AD" clId="Web-{54D1D068-7CBB-4DF3-9CC7-54048D88D509}" dt="2024-02-20T12:58:48.468" v="9"/>
        <pc:sldMkLst>
          <pc:docMk/>
          <pc:sldMk cId="3341038472" sldId="272"/>
        </pc:sldMkLst>
      </pc:sldChg>
      <pc:sldChg chg="modSp addCm modCm">
        <pc:chgData name="Leanne Small (Public Health Wales - No. 2 Capital Quarter)" userId="S::leanne.small@wales.nhs.uk::d76cf426-005f-434f-ac47-a5eb582e6007" providerId="AD" clId="Web-{54D1D068-7CBB-4DF3-9CC7-54048D88D509}" dt="2024-02-20T13:23:21.379" v="306" actId="20577"/>
        <pc:sldMkLst>
          <pc:docMk/>
          <pc:sldMk cId="3507671221" sldId="273"/>
        </pc:sldMkLst>
        <pc:spChg chg="mod">
          <ac:chgData name="Leanne Small (Public Health Wales - No. 2 Capital Quarter)" userId="S::leanne.small@wales.nhs.uk::d76cf426-005f-434f-ac47-a5eb582e6007" providerId="AD" clId="Web-{54D1D068-7CBB-4DF3-9CC7-54048D88D509}" dt="2024-02-20T12:58:40.874" v="8" actId="1076"/>
          <ac:spMkLst>
            <pc:docMk/>
            <pc:sldMk cId="3507671221" sldId="273"/>
            <ac:spMk id="3" creationId="{3A2AB4BE-CA15-AD71-9C38-36C13C92E4B5}"/>
          </ac:spMkLst>
        </pc:spChg>
        <pc:spChg chg="mod">
          <ac:chgData name="Leanne Small (Public Health Wales - No. 2 Capital Quarter)" userId="S::leanne.small@wales.nhs.uk::d76cf426-005f-434f-ac47-a5eb582e6007" providerId="AD" clId="Web-{54D1D068-7CBB-4DF3-9CC7-54048D88D509}" dt="2024-02-20T13:23:21.379" v="306" actId="20577"/>
          <ac:spMkLst>
            <pc:docMk/>
            <pc:sldMk cId="3507671221" sldId="273"/>
            <ac:spMk id="5" creationId="{97C5FCC5-B22A-7B67-58A2-1D34FFE230B2}"/>
          </ac:spMkLst>
        </pc:spChg>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54D1D068-7CBB-4DF3-9CC7-54048D88D509}" dt="2024-02-20T13:23:09.191" v="305"/>
              <pc2:cmMkLst xmlns:pc2="http://schemas.microsoft.com/office/powerpoint/2019/9/main/command">
                <pc:docMk/>
                <pc:sldMk cId="3507671221" sldId="273"/>
                <pc2:cmMk id="{5A8069A8-9EFE-4478-ABFB-4836BAB71092}"/>
              </pc2:cmMkLst>
              <pc226:cmRplyChg chg="mod modRxn">
                <pc226:chgData name="Leanne Small (Public Health Wales - No. 2 Capital Quarter)" userId="S::leanne.small@wales.nhs.uk::d76cf426-005f-434f-ac47-a5eb582e6007" providerId="AD" clId="Web-{54D1D068-7CBB-4DF3-9CC7-54048D88D509}" dt="2024-02-20T13:23:09.191" v="305"/>
                <pc2:cmRplyMkLst xmlns:pc2="http://schemas.microsoft.com/office/powerpoint/2019/9/main/command">
                  <pc:docMk/>
                  <pc:sldMk cId="3507671221" sldId="273"/>
                  <pc2:cmMk id="{5A8069A8-9EFE-4478-ABFB-4836BAB71092}"/>
                  <pc2:cmRplyMk id="{9394F082-8A77-4A20-8C28-D75854131521}"/>
                </pc2:cmRplyMkLst>
              </pc226:cmRplyChg>
            </pc226:cmChg>
          </p:ext>
        </pc:extLst>
      </pc:sldChg>
      <pc:sldChg chg="modSp">
        <pc:chgData name="Leanne Small (Public Health Wales - No. 2 Capital Quarter)" userId="S::leanne.small@wales.nhs.uk::d76cf426-005f-434f-ac47-a5eb582e6007" providerId="AD" clId="Web-{54D1D068-7CBB-4DF3-9CC7-54048D88D509}" dt="2024-02-20T13:04:20.913" v="145" actId="20577"/>
        <pc:sldMkLst>
          <pc:docMk/>
          <pc:sldMk cId="2711620761" sldId="274"/>
        </pc:sldMkLst>
        <pc:spChg chg="mod">
          <ac:chgData name="Leanne Small (Public Health Wales - No. 2 Capital Quarter)" userId="S::leanne.small@wales.nhs.uk::d76cf426-005f-434f-ac47-a5eb582e6007" providerId="AD" clId="Web-{54D1D068-7CBB-4DF3-9CC7-54048D88D509}" dt="2024-02-20T13:02:32.801" v="128" actId="20577"/>
          <ac:spMkLst>
            <pc:docMk/>
            <pc:sldMk cId="2711620761" sldId="274"/>
            <ac:spMk id="3" creationId="{3A2AB4BE-CA15-AD71-9C38-36C13C92E4B5}"/>
          </ac:spMkLst>
        </pc:spChg>
        <pc:spChg chg="mod">
          <ac:chgData name="Leanne Small (Public Health Wales - No. 2 Capital Quarter)" userId="S::leanne.small@wales.nhs.uk::d76cf426-005f-434f-ac47-a5eb582e6007" providerId="AD" clId="Web-{54D1D068-7CBB-4DF3-9CC7-54048D88D509}" dt="2024-02-20T13:04:20.913" v="145" actId="20577"/>
          <ac:spMkLst>
            <pc:docMk/>
            <pc:sldMk cId="2711620761" sldId="274"/>
            <ac:spMk id="5" creationId="{97C5FCC5-B22A-7B67-58A2-1D34FFE230B2}"/>
          </ac:spMkLst>
        </pc:spChg>
      </pc:sldChg>
    </pc:docChg>
  </pc:docChgLst>
  <pc:docChgLst>
    <pc:chgData name="Leanne Small (Public Health Wales - No. 2 Capital Quarter)" userId="S::leanne.small@wales.nhs.uk::d76cf426-005f-434f-ac47-a5eb582e6007" providerId="AD" clId="Web-{4BB94B9E-C356-448E-920D-8A779946A1D0}"/>
    <pc:docChg chg="modSld">
      <pc:chgData name="Leanne Small (Public Health Wales - No. 2 Capital Quarter)" userId="S::leanne.small@wales.nhs.uk::d76cf426-005f-434f-ac47-a5eb582e6007" providerId="AD" clId="Web-{4BB94B9E-C356-448E-920D-8A779946A1D0}" dt="2024-03-05T10:16:59.982" v="21" actId="20577"/>
      <pc:docMkLst>
        <pc:docMk/>
      </pc:docMkLst>
      <pc:sldChg chg="modSp">
        <pc:chgData name="Leanne Small (Public Health Wales - No. 2 Capital Quarter)" userId="S::leanne.small@wales.nhs.uk::d76cf426-005f-434f-ac47-a5eb582e6007" providerId="AD" clId="Web-{4BB94B9E-C356-448E-920D-8A779946A1D0}" dt="2024-03-05T10:16:59.982" v="21" actId="20577"/>
        <pc:sldMkLst>
          <pc:docMk/>
          <pc:sldMk cId="709326847" sldId="269"/>
        </pc:sldMkLst>
        <pc:spChg chg="mod">
          <ac:chgData name="Leanne Small (Public Health Wales - No. 2 Capital Quarter)" userId="S::leanne.small@wales.nhs.uk::d76cf426-005f-434f-ac47-a5eb582e6007" providerId="AD" clId="Web-{4BB94B9E-C356-448E-920D-8A779946A1D0}" dt="2024-03-05T10:16:59.982" v="21" actId="20577"/>
          <ac:spMkLst>
            <pc:docMk/>
            <pc:sldMk cId="709326847" sldId="269"/>
            <ac:spMk id="5" creationId="{97C5FCC5-B22A-7B67-58A2-1D34FFE230B2}"/>
          </ac:spMkLst>
        </pc:spChg>
      </pc:sldChg>
      <pc:sldChg chg="addSp delSp modSp">
        <pc:chgData name="Leanne Small (Public Health Wales - No. 2 Capital Quarter)" userId="S::leanne.small@wales.nhs.uk::d76cf426-005f-434f-ac47-a5eb582e6007" providerId="AD" clId="Web-{4BB94B9E-C356-448E-920D-8A779946A1D0}" dt="2024-03-05T10:12:02.114" v="6" actId="1076"/>
        <pc:sldMkLst>
          <pc:docMk/>
          <pc:sldMk cId="3971426344" sldId="275"/>
        </pc:sldMkLst>
        <pc:spChg chg="add del mod">
          <ac:chgData name="Leanne Small (Public Health Wales - No. 2 Capital Quarter)" userId="S::leanne.small@wales.nhs.uk::d76cf426-005f-434f-ac47-a5eb582e6007" providerId="AD" clId="Web-{4BB94B9E-C356-448E-920D-8A779946A1D0}" dt="2024-03-05T10:11:48.488" v="3"/>
          <ac:spMkLst>
            <pc:docMk/>
            <pc:sldMk cId="3971426344" sldId="275"/>
            <ac:spMk id="6" creationId="{64540E2D-4EE7-D3CB-37E0-5C66FEFD6460}"/>
          </ac:spMkLst>
        </pc:spChg>
        <pc:picChg chg="del">
          <ac:chgData name="Leanne Small (Public Health Wales - No. 2 Capital Quarter)" userId="S::leanne.small@wales.nhs.uk::d76cf426-005f-434f-ac47-a5eb582e6007" providerId="AD" clId="Web-{4BB94B9E-C356-448E-920D-8A779946A1D0}" dt="2024-03-05T10:11:29.267" v="0"/>
          <ac:picMkLst>
            <pc:docMk/>
            <pc:sldMk cId="3971426344" sldId="275"/>
            <ac:picMk id="7" creationId="{71C965A6-E8AA-B6C2-5077-9E29E12C1EF3}"/>
          </ac:picMkLst>
        </pc:picChg>
        <pc:picChg chg="add mod">
          <ac:chgData name="Leanne Small (Public Health Wales - No. 2 Capital Quarter)" userId="S::leanne.small@wales.nhs.uk::d76cf426-005f-434f-ac47-a5eb582e6007" providerId="AD" clId="Web-{4BB94B9E-C356-448E-920D-8A779946A1D0}" dt="2024-03-05T10:12:02.114" v="6" actId="1076"/>
          <ac:picMkLst>
            <pc:docMk/>
            <pc:sldMk cId="3971426344" sldId="275"/>
            <ac:picMk id="9" creationId="{75B20308-E307-0DF4-B2FF-BC7129186661}"/>
          </ac:picMkLst>
        </pc:picChg>
        <pc:picChg chg="del">
          <ac:chgData name="Leanne Small (Public Health Wales - No. 2 Capital Quarter)" userId="S::leanne.small@wales.nhs.uk::d76cf426-005f-434f-ac47-a5eb582e6007" providerId="AD" clId="Web-{4BB94B9E-C356-448E-920D-8A779946A1D0}" dt="2024-03-05T10:11:57.473" v="5"/>
          <ac:picMkLst>
            <pc:docMk/>
            <pc:sldMk cId="3971426344" sldId="275"/>
            <ac:picMk id="10" creationId="{63764530-5846-67EB-C532-99F2ACE6ED81}"/>
          </ac:picMkLst>
        </pc:picChg>
      </pc:sldChg>
      <pc:sldChg chg="modSp">
        <pc:chgData name="Leanne Small (Public Health Wales - No. 2 Capital Quarter)" userId="S::leanne.small@wales.nhs.uk::d76cf426-005f-434f-ac47-a5eb582e6007" providerId="AD" clId="Web-{4BB94B9E-C356-448E-920D-8A779946A1D0}" dt="2024-03-05T10:14:06.796" v="10" actId="1076"/>
        <pc:sldMkLst>
          <pc:docMk/>
          <pc:sldMk cId="1451875720" sldId="276"/>
        </pc:sldMkLst>
        <pc:picChg chg="mod">
          <ac:chgData name="Leanne Small (Public Health Wales - No. 2 Capital Quarter)" userId="S::leanne.small@wales.nhs.uk::d76cf426-005f-434f-ac47-a5eb582e6007" providerId="AD" clId="Web-{4BB94B9E-C356-448E-920D-8A779946A1D0}" dt="2024-03-05T10:14:06.796" v="10" actId="1076"/>
          <ac:picMkLst>
            <pc:docMk/>
            <pc:sldMk cId="1451875720" sldId="276"/>
            <ac:picMk id="8" creationId="{C2A958EB-F8C8-FA9C-2428-E6C3A7C9EA4E}"/>
          </ac:picMkLst>
        </pc:picChg>
        <pc:picChg chg="mod">
          <ac:chgData name="Leanne Small (Public Health Wales - No. 2 Capital Quarter)" userId="S::leanne.small@wales.nhs.uk::d76cf426-005f-434f-ac47-a5eb582e6007" providerId="AD" clId="Web-{4BB94B9E-C356-448E-920D-8A779946A1D0}" dt="2024-03-05T10:14:04.671" v="9" actId="14100"/>
          <ac:picMkLst>
            <pc:docMk/>
            <pc:sldMk cId="1451875720" sldId="276"/>
            <ac:picMk id="9" creationId="{14DC2F25-DFDC-31AB-F1E5-5CA4E55D9DED}"/>
          </ac:picMkLst>
        </pc:picChg>
      </pc:sldChg>
      <pc:sldChg chg="modSp">
        <pc:chgData name="Leanne Small (Public Health Wales - No. 2 Capital Quarter)" userId="S::leanne.small@wales.nhs.uk::d76cf426-005f-434f-ac47-a5eb582e6007" providerId="AD" clId="Web-{4BB94B9E-C356-448E-920D-8A779946A1D0}" dt="2024-03-05T10:14:54.831" v="17" actId="20577"/>
        <pc:sldMkLst>
          <pc:docMk/>
          <pc:sldMk cId="1423209139" sldId="279"/>
        </pc:sldMkLst>
        <pc:spChg chg="mod">
          <ac:chgData name="Leanne Small (Public Health Wales - No. 2 Capital Quarter)" userId="S::leanne.small@wales.nhs.uk::d76cf426-005f-434f-ac47-a5eb582e6007" providerId="AD" clId="Web-{4BB94B9E-C356-448E-920D-8A779946A1D0}" dt="2024-03-05T10:14:54.831" v="17" actId="20577"/>
          <ac:spMkLst>
            <pc:docMk/>
            <pc:sldMk cId="1423209139" sldId="279"/>
            <ac:spMk id="5" creationId="{97C5FCC5-B22A-7B67-58A2-1D34FFE230B2}"/>
          </ac:spMkLst>
        </pc:spChg>
        <pc:picChg chg="mod">
          <ac:chgData name="Leanne Small (Public Health Wales - No. 2 Capital Quarter)" userId="S::leanne.small@wales.nhs.uk::d76cf426-005f-434f-ac47-a5eb582e6007" providerId="AD" clId="Web-{4BB94B9E-C356-448E-920D-8A779946A1D0}" dt="2024-03-05T10:14:34.392" v="14" actId="14100"/>
          <ac:picMkLst>
            <pc:docMk/>
            <pc:sldMk cId="1423209139" sldId="279"/>
            <ac:picMk id="4" creationId="{B66AF20D-0992-7D2F-E85E-D0CE3C82D165}"/>
          </ac:picMkLst>
        </pc:picChg>
      </pc:sldChg>
    </pc:docChg>
  </pc:docChgLst>
  <pc:docChgLst>
    <pc:chgData name="Alexa Gainsbury (Public Health Wales - No. 2 Capital Quarter)" userId="S::alexa.gainsbury@wales.nhs.uk::c5186529-ff50-472f-a883-baa2f4f2271c" providerId="AD" clId="Web-{69918A04-590E-1EB0-82B2-C478BE3DDF57}"/>
    <pc:docChg chg="modSld">
      <pc:chgData name="Alexa Gainsbury (Public Health Wales - No. 2 Capital Quarter)" userId="S::alexa.gainsbury@wales.nhs.uk::c5186529-ff50-472f-a883-baa2f4f2271c" providerId="AD" clId="Web-{69918A04-590E-1EB0-82B2-C478BE3DDF57}" dt="2024-02-27T09:07:32.294" v="84" actId="20577"/>
      <pc:docMkLst>
        <pc:docMk/>
      </pc:docMkLst>
      <pc:sldChg chg="modCm">
        <pc:chgData name="Alexa Gainsbury (Public Health Wales - No. 2 Capital Quarter)" userId="S::alexa.gainsbury@wales.nhs.uk::c5186529-ff50-472f-a883-baa2f4f2271c" providerId="AD" clId="Web-{69918A04-590E-1EB0-82B2-C478BE3DDF57}" dt="2024-02-27T09:01:46.222" v="0"/>
        <pc:sldMkLst>
          <pc:docMk/>
          <pc:sldMk cId="3507671221" sldId="273"/>
        </pc:sldMkLst>
        <pc:extLst>
          <p:ext xmlns:p="http://schemas.openxmlformats.org/presentationml/2006/main" uri="{D6D511B9-2390-475A-947B-AFAB55BFBCF1}">
            <pc226:cmChg xmlns:pc226="http://schemas.microsoft.com/office/powerpoint/2022/06/main/command" chg="mod">
              <pc226:chgData name="Alexa Gainsbury (Public Health Wales - No. 2 Capital Quarter)" userId="S::alexa.gainsbury@wales.nhs.uk::c5186529-ff50-472f-a883-baa2f4f2271c" providerId="AD" clId="Web-{69918A04-590E-1EB0-82B2-C478BE3DDF57}" dt="2024-02-27T09:01:46.222" v="0"/>
              <pc2:cmMkLst xmlns:pc2="http://schemas.microsoft.com/office/powerpoint/2019/9/main/command">
                <pc:docMk/>
                <pc:sldMk cId="3507671221" sldId="273"/>
                <pc2:cmMk id="{5A8069A8-9EFE-4478-ABFB-4836BAB71092}"/>
              </pc2:cmMkLst>
            </pc226:cmChg>
          </p:ext>
        </pc:extLst>
      </pc:sldChg>
      <pc:sldChg chg="modSp modCm">
        <pc:chgData name="Alexa Gainsbury (Public Health Wales - No. 2 Capital Quarter)" userId="S::alexa.gainsbury@wales.nhs.uk::c5186529-ff50-472f-a883-baa2f4f2271c" providerId="AD" clId="Web-{69918A04-590E-1EB0-82B2-C478BE3DDF57}" dt="2024-02-27T09:07:32.294" v="84" actId="20577"/>
        <pc:sldMkLst>
          <pc:docMk/>
          <pc:sldMk cId="1423209139" sldId="279"/>
        </pc:sldMkLst>
        <pc:spChg chg="mod">
          <ac:chgData name="Alexa Gainsbury (Public Health Wales - No. 2 Capital Quarter)" userId="S::alexa.gainsbury@wales.nhs.uk::c5186529-ff50-472f-a883-baa2f4f2271c" providerId="AD" clId="Web-{69918A04-590E-1EB0-82B2-C478BE3DDF57}" dt="2024-02-27T09:07:32.294" v="84" actId="20577"/>
          <ac:spMkLst>
            <pc:docMk/>
            <pc:sldMk cId="1423209139" sldId="279"/>
            <ac:spMk id="5" creationId="{97C5FCC5-B22A-7B67-58A2-1D34FFE230B2}"/>
          </ac:spMkLst>
        </pc:spChg>
        <pc:extLst>
          <p:ext xmlns:p="http://schemas.openxmlformats.org/presentationml/2006/main" uri="{D6D511B9-2390-475A-947B-AFAB55BFBCF1}">
            <pc226:cmChg xmlns:pc226="http://schemas.microsoft.com/office/powerpoint/2022/06/main/command" chg="mod">
              <pc226:chgData name="Alexa Gainsbury (Public Health Wales - No. 2 Capital Quarter)" userId="S::alexa.gainsbury@wales.nhs.uk::c5186529-ff50-472f-a883-baa2f4f2271c" providerId="AD" clId="Web-{69918A04-590E-1EB0-82B2-C478BE3DDF57}" dt="2024-02-27T09:07:30.512" v="83"/>
              <pc2:cmMkLst xmlns:pc2="http://schemas.microsoft.com/office/powerpoint/2019/9/main/command">
                <pc:docMk/>
                <pc:sldMk cId="1423209139" sldId="279"/>
                <pc2:cmMk id="{74866C8D-9FEA-45CE-B2C2-C512321AAA13}"/>
              </pc2:cmMkLst>
              <pc226:cmRplyChg chg="add">
                <pc226:chgData name="Alexa Gainsbury (Public Health Wales - No. 2 Capital Quarter)" userId="S::alexa.gainsbury@wales.nhs.uk::c5186529-ff50-472f-a883-baa2f4f2271c" providerId="AD" clId="Web-{69918A04-590E-1EB0-82B2-C478BE3DDF57}" dt="2024-02-27T09:07:21.856" v="82"/>
                <pc2:cmRplyMkLst xmlns:pc2="http://schemas.microsoft.com/office/powerpoint/2019/9/main/command">
                  <pc:docMk/>
                  <pc:sldMk cId="1423209139" sldId="279"/>
                  <pc2:cmMk id="{74866C8D-9FEA-45CE-B2C2-C512321AAA13}"/>
                  <pc2:cmRplyMk id="{E116E96B-9D8D-4A33-BA5A-66186B19BE7D}"/>
                </pc2:cmRplyMkLst>
              </pc226:cmRplyChg>
            </pc226:cmChg>
          </p:ext>
        </pc:extLst>
      </pc:sldChg>
    </pc:docChg>
  </pc:docChgLst>
  <pc:docChgLst>
    <pc:chgData name="Leanne Small (Public Health Wales - No. 2 Capital Quarter)" userId="S::leanne.small@wales.nhs.uk::d76cf426-005f-434f-ac47-a5eb582e6007" providerId="AD" clId="Web-{A8407177-E54F-415A-AC5A-6C378289D4B3}"/>
    <pc:docChg chg="">
      <pc:chgData name="Leanne Small (Public Health Wales - No. 2 Capital Quarter)" userId="S::leanne.small@wales.nhs.uk::d76cf426-005f-434f-ac47-a5eb582e6007" providerId="AD" clId="Web-{A8407177-E54F-415A-AC5A-6C378289D4B3}" dt="2024-03-05T11:30:15.460" v="8"/>
      <pc:docMkLst>
        <pc:docMk/>
      </pc:docMkLst>
      <pc:sldChg chg="delCm">
        <pc:chgData name="Leanne Small (Public Health Wales - No. 2 Capital Quarter)" userId="S::leanne.small@wales.nhs.uk::d76cf426-005f-434f-ac47-a5eb582e6007" providerId="AD" clId="Web-{A8407177-E54F-415A-AC5A-6C378289D4B3}" dt="2024-03-05T11:30:00.022" v="1"/>
        <pc:sldMkLst>
          <pc:docMk/>
          <pc:sldMk cId="1655688367" sldId="265"/>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A8407177-E54F-415A-AC5A-6C378289D4B3}" dt="2024-03-05T11:30:00.022" v="1"/>
              <pc2:cmMkLst xmlns:pc2="http://schemas.microsoft.com/office/powerpoint/2019/9/main/command">
                <pc:docMk/>
                <pc:sldMk cId="1655688367" sldId="265"/>
                <pc2:cmMk id="{E04AD24E-F983-409B-BBF4-211582F94D7D}"/>
              </pc2:cmMkLst>
            </pc226:cmChg>
          </p:ext>
        </pc:extLst>
      </pc:sldChg>
      <pc:sldChg chg="delCm">
        <pc:chgData name="Leanne Small (Public Health Wales - No. 2 Capital Quarter)" userId="S::leanne.small@wales.nhs.uk::d76cf426-005f-434f-ac47-a5eb582e6007" providerId="AD" clId="Web-{A8407177-E54F-415A-AC5A-6C378289D4B3}" dt="2024-03-05T11:30:03.412" v="2"/>
        <pc:sldMkLst>
          <pc:docMk/>
          <pc:sldMk cId="3565327895" sldId="267"/>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A8407177-E54F-415A-AC5A-6C378289D4B3}" dt="2024-03-05T11:30:03.412" v="2"/>
              <pc2:cmMkLst xmlns:pc2="http://schemas.microsoft.com/office/powerpoint/2019/9/main/command">
                <pc:docMk/>
                <pc:sldMk cId="3565327895" sldId="267"/>
                <pc2:cmMk id="{191BAD27-9C29-4C1C-AA99-994FEF9331CC}"/>
              </pc2:cmMkLst>
            </pc226:cmChg>
          </p:ext>
        </pc:extLst>
      </pc:sldChg>
      <pc:sldChg chg="delCm">
        <pc:chgData name="Leanne Small (Public Health Wales - No. 2 Capital Quarter)" userId="S::leanne.small@wales.nhs.uk::d76cf426-005f-434f-ac47-a5eb582e6007" providerId="AD" clId="Web-{A8407177-E54F-415A-AC5A-6C378289D4B3}" dt="2024-03-05T11:30:10.694" v="4"/>
        <pc:sldMkLst>
          <pc:docMk/>
          <pc:sldMk cId="3988359443" sldId="271"/>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A8407177-E54F-415A-AC5A-6C378289D4B3}" dt="2024-03-05T11:30:10.694" v="4"/>
              <pc2:cmMkLst xmlns:pc2="http://schemas.microsoft.com/office/powerpoint/2019/9/main/command">
                <pc:docMk/>
                <pc:sldMk cId="3988359443" sldId="271"/>
                <pc2:cmMk id="{517CB77B-FDB8-4ABD-9EC0-DFA272DF8FDE}"/>
              </pc2:cmMkLst>
            </pc226:cmChg>
          </p:ext>
        </pc:extLst>
      </pc:sldChg>
      <pc:sldChg chg="delCm">
        <pc:chgData name="Leanne Small (Public Health Wales - No. 2 Capital Quarter)" userId="S::leanne.small@wales.nhs.uk::d76cf426-005f-434f-ac47-a5eb582e6007" providerId="AD" clId="Web-{A8407177-E54F-415A-AC5A-6C378289D4B3}" dt="2024-03-05T11:30:06.600" v="3"/>
        <pc:sldMkLst>
          <pc:docMk/>
          <pc:sldMk cId="3507671221" sldId="273"/>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A8407177-E54F-415A-AC5A-6C378289D4B3}" dt="2024-03-05T11:30:06.600" v="3"/>
              <pc2:cmMkLst xmlns:pc2="http://schemas.microsoft.com/office/powerpoint/2019/9/main/command">
                <pc:docMk/>
                <pc:sldMk cId="3507671221" sldId="273"/>
                <pc2:cmMk id="{5A8069A8-9EFE-4478-ABFB-4836BAB71092}"/>
              </pc2:cmMkLst>
            </pc226:cmChg>
          </p:ext>
        </pc:extLst>
      </pc:sldChg>
      <pc:sldChg chg="delCm">
        <pc:chgData name="Leanne Small (Public Health Wales - No. 2 Capital Quarter)" userId="S::leanne.small@wales.nhs.uk::d76cf426-005f-434f-ac47-a5eb582e6007" providerId="AD" clId="Web-{A8407177-E54F-415A-AC5A-6C378289D4B3}" dt="2024-03-05T11:29:54.959" v="0"/>
        <pc:sldMkLst>
          <pc:docMk/>
          <pc:sldMk cId="2711620761" sldId="274"/>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A8407177-E54F-415A-AC5A-6C378289D4B3}" dt="2024-03-05T11:29:54.959" v="0"/>
              <pc2:cmMkLst xmlns:pc2="http://schemas.microsoft.com/office/powerpoint/2019/9/main/command">
                <pc:docMk/>
                <pc:sldMk cId="2711620761" sldId="274"/>
                <pc2:cmMk id="{ADA3821A-1F19-410B-8B12-76A6AA98F272}"/>
              </pc2:cmMkLst>
            </pc226:cmChg>
          </p:ext>
        </pc:extLst>
      </pc:sldChg>
      <pc:sldChg chg="delCm">
        <pc:chgData name="Leanne Small (Public Health Wales - No. 2 Capital Quarter)" userId="S::leanne.small@wales.nhs.uk::d76cf426-005f-434f-ac47-a5eb582e6007" providerId="AD" clId="Web-{A8407177-E54F-415A-AC5A-6C378289D4B3}" dt="2024-03-05T11:30:15.460" v="8"/>
        <pc:sldMkLst>
          <pc:docMk/>
          <pc:sldMk cId="1423209139" sldId="279"/>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A8407177-E54F-415A-AC5A-6C378289D4B3}" dt="2024-03-05T11:30:14.913" v="7"/>
              <pc2:cmMkLst xmlns:pc2="http://schemas.microsoft.com/office/powerpoint/2019/9/main/command">
                <pc:docMk/>
                <pc:sldMk cId="1423209139" sldId="279"/>
                <pc2:cmMk id="{05DB123C-9562-40A4-BEA7-2BCB83DD86E2}"/>
              </pc2:cmMkLst>
            </pc226:cmChg>
            <pc226:cmChg xmlns:pc226="http://schemas.microsoft.com/office/powerpoint/2022/06/main/command" chg="del">
              <pc226:chgData name="Leanne Small (Public Health Wales - No. 2 Capital Quarter)" userId="S::leanne.small@wales.nhs.uk::d76cf426-005f-434f-ac47-a5eb582e6007" providerId="AD" clId="Web-{A8407177-E54F-415A-AC5A-6C378289D4B3}" dt="2024-03-05T11:30:13.678" v="5"/>
              <pc2:cmMkLst xmlns:pc2="http://schemas.microsoft.com/office/powerpoint/2019/9/main/command">
                <pc:docMk/>
                <pc:sldMk cId="1423209139" sldId="279"/>
                <pc2:cmMk id="{92999847-723A-4AE0-8367-72CD82319E12}"/>
              </pc2:cmMkLst>
            </pc226:cmChg>
            <pc226:cmChg xmlns:pc226="http://schemas.microsoft.com/office/powerpoint/2022/06/main/command" chg="del">
              <pc226:chgData name="Leanne Small (Public Health Wales - No. 2 Capital Quarter)" userId="S::leanne.small@wales.nhs.uk::d76cf426-005f-434f-ac47-a5eb582e6007" providerId="AD" clId="Web-{A8407177-E54F-415A-AC5A-6C378289D4B3}" dt="2024-03-05T11:30:14.272" v="6"/>
              <pc2:cmMkLst xmlns:pc2="http://schemas.microsoft.com/office/powerpoint/2019/9/main/command">
                <pc:docMk/>
                <pc:sldMk cId="1423209139" sldId="279"/>
                <pc2:cmMk id="{74866C8D-9FEA-45CE-B2C2-C512321AAA13}"/>
              </pc2:cmMkLst>
            </pc226:cmChg>
            <pc226:cmChg xmlns:pc226="http://schemas.microsoft.com/office/powerpoint/2022/06/main/command" chg="del">
              <pc226:chgData name="Leanne Small (Public Health Wales - No. 2 Capital Quarter)" userId="S::leanne.small@wales.nhs.uk::d76cf426-005f-434f-ac47-a5eb582e6007" providerId="AD" clId="Web-{A8407177-E54F-415A-AC5A-6C378289D4B3}" dt="2024-03-05T11:30:15.460" v="8"/>
              <pc2:cmMkLst xmlns:pc2="http://schemas.microsoft.com/office/powerpoint/2019/9/main/command">
                <pc:docMk/>
                <pc:sldMk cId="1423209139" sldId="279"/>
                <pc2:cmMk id="{4FB2E595-CA2D-4744-AE3E-73F09A0775B9}"/>
              </pc2:cmMkLst>
            </pc226:cmChg>
          </p:ext>
        </pc:extLst>
      </pc:sldChg>
    </pc:docChg>
  </pc:docChgLst>
  <pc:docChgLst>
    <pc:chgData name="Grace Lawson (Public Health Wales - No. 2 Capital Quarter)" userId="S::grace.lawson@wales.nhs.uk::88c6baf7-06f7-4e16-85cb-71260126bd16" providerId="AD" clId="Web-{16454F68-8CCE-E2FD-35CC-DB9E28E40931}"/>
    <pc:docChg chg="modSld">
      <pc:chgData name="Grace Lawson (Public Health Wales - No. 2 Capital Quarter)" userId="S::grace.lawson@wales.nhs.uk::88c6baf7-06f7-4e16-85cb-71260126bd16" providerId="AD" clId="Web-{16454F68-8CCE-E2FD-35CC-DB9E28E40931}" dt="2024-02-27T16:52:18.101" v="22" actId="20577"/>
      <pc:docMkLst>
        <pc:docMk/>
      </pc:docMkLst>
      <pc:sldChg chg="modSp">
        <pc:chgData name="Grace Lawson (Public Health Wales - No. 2 Capital Quarter)" userId="S::grace.lawson@wales.nhs.uk::88c6baf7-06f7-4e16-85cb-71260126bd16" providerId="AD" clId="Web-{16454F68-8CCE-E2FD-35CC-DB9E28E40931}" dt="2024-02-27T16:44:02.774" v="5" actId="20577"/>
        <pc:sldMkLst>
          <pc:docMk/>
          <pc:sldMk cId="1655688367" sldId="265"/>
        </pc:sldMkLst>
        <pc:spChg chg="mod">
          <ac:chgData name="Grace Lawson (Public Health Wales - No. 2 Capital Quarter)" userId="S::grace.lawson@wales.nhs.uk::88c6baf7-06f7-4e16-85cb-71260126bd16" providerId="AD" clId="Web-{16454F68-8CCE-E2FD-35CC-DB9E28E40931}" dt="2024-02-27T16:44:02.774" v="5" actId="20577"/>
          <ac:spMkLst>
            <pc:docMk/>
            <pc:sldMk cId="1655688367" sldId="265"/>
            <ac:spMk id="5" creationId="{97C5FCC5-B22A-7B67-58A2-1D34FFE230B2}"/>
          </ac:spMkLst>
        </pc:spChg>
      </pc:sldChg>
      <pc:sldChg chg="modSp">
        <pc:chgData name="Grace Lawson (Public Health Wales - No. 2 Capital Quarter)" userId="S::grace.lawson@wales.nhs.uk::88c6baf7-06f7-4e16-85cb-71260126bd16" providerId="AD" clId="Web-{16454F68-8CCE-E2FD-35CC-DB9E28E40931}" dt="2024-02-27T16:44:07.681" v="6" actId="20577"/>
        <pc:sldMkLst>
          <pc:docMk/>
          <pc:sldMk cId="2919322303" sldId="266"/>
        </pc:sldMkLst>
        <pc:spChg chg="mod">
          <ac:chgData name="Grace Lawson (Public Health Wales - No. 2 Capital Quarter)" userId="S::grace.lawson@wales.nhs.uk::88c6baf7-06f7-4e16-85cb-71260126bd16" providerId="AD" clId="Web-{16454F68-8CCE-E2FD-35CC-DB9E28E40931}" dt="2024-02-27T16:44:07.681" v="6" actId="20577"/>
          <ac:spMkLst>
            <pc:docMk/>
            <pc:sldMk cId="2919322303" sldId="266"/>
            <ac:spMk id="5" creationId="{97C5FCC5-B22A-7B67-58A2-1D34FFE230B2}"/>
          </ac:spMkLst>
        </pc:spChg>
      </pc:sldChg>
      <pc:sldChg chg="modSp">
        <pc:chgData name="Grace Lawson (Public Health Wales - No. 2 Capital Quarter)" userId="S::grace.lawson@wales.nhs.uk::88c6baf7-06f7-4e16-85cb-71260126bd16" providerId="AD" clId="Web-{16454F68-8CCE-E2FD-35CC-DB9E28E40931}" dt="2024-02-27T16:44:18.290" v="8" actId="20577"/>
        <pc:sldMkLst>
          <pc:docMk/>
          <pc:sldMk cId="3565327895" sldId="267"/>
        </pc:sldMkLst>
        <pc:spChg chg="mod">
          <ac:chgData name="Grace Lawson (Public Health Wales - No. 2 Capital Quarter)" userId="S::grace.lawson@wales.nhs.uk::88c6baf7-06f7-4e16-85cb-71260126bd16" providerId="AD" clId="Web-{16454F68-8CCE-E2FD-35CC-DB9E28E40931}" dt="2024-02-27T16:44:18.290" v="8" actId="20577"/>
          <ac:spMkLst>
            <pc:docMk/>
            <pc:sldMk cId="3565327895" sldId="267"/>
            <ac:spMk id="7" creationId="{A8E6D9C3-6CA6-A415-9950-4CB80139558A}"/>
          </ac:spMkLst>
        </pc:spChg>
      </pc:sldChg>
      <pc:sldChg chg="modSp">
        <pc:chgData name="Grace Lawson (Public Health Wales - No. 2 Capital Quarter)" userId="S::grace.lawson@wales.nhs.uk::88c6baf7-06f7-4e16-85cb-71260126bd16" providerId="AD" clId="Web-{16454F68-8CCE-E2FD-35CC-DB9E28E40931}" dt="2024-02-27T16:44:12.368" v="7" actId="20577"/>
        <pc:sldMkLst>
          <pc:docMk/>
          <pc:sldMk cId="709326847" sldId="269"/>
        </pc:sldMkLst>
        <pc:spChg chg="mod">
          <ac:chgData name="Grace Lawson (Public Health Wales - No. 2 Capital Quarter)" userId="S::grace.lawson@wales.nhs.uk::88c6baf7-06f7-4e16-85cb-71260126bd16" providerId="AD" clId="Web-{16454F68-8CCE-E2FD-35CC-DB9E28E40931}" dt="2024-02-27T16:44:12.368" v="7" actId="20577"/>
          <ac:spMkLst>
            <pc:docMk/>
            <pc:sldMk cId="709326847" sldId="269"/>
            <ac:spMk id="5" creationId="{97C5FCC5-B22A-7B67-58A2-1D34FFE230B2}"/>
          </ac:spMkLst>
        </pc:spChg>
      </pc:sldChg>
      <pc:sldChg chg="modSp">
        <pc:chgData name="Grace Lawson (Public Health Wales - No. 2 Capital Quarter)" userId="S::grace.lawson@wales.nhs.uk::88c6baf7-06f7-4e16-85cb-71260126bd16" providerId="AD" clId="Web-{16454F68-8CCE-E2FD-35CC-DB9E28E40931}" dt="2024-02-27T16:44:26.228" v="10" actId="20577"/>
        <pc:sldMkLst>
          <pc:docMk/>
          <pc:sldMk cId="3988359443" sldId="271"/>
        </pc:sldMkLst>
        <pc:spChg chg="mod">
          <ac:chgData name="Grace Lawson (Public Health Wales - No. 2 Capital Quarter)" userId="S::grace.lawson@wales.nhs.uk::88c6baf7-06f7-4e16-85cb-71260126bd16" providerId="AD" clId="Web-{16454F68-8CCE-E2FD-35CC-DB9E28E40931}" dt="2024-02-27T16:44:26.228" v="10" actId="20577"/>
          <ac:spMkLst>
            <pc:docMk/>
            <pc:sldMk cId="3988359443" sldId="271"/>
            <ac:spMk id="5" creationId="{97C5FCC5-B22A-7B67-58A2-1D34FFE230B2}"/>
          </ac:spMkLst>
        </pc:spChg>
      </pc:sldChg>
      <pc:sldChg chg="modSp">
        <pc:chgData name="Grace Lawson (Public Health Wales - No. 2 Capital Quarter)" userId="S::grace.lawson@wales.nhs.uk::88c6baf7-06f7-4e16-85cb-71260126bd16" providerId="AD" clId="Web-{16454F68-8CCE-E2FD-35CC-DB9E28E40931}" dt="2024-02-27T16:44:22.400" v="9" actId="20577"/>
        <pc:sldMkLst>
          <pc:docMk/>
          <pc:sldMk cId="3507671221" sldId="273"/>
        </pc:sldMkLst>
        <pc:spChg chg="mod">
          <ac:chgData name="Grace Lawson (Public Health Wales - No. 2 Capital Quarter)" userId="S::grace.lawson@wales.nhs.uk::88c6baf7-06f7-4e16-85cb-71260126bd16" providerId="AD" clId="Web-{16454F68-8CCE-E2FD-35CC-DB9E28E40931}" dt="2024-02-27T16:44:22.400" v="9" actId="20577"/>
          <ac:spMkLst>
            <pc:docMk/>
            <pc:sldMk cId="3507671221" sldId="273"/>
            <ac:spMk id="5" creationId="{97C5FCC5-B22A-7B67-58A2-1D34FFE230B2}"/>
          </ac:spMkLst>
        </pc:spChg>
      </pc:sldChg>
      <pc:sldChg chg="modSp">
        <pc:chgData name="Grace Lawson (Public Health Wales - No. 2 Capital Quarter)" userId="S::grace.lawson@wales.nhs.uk::88c6baf7-06f7-4e16-85cb-71260126bd16" providerId="AD" clId="Web-{16454F68-8CCE-E2FD-35CC-DB9E28E40931}" dt="2024-02-27T16:43:58.040" v="3" actId="20577"/>
        <pc:sldMkLst>
          <pc:docMk/>
          <pc:sldMk cId="2711620761" sldId="274"/>
        </pc:sldMkLst>
        <pc:spChg chg="mod">
          <ac:chgData name="Grace Lawson (Public Health Wales - No. 2 Capital Quarter)" userId="S::grace.lawson@wales.nhs.uk::88c6baf7-06f7-4e16-85cb-71260126bd16" providerId="AD" clId="Web-{16454F68-8CCE-E2FD-35CC-DB9E28E40931}" dt="2024-02-27T16:43:58.040" v="3" actId="20577"/>
          <ac:spMkLst>
            <pc:docMk/>
            <pc:sldMk cId="2711620761" sldId="274"/>
            <ac:spMk id="5" creationId="{97C5FCC5-B22A-7B67-58A2-1D34FFE230B2}"/>
          </ac:spMkLst>
        </pc:spChg>
      </pc:sldChg>
      <pc:sldChg chg="modSp">
        <pc:chgData name="Grace Lawson (Public Health Wales - No. 2 Capital Quarter)" userId="S::grace.lawson@wales.nhs.uk::88c6baf7-06f7-4e16-85cb-71260126bd16" providerId="AD" clId="Web-{16454F68-8CCE-E2FD-35CC-DB9E28E40931}" dt="2024-02-27T16:43:42.024" v="0" actId="20577"/>
        <pc:sldMkLst>
          <pc:docMk/>
          <pc:sldMk cId="3971426344" sldId="275"/>
        </pc:sldMkLst>
        <pc:spChg chg="mod">
          <ac:chgData name="Grace Lawson (Public Health Wales - No. 2 Capital Quarter)" userId="S::grace.lawson@wales.nhs.uk::88c6baf7-06f7-4e16-85cb-71260126bd16" providerId="AD" clId="Web-{16454F68-8CCE-E2FD-35CC-DB9E28E40931}" dt="2024-02-27T16:43:42.024" v="0" actId="20577"/>
          <ac:spMkLst>
            <pc:docMk/>
            <pc:sldMk cId="3971426344" sldId="275"/>
            <ac:spMk id="3" creationId="{E7190989-7CE0-F0A2-4972-BD05EF994911}"/>
          </ac:spMkLst>
        </pc:spChg>
      </pc:sldChg>
      <pc:sldChg chg="modSp">
        <pc:chgData name="Grace Lawson (Public Health Wales - No. 2 Capital Quarter)" userId="S::grace.lawson@wales.nhs.uk::88c6baf7-06f7-4e16-85cb-71260126bd16" providerId="AD" clId="Web-{16454F68-8CCE-E2FD-35CC-DB9E28E40931}" dt="2024-02-27T16:50:58.802" v="20" actId="1076"/>
        <pc:sldMkLst>
          <pc:docMk/>
          <pc:sldMk cId="1451875720" sldId="276"/>
        </pc:sldMkLst>
        <pc:spChg chg="mod">
          <ac:chgData name="Grace Lawson (Public Health Wales - No. 2 Capital Quarter)" userId="S::grace.lawson@wales.nhs.uk::88c6baf7-06f7-4e16-85cb-71260126bd16" providerId="AD" clId="Web-{16454F68-8CCE-E2FD-35CC-DB9E28E40931}" dt="2024-02-27T16:43:48.258" v="1" actId="20577"/>
          <ac:spMkLst>
            <pc:docMk/>
            <pc:sldMk cId="1451875720" sldId="276"/>
            <ac:spMk id="4" creationId="{DE30151A-7E4C-AFB0-E263-EB580442A1F2}"/>
          </ac:spMkLst>
        </pc:spChg>
        <pc:picChg chg="mod">
          <ac:chgData name="Grace Lawson (Public Health Wales - No. 2 Capital Quarter)" userId="S::grace.lawson@wales.nhs.uk::88c6baf7-06f7-4e16-85cb-71260126bd16" providerId="AD" clId="Web-{16454F68-8CCE-E2FD-35CC-DB9E28E40931}" dt="2024-02-27T16:50:42.677" v="16" actId="14100"/>
          <ac:picMkLst>
            <pc:docMk/>
            <pc:sldMk cId="1451875720" sldId="276"/>
            <ac:picMk id="7" creationId="{D31AE020-EA7C-34AD-499F-4B78638E8D96}"/>
          </ac:picMkLst>
        </pc:picChg>
        <pc:picChg chg="mod">
          <ac:chgData name="Grace Lawson (Public Health Wales - No. 2 Capital Quarter)" userId="S::grace.lawson@wales.nhs.uk::88c6baf7-06f7-4e16-85cb-71260126bd16" providerId="AD" clId="Web-{16454F68-8CCE-E2FD-35CC-DB9E28E40931}" dt="2024-02-27T16:50:56.536" v="19" actId="14100"/>
          <ac:picMkLst>
            <pc:docMk/>
            <pc:sldMk cId="1451875720" sldId="276"/>
            <ac:picMk id="8" creationId="{C2A958EB-F8C8-FA9C-2428-E6C3A7C9EA4E}"/>
          </ac:picMkLst>
        </pc:picChg>
        <pc:picChg chg="mod">
          <ac:chgData name="Grace Lawson (Public Health Wales - No. 2 Capital Quarter)" userId="S::grace.lawson@wales.nhs.uk::88c6baf7-06f7-4e16-85cb-71260126bd16" providerId="AD" clId="Web-{16454F68-8CCE-E2FD-35CC-DB9E28E40931}" dt="2024-02-27T16:50:58.802" v="20" actId="1076"/>
          <ac:picMkLst>
            <pc:docMk/>
            <pc:sldMk cId="1451875720" sldId="276"/>
            <ac:picMk id="9" creationId="{14DC2F25-DFDC-31AB-F1E5-5CA4E55D9DED}"/>
          </ac:picMkLst>
        </pc:picChg>
      </pc:sldChg>
      <pc:sldChg chg="modSp">
        <pc:chgData name="Grace Lawson (Public Health Wales - No. 2 Capital Quarter)" userId="S::grace.lawson@wales.nhs.uk::88c6baf7-06f7-4e16-85cb-71260126bd16" providerId="AD" clId="Web-{16454F68-8CCE-E2FD-35CC-DB9E28E40931}" dt="2024-02-27T16:44:46.541" v="15" actId="20577"/>
        <pc:sldMkLst>
          <pc:docMk/>
          <pc:sldMk cId="2640150989" sldId="278"/>
        </pc:sldMkLst>
        <pc:spChg chg="mod">
          <ac:chgData name="Grace Lawson (Public Health Wales - No. 2 Capital Quarter)" userId="S::grace.lawson@wales.nhs.uk::88c6baf7-06f7-4e16-85cb-71260126bd16" providerId="AD" clId="Web-{16454F68-8CCE-E2FD-35CC-DB9E28E40931}" dt="2024-02-27T16:44:46.541" v="15" actId="20577"/>
          <ac:spMkLst>
            <pc:docMk/>
            <pc:sldMk cId="2640150989" sldId="278"/>
            <ac:spMk id="4" creationId="{A50ED23C-F607-5154-AB94-FA233B36BDEF}"/>
          </ac:spMkLst>
        </pc:spChg>
        <pc:spChg chg="mod">
          <ac:chgData name="Grace Lawson (Public Health Wales - No. 2 Capital Quarter)" userId="S::grace.lawson@wales.nhs.uk::88c6baf7-06f7-4e16-85cb-71260126bd16" providerId="AD" clId="Web-{16454F68-8CCE-E2FD-35CC-DB9E28E40931}" dt="2024-02-27T16:44:43.494" v="14" actId="20577"/>
          <ac:spMkLst>
            <pc:docMk/>
            <pc:sldMk cId="2640150989" sldId="278"/>
            <ac:spMk id="5" creationId="{8E308450-3376-C03C-488C-70DFBC8FEAC7}"/>
          </ac:spMkLst>
        </pc:spChg>
        <pc:spChg chg="mod">
          <ac:chgData name="Grace Lawson (Public Health Wales - No. 2 Capital Quarter)" userId="S::grace.lawson@wales.nhs.uk::88c6baf7-06f7-4e16-85cb-71260126bd16" providerId="AD" clId="Web-{16454F68-8CCE-E2FD-35CC-DB9E28E40931}" dt="2024-02-27T16:44:40.775" v="13" actId="20577"/>
          <ac:spMkLst>
            <pc:docMk/>
            <pc:sldMk cId="2640150989" sldId="278"/>
            <ac:spMk id="6" creationId="{2899709D-4EBF-DC4F-D4A4-7B33AFBED590}"/>
          </ac:spMkLst>
        </pc:spChg>
      </pc:sldChg>
      <pc:sldChg chg="modSp">
        <pc:chgData name="Grace Lawson (Public Health Wales - No. 2 Capital Quarter)" userId="S::grace.lawson@wales.nhs.uk::88c6baf7-06f7-4e16-85cb-71260126bd16" providerId="AD" clId="Web-{16454F68-8CCE-E2FD-35CC-DB9E28E40931}" dt="2024-02-27T16:52:18.101" v="22" actId="20577"/>
        <pc:sldMkLst>
          <pc:docMk/>
          <pc:sldMk cId="1423209139" sldId="279"/>
        </pc:sldMkLst>
        <pc:spChg chg="mod">
          <ac:chgData name="Grace Lawson (Public Health Wales - No. 2 Capital Quarter)" userId="S::grace.lawson@wales.nhs.uk::88c6baf7-06f7-4e16-85cb-71260126bd16" providerId="AD" clId="Web-{16454F68-8CCE-E2FD-35CC-DB9E28E40931}" dt="2024-02-27T16:52:18.101" v="22" actId="20577"/>
          <ac:spMkLst>
            <pc:docMk/>
            <pc:sldMk cId="1423209139" sldId="279"/>
            <ac:spMk id="5" creationId="{97C5FCC5-B22A-7B67-58A2-1D34FFE230B2}"/>
          </ac:spMkLst>
        </pc:spChg>
      </pc:sldChg>
    </pc:docChg>
  </pc:docChgLst>
  <pc:docChgLst>
    <pc:chgData name="Leanne Small (Public Health Wales - No. 2 Capital Quarter)" userId="S::leanne.small@wales.nhs.uk::d76cf426-005f-434f-ac47-a5eb582e6007" providerId="AD" clId="Web-{D35E6634-5DBA-D9D9-1CDB-40D8BF288CC0}"/>
    <pc:docChg chg="modSld">
      <pc:chgData name="Leanne Small (Public Health Wales - No. 2 Capital Quarter)" userId="S::leanne.small@wales.nhs.uk::d76cf426-005f-434f-ac47-a5eb582e6007" providerId="AD" clId="Web-{D35E6634-5DBA-D9D9-1CDB-40D8BF288CC0}" dt="2024-02-27T09:41:12.035" v="5" actId="1076"/>
      <pc:docMkLst>
        <pc:docMk/>
      </pc:docMkLst>
      <pc:sldChg chg="modSp">
        <pc:chgData name="Leanne Small (Public Health Wales - No. 2 Capital Quarter)" userId="S::leanne.small@wales.nhs.uk::d76cf426-005f-434f-ac47-a5eb582e6007" providerId="AD" clId="Web-{D35E6634-5DBA-D9D9-1CDB-40D8BF288CC0}" dt="2024-02-27T09:40:54.222" v="2" actId="1076"/>
        <pc:sldMkLst>
          <pc:docMk/>
          <pc:sldMk cId="2919322303" sldId="266"/>
        </pc:sldMkLst>
        <pc:picChg chg="mod">
          <ac:chgData name="Leanne Small (Public Health Wales - No. 2 Capital Quarter)" userId="S::leanne.small@wales.nhs.uk::d76cf426-005f-434f-ac47-a5eb582e6007" providerId="AD" clId="Web-{D35E6634-5DBA-D9D9-1CDB-40D8BF288CC0}" dt="2024-02-27T09:40:54.222" v="2" actId="1076"/>
          <ac:picMkLst>
            <pc:docMk/>
            <pc:sldMk cId="2919322303" sldId="266"/>
            <ac:picMk id="3" creationId="{E1826CD3-5CC8-1983-1757-94F1E68D47AF}"/>
          </ac:picMkLst>
        </pc:picChg>
      </pc:sldChg>
      <pc:sldChg chg="modCm">
        <pc:chgData name="Leanne Small (Public Health Wales - No. 2 Capital Quarter)" userId="S::leanne.small@wales.nhs.uk::d76cf426-005f-434f-ac47-a5eb582e6007" providerId="AD" clId="Web-{D35E6634-5DBA-D9D9-1CDB-40D8BF288CC0}" dt="2024-02-27T09:40:37.737" v="0"/>
        <pc:sldMkLst>
          <pc:docMk/>
          <pc:sldMk cId="3565327895" sldId="267"/>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D35E6634-5DBA-D9D9-1CDB-40D8BF288CC0}" dt="2024-02-27T09:40:37.737" v="0"/>
              <pc2:cmMkLst xmlns:pc2="http://schemas.microsoft.com/office/powerpoint/2019/9/main/command">
                <pc:docMk/>
                <pc:sldMk cId="3565327895" sldId="267"/>
                <pc2:cmMk id="{191BAD27-9C29-4C1C-AA99-994FEF9331CC}"/>
              </pc2:cmMkLst>
            </pc226:cmChg>
          </p:ext>
        </pc:extLst>
      </pc:sldChg>
      <pc:sldChg chg="modSp">
        <pc:chgData name="Leanne Small (Public Health Wales - No. 2 Capital Quarter)" userId="S::leanne.small@wales.nhs.uk::d76cf426-005f-434f-ac47-a5eb582e6007" providerId="AD" clId="Web-{D35E6634-5DBA-D9D9-1CDB-40D8BF288CC0}" dt="2024-02-27T09:41:12.035" v="5" actId="1076"/>
        <pc:sldMkLst>
          <pc:docMk/>
          <pc:sldMk cId="709326847" sldId="269"/>
        </pc:sldMkLst>
        <pc:spChg chg="mod">
          <ac:chgData name="Leanne Small (Public Health Wales - No. 2 Capital Quarter)" userId="S::leanne.small@wales.nhs.uk::d76cf426-005f-434f-ac47-a5eb582e6007" providerId="AD" clId="Web-{D35E6634-5DBA-D9D9-1CDB-40D8BF288CC0}" dt="2024-02-27T09:41:12.035" v="5" actId="1076"/>
          <ac:spMkLst>
            <pc:docMk/>
            <pc:sldMk cId="709326847" sldId="269"/>
            <ac:spMk id="5" creationId="{97C5FCC5-B22A-7B67-58A2-1D34FFE230B2}"/>
          </ac:spMkLst>
        </pc:spChg>
        <pc:picChg chg="mod">
          <ac:chgData name="Leanne Small (Public Health Wales - No. 2 Capital Quarter)" userId="S::leanne.small@wales.nhs.uk::d76cf426-005f-434f-ac47-a5eb582e6007" providerId="AD" clId="Web-{D35E6634-5DBA-D9D9-1CDB-40D8BF288CC0}" dt="2024-02-27T09:41:06.316" v="4" actId="1076"/>
          <ac:picMkLst>
            <pc:docMk/>
            <pc:sldMk cId="709326847" sldId="269"/>
            <ac:picMk id="2" creationId="{E0A36675-985E-F635-6F2D-27468818B252}"/>
          </ac:picMkLst>
        </pc:picChg>
      </pc:sldChg>
    </pc:docChg>
  </pc:docChgLst>
  <pc:docChgLst>
    <pc:chgData name="Leanne Small (Public Health Wales - No. 2 Capital Quarter)" userId="S::leanne.small@wales.nhs.uk::d76cf426-005f-434f-ac47-a5eb582e6007" providerId="AD" clId="Web-{830B6F61-9550-22CC-F10E-A8EBAF4C96A5}"/>
    <pc:docChg chg="modSld">
      <pc:chgData name="Leanne Small (Public Health Wales - No. 2 Capital Quarter)" userId="S::leanne.small@wales.nhs.uk::d76cf426-005f-434f-ac47-a5eb582e6007" providerId="AD" clId="Web-{830B6F61-9550-22CC-F10E-A8EBAF4C96A5}" dt="2024-02-26T08:43:41.766" v="101" actId="20577"/>
      <pc:docMkLst>
        <pc:docMk/>
      </pc:docMkLst>
      <pc:sldChg chg="modSp">
        <pc:chgData name="Leanne Small (Public Health Wales - No. 2 Capital Quarter)" userId="S::leanne.small@wales.nhs.uk::d76cf426-005f-434f-ac47-a5eb582e6007" providerId="AD" clId="Web-{830B6F61-9550-22CC-F10E-A8EBAF4C96A5}" dt="2024-02-26T08:42:08.526" v="14" actId="14100"/>
        <pc:sldMkLst>
          <pc:docMk/>
          <pc:sldMk cId="3565327895" sldId="267"/>
        </pc:sldMkLst>
        <pc:spChg chg="mod">
          <ac:chgData name="Leanne Small (Public Health Wales - No. 2 Capital Quarter)" userId="S::leanne.small@wales.nhs.uk::d76cf426-005f-434f-ac47-a5eb582e6007" providerId="AD" clId="Web-{830B6F61-9550-22CC-F10E-A8EBAF4C96A5}" dt="2024-02-26T08:41:31.211" v="4" actId="20577"/>
          <ac:spMkLst>
            <pc:docMk/>
            <pc:sldMk cId="3565327895" sldId="267"/>
            <ac:spMk id="7" creationId="{A8E6D9C3-6CA6-A415-9950-4CB80139558A}"/>
          </ac:spMkLst>
        </pc:spChg>
        <pc:picChg chg="mod">
          <ac:chgData name="Leanne Small (Public Health Wales - No. 2 Capital Quarter)" userId="S::leanne.small@wales.nhs.uk::d76cf426-005f-434f-ac47-a5eb582e6007" providerId="AD" clId="Web-{830B6F61-9550-22CC-F10E-A8EBAF4C96A5}" dt="2024-02-26T08:42:05.198" v="13" actId="14100"/>
          <ac:picMkLst>
            <pc:docMk/>
            <pc:sldMk cId="3565327895" sldId="267"/>
            <ac:picMk id="9" creationId="{C7CC9588-786D-10D6-7725-5579B3040DA7}"/>
          </ac:picMkLst>
        </pc:picChg>
        <pc:picChg chg="mod">
          <ac:chgData name="Leanne Small (Public Health Wales - No. 2 Capital Quarter)" userId="S::leanne.small@wales.nhs.uk::d76cf426-005f-434f-ac47-a5eb582e6007" providerId="AD" clId="Web-{830B6F61-9550-22CC-F10E-A8EBAF4C96A5}" dt="2024-02-26T08:42:08.526" v="14" actId="14100"/>
          <ac:picMkLst>
            <pc:docMk/>
            <pc:sldMk cId="3565327895" sldId="267"/>
            <ac:picMk id="12" creationId="{1FD211D2-7D90-4F2A-B9D5-211FEECCD521}"/>
          </ac:picMkLst>
        </pc:picChg>
      </pc:sldChg>
      <pc:sldChg chg="modSp">
        <pc:chgData name="Leanne Small (Public Health Wales - No. 2 Capital Quarter)" userId="S::leanne.small@wales.nhs.uk::d76cf426-005f-434f-ac47-a5eb582e6007" providerId="AD" clId="Web-{830B6F61-9550-22CC-F10E-A8EBAF4C96A5}" dt="2024-02-26T08:43:41.766" v="101" actId="20577"/>
        <pc:sldMkLst>
          <pc:docMk/>
          <pc:sldMk cId="3988359443" sldId="271"/>
        </pc:sldMkLst>
        <pc:spChg chg="mod">
          <ac:chgData name="Leanne Small (Public Health Wales - No. 2 Capital Quarter)" userId="S::leanne.small@wales.nhs.uk::d76cf426-005f-434f-ac47-a5eb582e6007" providerId="AD" clId="Web-{830B6F61-9550-22CC-F10E-A8EBAF4C96A5}" dt="2024-02-26T08:43:41.766" v="101" actId="20577"/>
          <ac:spMkLst>
            <pc:docMk/>
            <pc:sldMk cId="3988359443" sldId="271"/>
            <ac:spMk id="5" creationId="{97C5FCC5-B22A-7B67-58A2-1D34FFE230B2}"/>
          </ac:spMkLst>
        </pc:spChg>
      </pc:sldChg>
      <pc:sldChg chg="modSp modCm">
        <pc:chgData name="Leanne Small (Public Health Wales - No. 2 Capital Quarter)" userId="S::leanne.small@wales.nhs.uk::d76cf426-005f-434f-ac47-a5eb582e6007" providerId="AD" clId="Web-{830B6F61-9550-22CC-F10E-A8EBAF4C96A5}" dt="2024-02-26T08:41:55.307" v="8" actId="14100"/>
        <pc:sldMkLst>
          <pc:docMk/>
          <pc:sldMk cId="3507671221" sldId="273"/>
        </pc:sldMkLst>
        <pc:spChg chg="mod">
          <ac:chgData name="Leanne Small (Public Health Wales - No. 2 Capital Quarter)" userId="S::leanne.small@wales.nhs.uk::d76cf426-005f-434f-ac47-a5eb582e6007" providerId="AD" clId="Web-{830B6F61-9550-22CC-F10E-A8EBAF4C96A5}" dt="2024-02-26T08:41:49.166" v="7" actId="20577"/>
          <ac:spMkLst>
            <pc:docMk/>
            <pc:sldMk cId="3507671221" sldId="273"/>
            <ac:spMk id="5" creationId="{97C5FCC5-B22A-7B67-58A2-1D34FFE230B2}"/>
          </ac:spMkLst>
        </pc:spChg>
        <pc:picChg chg="mod">
          <ac:chgData name="Leanne Small (Public Health Wales - No. 2 Capital Quarter)" userId="S::leanne.small@wales.nhs.uk::d76cf426-005f-434f-ac47-a5eb582e6007" providerId="AD" clId="Web-{830B6F61-9550-22CC-F10E-A8EBAF4C96A5}" dt="2024-02-26T08:41:55.307" v="8" actId="14100"/>
          <ac:picMkLst>
            <pc:docMk/>
            <pc:sldMk cId="3507671221" sldId="273"/>
            <ac:picMk id="2" creationId="{213DFE5D-3E20-EFED-C884-2192652195D6}"/>
          </ac:picMkLst>
        </pc:picChg>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830B6F61-9550-22CC-F10E-A8EBAF4C96A5}" dt="2024-02-26T08:41:43.103" v="6" actId="20577"/>
              <pc2:cmMkLst xmlns:pc2="http://schemas.microsoft.com/office/powerpoint/2019/9/main/command">
                <pc:docMk/>
                <pc:sldMk cId="3507671221" sldId="273"/>
                <pc2:cmMk id="{5A8069A8-9EFE-4478-ABFB-4836BAB71092}"/>
              </pc2:cmMkLst>
            </pc226:cmChg>
          </p:ext>
        </pc:extLst>
      </pc:sldChg>
      <pc:sldChg chg="modSp">
        <pc:chgData name="Leanne Small (Public Health Wales - No. 2 Capital Quarter)" userId="S::leanne.small@wales.nhs.uk::d76cf426-005f-434f-ac47-a5eb582e6007" providerId="AD" clId="Web-{830B6F61-9550-22CC-F10E-A8EBAF4C96A5}" dt="2024-02-26T08:40:51.490" v="3" actId="1076"/>
        <pc:sldMkLst>
          <pc:docMk/>
          <pc:sldMk cId="2711620761" sldId="274"/>
        </pc:sldMkLst>
        <pc:picChg chg="mod">
          <ac:chgData name="Leanne Small (Public Health Wales - No. 2 Capital Quarter)" userId="S::leanne.small@wales.nhs.uk::d76cf426-005f-434f-ac47-a5eb582e6007" providerId="AD" clId="Web-{830B6F61-9550-22CC-F10E-A8EBAF4C96A5}" dt="2024-02-26T08:40:51.490" v="3" actId="1076"/>
          <ac:picMkLst>
            <pc:docMk/>
            <pc:sldMk cId="2711620761" sldId="274"/>
            <ac:picMk id="6" creationId="{7DCBA79A-B213-3CD3-626F-B5BCEA55D6DF}"/>
          </ac:picMkLst>
        </pc:picChg>
      </pc:sldChg>
      <pc:sldChg chg="delSp modSp">
        <pc:chgData name="Leanne Small (Public Health Wales - No. 2 Capital Quarter)" userId="S::leanne.small@wales.nhs.uk::d76cf426-005f-434f-ac47-a5eb582e6007" providerId="AD" clId="Web-{830B6F61-9550-22CC-F10E-A8EBAF4C96A5}" dt="2024-02-26T08:40:28.457" v="2" actId="20577"/>
        <pc:sldMkLst>
          <pc:docMk/>
          <pc:sldMk cId="1451875720" sldId="276"/>
        </pc:sldMkLst>
        <pc:spChg chg="del">
          <ac:chgData name="Leanne Small (Public Health Wales - No. 2 Capital Quarter)" userId="S::leanne.small@wales.nhs.uk::d76cf426-005f-434f-ac47-a5eb582e6007" providerId="AD" clId="Web-{830B6F61-9550-22CC-F10E-A8EBAF4C96A5}" dt="2024-02-26T08:40:19.535" v="0"/>
          <ac:spMkLst>
            <pc:docMk/>
            <pc:sldMk cId="1451875720" sldId="276"/>
            <ac:spMk id="3" creationId="{4BC65C8F-925A-3270-7143-BB50EF7DB740}"/>
          </ac:spMkLst>
        </pc:spChg>
        <pc:spChg chg="mod">
          <ac:chgData name="Leanne Small (Public Health Wales - No. 2 Capital Quarter)" userId="S::leanne.small@wales.nhs.uk::d76cf426-005f-434f-ac47-a5eb582e6007" providerId="AD" clId="Web-{830B6F61-9550-22CC-F10E-A8EBAF4C96A5}" dt="2024-02-26T08:40:28.457" v="2" actId="20577"/>
          <ac:spMkLst>
            <pc:docMk/>
            <pc:sldMk cId="1451875720" sldId="276"/>
            <ac:spMk id="4" creationId="{DE30151A-7E4C-AFB0-E263-EB580442A1F2}"/>
          </ac:spMkLst>
        </pc:spChg>
      </pc:sldChg>
    </pc:docChg>
  </pc:docChgLst>
  <pc:docChgLst>
    <pc:chgData name="Leanne Small (Public Health Wales - No. 2 Capital Quarter)" userId="S::leanne.small@wales.nhs.uk::d76cf426-005f-434f-ac47-a5eb582e6007" providerId="AD" clId="Web-{EA830476-CC62-4B7B-F8F0-F7C918F507F1}"/>
    <pc:docChg chg="">
      <pc:chgData name="Leanne Small (Public Health Wales - No. 2 Capital Quarter)" userId="S::leanne.small@wales.nhs.uk::d76cf426-005f-434f-ac47-a5eb582e6007" providerId="AD" clId="Web-{EA830476-CC62-4B7B-F8F0-F7C918F507F1}" dt="2024-02-27T09:09:06.270" v="2"/>
      <pc:docMkLst>
        <pc:docMk/>
      </pc:docMkLst>
      <pc:sldChg chg="modCm">
        <pc:chgData name="Leanne Small (Public Health Wales - No. 2 Capital Quarter)" userId="S::leanne.small@wales.nhs.uk::d76cf426-005f-434f-ac47-a5eb582e6007" providerId="AD" clId="Web-{EA830476-CC62-4B7B-F8F0-F7C918F507F1}" dt="2024-02-27T09:09:06.270" v="2"/>
        <pc:sldMkLst>
          <pc:docMk/>
          <pc:sldMk cId="1423209139" sldId="279"/>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EA830476-CC62-4B7B-F8F0-F7C918F507F1}" dt="2024-02-27T09:09:06.270" v="2"/>
              <pc2:cmMkLst xmlns:pc2="http://schemas.microsoft.com/office/powerpoint/2019/9/main/command">
                <pc:docMk/>
                <pc:sldMk cId="1423209139" sldId="279"/>
                <pc2:cmMk id="{74866C8D-9FEA-45CE-B2C2-C512321AAA13}"/>
              </pc2:cmMkLst>
              <pc226:cmRplyChg chg="mod modRxn">
                <pc226:chgData name="Leanne Small (Public Health Wales - No. 2 Capital Quarter)" userId="S::leanne.small@wales.nhs.uk::d76cf426-005f-434f-ac47-a5eb582e6007" providerId="AD" clId="Web-{EA830476-CC62-4B7B-F8F0-F7C918F507F1}" dt="2024-02-27T09:08:57.707" v="1"/>
                <pc2:cmRplyMkLst xmlns:pc2="http://schemas.microsoft.com/office/powerpoint/2019/9/main/command">
                  <pc:docMk/>
                  <pc:sldMk cId="1423209139" sldId="279"/>
                  <pc2:cmMk id="{74866C8D-9FEA-45CE-B2C2-C512321AAA13}"/>
                  <pc2:cmRplyMk id="{E116E96B-9D8D-4A33-BA5A-66186B19BE7D}"/>
                </pc2:cmRplyMkLst>
              </pc226:cmRplyChg>
            </pc226:cmChg>
          </p:ext>
        </pc:extLst>
      </pc:sldChg>
    </pc:docChg>
  </pc:docChgLst>
  <pc:docChgLst>
    <pc:chgData name="Grace Lawson (Public Health Wales - No. 2 Capital Quarter)" userId="S::grace.lawson@wales.nhs.uk::88c6baf7-06f7-4e16-85cb-71260126bd16" providerId="AD" clId="Web-{D784FC08-AE29-D302-DED2-210335330E5D}"/>
    <pc:docChg chg="modSld">
      <pc:chgData name="Grace Lawson (Public Health Wales - No. 2 Capital Quarter)" userId="S::grace.lawson@wales.nhs.uk::88c6baf7-06f7-4e16-85cb-71260126bd16" providerId="AD" clId="Web-{D784FC08-AE29-D302-DED2-210335330E5D}" dt="2024-03-04T15:43:23.355" v="3" actId="20577"/>
      <pc:docMkLst>
        <pc:docMk/>
      </pc:docMkLst>
      <pc:sldChg chg="modSp modCm">
        <pc:chgData name="Grace Lawson (Public Health Wales - No. 2 Capital Quarter)" userId="S::grace.lawson@wales.nhs.uk::88c6baf7-06f7-4e16-85cb-71260126bd16" providerId="AD" clId="Web-{D784FC08-AE29-D302-DED2-210335330E5D}" dt="2024-03-04T15:43:23.355" v="3" actId="20577"/>
        <pc:sldMkLst>
          <pc:docMk/>
          <pc:sldMk cId="1655688367" sldId="265"/>
        </pc:sldMkLst>
        <pc:spChg chg="mod">
          <ac:chgData name="Grace Lawson (Public Health Wales - No. 2 Capital Quarter)" userId="S::grace.lawson@wales.nhs.uk::88c6baf7-06f7-4e16-85cb-71260126bd16" providerId="AD" clId="Web-{D784FC08-AE29-D302-DED2-210335330E5D}" dt="2024-03-04T15:43:23.355" v="3" actId="20577"/>
          <ac:spMkLst>
            <pc:docMk/>
            <pc:sldMk cId="1655688367" sldId="265"/>
            <ac:spMk id="5" creationId="{97C5FCC5-B22A-7B67-58A2-1D34FFE230B2}"/>
          </ac:spMkLst>
        </pc:spChg>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D784FC08-AE29-D302-DED2-210335330E5D}" dt="2024-03-04T15:43:20.152" v="2"/>
              <pc2:cmMkLst xmlns:pc2="http://schemas.microsoft.com/office/powerpoint/2019/9/main/command">
                <pc:docMk/>
                <pc:sldMk cId="1655688367" sldId="265"/>
                <pc2:cmMk id="{E04AD24E-F983-409B-BBF4-211582F94D7D}"/>
              </pc2:cmMkLst>
            </pc226:cmChg>
          </p:ext>
        </pc:extLst>
      </pc:sldChg>
    </pc:docChg>
  </pc:docChgLst>
  <pc:docChgLst>
    <pc:chgData name="Lorna Bennett (Public Health Wales - No. 2 Capital Quarter)" userId="S::lorna.bennett3@wales.nhs.uk::41cbff77-5434-42c9-8874-6f16723207f9" providerId="AD" clId="Web-{3047B872-F1A3-7D29-FB80-B546D8C4F886}"/>
    <pc:docChg chg="mod">
      <pc:chgData name="Lorna Bennett (Public Health Wales - No. 2 Capital Quarter)" userId="S::lorna.bennett3@wales.nhs.uk::41cbff77-5434-42c9-8874-6f16723207f9" providerId="AD" clId="Web-{3047B872-F1A3-7D29-FB80-B546D8C4F886}" dt="2024-03-04T09:42:40.382" v="6"/>
      <pc:docMkLst>
        <pc:docMk/>
      </pc:docMkLst>
      <pc:sldChg chg="addCm">
        <pc:chgData name="Lorna Bennett (Public Health Wales - No. 2 Capital Quarter)" userId="S::lorna.bennett3@wales.nhs.uk::41cbff77-5434-42c9-8874-6f16723207f9" providerId="AD" clId="Web-{3047B872-F1A3-7D29-FB80-B546D8C4F886}" dt="2024-03-04T09:36:38.138" v="2"/>
        <pc:sldMkLst>
          <pc:docMk/>
          <pc:sldMk cId="1655688367" sldId="265"/>
        </pc:sldMkLst>
        <pc:extLst>
          <p:ext xmlns:p="http://schemas.openxmlformats.org/presentationml/2006/main" uri="{D6D511B9-2390-475A-947B-AFAB55BFBCF1}">
            <pc226:cmChg xmlns:pc226="http://schemas.microsoft.com/office/powerpoint/2022/06/main/command" chg="add">
              <pc226:chgData name="Lorna Bennett (Public Health Wales - No. 2 Capital Quarter)" userId="S::lorna.bennett3@wales.nhs.uk::41cbff77-5434-42c9-8874-6f16723207f9" providerId="AD" clId="Web-{3047B872-F1A3-7D29-FB80-B546D8C4F886}" dt="2024-03-04T09:36:38.138" v="2"/>
              <pc2:cmMkLst xmlns:pc2="http://schemas.microsoft.com/office/powerpoint/2019/9/main/command">
                <pc:docMk/>
                <pc:sldMk cId="1655688367" sldId="265"/>
                <pc2:cmMk id="{E04AD24E-F983-409B-BBF4-211582F94D7D}"/>
              </pc2:cmMkLst>
            </pc226:cmChg>
          </p:ext>
        </pc:extLst>
      </pc:sldChg>
      <pc:sldChg chg="addCm">
        <pc:chgData name="Lorna Bennett (Public Health Wales - No. 2 Capital Quarter)" userId="S::lorna.bennett3@wales.nhs.uk::41cbff77-5434-42c9-8874-6f16723207f9" providerId="AD" clId="Web-{3047B872-F1A3-7D29-FB80-B546D8C4F886}" dt="2024-03-04T09:35:59.856" v="1"/>
        <pc:sldMkLst>
          <pc:docMk/>
          <pc:sldMk cId="2711620761" sldId="274"/>
        </pc:sldMkLst>
        <pc:extLst>
          <p:ext xmlns:p="http://schemas.openxmlformats.org/presentationml/2006/main" uri="{D6D511B9-2390-475A-947B-AFAB55BFBCF1}">
            <pc226:cmChg xmlns:pc226="http://schemas.microsoft.com/office/powerpoint/2022/06/main/command" chg="add">
              <pc226:chgData name="Lorna Bennett (Public Health Wales - No. 2 Capital Quarter)" userId="S::lorna.bennett3@wales.nhs.uk::41cbff77-5434-42c9-8874-6f16723207f9" providerId="AD" clId="Web-{3047B872-F1A3-7D29-FB80-B546D8C4F886}" dt="2024-03-04T09:35:59.856" v="1"/>
              <pc2:cmMkLst xmlns:pc2="http://schemas.microsoft.com/office/powerpoint/2019/9/main/command">
                <pc:docMk/>
                <pc:sldMk cId="2711620761" sldId="274"/>
                <pc2:cmMk id="{ADA3821A-1F19-410B-8B12-76A6AA98F272}"/>
              </pc2:cmMkLst>
            </pc226:cmChg>
          </p:ext>
        </pc:extLst>
      </pc:sldChg>
      <pc:sldChg chg="addCm modCm">
        <pc:chgData name="Lorna Bennett (Public Health Wales - No. 2 Capital Quarter)" userId="S::lorna.bennett3@wales.nhs.uk::41cbff77-5434-42c9-8874-6f16723207f9" providerId="AD" clId="Web-{3047B872-F1A3-7D29-FB80-B546D8C4F886}" dt="2024-03-04T09:42:40.382" v="6"/>
        <pc:sldMkLst>
          <pc:docMk/>
          <pc:sldMk cId="1423209139" sldId="279"/>
        </pc:sldMkLst>
        <pc:extLst>
          <p:ext xmlns:p="http://schemas.openxmlformats.org/presentationml/2006/main" uri="{D6D511B9-2390-475A-947B-AFAB55BFBCF1}">
            <pc226:cmChg xmlns:pc226="http://schemas.microsoft.com/office/powerpoint/2022/06/main/command" chg="add">
              <pc226:chgData name="Lorna Bennett (Public Health Wales - No. 2 Capital Quarter)" userId="S::lorna.bennett3@wales.nhs.uk::41cbff77-5434-42c9-8874-6f16723207f9" providerId="AD" clId="Web-{3047B872-F1A3-7D29-FB80-B546D8C4F886}" dt="2024-03-04T09:40:08.706" v="3"/>
              <pc2:cmMkLst xmlns:pc2="http://schemas.microsoft.com/office/powerpoint/2019/9/main/command">
                <pc:docMk/>
                <pc:sldMk cId="1423209139" sldId="279"/>
                <pc2:cmMk id="{05DB123C-9562-40A4-BEA7-2BCB83DD86E2}"/>
              </pc2:cmMkLst>
            </pc226:cmChg>
            <pc226:cmChg xmlns:pc226="http://schemas.microsoft.com/office/powerpoint/2022/06/main/command" chg="add mod">
              <pc226:chgData name="Lorna Bennett (Public Health Wales - No. 2 Capital Quarter)" userId="S::lorna.bennett3@wales.nhs.uk::41cbff77-5434-42c9-8874-6f16723207f9" providerId="AD" clId="Web-{3047B872-F1A3-7D29-FB80-B546D8C4F886}" dt="2024-03-04T09:42:40.382" v="6"/>
              <pc2:cmMkLst xmlns:pc2="http://schemas.microsoft.com/office/powerpoint/2019/9/main/command">
                <pc:docMk/>
                <pc:sldMk cId="1423209139" sldId="279"/>
                <pc2:cmMk id="{92999847-723A-4AE0-8367-72CD82319E12}"/>
              </pc2:cmMkLst>
            </pc226:cmChg>
            <pc226:cmChg xmlns:pc226="http://schemas.microsoft.com/office/powerpoint/2022/06/main/command" chg="add">
              <pc226:chgData name="Lorna Bennett (Public Health Wales - No. 2 Capital Quarter)" userId="S::lorna.bennett3@wales.nhs.uk::41cbff77-5434-42c9-8874-6f16723207f9" providerId="AD" clId="Web-{3047B872-F1A3-7D29-FB80-B546D8C4F886}" dt="2024-03-04T09:41:22.052" v="4"/>
              <pc2:cmMkLst xmlns:pc2="http://schemas.microsoft.com/office/powerpoint/2019/9/main/command">
                <pc:docMk/>
                <pc:sldMk cId="1423209139" sldId="279"/>
                <pc2:cmMk id="{4FB2E595-CA2D-4744-AE3E-73F09A0775B9}"/>
              </pc2:cmMkLst>
            </pc226:cmChg>
          </p:ext>
        </pc:extLst>
      </pc:sldChg>
    </pc:docChg>
  </pc:docChgLst>
  <pc:docChgLst>
    <pc:chgData name="Leanne Small (Public Health Wales - No. 2 Capital Quarter)" userId="S::leanne.small@wales.nhs.uk::d76cf426-005f-434f-ac47-a5eb582e6007" providerId="AD" clId="Web-{71DFF846-05FE-4FBE-895F-53D9505B5334}"/>
    <pc:docChg chg="modSld">
      <pc:chgData name="Leanne Small (Public Health Wales - No. 2 Capital Quarter)" userId="S::leanne.small@wales.nhs.uk::d76cf426-005f-434f-ac47-a5eb582e6007" providerId="AD" clId="Web-{71DFF846-05FE-4FBE-895F-53D9505B5334}" dt="2024-02-20T11:18:35.910" v="20" actId="20577"/>
      <pc:docMkLst>
        <pc:docMk/>
      </pc:docMkLst>
      <pc:sldChg chg="modSp">
        <pc:chgData name="Leanne Small (Public Health Wales - No. 2 Capital Quarter)" userId="S::leanne.small@wales.nhs.uk::d76cf426-005f-434f-ac47-a5eb582e6007" providerId="AD" clId="Web-{71DFF846-05FE-4FBE-895F-53D9505B5334}" dt="2024-02-20T11:18:35.910" v="20" actId="20577"/>
        <pc:sldMkLst>
          <pc:docMk/>
          <pc:sldMk cId="2926879243" sldId="263"/>
        </pc:sldMkLst>
        <pc:spChg chg="mod">
          <ac:chgData name="Leanne Small (Public Health Wales - No. 2 Capital Quarter)" userId="S::leanne.small@wales.nhs.uk::d76cf426-005f-434f-ac47-a5eb582e6007" providerId="AD" clId="Web-{71DFF846-05FE-4FBE-895F-53D9505B5334}" dt="2024-02-20T11:18:35.910" v="20" actId="20577"/>
          <ac:spMkLst>
            <pc:docMk/>
            <pc:sldMk cId="2926879243" sldId="263"/>
            <ac:spMk id="8" creationId="{D06AB5A8-AE53-D96F-DDC9-26440FF68D00}"/>
          </ac:spMkLst>
        </pc:spChg>
      </pc:sldChg>
    </pc:docChg>
  </pc:docChgLst>
  <pc:docChgLst>
    <pc:chgData name="Leanne Small (Public Health Wales - No. 2 Capital Quarter)" userId="S::leanne.small@wales.nhs.uk::d76cf426-005f-434f-ac47-a5eb582e6007" providerId="AD" clId="Web-{7CDD92B4-43BE-5C59-0FB0-2545D54C0799}"/>
    <pc:docChg chg="modSld">
      <pc:chgData name="Leanne Small (Public Health Wales - No. 2 Capital Quarter)" userId="S::leanne.small@wales.nhs.uk::d76cf426-005f-434f-ac47-a5eb582e6007" providerId="AD" clId="Web-{7CDD92B4-43BE-5C59-0FB0-2545D54C0799}" dt="2024-02-26T13:31:44.092" v="0" actId="14100"/>
      <pc:docMkLst>
        <pc:docMk/>
      </pc:docMkLst>
      <pc:sldChg chg="modSp">
        <pc:chgData name="Leanne Small (Public Health Wales - No. 2 Capital Quarter)" userId="S::leanne.small@wales.nhs.uk::d76cf426-005f-434f-ac47-a5eb582e6007" providerId="AD" clId="Web-{7CDD92B4-43BE-5C59-0FB0-2545D54C0799}" dt="2024-02-26T13:31:44.092" v="0" actId="14100"/>
        <pc:sldMkLst>
          <pc:docMk/>
          <pc:sldMk cId="3507671221" sldId="273"/>
        </pc:sldMkLst>
        <pc:picChg chg="mod">
          <ac:chgData name="Leanne Small (Public Health Wales - No. 2 Capital Quarter)" userId="S::leanne.small@wales.nhs.uk::d76cf426-005f-434f-ac47-a5eb582e6007" providerId="AD" clId="Web-{7CDD92B4-43BE-5C59-0FB0-2545D54C0799}" dt="2024-02-26T13:31:44.092" v="0" actId="14100"/>
          <ac:picMkLst>
            <pc:docMk/>
            <pc:sldMk cId="3507671221" sldId="273"/>
            <ac:picMk id="2" creationId="{213DFE5D-3E20-EFED-C884-2192652195D6}"/>
          </ac:picMkLst>
        </pc:picChg>
      </pc:sldChg>
    </pc:docChg>
  </pc:docChgLst>
  <pc:docChgLst>
    <pc:chgData clId="Web-{0412607F-AA7A-4825-BA64-DA03F8DD448E}"/>
    <pc:docChg chg="modSld">
      <pc:chgData name="" userId="" providerId="" clId="Web-{0412607F-AA7A-4825-BA64-DA03F8DD448E}" dt="2023-12-18T10:42:52.797" v="6" actId="20577"/>
      <pc:docMkLst>
        <pc:docMk/>
      </pc:docMkLst>
      <pc:sldChg chg="modSp">
        <pc:chgData name="" userId="" providerId="" clId="Web-{0412607F-AA7A-4825-BA64-DA03F8DD448E}" dt="2023-12-18T10:42:52.797" v="6" actId="20577"/>
        <pc:sldMkLst>
          <pc:docMk/>
          <pc:sldMk cId="109857222" sldId="256"/>
        </pc:sldMkLst>
        <pc:spChg chg="mod">
          <ac:chgData name="" userId="" providerId="" clId="Web-{0412607F-AA7A-4825-BA64-DA03F8DD448E}" dt="2023-12-18T10:42:52.797" v="6" actId="20577"/>
          <ac:spMkLst>
            <pc:docMk/>
            <pc:sldMk cId="109857222" sldId="256"/>
            <ac:spMk id="2" creationId="{00000000-0000-0000-0000-000000000000}"/>
          </ac:spMkLst>
        </pc:spChg>
      </pc:sldChg>
    </pc:docChg>
  </pc:docChgLst>
  <pc:docChgLst>
    <pc:chgData name="Leanne Small (Public Health Wales - No. 2 Capital Quarter)" userId="S::leanne.small@wales.nhs.uk::d76cf426-005f-434f-ac47-a5eb582e6007" providerId="AD" clId="Web-{8B5E89ED-E3FB-49B6-A6D3-3C0971062C18}"/>
    <pc:docChg chg="modSld sldOrd">
      <pc:chgData name="Leanne Small (Public Health Wales - No. 2 Capital Quarter)" userId="S::leanne.small@wales.nhs.uk::d76cf426-005f-434f-ac47-a5eb582e6007" providerId="AD" clId="Web-{8B5E89ED-E3FB-49B6-A6D3-3C0971062C18}" dt="2024-03-04T11:41:54.472" v="80"/>
      <pc:docMkLst>
        <pc:docMk/>
      </pc:docMkLst>
      <pc:sldChg chg="modSp">
        <pc:chgData name="Leanne Small (Public Health Wales - No. 2 Capital Quarter)" userId="S::leanne.small@wales.nhs.uk::d76cf426-005f-434f-ac47-a5eb582e6007" providerId="AD" clId="Web-{8B5E89ED-E3FB-49B6-A6D3-3C0971062C18}" dt="2024-03-04T11:41:44.285" v="79" actId="20577"/>
        <pc:sldMkLst>
          <pc:docMk/>
          <pc:sldMk cId="1655688367" sldId="265"/>
        </pc:sldMkLst>
        <pc:spChg chg="mod">
          <ac:chgData name="Leanne Small (Public Health Wales - No. 2 Capital Quarter)" userId="S::leanne.small@wales.nhs.uk::d76cf426-005f-434f-ac47-a5eb582e6007" providerId="AD" clId="Web-{8B5E89ED-E3FB-49B6-A6D3-3C0971062C18}" dt="2024-03-04T11:41:44.285" v="79" actId="20577"/>
          <ac:spMkLst>
            <pc:docMk/>
            <pc:sldMk cId="1655688367" sldId="265"/>
            <ac:spMk id="5" creationId="{97C5FCC5-B22A-7B67-58A2-1D34FFE230B2}"/>
          </ac:spMkLst>
        </pc:spChg>
      </pc:sldChg>
      <pc:sldChg chg="modSp">
        <pc:chgData name="Leanne Small (Public Health Wales - No. 2 Capital Quarter)" userId="S::leanne.small@wales.nhs.uk::d76cf426-005f-434f-ac47-a5eb582e6007" providerId="AD" clId="Web-{8B5E89ED-E3FB-49B6-A6D3-3C0971062C18}" dt="2024-03-04T11:41:28.956" v="77" actId="1076"/>
        <pc:sldMkLst>
          <pc:docMk/>
          <pc:sldMk cId="2711620761" sldId="274"/>
        </pc:sldMkLst>
        <pc:spChg chg="mod">
          <ac:chgData name="Leanne Small (Public Health Wales - No. 2 Capital Quarter)" userId="S::leanne.small@wales.nhs.uk::d76cf426-005f-434f-ac47-a5eb582e6007" providerId="AD" clId="Web-{8B5E89ED-E3FB-49B6-A6D3-3C0971062C18}" dt="2024-03-04T11:41:28.956" v="77" actId="1076"/>
          <ac:spMkLst>
            <pc:docMk/>
            <pc:sldMk cId="2711620761" sldId="274"/>
            <ac:spMk id="5" creationId="{97C5FCC5-B22A-7B67-58A2-1D34FFE230B2}"/>
          </ac:spMkLst>
        </pc:spChg>
      </pc:sldChg>
      <pc:sldChg chg="ord">
        <pc:chgData name="Leanne Small (Public Health Wales - No. 2 Capital Quarter)" userId="S::leanne.small@wales.nhs.uk::d76cf426-005f-434f-ac47-a5eb582e6007" providerId="AD" clId="Web-{8B5E89ED-E3FB-49B6-A6D3-3C0971062C18}" dt="2024-03-04T11:39:05.341" v="1"/>
        <pc:sldMkLst>
          <pc:docMk/>
          <pc:sldMk cId="1451875720" sldId="276"/>
        </pc:sldMkLst>
      </pc:sldChg>
      <pc:sldChg chg="delSp">
        <pc:chgData name="Leanne Small (Public Health Wales - No. 2 Capital Quarter)" userId="S::leanne.small@wales.nhs.uk::d76cf426-005f-434f-ac47-a5eb582e6007" providerId="AD" clId="Web-{8B5E89ED-E3FB-49B6-A6D3-3C0971062C18}" dt="2024-03-04T11:41:54.472" v="80"/>
        <pc:sldMkLst>
          <pc:docMk/>
          <pc:sldMk cId="2640150989" sldId="278"/>
        </pc:sldMkLst>
        <pc:spChg chg="del">
          <ac:chgData name="Leanne Small (Public Health Wales - No. 2 Capital Quarter)" userId="S::leanne.small@wales.nhs.uk::d76cf426-005f-434f-ac47-a5eb582e6007" providerId="AD" clId="Web-{8B5E89ED-E3FB-49B6-A6D3-3C0971062C18}" dt="2024-03-04T11:41:54.472" v="80"/>
          <ac:spMkLst>
            <pc:docMk/>
            <pc:sldMk cId="2640150989" sldId="278"/>
            <ac:spMk id="3" creationId="{23EEEC28-68E9-F981-B33D-7C80956263F0}"/>
          </ac:spMkLst>
        </pc:spChg>
      </pc:sldChg>
      <pc:sldChg chg="modSp ord modCm">
        <pc:chgData name="Leanne Small (Public Health Wales - No. 2 Capital Quarter)" userId="S::leanne.small@wales.nhs.uk::d76cf426-005f-434f-ac47-a5eb582e6007" providerId="AD" clId="Web-{8B5E89ED-E3FB-49B6-A6D3-3C0971062C18}" dt="2024-03-04T11:40:56.392" v="76" actId="20577"/>
        <pc:sldMkLst>
          <pc:docMk/>
          <pc:sldMk cId="1423209139" sldId="279"/>
        </pc:sldMkLst>
        <pc:spChg chg="mod">
          <ac:chgData name="Leanne Small (Public Health Wales - No. 2 Capital Quarter)" userId="S::leanne.small@wales.nhs.uk::d76cf426-005f-434f-ac47-a5eb582e6007" providerId="AD" clId="Web-{8B5E89ED-E3FB-49B6-A6D3-3C0971062C18}" dt="2024-03-04T11:40:56.392" v="76" actId="20577"/>
          <ac:spMkLst>
            <pc:docMk/>
            <pc:sldMk cId="1423209139" sldId="279"/>
            <ac:spMk id="5" creationId="{97C5FCC5-B22A-7B67-58A2-1D34FFE230B2}"/>
          </ac:spMkLst>
        </pc:spChg>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8B5E89ED-E3FB-49B6-A6D3-3C0971062C18}" dt="2024-03-04T11:39:54.218" v="10"/>
              <pc2:cmMkLst xmlns:pc2="http://schemas.microsoft.com/office/powerpoint/2019/9/main/command">
                <pc:docMk/>
                <pc:sldMk cId="1423209139" sldId="279"/>
                <pc2:cmMk id="{05DB123C-9562-40A4-BEA7-2BCB83DD86E2}"/>
              </pc2:cmMkLst>
            </pc226:cmChg>
            <pc226:cmChg xmlns:pc226="http://schemas.microsoft.com/office/powerpoint/2022/06/main/command" chg="mod modRxn">
              <pc226:chgData name="Leanne Small (Public Health Wales - No. 2 Capital Quarter)" userId="S::leanne.small@wales.nhs.uk::d76cf426-005f-434f-ac47-a5eb582e6007" providerId="AD" clId="Web-{8B5E89ED-E3FB-49B6-A6D3-3C0971062C18}" dt="2024-03-04T11:39:49.186" v="9"/>
              <pc2:cmMkLst xmlns:pc2="http://schemas.microsoft.com/office/powerpoint/2019/9/main/command">
                <pc:docMk/>
                <pc:sldMk cId="1423209139" sldId="279"/>
                <pc2:cmMk id="{92999847-723A-4AE0-8367-72CD82319E12}"/>
              </pc2:cmMkLst>
            </pc226:cmChg>
          </p:ext>
        </pc:extLst>
      </pc:sldChg>
    </pc:docChg>
  </pc:docChgLst>
  <pc:docChgLst>
    <pc:chgData name="Anthony Priest (Public Health Wales - No. 2 Capital Quarter)" userId="S::anthony.priest2@wales.nhs.uk::46692481-554a-429c-bc03-d4cca9c03c2b" providerId="AD" clId="Web-{F0C0F998-212B-CFE6-6767-B21544AA9867}"/>
    <pc:docChg chg="modSld">
      <pc:chgData name="Anthony Priest (Public Health Wales - No. 2 Capital Quarter)" userId="S::anthony.priest2@wales.nhs.uk::46692481-554a-429c-bc03-d4cca9c03c2b" providerId="AD" clId="Web-{F0C0F998-212B-CFE6-6767-B21544AA9867}" dt="2024-02-27T09:15:52.043" v="59" actId="20577"/>
      <pc:docMkLst>
        <pc:docMk/>
      </pc:docMkLst>
      <pc:sldChg chg="addSp delSp modSp">
        <pc:chgData name="Anthony Priest (Public Health Wales - No. 2 Capital Quarter)" userId="S::anthony.priest2@wales.nhs.uk::46692481-554a-429c-bc03-d4cca9c03c2b" providerId="AD" clId="Web-{F0C0F998-212B-CFE6-6767-B21544AA9867}" dt="2024-02-27T09:13:01.333" v="13" actId="1076"/>
        <pc:sldMkLst>
          <pc:docMk/>
          <pc:sldMk cId="2919322303" sldId="266"/>
        </pc:sldMkLst>
        <pc:spChg chg="add mod">
          <ac:chgData name="Anthony Priest (Public Health Wales - No. 2 Capital Quarter)" userId="S::anthony.priest2@wales.nhs.uk::46692481-554a-429c-bc03-d4cca9c03c2b" providerId="AD" clId="Web-{F0C0F998-212B-CFE6-6767-B21544AA9867}" dt="2024-02-27T09:13:01.333" v="13" actId="1076"/>
          <ac:spMkLst>
            <pc:docMk/>
            <pc:sldMk cId="2919322303" sldId="266"/>
            <ac:spMk id="6" creationId="{9FCDA56B-E3B5-DBC8-1946-936215CC644C}"/>
          </ac:spMkLst>
        </pc:spChg>
        <pc:picChg chg="del">
          <ac:chgData name="Anthony Priest (Public Health Wales - No. 2 Capital Quarter)" userId="S::anthony.priest2@wales.nhs.uk::46692481-554a-429c-bc03-d4cca9c03c2b" providerId="AD" clId="Web-{F0C0F998-212B-CFE6-6767-B21544AA9867}" dt="2024-02-27T09:10:04.686" v="2"/>
          <ac:picMkLst>
            <pc:docMk/>
            <pc:sldMk cId="2919322303" sldId="266"/>
            <ac:picMk id="2" creationId="{C2CFEB15-6EE2-551A-C91A-989300778BF0}"/>
          </ac:picMkLst>
        </pc:picChg>
        <pc:picChg chg="mod">
          <ac:chgData name="Anthony Priest (Public Health Wales - No. 2 Capital Quarter)" userId="S::anthony.priest2@wales.nhs.uk::46692481-554a-429c-bc03-d4cca9c03c2b" providerId="AD" clId="Web-{F0C0F998-212B-CFE6-6767-B21544AA9867}" dt="2024-02-27T09:10:11.984" v="4" actId="14100"/>
          <ac:picMkLst>
            <pc:docMk/>
            <pc:sldMk cId="2919322303" sldId="266"/>
            <ac:picMk id="3" creationId="{E1826CD3-5CC8-1983-1757-94F1E68D47AF}"/>
          </ac:picMkLst>
        </pc:picChg>
      </pc:sldChg>
      <pc:sldChg chg="modSp">
        <pc:chgData name="Anthony Priest (Public Health Wales - No. 2 Capital Quarter)" userId="S::anthony.priest2@wales.nhs.uk::46692481-554a-429c-bc03-d4cca9c03c2b" providerId="AD" clId="Web-{F0C0F998-212B-CFE6-6767-B21544AA9867}" dt="2024-02-27T09:15:00.213" v="51" actId="1076"/>
        <pc:sldMkLst>
          <pc:docMk/>
          <pc:sldMk cId="3565327895" sldId="267"/>
        </pc:sldMkLst>
        <pc:spChg chg="mod">
          <ac:chgData name="Anthony Priest (Public Health Wales - No. 2 Capital Quarter)" userId="S::anthony.priest2@wales.nhs.uk::46692481-554a-429c-bc03-d4cca9c03c2b" providerId="AD" clId="Web-{F0C0F998-212B-CFE6-6767-B21544AA9867}" dt="2024-02-27T09:14:43.447" v="44" actId="20577"/>
          <ac:spMkLst>
            <pc:docMk/>
            <pc:sldMk cId="3565327895" sldId="267"/>
            <ac:spMk id="6" creationId="{9FFAD7E3-485E-2CD6-7929-F3A69B391B4C}"/>
          </ac:spMkLst>
        </pc:spChg>
        <pc:spChg chg="mod">
          <ac:chgData name="Anthony Priest (Public Health Wales - No. 2 Capital Quarter)" userId="S::anthony.priest2@wales.nhs.uk::46692481-554a-429c-bc03-d4cca9c03c2b" providerId="AD" clId="Web-{F0C0F998-212B-CFE6-6767-B21544AA9867}" dt="2024-02-27T09:14:47.165" v="46" actId="20577"/>
          <ac:spMkLst>
            <pc:docMk/>
            <pc:sldMk cId="3565327895" sldId="267"/>
            <ac:spMk id="11" creationId="{80D96D15-8419-5216-8863-C3361B7037B5}"/>
          </ac:spMkLst>
        </pc:spChg>
        <pc:spChg chg="mod">
          <ac:chgData name="Anthony Priest (Public Health Wales - No. 2 Capital Quarter)" userId="S::anthony.priest2@wales.nhs.uk::46692481-554a-429c-bc03-d4cca9c03c2b" providerId="AD" clId="Web-{F0C0F998-212B-CFE6-6767-B21544AA9867}" dt="2024-02-27T09:15:00.213" v="51" actId="1076"/>
          <ac:spMkLst>
            <pc:docMk/>
            <pc:sldMk cId="3565327895" sldId="267"/>
            <ac:spMk id="13" creationId="{E7CD29BF-9D1E-F1AA-3912-6B899AC4FC27}"/>
          </ac:spMkLst>
        </pc:spChg>
        <pc:picChg chg="mod">
          <ac:chgData name="Anthony Priest (Public Health Wales - No. 2 Capital Quarter)" userId="S::anthony.priest2@wales.nhs.uk::46692481-554a-429c-bc03-d4cca9c03c2b" providerId="AD" clId="Web-{F0C0F998-212B-CFE6-6767-B21544AA9867}" dt="2024-02-27T09:11:53.503" v="9" actId="14100"/>
          <ac:picMkLst>
            <pc:docMk/>
            <pc:sldMk cId="3565327895" sldId="267"/>
            <ac:picMk id="5" creationId="{9C010445-C75E-55A9-D80F-2DF0977EC70D}"/>
          </ac:picMkLst>
        </pc:picChg>
        <pc:picChg chg="mod">
          <ac:chgData name="Anthony Priest (Public Health Wales - No. 2 Capital Quarter)" userId="S::anthony.priest2@wales.nhs.uk::46692481-554a-429c-bc03-d4cca9c03c2b" providerId="AD" clId="Web-{F0C0F998-212B-CFE6-6767-B21544AA9867}" dt="2024-02-27T09:11:56.331" v="10" actId="1076"/>
          <ac:picMkLst>
            <pc:docMk/>
            <pc:sldMk cId="3565327895" sldId="267"/>
            <ac:picMk id="9" creationId="{C7CC9588-786D-10D6-7725-5579B3040DA7}"/>
          </ac:picMkLst>
        </pc:picChg>
        <pc:picChg chg="mod">
          <ac:chgData name="Anthony Priest (Public Health Wales - No. 2 Capital Quarter)" userId="S::anthony.priest2@wales.nhs.uk::46692481-554a-429c-bc03-d4cca9c03c2b" providerId="AD" clId="Web-{F0C0F998-212B-CFE6-6767-B21544AA9867}" dt="2024-02-27T09:14:54.869" v="48" actId="14100"/>
          <ac:picMkLst>
            <pc:docMk/>
            <pc:sldMk cId="3565327895" sldId="267"/>
            <ac:picMk id="12" creationId="{1FD211D2-7D90-4F2A-B9D5-211FEECCD521}"/>
          </ac:picMkLst>
        </pc:picChg>
      </pc:sldChg>
      <pc:sldChg chg="addSp delSp modSp">
        <pc:chgData name="Anthony Priest (Public Health Wales - No. 2 Capital Quarter)" userId="S::anthony.priest2@wales.nhs.uk::46692481-554a-429c-bc03-d4cca9c03c2b" providerId="AD" clId="Web-{F0C0F998-212B-CFE6-6767-B21544AA9867}" dt="2024-02-27T09:15:32.448" v="55" actId="20577"/>
        <pc:sldMkLst>
          <pc:docMk/>
          <pc:sldMk cId="3988359443" sldId="271"/>
        </pc:sldMkLst>
        <pc:spChg chg="add mod">
          <ac:chgData name="Anthony Priest (Public Health Wales - No. 2 Capital Quarter)" userId="S::anthony.priest2@wales.nhs.uk::46692481-554a-429c-bc03-d4cca9c03c2b" providerId="AD" clId="Web-{F0C0F998-212B-CFE6-6767-B21544AA9867}" dt="2024-02-27T09:15:32.448" v="55" actId="20577"/>
          <ac:spMkLst>
            <pc:docMk/>
            <pc:sldMk cId="3988359443" sldId="271"/>
            <ac:spMk id="4" creationId="{CD69FDC3-BD22-3B52-25EC-B25D45DD61BA}"/>
          </ac:spMkLst>
        </pc:spChg>
        <pc:spChg chg="del">
          <ac:chgData name="Anthony Priest (Public Health Wales - No. 2 Capital Quarter)" userId="S::anthony.priest2@wales.nhs.uk::46692481-554a-429c-bc03-d4cca9c03c2b" providerId="AD" clId="Web-{F0C0F998-212B-CFE6-6767-B21544AA9867}" dt="2024-02-27T09:09:19.513" v="0"/>
          <ac:spMkLst>
            <pc:docMk/>
            <pc:sldMk cId="3988359443" sldId="271"/>
            <ac:spMk id="7" creationId="{FB8DB6CA-B7AA-5C86-6C10-2D73EE02B3B5}"/>
          </ac:spMkLst>
        </pc:spChg>
      </pc:sldChg>
      <pc:sldChg chg="delSp">
        <pc:chgData name="Anthony Priest (Public Health Wales - No. 2 Capital Quarter)" userId="S::anthony.priest2@wales.nhs.uk::46692481-554a-429c-bc03-d4cca9c03c2b" providerId="AD" clId="Web-{F0C0F998-212B-CFE6-6767-B21544AA9867}" dt="2024-02-27T09:09:24.826" v="1"/>
        <pc:sldMkLst>
          <pc:docMk/>
          <pc:sldMk cId="3507671221" sldId="273"/>
        </pc:sldMkLst>
        <pc:spChg chg="del">
          <ac:chgData name="Anthony Priest (Public Health Wales - No. 2 Capital Quarter)" userId="S::anthony.priest2@wales.nhs.uk::46692481-554a-429c-bc03-d4cca9c03c2b" providerId="AD" clId="Web-{F0C0F998-212B-CFE6-6767-B21544AA9867}" dt="2024-02-27T09:09:24.826" v="1"/>
          <ac:spMkLst>
            <pc:docMk/>
            <pc:sldMk cId="3507671221" sldId="273"/>
            <ac:spMk id="7" creationId="{C93A248B-AC78-C6A6-F7C1-0C07A9079876}"/>
          </ac:spMkLst>
        </pc:spChg>
      </pc:sldChg>
      <pc:sldChg chg="modSp">
        <pc:chgData name="Anthony Priest (Public Health Wales - No. 2 Capital Quarter)" userId="S::anthony.priest2@wales.nhs.uk::46692481-554a-429c-bc03-d4cca9c03c2b" providerId="AD" clId="Web-{F0C0F998-212B-CFE6-6767-B21544AA9867}" dt="2024-02-27T09:15:52.043" v="59" actId="20577"/>
        <pc:sldMkLst>
          <pc:docMk/>
          <pc:sldMk cId="2640150989" sldId="278"/>
        </pc:sldMkLst>
        <pc:spChg chg="mod">
          <ac:chgData name="Anthony Priest (Public Health Wales - No. 2 Capital Quarter)" userId="S::anthony.priest2@wales.nhs.uk::46692481-554a-429c-bc03-d4cca9c03c2b" providerId="AD" clId="Web-{F0C0F998-212B-CFE6-6767-B21544AA9867}" dt="2024-02-27T09:15:52.043" v="59" actId="20577"/>
          <ac:spMkLst>
            <pc:docMk/>
            <pc:sldMk cId="2640150989" sldId="278"/>
            <ac:spMk id="5" creationId="{8E308450-3376-C03C-488C-70DFBC8FEAC7}"/>
          </ac:spMkLst>
        </pc:spChg>
        <pc:spChg chg="mod">
          <ac:chgData name="Anthony Priest (Public Health Wales - No. 2 Capital Quarter)" userId="S::anthony.priest2@wales.nhs.uk::46692481-554a-429c-bc03-d4cca9c03c2b" providerId="AD" clId="Web-{F0C0F998-212B-CFE6-6767-B21544AA9867}" dt="2024-02-27T09:14:30.868" v="42" actId="20577"/>
          <ac:spMkLst>
            <pc:docMk/>
            <pc:sldMk cId="2640150989" sldId="278"/>
            <ac:spMk id="6" creationId="{2899709D-4EBF-DC4F-D4A4-7B33AFBED590}"/>
          </ac:spMkLst>
        </pc:spChg>
      </pc:sldChg>
    </pc:docChg>
  </pc:docChgLst>
  <pc:docChgLst>
    <pc:chgData name="Anthony Priest (Public Health Wales - No. 2 Capital Quarter)" userId="S::anthony.priest2@wales.nhs.uk::46692481-554a-429c-bc03-d4cca9c03c2b" providerId="AD" clId="Web-{13C0351D-3173-A5A9-EF2C-B1B50DA9B4D1}"/>
    <pc:docChg chg="modSld">
      <pc:chgData name="Anthony Priest (Public Health Wales - No. 2 Capital Quarter)" userId="S::anthony.priest2@wales.nhs.uk::46692481-554a-429c-bc03-d4cca9c03c2b" providerId="AD" clId="Web-{13C0351D-3173-A5A9-EF2C-B1B50DA9B4D1}" dt="2024-02-29T10:17:39.317" v="23" actId="20577"/>
      <pc:docMkLst>
        <pc:docMk/>
      </pc:docMkLst>
      <pc:sldChg chg="addSp modSp">
        <pc:chgData name="Anthony Priest (Public Health Wales - No. 2 Capital Quarter)" userId="S::anthony.priest2@wales.nhs.uk::46692481-554a-429c-bc03-d4cca9c03c2b" providerId="AD" clId="Web-{13C0351D-3173-A5A9-EF2C-B1B50DA9B4D1}" dt="2024-02-29T10:14:43.840" v="5" actId="1076"/>
        <pc:sldMkLst>
          <pc:docMk/>
          <pc:sldMk cId="1655688367" sldId="265"/>
        </pc:sldMkLst>
        <pc:spChg chg="add">
          <ac:chgData name="Anthony Priest (Public Health Wales - No. 2 Capital Quarter)" userId="S::anthony.priest2@wales.nhs.uk::46692481-554a-429c-bc03-d4cca9c03c2b" providerId="AD" clId="Web-{13C0351D-3173-A5A9-EF2C-B1B50DA9B4D1}" dt="2024-02-29T10:14:38.527" v="3"/>
          <ac:spMkLst>
            <pc:docMk/>
            <pc:sldMk cId="1655688367" sldId="265"/>
            <ac:spMk id="3" creationId="{E90FC19B-0F87-6ADF-0D8D-98B48159BDDD}"/>
          </ac:spMkLst>
        </pc:spChg>
        <pc:picChg chg="mod">
          <ac:chgData name="Anthony Priest (Public Health Wales - No. 2 Capital Quarter)" userId="S::anthony.priest2@wales.nhs.uk::46692481-554a-429c-bc03-d4cca9c03c2b" providerId="AD" clId="Web-{13C0351D-3173-A5A9-EF2C-B1B50DA9B4D1}" dt="2024-02-29T10:14:43.840" v="5" actId="1076"/>
          <ac:picMkLst>
            <pc:docMk/>
            <pc:sldMk cId="1655688367" sldId="265"/>
            <ac:picMk id="2" creationId="{895C4C1C-B343-C2FA-5288-8DE079A18825}"/>
          </ac:picMkLst>
        </pc:picChg>
      </pc:sldChg>
      <pc:sldChg chg="addSp">
        <pc:chgData name="Anthony Priest (Public Health Wales - No. 2 Capital Quarter)" userId="S::anthony.priest2@wales.nhs.uk::46692481-554a-429c-bc03-d4cca9c03c2b" providerId="AD" clId="Web-{13C0351D-3173-A5A9-EF2C-B1B50DA9B4D1}" dt="2024-02-29T10:14:49.262" v="6"/>
        <pc:sldMkLst>
          <pc:docMk/>
          <pc:sldMk cId="2919322303" sldId="266"/>
        </pc:sldMkLst>
        <pc:spChg chg="add">
          <ac:chgData name="Anthony Priest (Public Health Wales - No. 2 Capital Quarter)" userId="S::anthony.priest2@wales.nhs.uk::46692481-554a-429c-bc03-d4cca9c03c2b" providerId="AD" clId="Web-{13C0351D-3173-A5A9-EF2C-B1B50DA9B4D1}" dt="2024-02-29T10:14:49.262" v="6"/>
          <ac:spMkLst>
            <pc:docMk/>
            <pc:sldMk cId="2919322303" sldId="266"/>
            <ac:spMk id="2" creationId="{E90FC19B-0F87-6ADF-0D8D-98B48159BDDD}"/>
          </ac:spMkLst>
        </pc:spChg>
      </pc:sldChg>
      <pc:sldChg chg="addSp">
        <pc:chgData name="Anthony Priest (Public Health Wales - No. 2 Capital Quarter)" userId="S::anthony.priest2@wales.nhs.uk::46692481-554a-429c-bc03-d4cca9c03c2b" providerId="AD" clId="Web-{13C0351D-3173-A5A9-EF2C-B1B50DA9B4D1}" dt="2024-02-29T10:14:57.388" v="8"/>
        <pc:sldMkLst>
          <pc:docMk/>
          <pc:sldMk cId="3565327895" sldId="267"/>
        </pc:sldMkLst>
        <pc:spChg chg="add">
          <ac:chgData name="Anthony Priest (Public Health Wales - No. 2 Capital Quarter)" userId="S::anthony.priest2@wales.nhs.uk::46692481-554a-429c-bc03-d4cca9c03c2b" providerId="AD" clId="Web-{13C0351D-3173-A5A9-EF2C-B1B50DA9B4D1}" dt="2024-02-29T10:14:57.388" v="8"/>
          <ac:spMkLst>
            <pc:docMk/>
            <pc:sldMk cId="3565327895" sldId="267"/>
            <ac:spMk id="2" creationId="{E90FC19B-0F87-6ADF-0D8D-98B48159BDDD}"/>
          </ac:spMkLst>
        </pc:spChg>
      </pc:sldChg>
      <pc:sldChg chg="addSp">
        <pc:chgData name="Anthony Priest (Public Health Wales - No. 2 Capital Quarter)" userId="S::anthony.priest2@wales.nhs.uk::46692481-554a-429c-bc03-d4cca9c03c2b" providerId="AD" clId="Web-{13C0351D-3173-A5A9-EF2C-B1B50DA9B4D1}" dt="2024-02-29T10:14:53.684" v="7"/>
        <pc:sldMkLst>
          <pc:docMk/>
          <pc:sldMk cId="709326847" sldId="269"/>
        </pc:sldMkLst>
        <pc:spChg chg="add">
          <ac:chgData name="Anthony Priest (Public Health Wales - No. 2 Capital Quarter)" userId="S::anthony.priest2@wales.nhs.uk::46692481-554a-429c-bc03-d4cca9c03c2b" providerId="AD" clId="Web-{13C0351D-3173-A5A9-EF2C-B1B50DA9B4D1}" dt="2024-02-29T10:14:53.684" v="7"/>
          <ac:spMkLst>
            <pc:docMk/>
            <pc:sldMk cId="709326847" sldId="269"/>
            <ac:spMk id="3" creationId="{E90FC19B-0F87-6ADF-0D8D-98B48159BDDD}"/>
          </ac:spMkLst>
        </pc:spChg>
      </pc:sldChg>
      <pc:sldChg chg="addSp delSp modSp">
        <pc:chgData name="Anthony Priest (Public Health Wales - No. 2 Capital Quarter)" userId="S::anthony.priest2@wales.nhs.uk::46692481-554a-429c-bc03-d4cca9c03c2b" providerId="AD" clId="Web-{13C0351D-3173-A5A9-EF2C-B1B50DA9B4D1}" dt="2024-02-29T10:16:46.627" v="19" actId="1076"/>
        <pc:sldMkLst>
          <pc:docMk/>
          <pc:sldMk cId="3988359443" sldId="271"/>
        </pc:sldMkLst>
        <pc:spChg chg="add">
          <ac:chgData name="Anthony Priest (Public Health Wales - No. 2 Capital Quarter)" userId="S::anthony.priest2@wales.nhs.uk::46692481-554a-429c-bc03-d4cca9c03c2b" providerId="AD" clId="Web-{13C0351D-3173-A5A9-EF2C-B1B50DA9B4D1}" dt="2024-02-29T10:15:10.419" v="11"/>
          <ac:spMkLst>
            <pc:docMk/>
            <pc:sldMk cId="3988359443" sldId="271"/>
            <ac:spMk id="3" creationId="{E90FC19B-0F87-6ADF-0D8D-98B48159BDDD}"/>
          </ac:spMkLst>
        </pc:spChg>
        <pc:picChg chg="del">
          <ac:chgData name="Anthony Priest (Public Health Wales - No. 2 Capital Quarter)" userId="S::anthony.priest2@wales.nhs.uk::46692481-554a-429c-bc03-d4cca9c03c2b" providerId="AD" clId="Web-{13C0351D-3173-A5A9-EF2C-B1B50DA9B4D1}" dt="2024-02-29T10:16:38.080" v="15"/>
          <ac:picMkLst>
            <pc:docMk/>
            <pc:sldMk cId="3988359443" sldId="271"/>
            <ac:picMk id="2" creationId="{FCBABA0E-E055-DACB-66EB-8ADF0039F350}"/>
          </ac:picMkLst>
        </pc:picChg>
        <pc:picChg chg="add mod">
          <ac:chgData name="Anthony Priest (Public Health Wales - No. 2 Capital Quarter)" userId="S::anthony.priest2@wales.nhs.uk::46692481-554a-429c-bc03-d4cca9c03c2b" providerId="AD" clId="Web-{13C0351D-3173-A5A9-EF2C-B1B50DA9B4D1}" dt="2024-02-29T10:16:46.627" v="19" actId="1076"/>
          <ac:picMkLst>
            <pc:docMk/>
            <pc:sldMk cId="3988359443" sldId="271"/>
            <ac:picMk id="6" creationId="{BFDB8D47-E1A6-0683-737F-CD89A7810CC0}"/>
          </ac:picMkLst>
        </pc:picChg>
      </pc:sldChg>
      <pc:sldChg chg="addSp modSp">
        <pc:chgData name="Anthony Priest (Public Health Wales - No. 2 Capital Quarter)" userId="S::anthony.priest2@wales.nhs.uk::46692481-554a-429c-bc03-d4cca9c03c2b" providerId="AD" clId="Web-{13C0351D-3173-A5A9-EF2C-B1B50DA9B4D1}" dt="2024-02-29T10:15:04.216" v="10"/>
        <pc:sldMkLst>
          <pc:docMk/>
          <pc:sldMk cId="3507671221" sldId="273"/>
        </pc:sldMkLst>
        <pc:spChg chg="add">
          <ac:chgData name="Anthony Priest (Public Health Wales - No. 2 Capital Quarter)" userId="S::anthony.priest2@wales.nhs.uk::46692481-554a-429c-bc03-d4cca9c03c2b" providerId="AD" clId="Web-{13C0351D-3173-A5A9-EF2C-B1B50DA9B4D1}" dt="2024-02-29T10:15:04.216" v="10"/>
          <ac:spMkLst>
            <pc:docMk/>
            <pc:sldMk cId="3507671221" sldId="273"/>
            <ac:spMk id="3" creationId="{E90FC19B-0F87-6ADF-0D8D-98B48159BDDD}"/>
          </ac:spMkLst>
        </pc:spChg>
        <pc:picChg chg="mod">
          <ac:chgData name="Anthony Priest (Public Health Wales - No. 2 Capital Quarter)" userId="S::anthony.priest2@wales.nhs.uk::46692481-554a-429c-bc03-d4cca9c03c2b" providerId="AD" clId="Web-{13C0351D-3173-A5A9-EF2C-B1B50DA9B4D1}" dt="2024-02-29T10:15:02.841" v="9" actId="1076"/>
          <ac:picMkLst>
            <pc:docMk/>
            <pc:sldMk cId="3507671221" sldId="273"/>
            <ac:picMk id="2" creationId="{213DFE5D-3E20-EFED-C884-2192652195D6}"/>
          </ac:picMkLst>
        </pc:picChg>
      </pc:sldChg>
      <pc:sldChg chg="addSp">
        <pc:chgData name="Anthony Priest (Public Health Wales - No. 2 Capital Quarter)" userId="S::anthony.priest2@wales.nhs.uk::46692481-554a-429c-bc03-d4cca9c03c2b" providerId="AD" clId="Web-{13C0351D-3173-A5A9-EF2C-B1B50DA9B4D1}" dt="2024-02-29T10:14:33.621" v="2"/>
        <pc:sldMkLst>
          <pc:docMk/>
          <pc:sldMk cId="2711620761" sldId="274"/>
        </pc:sldMkLst>
        <pc:spChg chg="add">
          <ac:chgData name="Anthony Priest (Public Health Wales - No. 2 Capital Quarter)" userId="S::anthony.priest2@wales.nhs.uk::46692481-554a-429c-bc03-d4cca9c03c2b" providerId="AD" clId="Web-{13C0351D-3173-A5A9-EF2C-B1B50DA9B4D1}" dt="2024-02-29T10:14:33.621" v="2"/>
          <ac:spMkLst>
            <pc:docMk/>
            <pc:sldMk cId="2711620761" sldId="274"/>
            <ac:spMk id="2" creationId="{E90FC19B-0F87-6ADF-0D8D-98B48159BDDD}"/>
          </ac:spMkLst>
        </pc:spChg>
      </pc:sldChg>
      <pc:sldChg chg="addSp">
        <pc:chgData name="Anthony Priest (Public Health Wales - No. 2 Capital Quarter)" userId="S::anthony.priest2@wales.nhs.uk::46692481-554a-429c-bc03-d4cca9c03c2b" providerId="AD" clId="Web-{13C0351D-3173-A5A9-EF2C-B1B50DA9B4D1}" dt="2024-02-29T10:14:09.807" v="0"/>
        <pc:sldMkLst>
          <pc:docMk/>
          <pc:sldMk cId="3971426344" sldId="275"/>
        </pc:sldMkLst>
        <pc:spChg chg="add">
          <ac:chgData name="Anthony Priest (Public Health Wales - No. 2 Capital Quarter)" userId="S::anthony.priest2@wales.nhs.uk::46692481-554a-429c-bc03-d4cca9c03c2b" providerId="AD" clId="Web-{13C0351D-3173-A5A9-EF2C-B1B50DA9B4D1}" dt="2024-02-29T10:14:09.807" v="0"/>
          <ac:spMkLst>
            <pc:docMk/>
            <pc:sldMk cId="3971426344" sldId="275"/>
            <ac:spMk id="2" creationId="{8B0052B1-8A32-DF36-8B4E-EEC6FE42B43D}"/>
          </ac:spMkLst>
        </pc:spChg>
      </pc:sldChg>
      <pc:sldChg chg="addSp">
        <pc:chgData name="Anthony Priest (Public Health Wales - No. 2 Capital Quarter)" userId="S::anthony.priest2@wales.nhs.uk::46692481-554a-429c-bc03-d4cca9c03c2b" providerId="AD" clId="Web-{13C0351D-3173-A5A9-EF2C-B1B50DA9B4D1}" dt="2024-02-29T10:14:28.199" v="1"/>
        <pc:sldMkLst>
          <pc:docMk/>
          <pc:sldMk cId="1451875720" sldId="276"/>
        </pc:sldMkLst>
        <pc:spChg chg="add">
          <ac:chgData name="Anthony Priest (Public Health Wales - No. 2 Capital Quarter)" userId="S::anthony.priest2@wales.nhs.uk::46692481-554a-429c-bc03-d4cca9c03c2b" providerId="AD" clId="Web-{13C0351D-3173-A5A9-EF2C-B1B50DA9B4D1}" dt="2024-02-29T10:14:28.199" v="1"/>
          <ac:spMkLst>
            <pc:docMk/>
            <pc:sldMk cId="1451875720" sldId="276"/>
            <ac:spMk id="2" creationId="{E90FC19B-0F87-6ADF-0D8D-98B48159BDDD}"/>
          </ac:spMkLst>
        </pc:spChg>
      </pc:sldChg>
      <pc:sldChg chg="addSp">
        <pc:chgData name="Anthony Priest (Public Health Wales - No. 2 Capital Quarter)" userId="S::anthony.priest2@wales.nhs.uk::46692481-554a-429c-bc03-d4cca9c03c2b" providerId="AD" clId="Web-{13C0351D-3173-A5A9-EF2C-B1B50DA9B4D1}" dt="2024-02-29T10:15:40.124" v="14"/>
        <pc:sldMkLst>
          <pc:docMk/>
          <pc:sldMk cId="486031956" sldId="277"/>
        </pc:sldMkLst>
        <pc:spChg chg="add">
          <ac:chgData name="Anthony Priest (Public Health Wales - No. 2 Capital Quarter)" userId="S::anthony.priest2@wales.nhs.uk::46692481-554a-429c-bc03-d4cca9c03c2b" providerId="AD" clId="Web-{13C0351D-3173-A5A9-EF2C-B1B50DA9B4D1}" dt="2024-02-29T10:15:40.124" v="14"/>
          <ac:spMkLst>
            <pc:docMk/>
            <pc:sldMk cId="486031956" sldId="277"/>
            <ac:spMk id="2" creationId="{E90FC19B-0F87-6ADF-0D8D-98B48159BDDD}"/>
          </ac:spMkLst>
        </pc:spChg>
      </pc:sldChg>
      <pc:sldChg chg="addSp modSp">
        <pc:chgData name="Anthony Priest (Public Health Wales - No. 2 Capital Quarter)" userId="S::anthony.priest2@wales.nhs.uk::46692481-554a-429c-bc03-d4cca9c03c2b" providerId="AD" clId="Web-{13C0351D-3173-A5A9-EF2C-B1B50DA9B4D1}" dt="2024-02-29T10:17:39.317" v="23" actId="20577"/>
        <pc:sldMkLst>
          <pc:docMk/>
          <pc:sldMk cId="2640150989" sldId="278"/>
        </pc:sldMkLst>
        <pc:spChg chg="add">
          <ac:chgData name="Anthony Priest (Public Health Wales - No. 2 Capital Quarter)" userId="S::anthony.priest2@wales.nhs.uk::46692481-554a-429c-bc03-d4cca9c03c2b" providerId="AD" clId="Web-{13C0351D-3173-A5A9-EF2C-B1B50DA9B4D1}" dt="2024-02-29T10:15:29.920" v="13"/>
          <ac:spMkLst>
            <pc:docMk/>
            <pc:sldMk cId="2640150989" sldId="278"/>
            <ac:spMk id="2" creationId="{E90FC19B-0F87-6ADF-0D8D-98B48159BDDD}"/>
          </ac:spMkLst>
        </pc:spChg>
        <pc:spChg chg="mod">
          <ac:chgData name="Anthony Priest (Public Health Wales - No. 2 Capital Quarter)" userId="S::anthony.priest2@wales.nhs.uk::46692481-554a-429c-bc03-d4cca9c03c2b" providerId="AD" clId="Web-{13C0351D-3173-A5A9-EF2C-B1B50DA9B4D1}" dt="2024-02-29T10:17:39.317" v="23" actId="20577"/>
          <ac:spMkLst>
            <pc:docMk/>
            <pc:sldMk cId="2640150989" sldId="278"/>
            <ac:spMk id="6" creationId="{2899709D-4EBF-DC4F-D4A4-7B33AFBED590}"/>
          </ac:spMkLst>
        </pc:spChg>
      </pc:sldChg>
      <pc:sldChg chg="addSp">
        <pc:chgData name="Anthony Priest (Public Health Wales - No. 2 Capital Quarter)" userId="S::anthony.priest2@wales.nhs.uk::46692481-554a-429c-bc03-d4cca9c03c2b" providerId="AD" clId="Web-{13C0351D-3173-A5A9-EF2C-B1B50DA9B4D1}" dt="2024-02-29T10:15:15.170" v="12"/>
        <pc:sldMkLst>
          <pc:docMk/>
          <pc:sldMk cId="1423209139" sldId="279"/>
        </pc:sldMkLst>
        <pc:spChg chg="add">
          <ac:chgData name="Anthony Priest (Public Health Wales - No. 2 Capital Quarter)" userId="S::anthony.priest2@wales.nhs.uk::46692481-554a-429c-bc03-d4cca9c03c2b" providerId="AD" clId="Web-{13C0351D-3173-A5A9-EF2C-B1B50DA9B4D1}" dt="2024-02-29T10:15:15.170" v="12"/>
          <ac:spMkLst>
            <pc:docMk/>
            <pc:sldMk cId="1423209139" sldId="279"/>
            <ac:spMk id="2" creationId="{E90FC19B-0F87-6ADF-0D8D-98B48159BDDD}"/>
          </ac:spMkLst>
        </pc:spChg>
      </pc:sldChg>
    </pc:docChg>
  </pc:docChgLst>
  <pc:docChgLst>
    <pc:chgData name="Leanne Small (Public Health Wales - No. 2 Capital Quarter)" userId="S::leanne.small@wales.nhs.uk::d76cf426-005f-434f-ac47-a5eb582e6007" providerId="AD" clId="Web-{2D960AB6-40AA-43F1-BB2F-116685412F67}"/>
    <pc:docChg chg="modSld">
      <pc:chgData name="Leanne Small (Public Health Wales - No. 2 Capital Quarter)" userId="S::leanne.small@wales.nhs.uk::d76cf426-005f-434f-ac47-a5eb582e6007" providerId="AD" clId="Web-{2D960AB6-40AA-43F1-BB2F-116685412F67}" dt="2024-03-04T11:14:40.124" v="7"/>
      <pc:docMkLst>
        <pc:docMk/>
      </pc:docMkLst>
      <pc:sldChg chg="modSp modCm">
        <pc:chgData name="Leanne Small (Public Health Wales - No. 2 Capital Quarter)" userId="S::leanne.small@wales.nhs.uk::d76cf426-005f-434f-ac47-a5eb582e6007" providerId="AD" clId="Web-{2D960AB6-40AA-43F1-BB2F-116685412F67}" dt="2024-03-04T11:14:40.124" v="7"/>
        <pc:sldMkLst>
          <pc:docMk/>
          <pc:sldMk cId="2711620761" sldId="274"/>
        </pc:sldMkLst>
        <pc:spChg chg="mod">
          <ac:chgData name="Leanne Small (Public Health Wales - No. 2 Capital Quarter)" userId="S::leanne.small@wales.nhs.uk::d76cf426-005f-434f-ac47-a5eb582e6007" providerId="AD" clId="Web-{2D960AB6-40AA-43F1-BB2F-116685412F67}" dt="2024-03-04T11:14:34.874" v="5" actId="1076"/>
          <ac:spMkLst>
            <pc:docMk/>
            <pc:sldMk cId="2711620761" sldId="274"/>
            <ac:spMk id="5" creationId="{97C5FCC5-B22A-7B67-58A2-1D34FFE230B2}"/>
          </ac:spMkLst>
        </pc:spChg>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2D960AB6-40AA-43F1-BB2F-116685412F67}" dt="2024-03-04T11:14:40.124" v="7"/>
              <pc2:cmMkLst xmlns:pc2="http://schemas.microsoft.com/office/powerpoint/2019/9/main/command">
                <pc:docMk/>
                <pc:sldMk cId="2711620761" sldId="274"/>
                <pc2:cmMk id="{ADA3821A-1F19-410B-8B12-76A6AA98F272}"/>
              </pc2:cmMkLst>
            </pc226:cmChg>
          </p:ext>
        </pc:extLst>
      </pc:sldChg>
    </pc:docChg>
  </pc:docChgLst>
  <pc:docChgLst>
    <pc:chgData clId="Web-{89BF8D51-ABB8-4FF2-A896-43B9DB1047CD}"/>
    <pc:docChg chg="">
      <pc:chgData name="" userId="" providerId="" clId="Web-{89BF8D51-ABB8-4FF2-A896-43B9DB1047CD}" dt="2024-02-23T13:21:35.404" v="0"/>
      <pc:docMkLst>
        <pc:docMk/>
      </pc:docMkLst>
      <pc:sldChg chg="modCm">
        <pc:chgData name="" userId="" providerId="" clId="Web-{89BF8D51-ABB8-4FF2-A896-43B9DB1047CD}" dt="2024-02-23T13:21:35.404" v="0"/>
        <pc:sldMkLst>
          <pc:docMk/>
          <pc:sldMk cId="3507671221" sldId="273"/>
        </pc:sldMkLst>
        <pc:extLst>
          <p:ext xmlns:p="http://schemas.openxmlformats.org/presentationml/2006/main" uri="{D6D511B9-2390-475A-947B-AFAB55BFBCF1}">
            <pc226:cmChg xmlns:pc226="http://schemas.microsoft.com/office/powerpoint/2022/06/main/command" chg="">
              <pc226:chgData name="" userId="" providerId="" clId="Web-{89BF8D51-ABB8-4FF2-A896-43B9DB1047CD}" dt="2024-02-23T13:21:35.404" v="0"/>
              <pc2:cmMkLst xmlns:pc2="http://schemas.microsoft.com/office/powerpoint/2019/9/main/command">
                <pc:docMk/>
                <pc:sldMk cId="3507671221" sldId="273"/>
                <pc2:cmMk id="{5A8069A8-9EFE-4478-ABFB-4836BAB71092}"/>
              </pc2:cmMkLst>
              <pc226:cmRplyChg chg="add">
                <pc226:chgData name="" userId="" providerId="" clId="Web-{89BF8D51-ABB8-4FF2-A896-43B9DB1047CD}" dt="2024-02-23T13:21:35.404" v="0"/>
                <pc2:cmRplyMkLst xmlns:pc2="http://schemas.microsoft.com/office/powerpoint/2019/9/main/command">
                  <pc:docMk/>
                  <pc:sldMk cId="3507671221" sldId="273"/>
                  <pc2:cmMk id="{5A8069A8-9EFE-4478-ABFB-4836BAB71092}"/>
                  <pc2:cmRplyMk id="{D62537C1-8B92-4B50-9CF4-C6D7015D7EA8}"/>
                </pc2:cmRplyMkLst>
              </pc226:cmRplyChg>
            </pc226:cmChg>
          </p:ext>
        </pc:ext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2874958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7836214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46354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E04A0E-7116-D43A-EF7E-9E7B920E938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D8E1D216-83C4-383F-5127-29C1F1C984F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7" name="TextBox 6">
            <a:extLst>
              <a:ext uri="{FF2B5EF4-FFF2-40B4-BE49-F238E27FC236}">
                <a16:creationId xmlns:a16="http://schemas.microsoft.com/office/drawing/2014/main" id="{B62B3495-9D10-4CA2-AB77-C01FF170FF10}"/>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8" name="Text Placeholder 13">
            <a:extLst>
              <a:ext uri="{FF2B5EF4-FFF2-40B4-BE49-F238E27FC236}">
                <a16:creationId xmlns:a16="http://schemas.microsoft.com/office/drawing/2014/main" id="{9D15ADB2-ED3A-0348-BADB-D21C55C9FA09}"/>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9" name="Text Placeholder 13">
            <a:extLst>
              <a:ext uri="{FF2B5EF4-FFF2-40B4-BE49-F238E27FC236}">
                <a16:creationId xmlns:a16="http://schemas.microsoft.com/office/drawing/2014/main" id="{2ACCC9AE-D598-DAC1-8F65-F73D0EE59424}"/>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30314329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End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BD4023A-5511-58D4-11BC-1B17DA73A0BE}"/>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4" name="Text Placeholder 13">
            <a:extLst>
              <a:ext uri="{FF2B5EF4-FFF2-40B4-BE49-F238E27FC236}">
                <a16:creationId xmlns:a16="http://schemas.microsoft.com/office/drawing/2014/main" id="{94579856-9FB6-8DA6-9886-277F1B8743F2}"/>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1974374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5/29/2024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706" r:id="rId5"/>
    <p:sldLayoutId id="2147483666" r:id="rId6"/>
    <p:sldLayoutId id="2147483667" r:id="rId7"/>
    <p:sldLayoutId id="2147483668" r:id="rId8"/>
    <p:sldLayoutId id="2147483669" r:id="rId9"/>
    <p:sldLayoutId id="2147483705"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5/29/2024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2" r:id="rId9"/>
    <p:sldLayoutId id="2147483703" r:id="rId10"/>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hyperlink" Target="https://idevie.com/resources/25-controversial-vintage-ads-that-wouldnt-be-allowed-today" TargetMode="External"/><Relationship Id="rId7" Type="http://schemas.openxmlformats.org/officeDocument/2006/relationships/hyperlink" Target="https://www.bbc.co.uk/news/uk-england-bristol-58429191" TargetMode="External"/><Relationship Id="rId2" Type="http://schemas.openxmlformats.org/officeDocument/2006/relationships/hyperlink" Target="https://www.youtube.com/watch?v=4_TEK4u7cZs" TargetMode="External"/><Relationship Id="rId1" Type="http://schemas.openxmlformats.org/officeDocument/2006/relationships/slideLayout" Target="../slideLayouts/slideLayout18.xml"/><Relationship Id="rId6" Type="http://schemas.openxmlformats.org/officeDocument/2006/relationships/hyperlink" Target="https://www.dailymail.co.uk/news/article-2125978/Cigarettes-tobacco-disappear-supermarket-displays-today.html" TargetMode="External"/><Relationship Id="rId5" Type="http://schemas.openxmlformats.org/officeDocument/2006/relationships/hyperlink" Target="https://www.vintag.es/2016/08/be-happy-go-lucky-appeal-of-vintage.html" TargetMode="External"/><Relationship Id="rId4" Type="http://schemas.openxmlformats.org/officeDocument/2006/relationships/hyperlink" Target="https://www.researchgate.net/figure/Example-of-tobacco-advertising-in-the-1950s-5_fig2_319086980"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8.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E7190989-7CE0-F0A2-4972-BD05EF994911}"/>
              </a:ext>
            </a:extLst>
          </p:cNvPr>
          <p:cNvSpPr>
            <a:spLocks noGrp="1"/>
          </p:cNvSpPr>
          <p:nvPr>
            <p:ph type="body" sz="quarter" idx="10"/>
          </p:nvPr>
        </p:nvSpPr>
        <p:spPr>
          <a:xfrm>
            <a:off x="240852" y="2373489"/>
            <a:ext cx="5607348" cy="1224194"/>
          </a:xfrm>
        </p:spPr>
        <p:txBody>
          <a:bodyPr/>
          <a:lstStyle/>
          <a:p>
            <a:r>
              <a:rPr lang="en-US">
                <a:latin typeface="Ubuntu"/>
                <a:ea typeface="Verdana"/>
              </a:rPr>
              <a:t>How are we influenced?</a:t>
            </a:r>
          </a:p>
        </p:txBody>
      </p:sp>
      <p:sp>
        <p:nvSpPr>
          <p:cNvPr id="4" name="Text Placeholder 8">
            <a:extLst>
              <a:ext uri="{FF2B5EF4-FFF2-40B4-BE49-F238E27FC236}">
                <a16:creationId xmlns:a16="http://schemas.microsoft.com/office/drawing/2014/main" id="{F3051A2B-3485-C5A9-6170-531A0E02D463}"/>
              </a:ext>
            </a:extLst>
          </p:cNvPr>
          <p:cNvSpPr>
            <a:spLocks noGrp="1"/>
          </p:cNvSpPr>
          <p:nvPr>
            <p:ph type="body" sz="quarter" idx="11"/>
          </p:nvPr>
        </p:nvSpPr>
        <p:spPr>
          <a:xfrm>
            <a:off x="295157" y="3560261"/>
            <a:ext cx="6327775" cy="453119"/>
          </a:xfrm>
        </p:spPr>
        <p:txBody>
          <a:bodyPr/>
          <a:lstStyle/>
          <a:p>
            <a:r>
              <a:rPr lang="en-US"/>
              <a:t>Vapes, Nicotine and Tobacco</a:t>
            </a:r>
          </a:p>
        </p:txBody>
      </p:sp>
      <p:pic>
        <p:nvPicPr>
          <p:cNvPr id="6" name="Picture Placeholder 6" descr="A collection of neon signs&#10;&#10;Description automatically generated">
            <a:extLst>
              <a:ext uri="{FF2B5EF4-FFF2-40B4-BE49-F238E27FC236}">
                <a16:creationId xmlns:a16="http://schemas.microsoft.com/office/drawing/2014/main" id="{B26C70C6-D71B-F0B5-8A64-0ACAF7AB63C4}"/>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p:blipFill>
        <p:spPr>
          <a:xfrm>
            <a:off x="5848597" y="1540535"/>
            <a:ext cx="5718175" cy="3776663"/>
          </a:xfrm>
        </p:spPr>
      </p:pic>
    </p:spTree>
    <p:extLst>
      <p:ext uri="{BB962C8B-B14F-4D97-AF65-F5344CB8AC3E}">
        <p14:creationId xmlns:p14="http://schemas.microsoft.com/office/powerpoint/2010/main" val="3971426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7C5FCC5-B22A-7B67-58A2-1D34FFE230B2}"/>
              </a:ext>
            </a:extLst>
          </p:cNvPr>
          <p:cNvSpPr>
            <a:spLocks noGrp="1"/>
          </p:cNvSpPr>
          <p:nvPr>
            <p:ph type="body" sz="quarter" idx="13"/>
          </p:nvPr>
        </p:nvSpPr>
        <p:spPr>
          <a:xfrm>
            <a:off x="448653" y="1663267"/>
            <a:ext cx="5788346" cy="2883008"/>
          </a:xfrm>
        </p:spPr>
        <p:txBody>
          <a:bodyPr vert="horz" lIns="91440" tIns="45720" rIns="91440" bIns="45720" rtlCol="0" anchor="t">
            <a:noAutofit/>
          </a:bodyPr>
          <a:lstStyle/>
          <a:p>
            <a:r>
              <a:rPr lang="en-US" sz="2200">
                <a:solidFill>
                  <a:srgbClr val="15518B"/>
                </a:solidFill>
                <a:latin typeface="Ubuntu"/>
                <a:cs typeface="Calibri"/>
              </a:rPr>
              <a:t>What are the differences in advertising regulation of tobacco and vaping devices? </a:t>
            </a:r>
            <a:endParaRPr lang="en-US" sz="2200">
              <a:solidFill>
                <a:srgbClr val="15518B"/>
              </a:solidFill>
              <a:latin typeface="Ubuntu"/>
              <a:ea typeface="Calibri"/>
              <a:cs typeface="Calibri"/>
            </a:endParaRPr>
          </a:p>
          <a:p>
            <a:pPr marL="285750" indent="-285750">
              <a:buFont typeface="Arial"/>
              <a:buChar char="•"/>
            </a:pPr>
            <a:endParaRPr lang="en-US" sz="2200">
              <a:solidFill>
                <a:srgbClr val="15518B"/>
              </a:solidFill>
              <a:latin typeface="Ubuntu"/>
              <a:ea typeface="Calibri"/>
              <a:cs typeface="Calibri"/>
            </a:endParaRPr>
          </a:p>
          <a:p>
            <a:r>
              <a:rPr lang="en-US" sz="2200">
                <a:solidFill>
                  <a:srgbClr val="15518B"/>
                </a:solidFill>
                <a:latin typeface="Ubuntu"/>
                <a:cs typeface="Calibri"/>
              </a:rPr>
              <a:t>Can you see the different types of tobacco and cigarette products on sale in shops? </a:t>
            </a:r>
          </a:p>
          <a:p>
            <a:pPr marL="285750" indent="-285750">
              <a:buFont typeface="Arial"/>
              <a:buChar char="•"/>
            </a:pPr>
            <a:endParaRPr lang="en-US" sz="2200">
              <a:solidFill>
                <a:srgbClr val="15518B"/>
              </a:solidFill>
              <a:latin typeface="Ubuntu"/>
              <a:cs typeface="Calibri"/>
            </a:endParaRPr>
          </a:p>
          <a:p>
            <a:r>
              <a:rPr lang="en-US" sz="2200" dirty="0">
                <a:solidFill>
                  <a:srgbClr val="15518B"/>
                </a:solidFill>
                <a:latin typeface="Ubuntu"/>
                <a:cs typeface="Calibri"/>
              </a:rPr>
              <a:t>What impact does this have on young people’s exposure to vaping and messages about vaping? </a:t>
            </a:r>
          </a:p>
          <a:p>
            <a:pPr marL="285750" indent="-285750">
              <a:buFont typeface="Arial"/>
              <a:buChar char="•"/>
            </a:pPr>
            <a:endParaRPr lang="en-US" sz="2400">
              <a:solidFill>
                <a:srgbClr val="000000"/>
              </a:solidFill>
              <a:latin typeface="Calibri"/>
              <a:cs typeface="Calibri"/>
            </a:endParaRPr>
          </a:p>
          <a:p>
            <a:pPr marL="285750" indent="-285750">
              <a:buFont typeface="Arial"/>
              <a:buChar char="•"/>
            </a:pPr>
            <a:endParaRPr lang="en-US" sz="2400">
              <a:solidFill>
                <a:srgbClr val="000000"/>
              </a:solidFill>
              <a:latin typeface="Calibri"/>
              <a:cs typeface="Calibri"/>
            </a:endParaRPr>
          </a:p>
          <a:p>
            <a:pPr marL="285750" indent="-285750">
              <a:buFont typeface="Arial"/>
              <a:buChar char="•"/>
            </a:pPr>
            <a:endParaRPr lang="en-US" sz="2400">
              <a:solidFill>
                <a:srgbClr val="000000"/>
              </a:solidFill>
              <a:latin typeface="Calibri"/>
              <a:cs typeface="Calibri"/>
            </a:endParaRPr>
          </a:p>
          <a:p>
            <a:endParaRPr lang="en-US" sz="2400">
              <a:solidFill>
                <a:srgbClr val="000000"/>
              </a:solidFill>
              <a:latin typeface="Calibri"/>
              <a:cs typeface="Calibri"/>
            </a:endParaRPr>
          </a:p>
        </p:txBody>
      </p:sp>
      <p:sp>
        <p:nvSpPr>
          <p:cNvPr id="4" name="TextBox 3">
            <a:extLst>
              <a:ext uri="{FF2B5EF4-FFF2-40B4-BE49-F238E27FC236}">
                <a16:creationId xmlns:a16="http://schemas.microsoft.com/office/drawing/2014/main" id="{CD69FDC3-BD22-3B52-25EC-B25D45DD61BA}"/>
              </a:ext>
            </a:extLst>
          </p:cNvPr>
          <p:cNvSpPr txBox="1"/>
          <p:nvPr/>
        </p:nvSpPr>
        <p:spPr>
          <a:xfrm>
            <a:off x="6467162" y="5283743"/>
            <a:ext cx="274320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ea typeface="Calibri"/>
                <a:cs typeface="Calibri"/>
              </a:rPr>
              <a:t>5</a:t>
            </a:r>
          </a:p>
        </p:txBody>
      </p:sp>
      <p:pic>
        <p:nvPicPr>
          <p:cNvPr id="6" name="Picture 5" descr="Bristol study finds shops 'undermining' tobacco display ban - BBC News">
            <a:extLst>
              <a:ext uri="{FF2B5EF4-FFF2-40B4-BE49-F238E27FC236}">
                <a16:creationId xmlns:a16="http://schemas.microsoft.com/office/drawing/2014/main" id="{BFDB8D47-E1A6-0683-737F-CD89A7810CC0}"/>
              </a:ext>
            </a:extLst>
          </p:cNvPr>
          <p:cNvPicPr>
            <a:picLocks noChangeAspect="1"/>
          </p:cNvPicPr>
          <p:nvPr/>
        </p:nvPicPr>
        <p:blipFill>
          <a:blip r:embed="rId2"/>
          <a:stretch>
            <a:fillRect/>
          </a:stretch>
        </p:blipFill>
        <p:spPr>
          <a:xfrm>
            <a:off x="6414861" y="1920271"/>
            <a:ext cx="5385707" cy="3017459"/>
          </a:xfrm>
          <a:prstGeom prst="rect">
            <a:avLst/>
          </a:prstGeom>
        </p:spPr>
      </p:pic>
    </p:spTree>
    <p:extLst>
      <p:ext uri="{BB962C8B-B14F-4D97-AF65-F5344CB8AC3E}">
        <p14:creationId xmlns:p14="http://schemas.microsoft.com/office/powerpoint/2010/main" val="398835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7C5FCC5-B22A-7B67-58A2-1D34FFE230B2}"/>
              </a:ext>
            </a:extLst>
          </p:cNvPr>
          <p:cNvSpPr>
            <a:spLocks noGrp="1"/>
          </p:cNvSpPr>
          <p:nvPr>
            <p:ph type="body" sz="quarter" idx="4294967295"/>
          </p:nvPr>
        </p:nvSpPr>
        <p:spPr>
          <a:xfrm>
            <a:off x="460075" y="528821"/>
            <a:ext cx="10265290" cy="5665245"/>
          </a:xfrm>
        </p:spPr>
        <p:txBody>
          <a:bodyPr vert="horz" lIns="91440" tIns="45720" rIns="91440" bIns="45720" rtlCol="0" anchor="t">
            <a:normAutofit/>
          </a:bodyPr>
          <a:lstStyle/>
          <a:p>
            <a:pPr marL="0" indent="0">
              <a:buNone/>
            </a:pPr>
            <a:endParaRPr lang="en-US" sz="2400">
              <a:latin typeface="Ubuntu"/>
              <a:ea typeface="Calibri"/>
              <a:cs typeface="Segoe UI"/>
            </a:endParaRPr>
          </a:p>
          <a:p>
            <a:pPr marL="0" indent="0">
              <a:buNone/>
            </a:pPr>
            <a:endParaRPr lang="en-US" sz="2200">
              <a:latin typeface="Ubuntu"/>
              <a:ea typeface="Calibri"/>
              <a:cs typeface="Calibri"/>
            </a:endParaRPr>
          </a:p>
          <a:p>
            <a:pPr marL="0" indent="0">
              <a:buNone/>
            </a:pPr>
            <a:r>
              <a:rPr lang="en-US" sz="2400" b="1">
                <a:latin typeface="Ubuntu"/>
                <a:ea typeface="Calibri"/>
                <a:cs typeface="Calibri"/>
              </a:rPr>
              <a:t>Things to consider:</a:t>
            </a:r>
          </a:p>
          <a:p>
            <a:pPr marL="0" indent="0">
              <a:buNone/>
            </a:pPr>
            <a:endParaRPr lang="en-US" sz="2400">
              <a:latin typeface="Ubuntu"/>
              <a:ea typeface="Calibri"/>
              <a:cs typeface="Calibri"/>
            </a:endParaRPr>
          </a:p>
          <a:p>
            <a:pPr marL="342900" indent="-342900">
              <a:buFont typeface="Arial"/>
              <a:buChar char="•"/>
            </a:pPr>
            <a:r>
              <a:rPr lang="en-US" sz="2400">
                <a:latin typeface="Ubuntu"/>
                <a:ea typeface="Calibri"/>
                <a:cs typeface="Calibri"/>
              </a:rPr>
              <a:t>Be aware of who and what influences you</a:t>
            </a:r>
          </a:p>
          <a:p>
            <a:pPr marL="342900" indent="-342900">
              <a:buFont typeface="Arial"/>
              <a:buChar char="•"/>
            </a:pPr>
            <a:r>
              <a:rPr lang="en-US" sz="2400">
                <a:latin typeface="Ubuntu"/>
                <a:ea typeface="Calibri"/>
                <a:cs typeface="Calibri"/>
              </a:rPr>
              <a:t>Think critically about the source of information and their motivations</a:t>
            </a:r>
            <a:endParaRPr lang="en-US" sz="2400">
              <a:ea typeface="Calibri"/>
              <a:cs typeface="Calibri"/>
            </a:endParaRPr>
          </a:p>
          <a:p>
            <a:pPr marL="342900" indent="-342900">
              <a:buFont typeface="Arial"/>
              <a:buChar char="•"/>
            </a:pPr>
            <a:r>
              <a:rPr lang="en-US" sz="2400">
                <a:latin typeface="Ubuntu"/>
                <a:ea typeface="Calibri"/>
                <a:cs typeface="Calibri"/>
              </a:rPr>
              <a:t>Ask questions</a:t>
            </a:r>
          </a:p>
          <a:p>
            <a:pPr marL="342900" indent="-342900">
              <a:buFont typeface="Arial"/>
              <a:buChar char="•"/>
            </a:pPr>
            <a:r>
              <a:rPr lang="en-US" sz="2400">
                <a:latin typeface="Ubuntu"/>
                <a:ea typeface="Calibri"/>
                <a:cs typeface="Calibri"/>
              </a:rPr>
              <a:t>Build your own understanding by exploring the facts</a:t>
            </a:r>
          </a:p>
          <a:p>
            <a:pPr marL="342900" indent="-342900">
              <a:buFont typeface="Arial"/>
              <a:buChar char="•"/>
            </a:pPr>
            <a:r>
              <a:rPr lang="en-US" sz="2400">
                <a:latin typeface="Ubuntu"/>
                <a:ea typeface="Calibri"/>
                <a:cs typeface="Calibri"/>
              </a:rPr>
              <a:t>Make decisions based on your own beliefs and not those of others</a:t>
            </a:r>
          </a:p>
          <a:p>
            <a:pPr marL="285750" indent="-285750">
              <a:buFont typeface="Arial"/>
              <a:buChar char="•"/>
            </a:pPr>
            <a:endParaRPr lang="en-US" sz="2400">
              <a:solidFill>
                <a:srgbClr val="000000"/>
              </a:solidFill>
              <a:latin typeface="Calibri"/>
              <a:ea typeface="Calibri"/>
              <a:cs typeface="Calibri"/>
            </a:endParaRPr>
          </a:p>
          <a:p>
            <a:pPr marL="285750" indent="-285750">
              <a:buFont typeface="Arial"/>
              <a:buChar char="•"/>
            </a:pPr>
            <a:endParaRPr lang="en-US" sz="2400">
              <a:solidFill>
                <a:srgbClr val="000000"/>
              </a:solidFill>
              <a:latin typeface="Calibri"/>
              <a:ea typeface="Calibri"/>
              <a:cs typeface="Calibri"/>
            </a:endParaRPr>
          </a:p>
          <a:p>
            <a:pPr marL="285750" indent="-285750">
              <a:buFont typeface="Arial"/>
              <a:buChar char="•"/>
            </a:pPr>
            <a:endParaRPr lang="en-US" sz="2400">
              <a:solidFill>
                <a:srgbClr val="000000"/>
              </a:solidFill>
              <a:latin typeface="Calibri"/>
              <a:ea typeface="Calibri"/>
              <a:cs typeface="Calibri"/>
            </a:endParaRPr>
          </a:p>
          <a:p>
            <a:endParaRPr lang="en-US" sz="2400">
              <a:solidFill>
                <a:srgbClr val="000000"/>
              </a:solidFill>
              <a:latin typeface="Calibri"/>
              <a:ea typeface="Calibri"/>
              <a:cs typeface="Calibri"/>
            </a:endParaRPr>
          </a:p>
        </p:txBody>
      </p:sp>
    </p:spTree>
    <p:extLst>
      <p:ext uri="{BB962C8B-B14F-4D97-AF65-F5344CB8AC3E}">
        <p14:creationId xmlns:p14="http://schemas.microsoft.com/office/powerpoint/2010/main" val="2090615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50ED23C-F607-5154-AB94-FA233B36BDEF}"/>
              </a:ext>
            </a:extLst>
          </p:cNvPr>
          <p:cNvSpPr>
            <a:spLocks noGrp="1"/>
          </p:cNvSpPr>
          <p:nvPr>
            <p:ph type="body" sz="quarter" idx="11"/>
          </p:nvPr>
        </p:nvSpPr>
        <p:spPr/>
        <p:txBody>
          <a:bodyPr>
            <a:normAutofit fontScale="85000" lnSpcReduction="10000"/>
          </a:bodyPr>
          <a:lstStyle/>
          <a:p>
            <a:r>
              <a:rPr lang="en-US">
                <a:latin typeface="Ubuntu"/>
              </a:rPr>
              <a:t>Image reference library</a:t>
            </a:r>
            <a:endParaRPr lang="en-US"/>
          </a:p>
        </p:txBody>
      </p:sp>
      <p:sp>
        <p:nvSpPr>
          <p:cNvPr id="5" name="Text Placeholder 4">
            <a:extLst>
              <a:ext uri="{FF2B5EF4-FFF2-40B4-BE49-F238E27FC236}">
                <a16:creationId xmlns:a16="http://schemas.microsoft.com/office/drawing/2014/main" id="{8E308450-3376-C03C-488C-70DFBC8FEAC7}"/>
              </a:ext>
            </a:extLst>
          </p:cNvPr>
          <p:cNvSpPr>
            <a:spLocks noGrp="1"/>
          </p:cNvSpPr>
          <p:nvPr>
            <p:ph type="body" sz="quarter" idx="12"/>
          </p:nvPr>
        </p:nvSpPr>
        <p:spPr>
          <a:xfrm>
            <a:off x="304879" y="2564825"/>
            <a:ext cx="4432300" cy="367618"/>
          </a:xfrm>
        </p:spPr>
        <p:txBody>
          <a:bodyPr/>
          <a:lstStyle/>
          <a:p>
            <a:r>
              <a:rPr lang="en-US">
                <a:latin typeface="Ubuntu"/>
              </a:rPr>
              <a:t>Source</a:t>
            </a:r>
            <a:endParaRPr lang="en-US"/>
          </a:p>
        </p:txBody>
      </p:sp>
      <p:sp>
        <p:nvSpPr>
          <p:cNvPr id="6" name="Text Placeholder 5">
            <a:extLst>
              <a:ext uri="{FF2B5EF4-FFF2-40B4-BE49-F238E27FC236}">
                <a16:creationId xmlns:a16="http://schemas.microsoft.com/office/drawing/2014/main" id="{2899709D-4EBF-DC4F-D4A4-7B33AFBED590}"/>
              </a:ext>
            </a:extLst>
          </p:cNvPr>
          <p:cNvSpPr>
            <a:spLocks noGrp="1"/>
          </p:cNvSpPr>
          <p:nvPr>
            <p:ph type="body" sz="quarter" idx="13"/>
          </p:nvPr>
        </p:nvSpPr>
        <p:spPr>
          <a:xfrm>
            <a:off x="304879" y="2926024"/>
            <a:ext cx="6166595" cy="2319337"/>
          </a:xfrm>
        </p:spPr>
        <p:txBody>
          <a:bodyPr vert="horz" lIns="91440" tIns="45720" rIns="91440" bIns="45720" rtlCol="0" anchor="t">
            <a:noAutofit/>
          </a:bodyPr>
          <a:lstStyle/>
          <a:p>
            <a:r>
              <a:rPr lang="en-US" dirty="0">
                <a:solidFill>
                  <a:srgbClr val="15518B"/>
                </a:solidFill>
                <a:latin typeface="Ubuntu"/>
                <a:cs typeface="Calibri"/>
                <a:hlinkClick r:id="rId2">
                  <a:extLst>
                    <a:ext uri="{A12FA001-AC4F-418D-AE19-62706E023703}">
                      <ahyp:hlinkClr xmlns:ahyp="http://schemas.microsoft.com/office/drawing/2018/hyperlinkcolor" val="tx"/>
                    </a:ext>
                  </a:extLst>
                </a:hlinkClick>
              </a:rPr>
              <a:t>1: Amazing Vape Trick.. Tiktok Compilation.. Learn Some Tricks.. - YouTube</a:t>
            </a:r>
            <a:endParaRPr lang="en-US" dirty="0">
              <a:solidFill>
                <a:srgbClr val="15518B"/>
              </a:solidFill>
            </a:endParaRPr>
          </a:p>
          <a:p>
            <a:r>
              <a:rPr lang="en-US" dirty="0">
                <a:solidFill>
                  <a:srgbClr val="15518B"/>
                </a:solidFill>
                <a:latin typeface="Ubuntu"/>
                <a:cs typeface="Calibri"/>
                <a:hlinkClick r:id="rId3">
                  <a:extLst>
                    <a:ext uri="{A12FA001-AC4F-418D-AE19-62706E023703}">
                      <ahyp:hlinkClr xmlns:ahyp="http://schemas.microsoft.com/office/drawing/2018/hyperlinkcolor" val="tx"/>
                    </a:ext>
                  </a:extLst>
                </a:hlinkClick>
              </a:rPr>
              <a:t>2: https://idevie.com/resources/25-controversial-vintage-ads-that-wouldnt-be-allowed-today</a:t>
            </a:r>
            <a:endParaRPr lang="en-US" dirty="0">
              <a:solidFill>
                <a:srgbClr val="15518B"/>
              </a:solidFill>
              <a:latin typeface="Ubuntu"/>
              <a:ea typeface="Calibri"/>
              <a:cs typeface="Calibri"/>
            </a:endParaRPr>
          </a:p>
          <a:p>
            <a:r>
              <a:rPr lang="en-US" dirty="0">
                <a:solidFill>
                  <a:srgbClr val="15518B"/>
                </a:solidFill>
                <a:latin typeface="Ubuntu"/>
                <a:cs typeface="Calibri"/>
                <a:hlinkClick r:id="rId4">
                  <a:extLst>
                    <a:ext uri="{A12FA001-AC4F-418D-AE19-62706E023703}">
                      <ahyp:hlinkClr xmlns:ahyp="http://schemas.microsoft.com/office/drawing/2018/hyperlinkcolor" val="tx"/>
                    </a:ext>
                  </a:extLst>
                </a:hlinkClick>
              </a:rPr>
              <a:t>3: Example of tobacco advertising in the 1950s [5] | Download Scientific Diagram(researchgate.net)</a:t>
            </a:r>
            <a:endParaRPr lang="en-US" dirty="0">
              <a:solidFill>
                <a:srgbClr val="15518B"/>
              </a:solidFill>
              <a:latin typeface="Ubuntu"/>
            </a:endParaRPr>
          </a:p>
          <a:p>
            <a:r>
              <a:rPr lang="en-US" dirty="0">
                <a:solidFill>
                  <a:srgbClr val="15518B"/>
                </a:solidFill>
                <a:latin typeface="Ubuntu"/>
                <a:cs typeface="Calibri"/>
                <a:hlinkClick r:id="rId5">
                  <a:extLst>
                    <a:ext uri="{A12FA001-AC4F-418D-AE19-62706E023703}">
                      <ahyp:hlinkClr xmlns:ahyp="http://schemas.microsoft.com/office/drawing/2018/hyperlinkcolor" val="tx"/>
                    </a:ext>
                  </a:extLst>
                </a:hlinkClick>
              </a:rPr>
              <a:t>4: "Be Happy, Go Lucky!" – The Appeal of Vintage Lucky Strike Tobacco Ads Fromthe Early 1950s ~ Vintage Everyday</a:t>
            </a:r>
            <a:endParaRPr lang="en-US" dirty="0">
              <a:solidFill>
                <a:srgbClr val="15518B"/>
              </a:solidFill>
              <a:latin typeface="Ubuntu"/>
              <a:ea typeface="Calibri"/>
              <a:cs typeface="Calibri"/>
            </a:endParaRPr>
          </a:p>
          <a:p>
            <a:r>
              <a:rPr lang="en-US" dirty="0">
                <a:solidFill>
                  <a:schemeClr val="tx2"/>
                </a:solidFill>
                <a:latin typeface="Ubuntu"/>
                <a:cs typeface="Calibri"/>
                <a:hlinkClick r:id="rId6">
                  <a:extLst>
                    <a:ext uri="{A12FA001-AC4F-418D-AE19-62706E023703}">
                      <ahyp:hlinkClr xmlns:ahyp="http://schemas.microsoft.com/office/drawing/2018/hyperlinkcolor" val="tx"/>
                    </a:ext>
                  </a:extLst>
                </a:hlinkClick>
              </a:rPr>
              <a:t>5: </a:t>
            </a:r>
            <a:r>
              <a:rPr lang="en-US" dirty="0">
                <a:solidFill>
                  <a:schemeClr val="tx2"/>
                </a:solidFill>
                <a:latin typeface="Ubuntu"/>
                <a:cs typeface="Calibri"/>
                <a:hlinkClick r:id="rId7">
                  <a:extLst>
                    <a:ext uri="{A12FA001-AC4F-418D-AE19-62706E023703}">
                      <ahyp:hlinkClr xmlns:ahyp="http://schemas.microsoft.com/office/drawing/2018/hyperlinkcolor" val="tx"/>
                    </a:ext>
                  </a:extLst>
                </a:hlinkClick>
              </a:rPr>
              <a:t>Bristol study finds shops 'undermining' tobacco display ban - BBC News</a:t>
            </a:r>
            <a:endParaRPr lang="en-US" dirty="0">
              <a:solidFill>
                <a:schemeClr val="tx2"/>
              </a:solidFill>
              <a:latin typeface="Ubuntu"/>
              <a:cs typeface="Calibri"/>
            </a:endParaRPr>
          </a:p>
        </p:txBody>
      </p:sp>
    </p:spTree>
    <p:extLst>
      <p:ext uri="{BB962C8B-B14F-4D97-AF65-F5344CB8AC3E}">
        <p14:creationId xmlns:p14="http://schemas.microsoft.com/office/powerpoint/2010/main" val="2640150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86031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square with white lines&#10;&#10;Description automatically generated">
            <a:extLst>
              <a:ext uri="{FF2B5EF4-FFF2-40B4-BE49-F238E27FC236}">
                <a16:creationId xmlns:a16="http://schemas.microsoft.com/office/drawing/2014/main" id="{B66AF20D-0992-7D2F-E85E-D0CE3C82D1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1179" y="5219100"/>
            <a:ext cx="3042446" cy="687239"/>
          </a:xfrm>
          <a:prstGeom prst="rect">
            <a:avLst/>
          </a:prstGeom>
        </p:spPr>
      </p:pic>
      <p:sp>
        <p:nvSpPr>
          <p:cNvPr id="5" name="Text Placeholder 4">
            <a:extLst>
              <a:ext uri="{FF2B5EF4-FFF2-40B4-BE49-F238E27FC236}">
                <a16:creationId xmlns:a16="http://schemas.microsoft.com/office/drawing/2014/main" id="{97C5FCC5-B22A-7B67-58A2-1D34FFE230B2}"/>
              </a:ext>
            </a:extLst>
          </p:cNvPr>
          <p:cNvSpPr>
            <a:spLocks noGrp="1"/>
          </p:cNvSpPr>
          <p:nvPr>
            <p:ph type="body" sz="quarter" idx="4294967295"/>
          </p:nvPr>
        </p:nvSpPr>
        <p:spPr>
          <a:xfrm>
            <a:off x="273169" y="873877"/>
            <a:ext cx="11746160" cy="5436136"/>
          </a:xfrm>
        </p:spPr>
        <p:txBody>
          <a:bodyPr vert="horz" lIns="91440" tIns="45720" rIns="91440" bIns="45720" rtlCol="0" anchor="t">
            <a:normAutofit/>
          </a:bodyPr>
          <a:lstStyle/>
          <a:p>
            <a:pPr marL="0" indent="0">
              <a:buNone/>
            </a:pPr>
            <a:r>
              <a:rPr lang="en-US" sz="2400">
                <a:latin typeface="Ubuntu"/>
                <a:cs typeface="Segoe UI"/>
              </a:rPr>
              <a:t>The definition of influence:</a:t>
            </a:r>
          </a:p>
          <a:p>
            <a:pPr marL="0" indent="0">
              <a:buNone/>
            </a:pPr>
            <a:r>
              <a:rPr lang="en-US" sz="2200" b="1" i="1">
                <a:latin typeface="Ubuntu"/>
                <a:cs typeface="Segoe UI"/>
              </a:rPr>
              <a:t>'The capacity to have an effect on the character, development, or </a:t>
            </a:r>
            <a:r>
              <a:rPr lang="en-US" sz="2200" b="1" i="1" err="1">
                <a:latin typeface="Ubuntu"/>
                <a:cs typeface="Segoe UI"/>
              </a:rPr>
              <a:t>behaviour</a:t>
            </a:r>
            <a:r>
              <a:rPr lang="en-US" sz="2200" b="1" i="1">
                <a:latin typeface="Ubuntu"/>
                <a:cs typeface="Segoe UI"/>
              </a:rPr>
              <a:t> of someone or something, or the effect itself'</a:t>
            </a:r>
            <a:endParaRPr lang="en-US" b="1">
              <a:latin typeface="Ubuntu"/>
            </a:endParaRPr>
          </a:p>
          <a:p>
            <a:endParaRPr lang="en-US" sz="2200" i="1">
              <a:latin typeface="Ubuntu"/>
              <a:ea typeface="Calibri"/>
              <a:cs typeface="Calibri"/>
            </a:endParaRPr>
          </a:p>
          <a:p>
            <a:pPr marL="0" indent="0">
              <a:buNone/>
            </a:pPr>
            <a:r>
              <a:rPr lang="en-US" sz="2200">
                <a:latin typeface="Ubuntu"/>
                <a:ea typeface="Calibri"/>
                <a:cs typeface="Calibri"/>
              </a:rPr>
              <a:t>Just about anything can influence your decision making, behavior and values but the more we are exposed to something, the more normal it can seem. For example, you may be influenced to wear certain types of clothes, listen to certain music or even to drink certain drinks.</a:t>
            </a:r>
          </a:p>
          <a:p>
            <a:pPr marL="0" indent="0">
              <a:buNone/>
            </a:pPr>
            <a:endParaRPr lang="en-US" sz="2200">
              <a:latin typeface="Ubuntu"/>
              <a:ea typeface="Calibri"/>
              <a:cs typeface="Calibri"/>
            </a:endParaRPr>
          </a:p>
          <a:p>
            <a:pPr marL="0" indent="0">
              <a:buNone/>
            </a:pPr>
            <a:r>
              <a:rPr lang="en-US" sz="2200">
                <a:latin typeface="Ubuntu"/>
                <a:ea typeface="Calibri"/>
                <a:cs typeface="Calibri"/>
              </a:rPr>
              <a:t>Consider how you are influenced by your friends, family, social media, music, reels and adverts.</a:t>
            </a:r>
          </a:p>
          <a:p>
            <a:pPr marL="0" indent="0">
              <a:buNone/>
            </a:pPr>
            <a:endParaRPr lang="en-US" sz="2200">
              <a:solidFill>
                <a:srgbClr val="15518B"/>
              </a:solidFill>
              <a:highlight>
                <a:srgbClr val="FFFF00"/>
              </a:highlight>
              <a:latin typeface="Ubuntu"/>
              <a:ea typeface="Calibri"/>
              <a:cs typeface="Calibri"/>
            </a:endParaRPr>
          </a:p>
          <a:p>
            <a:pPr marL="0" indent="0">
              <a:buNone/>
            </a:pPr>
            <a:r>
              <a:rPr lang="en-US" sz="2200">
                <a:solidFill>
                  <a:srgbClr val="15518B"/>
                </a:solidFill>
                <a:latin typeface="Ubuntu"/>
                <a:ea typeface="Calibri"/>
                <a:cs typeface="Calibri"/>
              </a:rPr>
              <a:t>  </a:t>
            </a:r>
            <a:r>
              <a:rPr lang="en-US" sz="2200" b="1">
                <a:solidFill>
                  <a:schemeClr val="accent2">
                    <a:lumMod val="75000"/>
                  </a:schemeClr>
                </a:solidFill>
                <a:latin typeface="Ubuntu"/>
                <a:ea typeface="Calibri"/>
                <a:cs typeface="Calibri"/>
              </a:rPr>
              <a:t>What influences you?</a:t>
            </a:r>
          </a:p>
          <a:p>
            <a:pPr marL="0" indent="0">
              <a:buNone/>
            </a:pPr>
            <a:endParaRPr lang="en-US" sz="2200">
              <a:solidFill>
                <a:srgbClr val="15518B"/>
              </a:solidFill>
              <a:highlight>
                <a:srgbClr val="FFFF00"/>
              </a:highlight>
              <a:latin typeface="Ubuntu"/>
              <a:ea typeface="Calibri"/>
              <a:cs typeface="Calibri"/>
            </a:endParaRPr>
          </a:p>
          <a:p>
            <a:pPr marL="0" indent="0">
              <a:buNone/>
            </a:pPr>
            <a:endParaRPr lang="en-US" sz="2400">
              <a:solidFill>
                <a:srgbClr val="000000"/>
              </a:solidFill>
              <a:latin typeface="Calibri"/>
              <a:ea typeface="Calibri"/>
              <a:cs typeface="Calibri"/>
            </a:endParaRPr>
          </a:p>
          <a:p>
            <a:pPr marL="285750" indent="-285750">
              <a:buFont typeface="Arial"/>
            </a:pPr>
            <a:endParaRPr lang="en-US" sz="2400">
              <a:solidFill>
                <a:srgbClr val="000000"/>
              </a:solidFill>
              <a:latin typeface="Calibri"/>
              <a:ea typeface="Calibri"/>
              <a:cs typeface="Calibri"/>
            </a:endParaRPr>
          </a:p>
          <a:p>
            <a:pPr marL="285750" indent="-285750">
              <a:buFont typeface="Arial"/>
            </a:pPr>
            <a:endParaRPr lang="en-US" sz="2400">
              <a:solidFill>
                <a:srgbClr val="000000"/>
              </a:solidFill>
              <a:latin typeface="Calibri"/>
              <a:ea typeface="Calibri"/>
              <a:cs typeface="Calibri"/>
            </a:endParaRPr>
          </a:p>
          <a:p>
            <a:endParaRPr lang="en-US" sz="2400">
              <a:solidFill>
                <a:srgbClr val="000000"/>
              </a:solidFill>
              <a:latin typeface="Calibri"/>
              <a:ea typeface="Calibri"/>
              <a:cs typeface="Calibri"/>
            </a:endParaRPr>
          </a:p>
        </p:txBody>
      </p:sp>
    </p:spTree>
    <p:extLst>
      <p:ext uri="{BB962C8B-B14F-4D97-AF65-F5344CB8AC3E}">
        <p14:creationId xmlns:p14="http://schemas.microsoft.com/office/powerpoint/2010/main" val="1423209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sign on a sidewalk&#10;&#10;Description automatically generated">
            <a:extLst>
              <a:ext uri="{FF2B5EF4-FFF2-40B4-BE49-F238E27FC236}">
                <a16:creationId xmlns:a16="http://schemas.microsoft.com/office/drawing/2014/main" id="{D31AE020-EA7C-34AD-499F-4B78638E8D96}"/>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p:blipFill>
        <p:spPr>
          <a:xfrm>
            <a:off x="310263" y="1712129"/>
            <a:ext cx="2742376" cy="4086886"/>
          </a:xfrm>
        </p:spPr>
      </p:pic>
      <p:sp>
        <p:nvSpPr>
          <p:cNvPr id="4" name="Text Placeholder 3">
            <a:extLst>
              <a:ext uri="{FF2B5EF4-FFF2-40B4-BE49-F238E27FC236}">
                <a16:creationId xmlns:a16="http://schemas.microsoft.com/office/drawing/2014/main" id="{DE30151A-7E4C-AFB0-E263-EB580442A1F2}"/>
              </a:ext>
            </a:extLst>
          </p:cNvPr>
          <p:cNvSpPr>
            <a:spLocks noGrp="1"/>
          </p:cNvSpPr>
          <p:nvPr>
            <p:ph type="body" sz="quarter" idx="11"/>
          </p:nvPr>
        </p:nvSpPr>
        <p:spPr>
          <a:xfrm>
            <a:off x="264374" y="889771"/>
            <a:ext cx="5318346" cy="669925"/>
          </a:xfrm>
        </p:spPr>
        <p:txBody>
          <a:bodyPr>
            <a:normAutofit/>
          </a:bodyPr>
          <a:lstStyle/>
          <a:p>
            <a:r>
              <a:rPr lang="en-US" sz="2400">
                <a:solidFill>
                  <a:srgbClr val="15518B"/>
                </a:solidFill>
                <a:latin typeface="Ubuntu"/>
              </a:rPr>
              <a:t>Discuss the following images</a:t>
            </a:r>
            <a:endParaRPr lang="en-US">
              <a:solidFill>
                <a:srgbClr val="15518B"/>
              </a:solidFill>
              <a:latin typeface="Ubuntu"/>
            </a:endParaRPr>
          </a:p>
        </p:txBody>
      </p:sp>
      <p:pic>
        <p:nvPicPr>
          <p:cNvPr id="5" name="Picture Placeholder 6" descr="A person and person standing outside a store&#10;&#10;Description automatically generated">
            <a:extLst>
              <a:ext uri="{FF2B5EF4-FFF2-40B4-BE49-F238E27FC236}">
                <a16:creationId xmlns:a16="http://schemas.microsoft.com/office/drawing/2014/main" id="{EC3CB7F8-72FE-5BEF-BB52-23D47D1B0F2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315195" y="2055133"/>
            <a:ext cx="5490564" cy="3588636"/>
          </a:xfrm>
          <a:prstGeom prst="roundRect">
            <a:avLst>
              <a:gd name="adj" fmla="val 2233"/>
            </a:avLst>
          </a:prstGeom>
        </p:spPr>
      </p:pic>
      <p:pic>
        <p:nvPicPr>
          <p:cNvPr id="10" name="Picture Placeholder 6" descr="A storefront with a pink sign&#10;&#10;Description automatically generated">
            <a:extLst>
              <a:ext uri="{FF2B5EF4-FFF2-40B4-BE49-F238E27FC236}">
                <a16:creationId xmlns:a16="http://schemas.microsoft.com/office/drawing/2014/main" id="{B063D8EE-11D8-E2C3-0735-7D9DD6AF82F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9137588" y="1712129"/>
            <a:ext cx="2742376" cy="4086886"/>
          </a:xfrm>
          <a:prstGeom prst="roundRect">
            <a:avLst>
              <a:gd name="adj" fmla="val 2233"/>
            </a:avLst>
          </a:prstGeom>
        </p:spPr>
      </p:pic>
    </p:spTree>
    <p:extLst>
      <p:ext uri="{BB962C8B-B14F-4D97-AF65-F5344CB8AC3E}">
        <p14:creationId xmlns:p14="http://schemas.microsoft.com/office/powerpoint/2010/main" val="1451875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7C5FCC5-B22A-7B67-58A2-1D34FFE230B2}"/>
              </a:ext>
            </a:extLst>
          </p:cNvPr>
          <p:cNvSpPr>
            <a:spLocks noGrp="1"/>
          </p:cNvSpPr>
          <p:nvPr>
            <p:ph type="body" sz="quarter" idx="13"/>
          </p:nvPr>
        </p:nvSpPr>
        <p:spPr>
          <a:xfrm>
            <a:off x="304398" y="1098798"/>
            <a:ext cx="6780383" cy="5456555"/>
          </a:xfrm>
        </p:spPr>
        <p:txBody>
          <a:bodyPr vert="horz" lIns="91440" tIns="45720" rIns="91440" bIns="45720" rtlCol="0" anchor="t">
            <a:normAutofit/>
          </a:bodyPr>
          <a:lstStyle/>
          <a:p>
            <a:r>
              <a:rPr lang="en-US" sz="2200">
                <a:solidFill>
                  <a:srgbClr val="15518B"/>
                </a:solidFill>
                <a:latin typeface="Ubuntu"/>
                <a:cs typeface="Calibri"/>
              </a:rPr>
              <a:t>How are vape shops and displays designed?</a:t>
            </a:r>
            <a:endParaRPr lang="en-US"/>
          </a:p>
          <a:p>
            <a:pPr marL="285750" indent="-285750">
              <a:buFont typeface="Arial"/>
              <a:buChar char="•"/>
            </a:pPr>
            <a:endParaRPr lang="en-US" sz="2200">
              <a:solidFill>
                <a:srgbClr val="15518B"/>
              </a:solidFill>
              <a:latin typeface="Ubuntu"/>
              <a:cs typeface="Calibri"/>
            </a:endParaRPr>
          </a:p>
          <a:p>
            <a:r>
              <a:rPr lang="en-US" sz="2200">
                <a:solidFill>
                  <a:srgbClr val="15518B"/>
                </a:solidFill>
                <a:latin typeface="Ubuntu"/>
                <a:cs typeface="Calibri"/>
              </a:rPr>
              <a:t>Why do you think are bright lights, large text, </a:t>
            </a:r>
            <a:r>
              <a:rPr lang="en-US" sz="2200" err="1">
                <a:solidFill>
                  <a:srgbClr val="15518B"/>
                </a:solidFill>
                <a:latin typeface="Ubuntu"/>
                <a:cs typeface="Calibri"/>
              </a:rPr>
              <a:t>colours</a:t>
            </a:r>
            <a:r>
              <a:rPr lang="en-US" sz="2200">
                <a:solidFill>
                  <a:srgbClr val="15518B"/>
                </a:solidFill>
                <a:latin typeface="Ubuntu"/>
                <a:cs typeface="Calibri"/>
              </a:rPr>
              <a:t> and logos used?</a:t>
            </a:r>
          </a:p>
          <a:p>
            <a:pPr marL="285750" indent="-285750">
              <a:buFont typeface="Arial"/>
              <a:buChar char="•"/>
            </a:pPr>
            <a:endParaRPr lang="en-US" sz="2200">
              <a:solidFill>
                <a:srgbClr val="15518B"/>
              </a:solidFill>
              <a:latin typeface="Ubuntu"/>
              <a:cs typeface="Calibri"/>
            </a:endParaRPr>
          </a:p>
          <a:p>
            <a:r>
              <a:rPr lang="en-US" sz="2200">
                <a:solidFill>
                  <a:srgbClr val="15518B"/>
                </a:solidFill>
                <a:latin typeface="Ubuntu"/>
                <a:cs typeface="Calibri"/>
              </a:rPr>
              <a:t>Why do you think special offers or discounts are advertised?</a:t>
            </a:r>
          </a:p>
          <a:p>
            <a:pPr marL="285750" indent="-285750">
              <a:buFont typeface="Arial"/>
              <a:buChar char="•"/>
            </a:pPr>
            <a:endParaRPr lang="en-US" sz="2200">
              <a:solidFill>
                <a:srgbClr val="15518B"/>
              </a:solidFill>
              <a:latin typeface="Ubuntu"/>
              <a:cs typeface="Calibri"/>
            </a:endParaRPr>
          </a:p>
          <a:p>
            <a:r>
              <a:rPr lang="en-US" sz="2200">
                <a:solidFill>
                  <a:srgbClr val="15518B"/>
                </a:solidFill>
                <a:latin typeface="Ubuntu"/>
                <a:cs typeface="Calibri"/>
              </a:rPr>
              <a:t>Does vape product packing come with harm statements in the same way that tobacco products do? How does this effect the packing and the way the product looks?</a:t>
            </a:r>
          </a:p>
          <a:p>
            <a:pPr marL="285750" indent="-285750">
              <a:buFont typeface="Arial"/>
              <a:buChar char="•"/>
            </a:pPr>
            <a:endParaRPr lang="en-US" sz="2200">
              <a:solidFill>
                <a:srgbClr val="000000"/>
              </a:solidFill>
              <a:latin typeface="Calibri"/>
              <a:cs typeface="Calibri"/>
            </a:endParaRPr>
          </a:p>
          <a:p>
            <a:pPr marL="285750" indent="-285750">
              <a:buFont typeface="Arial"/>
              <a:buChar char="•"/>
            </a:pPr>
            <a:endParaRPr lang="en-US" sz="2200">
              <a:solidFill>
                <a:srgbClr val="000000"/>
              </a:solidFill>
              <a:latin typeface="Calibri"/>
              <a:cs typeface="Calibri"/>
            </a:endParaRPr>
          </a:p>
        </p:txBody>
      </p:sp>
      <p:pic>
        <p:nvPicPr>
          <p:cNvPr id="4" name="Picture Placeholder 6" descr="A collection of neon signs&#10;&#10;Description automatically generated">
            <a:extLst>
              <a:ext uri="{FF2B5EF4-FFF2-40B4-BE49-F238E27FC236}">
                <a16:creationId xmlns:a16="http://schemas.microsoft.com/office/drawing/2014/main" id="{8495A6BA-0758-D079-595F-F8639BB40E0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085610" y="1817626"/>
            <a:ext cx="4896799" cy="3232378"/>
          </a:xfrm>
          <a:prstGeom prst="roundRect">
            <a:avLst>
              <a:gd name="adj" fmla="val 2233"/>
            </a:avLst>
          </a:prstGeom>
        </p:spPr>
      </p:pic>
    </p:spTree>
    <p:extLst>
      <p:ext uri="{BB962C8B-B14F-4D97-AF65-F5344CB8AC3E}">
        <p14:creationId xmlns:p14="http://schemas.microsoft.com/office/powerpoint/2010/main" val="2711620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7C5FCC5-B22A-7B67-58A2-1D34FFE230B2}"/>
              </a:ext>
            </a:extLst>
          </p:cNvPr>
          <p:cNvSpPr>
            <a:spLocks noGrp="1"/>
          </p:cNvSpPr>
          <p:nvPr>
            <p:ph type="body" sz="quarter" idx="13"/>
          </p:nvPr>
        </p:nvSpPr>
        <p:spPr>
          <a:xfrm>
            <a:off x="244694" y="1452281"/>
            <a:ext cx="7149544" cy="4892883"/>
          </a:xfrm>
        </p:spPr>
        <p:txBody>
          <a:bodyPr vert="horz" lIns="91440" tIns="45720" rIns="91440" bIns="45720" rtlCol="0" anchor="t">
            <a:normAutofit/>
          </a:bodyPr>
          <a:lstStyle/>
          <a:p>
            <a:r>
              <a:rPr lang="en-US" sz="2200" dirty="0">
                <a:solidFill>
                  <a:srgbClr val="15518B"/>
                </a:solidFill>
                <a:latin typeface="Ubuntu"/>
                <a:cs typeface="Calibri"/>
              </a:rPr>
              <a:t>Why do you think vaping devices and products are sold in different </a:t>
            </a:r>
            <a:r>
              <a:rPr lang="en-US" sz="2200" dirty="0" err="1">
                <a:solidFill>
                  <a:srgbClr val="15518B"/>
                </a:solidFill>
                <a:latin typeface="Ubuntu"/>
                <a:cs typeface="Calibri"/>
              </a:rPr>
              <a:t>flavours</a:t>
            </a:r>
            <a:r>
              <a:rPr lang="en-US" sz="2200" dirty="0">
                <a:solidFill>
                  <a:srgbClr val="15518B"/>
                </a:solidFill>
                <a:latin typeface="Ubuntu"/>
                <a:cs typeface="Calibri"/>
              </a:rPr>
              <a:t> that may appeal to children and young people?  </a:t>
            </a:r>
            <a:endParaRPr lang="en-US" dirty="0"/>
          </a:p>
          <a:p>
            <a:pPr marL="457200" indent="-457200">
              <a:buFont typeface="Arial"/>
              <a:buChar char="•"/>
            </a:pPr>
            <a:endParaRPr lang="en-US" sz="2200">
              <a:solidFill>
                <a:srgbClr val="15518B"/>
              </a:solidFill>
              <a:latin typeface="Ubuntu"/>
              <a:cs typeface="Calibri"/>
            </a:endParaRPr>
          </a:p>
          <a:p>
            <a:r>
              <a:rPr lang="en-US" sz="2200" dirty="0">
                <a:solidFill>
                  <a:srgbClr val="15518B"/>
                </a:solidFill>
                <a:latin typeface="Ubuntu"/>
                <a:cs typeface="Calibri"/>
              </a:rPr>
              <a:t>Why do you think vaping devices and products sold in bright </a:t>
            </a:r>
            <a:r>
              <a:rPr lang="en-US" sz="2200" dirty="0" err="1">
                <a:solidFill>
                  <a:srgbClr val="15518B"/>
                </a:solidFill>
                <a:latin typeface="Ubuntu"/>
                <a:cs typeface="Calibri"/>
              </a:rPr>
              <a:t>colours</a:t>
            </a:r>
            <a:r>
              <a:rPr lang="en-US" sz="2200" dirty="0">
                <a:solidFill>
                  <a:srgbClr val="15518B"/>
                </a:solidFill>
                <a:latin typeface="Ubuntu"/>
                <a:cs typeface="Calibri"/>
              </a:rPr>
              <a:t> are likely to appeal to children and young people?  </a:t>
            </a:r>
          </a:p>
          <a:p>
            <a:pPr marL="457200" indent="-457200">
              <a:buFont typeface="Arial"/>
              <a:buChar char="•"/>
            </a:pPr>
            <a:endParaRPr lang="en-US" sz="2200">
              <a:solidFill>
                <a:srgbClr val="15518B"/>
              </a:solidFill>
              <a:latin typeface="Ubuntu"/>
              <a:cs typeface="Calibri"/>
            </a:endParaRPr>
          </a:p>
          <a:p>
            <a:r>
              <a:rPr lang="en-US" sz="2200" dirty="0">
                <a:solidFill>
                  <a:srgbClr val="15518B"/>
                </a:solidFill>
                <a:latin typeface="Ubuntu"/>
                <a:cs typeface="Calibri"/>
              </a:rPr>
              <a:t>What other products do you see in shops with similar </a:t>
            </a:r>
            <a:r>
              <a:rPr lang="en-US" sz="2200" dirty="0" err="1">
                <a:solidFill>
                  <a:srgbClr val="15518B"/>
                </a:solidFill>
                <a:latin typeface="Ubuntu"/>
                <a:cs typeface="Calibri"/>
              </a:rPr>
              <a:t>colours</a:t>
            </a:r>
            <a:r>
              <a:rPr lang="en-US" sz="2200" dirty="0">
                <a:solidFill>
                  <a:srgbClr val="15518B"/>
                </a:solidFill>
                <a:latin typeface="Ubuntu"/>
                <a:cs typeface="Calibri"/>
              </a:rPr>
              <a:t> and </a:t>
            </a:r>
            <a:r>
              <a:rPr lang="en-US" sz="2200" dirty="0" err="1">
                <a:solidFill>
                  <a:srgbClr val="15518B"/>
                </a:solidFill>
                <a:latin typeface="Ubuntu"/>
                <a:cs typeface="Calibri"/>
              </a:rPr>
              <a:t>flavours</a:t>
            </a:r>
            <a:r>
              <a:rPr lang="en-US" sz="2200" dirty="0">
                <a:solidFill>
                  <a:srgbClr val="15518B"/>
                </a:solidFill>
                <a:latin typeface="Ubuntu"/>
                <a:cs typeface="Calibri"/>
              </a:rPr>
              <a:t>?</a:t>
            </a:r>
          </a:p>
          <a:p>
            <a:pPr marL="457200" indent="-457200">
              <a:buFont typeface="Arial"/>
              <a:buChar char="•"/>
            </a:pPr>
            <a:endParaRPr lang="en-US" sz="2200">
              <a:solidFill>
                <a:srgbClr val="808080"/>
              </a:solidFill>
              <a:latin typeface="Calibri"/>
              <a:cs typeface="Calibri"/>
            </a:endParaRPr>
          </a:p>
          <a:p>
            <a:pPr marL="457200" indent="-457200">
              <a:buFont typeface="Arial"/>
              <a:buChar char="•"/>
            </a:pPr>
            <a:endParaRPr lang="en-US" sz="2200">
              <a:solidFill>
                <a:srgbClr val="000000"/>
              </a:solidFill>
              <a:latin typeface="Calibri"/>
              <a:cs typeface="Calibri"/>
            </a:endParaRPr>
          </a:p>
        </p:txBody>
      </p:sp>
      <p:pic>
        <p:nvPicPr>
          <p:cNvPr id="6" name="Picture Placeholder 6" descr="A group of colorful vaping devices surrounded by ice cubes&#10;&#10;Description automatically generated">
            <a:extLst>
              <a:ext uri="{FF2B5EF4-FFF2-40B4-BE49-F238E27FC236}">
                <a16:creationId xmlns:a16="http://schemas.microsoft.com/office/drawing/2014/main" id="{C6252282-1686-F6AC-BA8D-D1DBAC58B19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870887" y="1187637"/>
            <a:ext cx="3316349" cy="4888469"/>
          </a:xfrm>
          <a:prstGeom prst="roundRect">
            <a:avLst>
              <a:gd name="adj" fmla="val 2233"/>
            </a:avLst>
          </a:prstGeom>
        </p:spPr>
      </p:pic>
    </p:spTree>
    <p:extLst>
      <p:ext uri="{BB962C8B-B14F-4D97-AF65-F5344CB8AC3E}">
        <p14:creationId xmlns:p14="http://schemas.microsoft.com/office/powerpoint/2010/main" val="165568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7C5FCC5-B22A-7B67-58A2-1D34FFE230B2}"/>
              </a:ext>
            </a:extLst>
          </p:cNvPr>
          <p:cNvSpPr>
            <a:spLocks noGrp="1"/>
          </p:cNvSpPr>
          <p:nvPr>
            <p:ph type="body" sz="quarter" idx="13"/>
          </p:nvPr>
        </p:nvSpPr>
        <p:spPr>
          <a:xfrm>
            <a:off x="319256" y="1612164"/>
            <a:ext cx="6139901" cy="3634781"/>
          </a:xfrm>
        </p:spPr>
        <p:txBody>
          <a:bodyPr vert="horz" lIns="91440" tIns="45720" rIns="91440" bIns="45720" rtlCol="0" anchor="t">
            <a:normAutofit/>
          </a:bodyPr>
          <a:lstStyle/>
          <a:p>
            <a:r>
              <a:rPr lang="en-US" sz="2200">
                <a:solidFill>
                  <a:srgbClr val="15518B"/>
                </a:solidFill>
                <a:latin typeface="Ubuntu"/>
                <a:cs typeface="Calibri"/>
              </a:rPr>
              <a:t>What product placement techniques do the vaping industry use to promote their products, for example, social media and influencers?</a:t>
            </a:r>
            <a:endParaRPr lang="en-US" sz="2200">
              <a:solidFill>
                <a:srgbClr val="15518B"/>
              </a:solidFill>
              <a:latin typeface="Ubuntu"/>
              <a:ea typeface="Calibri"/>
              <a:cs typeface="Calibri"/>
            </a:endParaRPr>
          </a:p>
          <a:p>
            <a:pPr marL="285750" indent="-285750">
              <a:buFont typeface="Arial"/>
              <a:buChar char="•"/>
            </a:pPr>
            <a:endParaRPr lang="en-US" sz="2200">
              <a:solidFill>
                <a:srgbClr val="15518B"/>
              </a:solidFill>
              <a:latin typeface="Ubuntu"/>
              <a:ea typeface="Calibri"/>
              <a:cs typeface="Calibri"/>
            </a:endParaRPr>
          </a:p>
          <a:p>
            <a:r>
              <a:rPr lang="en-US" sz="2200">
                <a:solidFill>
                  <a:srgbClr val="15518B"/>
                </a:solidFill>
                <a:latin typeface="Ubuntu"/>
                <a:cs typeface="Calibri"/>
              </a:rPr>
              <a:t>What does their approach tell you about their target audiences?</a:t>
            </a:r>
            <a:endParaRPr lang="en-US" sz="2200">
              <a:solidFill>
                <a:srgbClr val="15518B"/>
              </a:solidFill>
              <a:latin typeface="Ubuntu"/>
              <a:ea typeface="Calibri"/>
              <a:cs typeface="Calibri"/>
            </a:endParaRPr>
          </a:p>
          <a:p>
            <a:pPr marL="285750" indent="-285750">
              <a:buFont typeface="Arial"/>
              <a:buChar char="•"/>
            </a:pPr>
            <a:endParaRPr lang="en-US" sz="2200">
              <a:solidFill>
                <a:srgbClr val="15518B"/>
              </a:solidFill>
              <a:latin typeface="Ubuntu"/>
              <a:ea typeface="Calibri"/>
              <a:cs typeface="Calibri"/>
            </a:endParaRPr>
          </a:p>
          <a:p>
            <a:r>
              <a:rPr lang="en-US" sz="2200">
                <a:solidFill>
                  <a:srgbClr val="15518B"/>
                </a:solidFill>
                <a:latin typeface="Ubuntu"/>
                <a:cs typeface="Calibri"/>
              </a:rPr>
              <a:t>Are there similarities with the tobacco industry now or in the past? </a:t>
            </a:r>
            <a:endParaRPr lang="en-GB" sz="2200">
              <a:solidFill>
                <a:srgbClr val="15518B"/>
              </a:solidFill>
              <a:latin typeface="Ubuntu"/>
            </a:endParaRPr>
          </a:p>
        </p:txBody>
      </p:sp>
      <p:pic>
        <p:nvPicPr>
          <p:cNvPr id="3" name="Picture 2" descr="Amazing Vape Trick.. Tiktok Compilation.. Learn Some Tricks.. - YouTube">
            <a:extLst>
              <a:ext uri="{FF2B5EF4-FFF2-40B4-BE49-F238E27FC236}">
                <a16:creationId xmlns:a16="http://schemas.microsoft.com/office/drawing/2014/main" id="{E1826CD3-5CC8-1983-1757-94F1E68D47A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52854" y="1949961"/>
            <a:ext cx="5048863" cy="2958262"/>
          </a:xfrm>
          <a:prstGeom prst="rect">
            <a:avLst/>
          </a:prstGeom>
        </p:spPr>
      </p:pic>
      <p:sp>
        <p:nvSpPr>
          <p:cNvPr id="6" name="TextBox 5">
            <a:extLst>
              <a:ext uri="{FF2B5EF4-FFF2-40B4-BE49-F238E27FC236}">
                <a16:creationId xmlns:a16="http://schemas.microsoft.com/office/drawing/2014/main" id="{9FCDA56B-E3B5-DBC8-1946-936215CC644C}"/>
              </a:ext>
            </a:extLst>
          </p:cNvPr>
          <p:cNvSpPr txBox="1"/>
          <p:nvPr/>
        </p:nvSpPr>
        <p:spPr>
          <a:xfrm>
            <a:off x="6946780" y="4777815"/>
            <a:ext cx="2639719"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cs typeface="Calibri"/>
              </a:rPr>
              <a:t>1</a:t>
            </a:r>
          </a:p>
        </p:txBody>
      </p:sp>
    </p:spTree>
    <p:extLst>
      <p:ext uri="{BB962C8B-B14F-4D97-AF65-F5344CB8AC3E}">
        <p14:creationId xmlns:p14="http://schemas.microsoft.com/office/powerpoint/2010/main" val="291932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7C5FCC5-B22A-7B67-58A2-1D34FFE230B2}"/>
              </a:ext>
            </a:extLst>
          </p:cNvPr>
          <p:cNvSpPr>
            <a:spLocks noGrp="1"/>
          </p:cNvSpPr>
          <p:nvPr>
            <p:ph type="body" sz="quarter" idx="13"/>
          </p:nvPr>
        </p:nvSpPr>
        <p:spPr>
          <a:xfrm>
            <a:off x="222691" y="1585257"/>
            <a:ext cx="6507474" cy="3702517"/>
          </a:xfrm>
        </p:spPr>
        <p:txBody>
          <a:bodyPr vert="horz" lIns="91440" tIns="45720" rIns="91440" bIns="45720" rtlCol="0" anchor="t">
            <a:normAutofit/>
          </a:bodyPr>
          <a:lstStyle/>
          <a:p>
            <a:r>
              <a:rPr lang="en-US" sz="2200" dirty="0">
                <a:solidFill>
                  <a:srgbClr val="15518B"/>
                </a:solidFill>
                <a:latin typeface="Ubuntu"/>
                <a:cs typeface="Calibri"/>
              </a:rPr>
              <a:t>Why would advertisers use images of people looking happy and smiling when they vape?</a:t>
            </a:r>
            <a:endParaRPr lang="en-US" sz="2200">
              <a:solidFill>
                <a:srgbClr val="15518B"/>
              </a:solidFill>
              <a:latin typeface="Ubuntu"/>
              <a:ea typeface="Calibri"/>
              <a:cs typeface="Calibri"/>
            </a:endParaRPr>
          </a:p>
          <a:p>
            <a:pPr marL="285750" indent="-285750">
              <a:buFont typeface="Arial"/>
              <a:buChar char="•"/>
            </a:pPr>
            <a:endParaRPr lang="en-US" sz="2200">
              <a:solidFill>
                <a:srgbClr val="15518B"/>
              </a:solidFill>
              <a:latin typeface="Ubuntu"/>
              <a:ea typeface="Calibri"/>
              <a:cs typeface="Calibri"/>
            </a:endParaRPr>
          </a:p>
          <a:p>
            <a:r>
              <a:rPr lang="en-US" sz="2200" dirty="0">
                <a:solidFill>
                  <a:srgbClr val="15518B"/>
                </a:solidFill>
                <a:latin typeface="Ubuntu"/>
                <a:cs typeface="Calibri"/>
              </a:rPr>
              <a:t>What thoughts, feelings and emotions are advertisers and marketers trying to evoke in response to their products? Are these realistic? </a:t>
            </a:r>
            <a:endParaRPr lang="en-US" sz="2200" dirty="0">
              <a:solidFill>
                <a:srgbClr val="15518B"/>
              </a:solidFill>
              <a:latin typeface="Ubuntu"/>
              <a:ea typeface="Calibri"/>
              <a:cs typeface="Calibri"/>
            </a:endParaRPr>
          </a:p>
          <a:p>
            <a:pPr marL="285750" indent="-285750">
              <a:buFont typeface="Arial"/>
              <a:buChar char="•"/>
            </a:pPr>
            <a:endParaRPr lang="en-US" sz="2200">
              <a:solidFill>
                <a:srgbClr val="15518B"/>
              </a:solidFill>
              <a:latin typeface="Ubuntu"/>
              <a:ea typeface="Calibri"/>
              <a:cs typeface="Calibri"/>
            </a:endParaRPr>
          </a:p>
          <a:p>
            <a:r>
              <a:rPr lang="en-US" sz="2200" dirty="0">
                <a:solidFill>
                  <a:srgbClr val="15518B"/>
                </a:solidFill>
                <a:latin typeface="Ubuntu"/>
                <a:cs typeface="Calibri"/>
              </a:rPr>
              <a:t>What are advertisers not telling you?</a:t>
            </a:r>
            <a:r>
              <a:rPr lang="en-US" sz="2400" dirty="0">
                <a:solidFill>
                  <a:srgbClr val="15518B"/>
                </a:solidFill>
                <a:latin typeface="Ubuntu"/>
                <a:cs typeface="Calibri"/>
              </a:rPr>
              <a:t> </a:t>
            </a:r>
            <a:endParaRPr lang="en-US" sz="2400">
              <a:solidFill>
                <a:srgbClr val="15518B"/>
              </a:solidFill>
              <a:latin typeface="Ubuntu"/>
              <a:ea typeface="Calibri"/>
              <a:cs typeface="Calibri"/>
            </a:endParaRPr>
          </a:p>
          <a:p>
            <a:pPr marL="285750" indent="-285750">
              <a:buFont typeface="Arial"/>
              <a:buChar char="•"/>
            </a:pPr>
            <a:endParaRPr lang="en-US" sz="2400">
              <a:solidFill>
                <a:srgbClr val="000000"/>
              </a:solidFill>
              <a:latin typeface="Calibri"/>
              <a:cs typeface="Calibri"/>
            </a:endParaRPr>
          </a:p>
          <a:p>
            <a:pPr marL="285750" indent="-285750">
              <a:buFont typeface="Arial"/>
              <a:buChar char="•"/>
            </a:pPr>
            <a:endParaRPr lang="en-US" sz="2400">
              <a:solidFill>
                <a:srgbClr val="000000"/>
              </a:solidFill>
              <a:latin typeface="Calibri"/>
              <a:cs typeface="Calibri"/>
            </a:endParaRPr>
          </a:p>
          <a:p>
            <a:pPr marL="285750" indent="-285750">
              <a:buFont typeface="Arial"/>
              <a:buChar char="•"/>
            </a:pPr>
            <a:endParaRPr lang="en-US" sz="2400">
              <a:solidFill>
                <a:srgbClr val="000000"/>
              </a:solidFill>
              <a:latin typeface="Calibri"/>
              <a:cs typeface="Calibri"/>
            </a:endParaRPr>
          </a:p>
          <a:p>
            <a:pPr marL="285750" indent="-285750">
              <a:buFont typeface="Arial"/>
              <a:buChar char="•"/>
            </a:pPr>
            <a:endParaRPr lang="en-US" sz="2400">
              <a:solidFill>
                <a:srgbClr val="000000"/>
              </a:solidFill>
              <a:latin typeface="Calibri"/>
              <a:cs typeface="Calibri"/>
            </a:endParaRPr>
          </a:p>
        </p:txBody>
      </p:sp>
      <p:pic>
        <p:nvPicPr>
          <p:cNvPr id="6" name="Picture Placeholder 6" descr="A person smoking a cigarette&#10;&#10;Description automatically generated">
            <a:extLst>
              <a:ext uri="{FF2B5EF4-FFF2-40B4-BE49-F238E27FC236}">
                <a16:creationId xmlns:a16="http://schemas.microsoft.com/office/drawing/2014/main" id="{C8C5D9B9-555E-C009-A93D-A5D953544EB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986650" y="1916587"/>
            <a:ext cx="4639499" cy="3034455"/>
          </a:xfrm>
          <a:prstGeom prst="roundRect">
            <a:avLst>
              <a:gd name="adj" fmla="val 2233"/>
            </a:avLst>
          </a:prstGeom>
        </p:spPr>
      </p:pic>
    </p:spTree>
    <p:extLst>
      <p:ext uri="{BB962C8B-B14F-4D97-AF65-F5344CB8AC3E}">
        <p14:creationId xmlns:p14="http://schemas.microsoft.com/office/powerpoint/2010/main" val="709326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A8E6D9C3-6CA6-A415-9950-4CB80139558A}"/>
              </a:ext>
            </a:extLst>
          </p:cNvPr>
          <p:cNvSpPr txBox="1">
            <a:spLocks/>
          </p:cNvSpPr>
          <p:nvPr/>
        </p:nvSpPr>
        <p:spPr>
          <a:xfrm>
            <a:off x="319848" y="668282"/>
            <a:ext cx="7229778" cy="669925"/>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solidFill>
                  <a:srgbClr val="15518B"/>
                </a:solidFill>
                <a:latin typeface="Ubuntu"/>
              </a:rPr>
              <a:t>Discuss the following images</a:t>
            </a:r>
            <a:endParaRPr lang="en-US">
              <a:solidFill>
                <a:srgbClr val="15518B"/>
              </a:solidFill>
            </a:endParaRPr>
          </a:p>
        </p:txBody>
      </p:sp>
      <p:pic>
        <p:nvPicPr>
          <p:cNvPr id="5" name="Picture 4" descr="A pregnant person smoking a cigarette&#10;&#10;Description automatically generated">
            <a:extLst>
              <a:ext uri="{FF2B5EF4-FFF2-40B4-BE49-F238E27FC236}">
                <a16:creationId xmlns:a16="http://schemas.microsoft.com/office/drawing/2014/main" id="{9C010445-C75E-55A9-D80F-2DF0977EC70D}"/>
              </a:ext>
            </a:extLst>
          </p:cNvPr>
          <p:cNvPicPr>
            <a:picLocks noChangeAspect="1"/>
          </p:cNvPicPr>
          <p:nvPr/>
        </p:nvPicPr>
        <p:blipFill>
          <a:blip r:embed="rId2"/>
          <a:stretch>
            <a:fillRect/>
          </a:stretch>
        </p:blipFill>
        <p:spPr>
          <a:xfrm>
            <a:off x="758859" y="1568406"/>
            <a:ext cx="3124198" cy="4216915"/>
          </a:xfrm>
          <a:prstGeom prst="rect">
            <a:avLst/>
          </a:prstGeom>
        </p:spPr>
      </p:pic>
      <p:sp>
        <p:nvSpPr>
          <p:cNvPr id="6" name="TextBox 5">
            <a:extLst>
              <a:ext uri="{FF2B5EF4-FFF2-40B4-BE49-F238E27FC236}">
                <a16:creationId xmlns:a16="http://schemas.microsoft.com/office/drawing/2014/main" id="{9FFAD7E3-485E-2CD6-7929-F3A69B391B4C}"/>
              </a:ext>
            </a:extLst>
          </p:cNvPr>
          <p:cNvSpPr txBox="1"/>
          <p:nvPr/>
        </p:nvSpPr>
        <p:spPr>
          <a:xfrm>
            <a:off x="773288" y="5862696"/>
            <a:ext cx="2639719"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ea typeface="Calibri"/>
                <a:cs typeface="Calibri"/>
              </a:rPr>
              <a:t>2</a:t>
            </a:r>
          </a:p>
        </p:txBody>
      </p:sp>
      <p:pic>
        <p:nvPicPr>
          <p:cNvPr id="9" name="Picture 8" descr="A person smoking a cigarette&#10;&#10;Description automatically generated">
            <a:extLst>
              <a:ext uri="{FF2B5EF4-FFF2-40B4-BE49-F238E27FC236}">
                <a16:creationId xmlns:a16="http://schemas.microsoft.com/office/drawing/2014/main" id="{C7CC9588-786D-10D6-7725-5579B3040DA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8191" y="1417610"/>
            <a:ext cx="3426906" cy="4365207"/>
          </a:xfrm>
          <a:prstGeom prst="rect">
            <a:avLst/>
          </a:prstGeom>
        </p:spPr>
      </p:pic>
      <p:sp>
        <p:nvSpPr>
          <p:cNvPr id="11" name="TextBox 10">
            <a:extLst>
              <a:ext uri="{FF2B5EF4-FFF2-40B4-BE49-F238E27FC236}">
                <a16:creationId xmlns:a16="http://schemas.microsoft.com/office/drawing/2014/main" id="{80D96D15-8419-5216-8863-C3361B7037B5}"/>
              </a:ext>
            </a:extLst>
          </p:cNvPr>
          <p:cNvSpPr txBox="1"/>
          <p:nvPr/>
        </p:nvSpPr>
        <p:spPr>
          <a:xfrm>
            <a:off x="4282251" y="5825067"/>
            <a:ext cx="2827868"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ea typeface="Calibri"/>
                <a:cs typeface="Calibri"/>
              </a:rPr>
              <a:t>3</a:t>
            </a:r>
          </a:p>
        </p:txBody>
      </p:sp>
      <p:pic>
        <p:nvPicPr>
          <p:cNvPr id="12" name="Picture 11" descr="A person holding a cigarette&#10;&#10;Description automatically generated">
            <a:extLst>
              <a:ext uri="{FF2B5EF4-FFF2-40B4-BE49-F238E27FC236}">
                <a16:creationId xmlns:a16="http://schemas.microsoft.com/office/drawing/2014/main" id="{1FD211D2-7D90-4F2A-B9D5-211FEECCD521}"/>
              </a:ext>
            </a:extLst>
          </p:cNvPr>
          <p:cNvPicPr>
            <a:picLocks noChangeAspect="1"/>
          </p:cNvPicPr>
          <p:nvPr/>
        </p:nvPicPr>
        <p:blipFill>
          <a:blip r:embed="rId4"/>
          <a:stretch>
            <a:fillRect/>
          </a:stretch>
        </p:blipFill>
        <p:spPr>
          <a:xfrm>
            <a:off x="8110280" y="1435483"/>
            <a:ext cx="3413227" cy="4354120"/>
          </a:xfrm>
          <a:prstGeom prst="rect">
            <a:avLst/>
          </a:prstGeom>
        </p:spPr>
      </p:pic>
      <p:sp>
        <p:nvSpPr>
          <p:cNvPr id="13" name="TextBox 12">
            <a:extLst>
              <a:ext uri="{FF2B5EF4-FFF2-40B4-BE49-F238E27FC236}">
                <a16:creationId xmlns:a16="http://schemas.microsoft.com/office/drawing/2014/main" id="{E7CD29BF-9D1E-F1AA-3912-6B899AC4FC27}"/>
              </a:ext>
            </a:extLst>
          </p:cNvPr>
          <p:cNvSpPr txBox="1"/>
          <p:nvPr/>
        </p:nvSpPr>
        <p:spPr>
          <a:xfrm>
            <a:off x="8107399" y="5864929"/>
            <a:ext cx="274320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ea typeface="Calibri"/>
                <a:cs typeface="Calibri"/>
              </a:rPr>
              <a:t>4</a:t>
            </a:r>
          </a:p>
        </p:txBody>
      </p:sp>
    </p:spTree>
    <p:extLst>
      <p:ext uri="{BB962C8B-B14F-4D97-AF65-F5344CB8AC3E}">
        <p14:creationId xmlns:p14="http://schemas.microsoft.com/office/powerpoint/2010/main" val="3565327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7C5FCC5-B22A-7B67-58A2-1D34FFE230B2}"/>
              </a:ext>
            </a:extLst>
          </p:cNvPr>
          <p:cNvSpPr>
            <a:spLocks noGrp="1"/>
          </p:cNvSpPr>
          <p:nvPr>
            <p:ph type="body" sz="quarter" idx="13"/>
          </p:nvPr>
        </p:nvSpPr>
        <p:spPr>
          <a:xfrm>
            <a:off x="304879" y="1613312"/>
            <a:ext cx="7214711" cy="4291989"/>
          </a:xfrm>
        </p:spPr>
        <p:txBody>
          <a:bodyPr vert="horz" lIns="91440" tIns="45720" rIns="91440" bIns="45720" rtlCol="0" anchor="t">
            <a:normAutofit/>
          </a:bodyPr>
          <a:lstStyle/>
          <a:p>
            <a:r>
              <a:rPr lang="en-US" sz="2200">
                <a:solidFill>
                  <a:srgbClr val="15518B"/>
                </a:solidFill>
                <a:latin typeface="Ubuntu"/>
                <a:cs typeface="Calibri"/>
              </a:rPr>
              <a:t>What do these adverts tell you about attitudes toward smoking, tobacco and nicotine at the time?</a:t>
            </a:r>
            <a:endParaRPr lang="en-US"/>
          </a:p>
          <a:p>
            <a:pPr marL="285750" indent="-285750">
              <a:buFont typeface="Arial"/>
              <a:buChar char="•"/>
            </a:pPr>
            <a:endParaRPr lang="en-US" sz="2200">
              <a:solidFill>
                <a:srgbClr val="15518B"/>
              </a:solidFill>
              <a:latin typeface="Ubuntu"/>
              <a:cs typeface="Calibri"/>
            </a:endParaRPr>
          </a:p>
          <a:p>
            <a:r>
              <a:rPr lang="en-US" sz="2200">
                <a:solidFill>
                  <a:srgbClr val="15518B"/>
                </a:solidFill>
                <a:latin typeface="Ubuntu"/>
                <a:cs typeface="Calibri"/>
              </a:rPr>
              <a:t>Is it likely you would see an advertisement like this today, in 2024?</a:t>
            </a:r>
          </a:p>
          <a:p>
            <a:pPr marL="285750" indent="-285750">
              <a:buFont typeface="Arial"/>
              <a:buChar char="•"/>
            </a:pPr>
            <a:endParaRPr lang="en-US" sz="2200">
              <a:solidFill>
                <a:srgbClr val="15518B"/>
              </a:solidFill>
              <a:latin typeface="Ubuntu"/>
              <a:cs typeface="Calibri"/>
            </a:endParaRPr>
          </a:p>
          <a:p>
            <a:r>
              <a:rPr lang="en-US" sz="2200">
                <a:solidFill>
                  <a:srgbClr val="15518B"/>
                </a:solidFill>
                <a:latin typeface="Ubuntu"/>
                <a:cs typeface="Calibri"/>
              </a:rPr>
              <a:t>What do we know now that we didn't know then?</a:t>
            </a:r>
            <a:endParaRPr lang="en-GB" sz="2200">
              <a:solidFill>
                <a:srgbClr val="15518B"/>
              </a:solidFill>
              <a:latin typeface="Ubuntu"/>
            </a:endParaRPr>
          </a:p>
        </p:txBody>
      </p:sp>
      <p:pic>
        <p:nvPicPr>
          <p:cNvPr id="2" name="Picture 1" descr="A person smoking a cigarette&#10;&#10;Description automatically generated">
            <a:extLst>
              <a:ext uri="{FF2B5EF4-FFF2-40B4-BE49-F238E27FC236}">
                <a16:creationId xmlns:a16="http://schemas.microsoft.com/office/drawing/2014/main" id="{213DFE5D-3E20-EFED-C884-2192652195D6}"/>
              </a:ext>
            </a:extLst>
          </p:cNvPr>
          <p:cNvPicPr>
            <a:picLocks noChangeAspect="1"/>
          </p:cNvPicPr>
          <p:nvPr/>
        </p:nvPicPr>
        <p:blipFill>
          <a:blip r:embed="rId2"/>
          <a:stretch>
            <a:fillRect/>
          </a:stretch>
        </p:blipFill>
        <p:spPr>
          <a:xfrm>
            <a:off x="7514167" y="996802"/>
            <a:ext cx="4065616" cy="4876337"/>
          </a:xfrm>
          <a:prstGeom prst="rect">
            <a:avLst/>
          </a:prstGeom>
        </p:spPr>
      </p:pic>
    </p:spTree>
    <p:extLst>
      <p:ext uri="{BB962C8B-B14F-4D97-AF65-F5344CB8AC3E}">
        <p14:creationId xmlns:p14="http://schemas.microsoft.com/office/powerpoint/2010/main" val="350767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Anthony Priest (Public Health Wales - No. 2 Capital Quarter)</DisplayName>
        <AccountId>13</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92588F-4757-4AAB-9C9F-79969CB26AE9}">
  <ds:schemaRefs>
    <ds:schemaRef ds:uri="bbd7921a-042b-4eb0-b7a0-a3fc5587e9ac"/>
    <ds:schemaRef ds:uri="d6550f9a-f14e-418b-a53a-e888529f43a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FB5C05B-F3C0-4913-B584-1383D19C7CBD}">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E616B4C-2246-4D33-80E9-82723D4A54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566</Words>
  <Application>Microsoft Office PowerPoint</Application>
  <PresentationFormat>Widescreen</PresentationFormat>
  <Paragraphs>74</Paragraphs>
  <Slides>13</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Calibri Light</vt:lpstr>
      <vt:lpstr>Ubuntu</vt:lpstr>
      <vt:lpstr>Verdana</vt:lpstr>
      <vt:lpstr>office theme</vt: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Rebecca</cp:lastModifiedBy>
  <cp:revision>77</cp:revision>
  <dcterms:created xsi:type="dcterms:W3CDTF">2023-12-18T10:42:45Z</dcterms:created>
  <dcterms:modified xsi:type="dcterms:W3CDTF">2024-05-29T20:35:53Z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