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Lst>
  <p:notesMasterIdLst>
    <p:notesMasterId r:id="rId10"/>
  </p:notesMasterIdLst>
  <p:sldIdLst>
    <p:sldId id="256" r:id="rId5"/>
    <p:sldId id="257" r:id="rId6"/>
    <p:sldId id="258" r:id="rId7"/>
    <p:sldId id="260"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2A9892F-A510-6073-26EE-1DA906AAF76F}" name="Anthony Priest (Public Health Wales - No. 2 Capital Quarter)" initials="AQ" userId="S::anthony.priest2@wales.nhs.uk::46692481-554a-429c-bc03-d4cca9c03c2b" providerId="AD"/>
  <p188:author id="{519C988B-5CEE-D4DB-C133-21D4C2804E0E}" name="Lorna Bennett (Public Health Wales - No. 2 Capital Quarter)" initials="LQ" userId="S::lorna.bennett3@wales.nhs.uk::41cbff77-5434-42c9-8874-6f16723207f9" providerId="AD"/>
  <p188:author id="{5A994FA8-9F88-B734-D575-CD153A46D4F4}" name="Anthony Priest (Public Health Wales - No. 2 Capital Quarter)" initials="" userId="S::Anthony.Priest2@wales.nhs.uk::46692481-554a-429c-bc03-d4cca9c03c2b" providerId="AD"/>
  <p188:author id="{311702CD-2FE8-6362-4115-878685D0A7F7}" name="Leanne Small (Public Health Wales - No. 2 Capital Quarter)" initials="LQ" userId="S::leanne.small@wales.nhs.uk::d76cf426-005f-434f-ac47-a5eb582e600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577E97-59FE-41AB-BB32-6E0517237479}" v="8" dt="2024-05-28T12:42:29.7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17" Type="http://schemas.microsoft.com/office/2018/10/relationships/authors" Target="author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anne Small (Public Health Wales - No. 2 Capital Quarter)" userId="S::leanne.small@wales.nhs.uk::d76cf426-005f-434f-ac47-a5eb582e6007" providerId="AD" clId="Web-{9DC4F734-A907-4BEE-ACC1-6BA031FBE78B}"/>
    <pc:docChg chg="mod modSld">
      <pc:chgData name="Leanne Small (Public Health Wales - No. 2 Capital Quarter)" userId="S::leanne.small@wales.nhs.uk::d76cf426-005f-434f-ac47-a5eb582e6007" providerId="AD" clId="Web-{9DC4F734-A907-4BEE-ACC1-6BA031FBE78B}" dt="2024-02-26T13:58:50.890" v="4"/>
      <pc:docMkLst>
        <pc:docMk/>
      </pc:docMkLst>
      <pc:sldChg chg="delSp">
        <pc:chgData name="Leanne Small (Public Health Wales - No. 2 Capital Quarter)" userId="S::leanne.small@wales.nhs.uk::d76cf426-005f-434f-ac47-a5eb582e6007" providerId="AD" clId="Web-{9DC4F734-A907-4BEE-ACC1-6BA031FBE78B}" dt="2024-02-26T13:58:50.890" v="4"/>
        <pc:sldMkLst>
          <pc:docMk/>
          <pc:sldMk cId="2926879243" sldId="256"/>
        </pc:sldMkLst>
        <pc:spChg chg="del">
          <ac:chgData name="Leanne Small (Public Health Wales - No. 2 Capital Quarter)" userId="S::leanne.small@wales.nhs.uk::d76cf426-005f-434f-ac47-a5eb582e6007" providerId="AD" clId="Web-{9DC4F734-A907-4BEE-ACC1-6BA031FBE78B}" dt="2024-02-26T13:58:50.890" v="4"/>
          <ac:spMkLst>
            <pc:docMk/>
            <pc:sldMk cId="2926879243" sldId="256"/>
            <ac:spMk id="10" creationId="{F1DD3F28-4468-ED22-7FC0-FE3E0FBCBA55}"/>
          </ac:spMkLst>
        </pc:spChg>
      </pc:sldChg>
      <pc:sldChg chg="addCm modCm">
        <pc:chgData name="Leanne Small (Public Health Wales - No. 2 Capital Quarter)" userId="S::leanne.small@wales.nhs.uk::d76cf426-005f-434f-ac47-a5eb582e6007" providerId="AD" clId="Web-{9DC4F734-A907-4BEE-ACC1-6BA031FBE78B}" dt="2024-02-26T13:58:43.765" v="3"/>
        <pc:sldMkLst>
          <pc:docMk/>
          <pc:sldMk cId="4265073939" sldId="259"/>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9DC4F734-A907-4BEE-ACC1-6BA031FBE78B}" dt="2024-02-26T13:58:43.765" v="3"/>
              <pc2:cmMkLst xmlns:pc2="http://schemas.microsoft.com/office/powerpoint/2019/9/main/command">
                <pc:docMk/>
                <pc:sldMk cId="4265073939" sldId="259"/>
                <pc2:cmMk id="{E59117A0-DE2B-45BF-A02E-C644ED2ECCC5}"/>
              </pc2:cmMkLst>
              <pc226:cmRplyChg chg="add">
                <pc226:chgData name="Leanne Small (Public Health Wales - No. 2 Capital Quarter)" userId="S::leanne.small@wales.nhs.uk::d76cf426-005f-434f-ac47-a5eb582e6007" providerId="AD" clId="Web-{9DC4F734-A907-4BEE-ACC1-6BA031FBE78B}" dt="2024-02-26T13:58:43.765" v="3"/>
                <pc2:cmRplyMkLst xmlns:pc2="http://schemas.microsoft.com/office/powerpoint/2019/9/main/command">
                  <pc:docMk/>
                  <pc:sldMk cId="4265073939" sldId="259"/>
                  <pc2:cmMk id="{E59117A0-DE2B-45BF-A02E-C644ED2ECCC5}"/>
                  <pc2:cmRplyMk id="{11FA32F0-1A1F-4D30-848C-5D10B99FE2E8}"/>
                </pc2:cmRplyMkLst>
              </pc226:cmRplyChg>
            </pc226:cmChg>
          </p:ext>
        </pc:extLst>
      </pc:sldChg>
    </pc:docChg>
  </pc:docChgLst>
  <pc:docChgLst>
    <pc:chgData name="Leanne Small (Public Health Wales - No. 2 Capital Quarter)" userId="S::leanne.small@wales.nhs.uk::d76cf426-005f-434f-ac47-a5eb582e6007" providerId="AD" clId="Web-{D3368E6E-8F97-42B7-837A-AE69392318B2}"/>
    <pc:docChg chg="">
      <pc:chgData name="Leanne Small (Public Health Wales - No. 2 Capital Quarter)" userId="S::leanne.small@wales.nhs.uk::d76cf426-005f-434f-ac47-a5eb582e6007" providerId="AD" clId="Web-{D3368E6E-8F97-42B7-837A-AE69392318B2}" dt="2024-03-04T09:22:45.451" v="0"/>
      <pc:docMkLst>
        <pc:docMk/>
      </pc:docMkLst>
      <pc:sldChg chg="addCm">
        <pc:chgData name="Leanne Small (Public Health Wales - No. 2 Capital Quarter)" userId="S::leanne.small@wales.nhs.uk::d76cf426-005f-434f-ac47-a5eb582e6007" providerId="AD" clId="Web-{D3368E6E-8F97-42B7-837A-AE69392318B2}" dt="2024-03-04T09:22:45.451" v="0"/>
        <pc:sldMkLst>
          <pc:docMk/>
          <pc:sldMk cId="2926879243" sldId="256"/>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D3368E6E-8F97-42B7-837A-AE69392318B2}" dt="2024-03-04T09:22:45.451" v="0"/>
              <pc2:cmMkLst xmlns:pc2="http://schemas.microsoft.com/office/powerpoint/2019/9/main/command">
                <pc:docMk/>
                <pc:sldMk cId="2926879243" sldId="256"/>
                <pc2:cmMk id="{C71D70E4-30F1-475E-B40A-EB9DBF2B8653}"/>
              </pc2:cmMkLst>
            </pc226:cmChg>
          </p:ext>
        </pc:extLst>
      </pc:sldChg>
    </pc:docChg>
  </pc:docChgLst>
  <pc:docChgLst>
    <pc:chgData name="Anthony Priest (Public Health Wales - No. 2 Capital Quarter)" userId="S::anthony.priest2@wales.nhs.uk::46692481-554a-429c-bc03-d4cca9c03c2b" providerId="AD" clId="Web-{DD577E97-59FE-41AB-BB32-6E0517237479}"/>
    <pc:docChg chg="modSld">
      <pc:chgData name="Anthony Priest (Public Health Wales - No. 2 Capital Quarter)" userId="S::anthony.priest2@wales.nhs.uk::46692481-554a-429c-bc03-d4cca9c03c2b" providerId="AD" clId="Web-{DD577E97-59FE-41AB-BB32-6E0517237479}" dt="2024-05-28T12:42:29.727" v="7" actId="20577"/>
      <pc:docMkLst>
        <pc:docMk/>
      </pc:docMkLst>
      <pc:sldChg chg="modSp">
        <pc:chgData name="Anthony Priest (Public Health Wales - No. 2 Capital Quarter)" userId="S::anthony.priest2@wales.nhs.uk::46692481-554a-429c-bc03-d4cca9c03c2b" providerId="AD" clId="Web-{DD577E97-59FE-41AB-BB32-6E0517237479}" dt="2024-05-28T12:42:29.727" v="7" actId="20577"/>
        <pc:sldMkLst>
          <pc:docMk/>
          <pc:sldMk cId="2322131181" sldId="257"/>
        </pc:sldMkLst>
        <pc:spChg chg="mod">
          <ac:chgData name="Anthony Priest (Public Health Wales - No. 2 Capital Quarter)" userId="S::anthony.priest2@wales.nhs.uk::46692481-554a-429c-bc03-d4cca9c03c2b" providerId="AD" clId="Web-{DD577E97-59FE-41AB-BB32-6E0517237479}" dt="2024-05-28T12:42:29.727" v="7" actId="20577"/>
          <ac:spMkLst>
            <pc:docMk/>
            <pc:sldMk cId="2322131181" sldId="257"/>
            <ac:spMk id="8" creationId="{CFC68762-CA72-B326-53BB-EA88D46BA41A}"/>
          </ac:spMkLst>
        </pc:spChg>
      </pc:sldChg>
    </pc:docChg>
  </pc:docChgLst>
  <pc:docChgLst>
    <pc:chgData name="Leanne Small (Public Health Wales - No. 2 Capital Quarter)" userId="S::leanne.small@wales.nhs.uk::d76cf426-005f-434f-ac47-a5eb582e6007" providerId="AD" clId="Web-{9963B250-C7DB-406C-A2AA-8DFB462BAEAC}"/>
    <pc:docChg chg="modSld">
      <pc:chgData name="Leanne Small (Public Health Wales - No. 2 Capital Quarter)" userId="S::leanne.small@wales.nhs.uk::d76cf426-005f-434f-ac47-a5eb582e6007" providerId="AD" clId="Web-{9963B250-C7DB-406C-A2AA-8DFB462BAEAC}" dt="2024-02-27T08:32:42.346" v="40" actId="1076"/>
      <pc:docMkLst>
        <pc:docMk/>
      </pc:docMkLst>
      <pc:sldChg chg="modSp">
        <pc:chgData name="Leanne Small (Public Health Wales - No. 2 Capital Quarter)" userId="S::leanne.small@wales.nhs.uk::d76cf426-005f-434f-ac47-a5eb582e6007" providerId="AD" clId="Web-{9963B250-C7DB-406C-A2AA-8DFB462BAEAC}" dt="2024-02-27T08:32:42.346" v="40" actId="1076"/>
        <pc:sldMkLst>
          <pc:docMk/>
          <pc:sldMk cId="3701812093" sldId="260"/>
        </pc:sldMkLst>
        <pc:spChg chg="mod">
          <ac:chgData name="Leanne Small (Public Health Wales - No. 2 Capital Quarter)" userId="S::leanne.small@wales.nhs.uk::d76cf426-005f-434f-ac47-a5eb582e6007" providerId="AD" clId="Web-{9963B250-C7DB-406C-A2AA-8DFB462BAEAC}" dt="2024-02-27T08:32:42.346" v="40" actId="1076"/>
          <ac:spMkLst>
            <pc:docMk/>
            <pc:sldMk cId="3701812093" sldId="260"/>
            <ac:spMk id="3" creationId="{93EFE10F-A235-368F-D6AB-E04BDFD94309}"/>
          </ac:spMkLst>
        </pc:spChg>
        <pc:spChg chg="mod">
          <ac:chgData name="Leanne Small (Public Health Wales - No. 2 Capital Quarter)" userId="S::leanne.small@wales.nhs.uk::d76cf426-005f-434f-ac47-a5eb582e6007" providerId="AD" clId="Web-{9963B250-C7DB-406C-A2AA-8DFB462BAEAC}" dt="2024-02-27T08:32:19.829" v="36" actId="1076"/>
          <ac:spMkLst>
            <pc:docMk/>
            <pc:sldMk cId="3701812093" sldId="260"/>
            <ac:spMk id="4" creationId="{9EE61330-43A5-26A3-DA27-E748601BEE87}"/>
          </ac:spMkLst>
        </pc:spChg>
        <pc:spChg chg="mod">
          <ac:chgData name="Leanne Small (Public Health Wales - No. 2 Capital Quarter)" userId="S::leanne.small@wales.nhs.uk::d76cf426-005f-434f-ac47-a5eb582e6007" providerId="AD" clId="Web-{9963B250-C7DB-406C-A2AA-8DFB462BAEAC}" dt="2024-02-27T08:32:31.720" v="39" actId="1076"/>
          <ac:spMkLst>
            <pc:docMk/>
            <pc:sldMk cId="3701812093" sldId="260"/>
            <ac:spMk id="5" creationId="{7F7F6334-F033-652A-FA9D-8FE32900220E}"/>
          </ac:spMkLst>
        </pc:spChg>
        <pc:spChg chg="mod">
          <ac:chgData name="Leanne Small (Public Health Wales - No. 2 Capital Quarter)" userId="S::leanne.small@wales.nhs.uk::d76cf426-005f-434f-ac47-a5eb582e6007" providerId="AD" clId="Web-{9963B250-C7DB-406C-A2AA-8DFB462BAEAC}" dt="2024-02-27T08:32:22.876" v="37" actId="1076"/>
          <ac:spMkLst>
            <pc:docMk/>
            <pc:sldMk cId="3701812093" sldId="260"/>
            <ac:spMk id="6" creationId="{71D9206C-02B1-F093-5EF5-43B845B47919}"/>
          </ac:spMkLst>
        </pc:spChg>
        <pc:spChg chg="mod">
          <ac:chgData name="Leanne Small (Public Health Wales - No. 2 Capital Quarter)" userId="S::leanne.small@wales.nhs.uk::d76cf426-005f-434f-ac47-a5eb582e6007" providerId="AD" clId="Web-{9963B250-C7DB-406C-A2AA-8DFB462BAEAC}" dt="2024-02-27T08:32:10.391" v="34" actId="1076"/>
          <ac:spMkLst>
            <pc:docMk/>
            <pc:sldMk cId="3701812093" sldId="260"/>
            <ac:spMk id="7" creationId="{35AA6059-34C6-A9EA-09E9-E2081190511B}"/>
          </ac:spMkLst>
        </pc:spChg>
        <pc:spChg chg="mod">
          <ac:chgData name="Leanne Small (Public Health Wales - No. 2 Capital Quarter)" userId="S::leanne.small@wales.nhs.uk::d76cf426-005f-434f-ac47-a5eb582e6007" providerId="AD" clId="Web-{9963B250-C7DB-406C-A2AA-8DFB462BAEAC}" dt="2024-02-27T08:31:13.059" v="19" actId="1076"/>
          <ac:spMkLst>
            <pc:docMk/>
            <pc:sldMk cId="3701812093" sldId="260"/>
            <ac:spMk id="8" creationId="{8DDB018D-12FB-C359-A47A-13B8E4D184B7}"/>
          </ac:spMkLst>
        </pc:spChg>
        <pc:spChg chg="mod">
          <ac:chgData name="Leanne Small (Public Health Wales - No. 2 Capital Quarter)" userId="S::leanne.small@wales.nhs.uk::d76cf426-005f-434f-ac47-a5eb582e6007" providerId="AD" clId="Web-{9963B250-C7DB-406C-A2AA-8DFB462BAEAC}" dt="2024-02-27T08:32:29.095" v="38" actId="1076"/>
          <ac:spMkLst>
            <pc:docMk/>
            <pc:sldMk cId="3701812093" sldId="260"/>
            <ac:spMk id="9" creationId="{BACA0F0D-6E21-FD87-D2F3-AB1A7BDE3AD1}"/>
          </ac:spMkLst>
        </pc:spChg>
        <pc:spChg chg="mod">
          <ac:chgData name="Leanne Small (Public Health Wales - No. 2 Capital Quarter)" userId="S::leanne.small@wales.nhs.uk::d76cf426-005f-434f-ac47-a5eb582e6007" providerId="AD" clId="Web-{9963B250-C7DB-406C-A2AA-8DFB462BAEAC}" dt="2024-02-27T08:32:16.453" v="35" actId="1076"/>
          <ac:spMkLst>
            <pc:docMk/>
            <pc:sldMk cId="3701812093" sldId="260"/>
            <ac:spMk id="10" creationId="{1C7224A2-27B7-CED7-7024-1573AB3DED9B}"/>
          </ac:spMkLst>
        </pc:spChg>
        <pc:spChg chg="mod">
          <ac:chgData name="Leanne Small (Public Health Wales - No. 2 Capital Quarter)" userId="S::leanne.small@wales.nhs.uk::d76cf426-005f-434f-ac47-a5eb582e6007" providerId="AD" clId="Web-{9963B250-C7DB-406C-A2AA-8DFB462BAEAC}" dt="2024-02-27T08:31:20.575" v="21" actId="1076"/>
          <ac:spMkLst>
            <pc:docMk/>
            <pc:sldMk cId="3701812093" sldId="260"/>
            <ac:spMk id="11" creationId="{34303C65-C722-E913-57F0-C99FAD41412E}"/>
          </ac:spMkLst>
        </pc:spChg>
      </pc:sldChg>
    </pc:docChg>
  </pc:docChgLst>
  <pc:docChgLst>
    <pc:chgData name="Leanne Small (Public Health Wales - No. 2 Capital Quarter)" userId="S::leanne.small@wales.nhs.uk::d76cf426-005f-434f-ac47-a5eb582e6007" providerId="AD" clId="Web-{69B90D3F-433F-DEED-4038-123CACE19F67}"/>
    <pc:docChg chg="delSld modSld">
      <pc:chgData name="Leanne Small (Public Health Wales - No. 2 Capital Quarter)" userId="S::leanne.small@wales.nhs.uk::d76cf426-005f-434f-ac47-a5eb582e6007" providerId="AD" clId="Web-{69B90D3F-433F-DEED-4038-123CACE19F67}" dt="2024-02-26T15:38:40.412" v="2"/>
      <pc:docMkLst>
        <pc:docMk/>
      </pc:docMkLst>
      <pc:sldChg chg="addSp delSp modSp">
        <pc:chgData name="Leanne Small (Public Health Wales - No. 2 Capital Quarter)" userId="S::leanne.small@wales.nhs.uk::d76cf426-005f-434f-ac47-a5eb582e6007" providerId="AD" clId="Web-{69B90D3F-433F-DEED-4038-123CACE19F67}" dt="2024-02-26T15:38:40.412" v="2"/>
        <pc:sldMkLst>
          <pc:docMk/>
          <pc:sldMk cId="2322131181" sldId="257"/>
        </pc:sldMkLst>
        <pc:spChg chg="add del mod">
          <ac:chgData name="Leanne Small (Public Health Wales - No. 2 Capital Quarter)" userId="S::leanne.small@wales.nhs.uk::d76cf426-005f-434f-ac47-a5eb582e6007" providerId="AD" clId="Web-{69B90D3F-433F-DEED-4038-123CACE19F67}" dt="2024-02-26T15:38:40.412" v="2"/>
          <ac:spMkLst>
            <pc:docMk/>
            <pc:sldMk cId="2322131181" sldId="257"/>
            <ac:spMk id="4" creationId="{E776D803-6785-5EA4-D702-55D22128AB62}"/>
          </ac:spMkLst>
        </pc:spChg>
        <pc:spChg chg="del">
          <ac:chgData name="Leanne Small (Public Health Wales - No. 2 Capital Quarter)" userId="S::leanne.small@wales.nhs.uk::d76cf426-005f-434f-ac47-a5eb582e6007" providerId="AD" clId="Web-{69B90D3F-433F-DEED-4038-123CACE19F67}" dt="2024-02-26T15:05:34.843" v="1"/>
          <ac:spMkLst>
            <pc:docMk/>
            <pc:sldMk cId="2322131181" sldId="257"/>
            <ac:spMk id="9" creationId="{30529C0B-E6A9-1A59-735E-E05962B23D0E}"/>
          </ac:spMkLst>
        </pc:spChg>
      </pc:sldChg>
      <pc:sldChg chg="del">
        <pc:chgData name="Leanne Small (Public Health Wales - No. 2 Capital Quarter)" userId="S::leanne.small@wales.nhs.uk::d76cf426-005f-434f-ac47-a5eb582e6007" providerId="AD" clId="Web-{69B90D3F-433F-DEED-4038-123CACE19F67}" dt="2024-02-26T14:56:18.657" v="0"/>
        <pc:sldMkLst>
          <pc:docMk/>
          <pc:sldMk cId="4265073939" sldId="259"/>
        </pc:sldMkLst>
      </pc:sldChg>
    </pc:docChg>
  </pc:docChgLst>
  <pc:docChgLst>
    <pc:chgData name="Leanne Small (Public Health Wales - No. 2 Capital Quarter)" userId="d76cf426-005f-434f-ac47-a5eb582e6007" providerId="ADAL" clId="{019B428C-3F69-4AAC-8059-BBF1E642E8FE}"/>
    <pc:docChg chg="undo custSel addSld modSld">
      <pc:chgData name="Leanne Small (Public Health Wales - No. 2 Capital Quarter)" userId="d76cf426-005f-434f-ac47-a5eb582e6007" providerId="ADAL" clId="{019B428C-3F69-4AAC-8059-BBF1E642E8FE}" dt="2024-02-26T13:57:07.383" v="244" actId="1076"/>
      <pc:docMkLst>
        <pc:docMk/>
      </pc:docMkLst>
      <pc:sldChg chg="modSp mod">
        <pc:chgData name="Leanne Small (Public Health Wales - No. 2 Capital Quarter)" userId="d76cf426-005f-434f-ac47-a5eb582e6007" providerId="ADAL" clId="{019B428C-3F69-4AAC-8059-BBF1E642E8FE}" dt="2024-02-26T13:46:14.951" v="42" actId="20577"/>
        <pc:sldMkLst>
          <pc:docMk/>
          <pc:sldMk cId="2926879243" sldId="256"/>
        </pc:sldMkLst>
        <pc:spChg chg="mod">
          <ac:chgData name="Leanne Small (Public Health Wales - No. 2 Capital Quarter)" userId="d76cf426-005f-434f-ac47-a5eb582e6007" providerId="ADAL" clId="{019B428C-3F69-4AAC-8059-BBF1E642E8FE}" dt="2024-02-26T13:46:10.299" v="30" actId="20577"/>
          <ac:spMkLst>
            <pc:docMk/>
            <pc:sldMk cId="2926879243" sldId="256"/>
            <ac:spMk id="8" creationId="{D06AB5A8-AE53-D96F-DDC9-26440FF68D00}"/>
          </ac:spMkLst>
        </pc:spChg>
        <pc:spChg chg="mod">
          <ac:chgData name="Leanne Small (Public Health Wales - No. 2 Capital Quarter)" userId="d76cf426-005f-434f-ac47-a5eb582e6007" providerId="ADAL" clId="{019B428C-3F69-4AAC-8059-BBF1E642E8FE}" dt="2024-02-26T13:46:14.951" v="42" actId="20577"/>
          <ac:spMkLst>
            <pc:docMk/>
            <pc:sldMk cId="2926879243" sldId="256"/>
            <ac:spMk id="9" creationId="{24D84E20-02A1-FA3E-6382-4921CD448E5A}"/>
          </ac:spMkLst>
        </pc:spChg>
      </pc:sldChg>
      <pc:sldChg chg="addSp delSp modSp new mod modClrScheme chgLayout">
        <pc:chgData name="Leanne Small (Public Health Wales - No. 2 Capital Quarter)" userId="d76cf426-005f-434f-ac47-a5eb582e6007" providerId="ADAL" clId="{019B428C-3F69-4AAC-8059-BBF1E642E8FE}" dt="2024-02-26T13:49:28.443" v="150" actId="20577"/>
        <pc:sldMkLst>
          <pc:docMk/>
          <pc:sldMk cId="2322131181" sldId="257"/>
        </pc:sldMkLst>
        <pc:spChg chg="del mod ord">
          <ac:chgData name="Leanne Small (Public Health Wales - No. 2 Capital Quarter)" userId="d76cf426-005f-434f-ac47-a5eb582e6007" providerId="ADAL" clId="{019B428C-3F69-4AAC-8059-BBF1E642E8FE}" dt="2024-02-26T13:47:02.713" v="48" actId="700"/>
          <ac:spMkLst>
            <pc:docMk/>
            <pc:sldMk cId="2322131181" sldId="257"/>
            <ac:spMk id="2" creationId="{F4804FA6-23FA-3878-D5CC-2371AEE8DF2C}"/>
          </ac:spMkLst>
        </pc:spChg>
        <pc:spChg chg="del">
          <ac:chgData name="Leanne Small (Public Health Wales - No. 2 Capital Quarter)" userId="d76cf426-005f-434f-ac47-a5eb582e6007" providerId="ADAL" clId="{019B428C-3F69-4AAC-8059-BBF1E642E8FE}" dt="2024-02-26T13:46:37.881" v="45" actId="478"/>
          <ac:spMkLst>
            <pc:docMk/>
            <pc:sldMk cId="2322131181" sldId="257"/>
            <ac:spMk id="3" creationId="{BEA836E4-19B0-64E2-19F6-A8205828B734}"/>
          </ac:spMkLst>
        </pc:spChg>
        <pc:spChg chg="del">
          <ac:chgData name="Leanne Small (Public Health Wales - No. 2 Capital Quarter)" userId="d76cf426-005f-434f-ac47-a5eb582e6007" providerId="ADAL" clId="{019B428C-3F69-4AAC-8059-BBF1E642E8FE}" dt="2024-02-26T13:46:39.600" v="46" actId="478"/>
          <ac:spMkLst>
            <pc:docMk/>
            <pc:sldMk cId="2322131181" sldId="257"/>
            <ac:spMk id="4" creationId="{DD516854-4E16-4AA6-0B11-205749E869E9}"/>
          </ac:spMkLst>
        </pc:spChg>
        <pc:spChg chg="del mod ord">
          <ac:chgData name="Leanne Small (Public Health Wales - No. 2 Capital Quarter)" userId="d76cf426-005f-434f-ac47-a5eb582e6007" providerId="ADAL" clId="{019B428C-3F69-4AAC-8059-BBF1E642E8FE}" dt="2024-02-26T13:47:12.325" v="52" actId="478"/>
          <ac:spMkLst>
            <pc:docMk/>
            <pc:sldMk cId="2322131181" sldId="257"/>
            <ac:spMk id="5" creationId="{344616D1-FFB3-DEE0-85B0-B4BA2AEE18A3}"/>
          </ac:spMkLst>
        </pc:spChg>
        <pc:spChg chg="add del mod ord">
          <ac:chgData name="Leanne Small (Public Health Wales - No. 2 Capital Quarter)" userId="d76cf426-005f-434f-ac47-a5eb582e6007" providerId="ADAL" clId="{019B428C-3F69-4AAC-8059-BBF1E642E8FE}" dt="2024-02-26T13:47:57.834" v="86" actId="478"/>
          <ac:spMkLst>
            <pc:docMk/>
            <pc:sldMk cId="2322131181" sldId="257"/>
            <ac:spMk id="6" creationId="{02EA8F2A-9B0C-18D1-B2DF-BC79C04B643F}"/>
          </ac:spMkLst>
        </pc:spChg>
        <pc:spChg chg="add del mod ord">
          <ac:chgData name="Leanne Small (Public Health Wales - No. 2 Capital Quarter)" userId="d76cf426-005f-434f-ac47-a5eb582e6007" providerId="ADAL" clId="{019B428C-3F69-4AAC-8059-BBF1E642E8FE}" dt="2024-02-26T13:47:13.792" v="53" actId="478"/>
          <ac:spMkLst>
            <pc:docMk/>
            <pc:sldMk cId="2322131181" sldId="257"/>
            <ac:spMk id="7" creationId="{35EC8190-6D8A-5D89-C1DD-1E8D2D0D4949}"/>
          </ac:spMkLst>
        </pc:spChg>
        <pc:spChg chg="add mod ord">
          <ac:chgData name="Leanne Small (Public Health Wales - No. 2 Capital Quarter)" userId="d76cf426-005f-434f-ac47-a5eb582e6007" providerId="ADAL" clId="{019B428C-3F69-4AAC-8059-BBF1E642E8FE}" dt="2024-02-26T13:49:28.443" v="150" actId="20577"/>
          <ac:spMkLst>
            <pc:docMk/>
            <pc:sldMk cId="2322131181" sldId="257"/>
            <ac:spMk id="8" creationId="{CFC68762-CA72-B326-53BB-EA88D46BA41A}"/>
          </ac:spMkLst>
        </pc:spChg>
        <pc:spChg chg="add mod ord">
          <ac:chgData name="Leanne Small (Public Health Wales - No. 2 Capital Quarter)" userId="d76cf426-005f-434f-ac47-a5eb582e6007" providerId="ADAL" clId="{019B428C-3F69-4AAC-8059-BBF1E642E8FE}" dt="2024-02-26T13:47:50.488" v="79" actId="14100"/>
          <ac:spMkLst>
            <pc:docMk/>
            <pc:sldMk cId="2322131181" sldId="257"/>
            <ac:spMk id="9" creationId="{30529C0B-E6A9-1A59-735E-E05962B23D0E}"/>
          </ac:spMkLst>
        </pc:spChg>
      </pc:sldChg>
      <pc:sldChg chg="addSp delSp modSp add mod modClrScheme chgLayout">
        <pc:chgData name="Leanne Small (Public Health Wales - No. 2 Capital Quarter)" userId="d76cf426-005f-434f-ac47-a5eb582e6007" providerId="ADAL" clId="{019B428C-3F69-4AAC-8059-BBF1E642E8FE}" dt="2024-02-26T13:57:07.383" v="244" actId="1076"/>
        <pc:sldMkLst>
          <pc:docMk/>
          <pc:sldMk cId="560815651" sldId="258"/>
        </pc:sldMkLst>
        <pc:spChg chg="add del mod">
          <ac:chgData name="Leanne Small (Public Health Wales - No. 2 Capital Quarter)" userId="d76cf426-005f-434f-ac47-a5eb582e6007" providerId="ADAL" clId="{019B428C-3F69-4AAC-8059-BBF1E642E8FE}" dt="2024-02-26T13:55:44.197" v="229" actId="478"/>
          <ac:spMkLst>
            <pc:docMk/>
            <pc:sldMk cId="560815651" sldId="258"/>
            <ac:spMk id="3" creationId="{81D265F6-07E5-AD3A-D373-A1253D546530}"/>
          </ac:spMkLst>
        </pc:spChg>
        <pc:spChg chg="add mod">
          <ac:chgData name="Leanne Small (Public Health Wales - No. 2 Capital Quarter)" userId="d76cf426-005f-434f-ac47-a5eb582e6007" providerId="ADAL" clId="{019B428C-3F69-4AAC-8059-BBF1E642E8FE}" dt="2024-02-26T13:57:07.383" v="244" actId="1076"/>
          <ac:spMkLst>
            <pc:docMk/>
            <pc:sldMk cId="560815651" sldId="258"/>
            <ac:spMk id="4" creationId="{98D9D1CC-B5E8-F9DF-FE92-4636AF80A232}"/>
          </ac:spMkLst>
        </pc:spChg>
        <pc:spChg chg="mod ord">
          <ac:chgData name="Leanne Small (Public Health Wales - No. 2 Capital Quarter)" userId="d76cf426-005f-434f-ac47-a5eb582e6007" providerId="ADAL" clId="{019B428C-3F69-4AAC-8059-BBF1E642E8FE}" dt="2024-02-26T13:57:01.880" v="243" actId="1076"/>
          <ac:spMkLst>
            <pc:docMk/>
            <pc:sldMk cId="560815651" sldId="258"/>
            <ac:spMk id="8" creationId="{CFC68762-CA72-B326-53BB-EA88D46BA41A}"/>
          </ac:spMkLst>
        </pc:spChg>
        <pc:spChg chg="del mod ord">
          <ac:chgData name="Leanne Small (Public Health Wales - No. 2 Capital Quarter)" userId="d76cf426-005f-434f-ac47-a5eb582e6007" providerId="ADAL" clId="{019B428C-3F69-4AAC-8059-BBF1E642E8FE}" dt="2024-02-26T13:50:01.562" v="155" actId="478"/>
          <ac:spMkLst>
            <pc:docMk/>
            <pc:sldMk cId="560815651" sldId="258"/>
            <ac:spMk id="9" creationId="{30529C0B-E6A9-1A59-735E-E05962B23D0E}"/>
          </ac:spMkLst>
        </pc:spChg>
        <pc:graphicFrameChg chg="add mod modGraphic">
          <ac:chgData name="Leanne Small (Public Health Wales - No. 2 Capital Quarter)" userId="d76cf426-005f-434f-ac47-a5eb582e6007" providerId="ADAL" clId="{019B428C-3F69-4AAC-8059-BBF1E642E8FE}" dt="2024-02-26T13:52:36.068" v="202" actId="1076"/>
          <ac:graphicFrameMkLst>
            <pc:docMk/>
            <pc:sldMk cId="560815651" sldId="258"/>
            <ac:graphicFrameMk id="2" creationId="{F181FA24-E21B-E37E-2723-4B5186C3E3CC}"/>
          </ac:graphicFrameMkLst>
        </pc:graphicFrameChg>
      </pc:sldChg>
      <pc:sldChg chg="addSp delSp modSp new mod">
        <pc:chgData name="Leanne Small (Public Health Wales - No. 2 Capital Quarter)" userId="d76cf426-005f-434f-ac47-a5eb582e6007" providerId="ADAL" clId="{019B428C-3F69-4AAC-8059-BBF1E642E8FE}" dt="2024-02-26T13:56:52.283" v="242" actId="400"/>
        <pc:sldMkLst>
          <pc:docMk/>
          <pc:sldMk cId="4265073939" sldId="259"/>
        </pc:sldMkLst>
        <pc:spChg chg="add del">
          <ac:chgData name="Leanne Small (Public Health Wales - No. 2 Capital Quarter)" userId="d76cf426-005f-434f-ac47-a5eb582e6007" providerId="ADAL" clId="{019B428C-3F69-4AAC-8059-BBF1E642E8FE}" dt="2024-02-26T13:56:15.308" v="234" actId="22"/>
          <ac:spMkLst>
            <pc:docMk/>
            <pc:sldMk cId="4265073939" sldId="259"/>
            <ac:spMk id="4" creationId="{E6743400-3FA4-F601-36B4-3F76560CE794}"/>
          </ac:spMkLst>
        </pc:spChg>
        <pc:spChg chg="add mod">
          <ac:chgData name="Leanne Small (Public Health Wales - No. 2 Capital Quarter)" userId="d76cf426-005f-434f-ac47-a5eb582e6007" providerId="ADAL" clId="{019B428C-3F69-4AAC-8059-BBF1E642E8FE}" dt="2024-02-26T13:56:35.864" v="238" actId="1076"/>
          <ac:spMkLst>
            <pc:docMk/>
            <pc:sldMk cId="4265073939" sldId="259"/>
            <ac:spMk id="5" creationId="{7F7F6334-F033-652A-FA9D-8FE32900220E}"/>
          </ac:spMkLst>
        </pc:spChg>
        <pc:spChg chg="add del">
          <ac:chgData name="Leanne Small (Public Health Wales - No. 2 Capital Quarter)" userId="d76cf426-005f-434f-ac47-a5eb582e6007" providerId="ADAL" clId="{019B428C-3F69-4AAC-8059-BBF1E642E8FE}" dt="2024-02-26T13:56:40.140" v="240" actId="22"/>
          <ac:spMkLst>
            <pc:docMk/>
            <pc:sldMk cId="4265073939" sldId="259"/>
            <ac:spMk id="7" creationId="{FCE30CE8-9DA6-9982-34B7-27E438A4BFA2}"/>
          </ac:spMkLst>
        </pc:spChg>
        <pc:graphicFrameChg chg="add mod modGraphic">
          <ac:chgData name="Leanne Small (Public Health Wales - No. 2 Capital Quarter)" userId="d76cf426-005f-434f-ac47-a5eb582e6007" providerId="ADAL" clId="{019B428C-3F69-4AAC-8059-BBF1E642E8FE}" dt="2024-02-26T13:56:52.283" v="242" actId="400"/>
          <ac:graphicFrameMkLst>
            <pc:docMk/>
            <pc:sldMk cId="4265073939" sldId="259"/>
            <ac:graphicFrameMk id="2" creationId="{DB9BD863-FEA9-E0E3-C4AA-9A64F0C00B48}"/>
          </ac:graphicFrameMkLst>
        </pc:graphicFrameChg>
      </pc:sldChg>
    </pc:docChg>
  </pc:docChgLst>
  <pc:docChgLst>
    <pc:chgData name="Leanne Small (Public Health Wales - No. 2 Capital Quarter)" userId="S::leanne.small@wales.nhs.uk::d76cf426-005f-434f-ac47-a5eb582e6007" providerId="AD" clId="Web-{B5582F7E-03FE-41C4-A64D-38B532EF65E6}"/>
    <pc:docChg chg="">
      <pc:chgData name="Leanne Small (Public Health Wales - No. 2 Capital Quarter)" userId="S::leanne.small@wales.nhs.uk::d76cf426-005f-434f-ac47-a5eb582e6007" providerId="AD" clId="Web-{B5582F7E-03FE-41C4-A64D-38B532EF65E6}" dt="2024-03-05T08:35:50.681" v="1"/>
      <pc:docMkLst>
        <pc:docMk/>
      </pc:docMkLst>
      <pc:sldChg chg="modCm">
        <pc:chgData name="Leanne Small (Public Health Wales - No. 2 Capital Quarter)" userId="S::leanne.small@wales.nhs.uk::d76cf426-005f-434f-ac47-a5eb582e6007" providerId="AD" clId="Web-{B5582F7E-03FE-41C4-A64D-38B532EF65E6}" dt="2024-03-05T08:35:50.681" v="1"/>
        <pc:sldMkLst>
          <pc:docMk/>
          <pc:sldMk cId="2926879243" sldId="256"/>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B5582F7E-03FE-41C4-A64D-38B532EF65E6}" dt="2024-03-05T08:35:50.681" v="1"/>
              <pc2:cmMkLst xmlns:pc2="http://schemas.microsoft.com/office/powerpoint/2019/9/main/command">
                <pc:docMk/>
                <pc:sldMk cId="2926879243" sldId="256"/>
                <pc2:cmMk id="{C71D70E4-30F1-475E-B40A-EB9DBF2B8653}"/>
              </pc2:cmMkLst>
            </pc226:cmChg>
          </p:ext>
        </pc:extLst>
      </pc:sldChg>
      <pc:sldChg chg="modCm">
        <pc:chgData name="Leanne Small (Public Health Wales - No. 2 Capital Quarter)" userId="S::leanne.small@wales.nhs.uk::d76cf426-005f-434f-ac47-a5eb582e6007" providerId="AD" clId="Web-{B5582F7E-03FE-41C4-A64D-38B532EF65E6}" dt="2024-03-05T08:35:00.289" v="0"/>
        <pc:sldMkLst>
          <pc:docMk/>
          <pc:sldMk cId="560815651" sldId="258"/>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B5582F7E-03FE-41C4-A64D-38B532EF65E6}" dt="2024-03-05T08:35:00.289" v="0"/>
              <pc2:cmMkLst xmlns:pc2="http://schemas.microsoft.com/office/powerpoint/2019/9/main/command">
                <pc:docMk/>
                <pc:sldMk cId="560815651" sldId="258"/>
                <pc2:cmMk id="{8DA3FFE5-2F48-4C56-907A-6BE5DFFD96F5}"/>
              </pc2:cmMkLst>
            </pc226:cmChg>
          </p:ext>
        </pc:extLst>
      </pc:sldChg>
    </pc:docChg>
  </pc:docChgLst>
  <pc:docChgLst>
    <pc:chgData name="Leanne Small (Public Health Wales - No. 2 Capital Quarter)" userId="S::leanne.small@wales.nhs.uk::d76cf426-005f-434f-ac47-a5eb582e6007" providerId="AD" clId="Web-{F840D1B7-32A6-42ED-BABB-770C5780BDD6}"/>
    <pc:docChg chg="">
      <pc:chgData name="Leanne Small (Public Health Wales - No. 2 Capital Quarter)" userId="S::leanne.small@wales.nhs.uk::d76cf426-005f-434f-ac47-a5eb582e6007" providerId="AD" clId="Web-{F840D1B7-32A6-42ED-BABB-770C5780BDD6}" dt="2024-03-05T11:29:26.252" v="1"/>
      <pc:docMkLst>
        <pc:docMk/>
      </pc:docMkLst>
      <pc:sldChg chg="delCm">
        <pc:chgData name="Leanne Small (Public Health Wales - No. 2 Capital Quarter)" userId="S::leanne.small@wales.nhs.uk::d76cf426-005f-434f-ac47-a5eb582e6007" providerId="AD" clId="Web-{F840D1B7-32A6-42ED-BABB-770C5780BDD6}" dt="2024-03-05T11:29:26.252" v="1"/>
        <pc:sldMkLst>
          <pc:docMk/>
          <pc:sldMk cId="2926879243" sldId="256"/>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F840D1B7-32A6-42ED-BABB-770C5780BDD6}" dt="2024-03-05T11:29:26.252" v="1"/>
              <pc2:cmMkLst xmlns:pc2="http://schemas.microsoft.com/office/powerpoint/2019/9/main/command">
                <pc:docMk/>
                <pc:sldMk cId="2926879243" sldId="256"/>
                <pc2:cmMk id="{C71D70E4-30F1-475E-B40A-EB9DBF2B8653}"/>
              </pc2:cmMkLst>
            </pc226:cmChg>
          </p:ext>
        </pc:extLst>
      </pc:sldChg>
      <pc:sldChg chg="delCm">
        <pc:chgData name="Leanne Small (Public Health Wales - No. 2 Capital Quarter)" userId="S::leanne.small@wales.nhs.uk::d76cf426-005f-434f-ac47-a5eb582e6007" providerId="AD" clId="Web-{F840D1B7-32A6-42ED-BABB-770C5780BDD6}" dt="2024-03-05T11:29:20.392" v="0"/>
        <pc:sldMkLst>
          <pc:docMk/>
          <pc:sldMk cId="560815651" sldId="258"/>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F840D1B7-32A6-42ED-BABB-770C5780BDD6}" dt="2024-03-05T11:29:20.392" v="0"/>
              <pc2:cmMkLst xmlns:pc2="http://schemas.microsoft.com/office/powerpoint/2019/9/main/command">
                <pc:docMk/>
                <pc:sldMk cId="560815651" sldId="258"/>
                <pc2:cmMk id="{8DA3FFE5-2F48-4C56-907A-6BE5DFFD96F5}"/>
              </pc2:cmMkLst>
            </pc226:cmChg>
          </p:ext>
        </pc:extLst>
      </pc:sldChg>
    </pc:docChg>
  </pc:docChgLst>
  <pc:docChgLst>
    <pc:chgData name="Anthony Priest (Public Health Wales - No. 2 Capital Quarter)" userId="S::anthony.priest2@wales.nhs.uk::46692481-554a-429c-bc03-d4cca9c03c2b" providerId="AD" clId="Web-{2E738AFE-E97D-DBC8-4364-196D80C17205}"/>
    <pc:docChg chg="mod addSld modSld">
      <pc:chgData name="Anthony Priest (Public Health Wales - No. 2 Capital Quarter)" userId="S::anthony.priest2@wales.nhs.uk::46692481-554a-429c-bc03-d4cca9c03c2b" providerId="AD" clId="Web-{2E738AFE-E97D-DBC8-4364-196D80C17205}" dt="2024-02-26T15:04:04.125" v="137" actId="1076"/>
      <pc:docMkLst>
        <pc:docMk/>
      </pc:docMkLst>
      <pc:sldChg chg="addSp modSp">
        <pc:chgData name="Anthony Priest (Public Health Wales - No. 2 Capital Quarter)" userId="S::anthony.priest2@wales.nhs.uk::46692481-554a-429c-bc03-d4cca9c03c2b" providerId="AD" clId="Web-{2E738AFE-E97D-DBC8-4364-196D80C17205}" dt="2024-02-26T15:04:04.125" v="137" actId="1076"/>
        <pc:sldMkLst>
          <pc:docMk/>
          <pc:sldMk cId="2322131181" sldId="257"/>
        </pc:sldMkLst>
        <pc:spChg chg="mod">
          <ac:chgData name="Anthony Priest (Public Health Wales - No. 2 Capital Quarter)" userId="S::anthony.priest2@wales.nhs.uk::46692481-554a-429c-bc03-d4cca9c03c2b" providerId="AD" clId="Web-{2E738AFE-E97D-DBC8-4364-196D80C17205}" dt="2024-02-26T15:03:53.156" v="135" actId="1076"/>
          <ac:spMkLst>
            <pc:docMk/>
            <pc:sldMk cId="2322131181" sldId="257"/>
            <ac:spMk id="8" creationId="{CFC68762-CA72-B326-53BB-EA88D46BA41A}"/>
          </ac:spMkLst>
        </pc:spChg>
        <pc:spChg chg="mod">
          <ac:chgData name="Anthony Priest (Public Health Wales - No. 2 Capital Quarter)" userId="S::anthony.priest2@wales.nhs.uk::46692481-554a-429c-bc03-d4cca9c03c2b" providerId="AD" clId="Web-{2E738AFE-E97D-DBC8-4364-196D80C17205}" dt="2024-02-26T15:04:04.125" v="137" actId="1076"/>
          <ac:spMkLst>
            <pc:docMk/>
            <pc:sldMk cId="2322131181" sldId="257"/>
            <ac:spMk id="9" creationId="{30529C0B-E6A9-1A59-735E-E05962B23D0E}"/>
          </ac:spMkLst>
        </pc:spChg>
        <pc:picChg chg="add mod">
          <ac:chgData name="Anthony Priest (Public Health Wales - No. 2 Capital Quarter)" userId="S::anthony.priest2@wales.nhs.uk::46692481-554a-429c-bc03-d4cca9c03c2b" providerId="AD" clId="Web-{2E738AFE-E97D-DBC8-4364-196D80C17205}" dt="2024-02-26T15:03:58.187" v="136" actId="1076"/>
          <ac:picMkLst>
            <pc:docMk/>
            <pc:sldMk cId="2322131181" sldId="257"/>
            <ac:picMk id="2" creationId="{D8FA32CC-B175-075E-FFA4-FDDB739BC5F7}"/>
          </ac:picMkLst>
        </pc:picChg>
      </pc:sldChg>
      <pc:sldChg chg="modSp">
        <pc:chgData name="Anthony Priest (Public Health Wales - No. 2 Capital Quarter)" userId="S::anthony.priest2@wales.nhs.uk::46692481-554a-429c-bc03-d4cca9c03c2b" providerId="AD" clId="Web-{2E738AFE-E97D-DBC8-4364-196D80C17205}" dt="2024-02-26T14:39:52.019" v="67" actId="20577"/>
        <pc:sldMkLst>
          <pc:docMk/>
          <pc:sldMk cId="560815651" sldId="258"/>
        </pc:sldMkLst>
        <pc:spChg chg="mod">
          <ac:chgData name="Anthony Priest (Public Health Wales - No. 2 Capital Quarter)" userId="S::anthony.priest2@wales.nhs.uk::46692481-554a-429c-bc03-d4cca9c03c2b" providerId="AD" clId="Web-{2E738AFE-E97D-DBC8-4364-196D80C17205}" dt="2024-02-26T14:39:52.019" v="67" actId="20577"/>
          <ac:spMkLst>
            <pc:docMk/>
            <pc:sldMk cId="560815651" sldId="258"/>
            <ac:spMk id="4" creationId="{98D9D1CC-B5E8-F9DF-FE92-4636AF80A232}"/>
          </ac:spMkLst>
        </pc:spChg>
      </pc:sldChg>
      <pc:sldChg chg="modSp modCm">
        <pc:chgData name="Anthony Priest (Public Health Wales - No. 2 Capital Quarter)" userId="S::anthony.priest2@wales.nhs.uk::46692481-554a-429c-bc03-d4cca9c03c2b" providerId="AD" clId="Web-{2E738AFE-E97D-DBC8-4364-196D80C17205}" dt="2024-02-26T14:44:35.334" v="128"/>
        <pc:sldMkLst>
          <pc:docMk/>
          <pc:sldMk cId="4265073939" sldId="259"/>
        </pc:sldMkLst>
        <pc:spChg chg="mod">
          <ac:chgData name="Anthony Priest (Public Health Wales - No. 2 Capital Quarter)" userId="S::anthony.priest2@wales.nhs.uk::46692481-554a-429c-bc03-d4cca9c03c2b" providerId="AD" clId="Web-{2E738AFE-E97D-DBC8-4364-196D80C17205}" dt="2024-02-26T14:43:55.300" v="126" actId="20577"/>
          <ac:spMkLst>
            <pc:docMk/>
            <pc:sldMk cId="4265073939" sldId="259"/>
            <ac:spMk id="5" creationId="{7F7F6334-F033-652A-FA9D-8FE32900220E}"/>
          </ac:spMkLst>
        </pc:spChg>
        <pc:extLst>
          <p:ext xmlns:p="http://schemas.openxmlformats.org/presentationml/2006/main" uri="{D6D511B9-2390-475A-947B-AFAB55BFBCF1}">
            <pc226:cmChg xmlns:pc226="http://schemas.microsoft.com/office/powerpoint/2022/06/main/command" chg="">
              <pc226:chgData name="Anthony Priest (Public Health Wales - No. 2 Capital Quarter)" userId="S::anthony.priest2@wales.nhs.uk::46692481-554a-429c-bc03-d4cca9c03c2b" providerId="AD" clId="Web-{2E738AFE-E97D-DBC8-4364-196D80C17205}" dt="2024-02-26T14:44:35.334" v="128"/>
              <pc2:cmMkLst xmlns:pc2="http://schemas.microsoft.com/office/powerpoint/2019/9/main/command">
                <pc:docMk/>
                <pc:sldMk cId="4265073939" sldId="259"/>
                <pc2:cmMk id="{E59117A0-DE2B-45BF-A02E-C644ED2ECCC5}"/>
              </pc2:cmMkLst>
              <pc226:cmRplyChg chg="add">
                <pc226:chgData name="Anthony Priest (Public Health Wales - No. 2 Capital Quarter)" userId="S::anthony.priest2@wales.nhs.uk::46692481-554a-429c-bc03-d4cca9c03c2b" providerId="AD" clId="Web-{2E738AFE-E97D-DBC8-4364-196D80C17205}" dt="2024-02-26T14:44:35.334" v="128"/>
                <pc2:cmRplyMkLst xmlns:pc2="http://schemas.microsoft.com/office/powerpoint/2019/9/main/command">
                  <pc:docMk/>
                  <pc:sldMk cId="4265073939" sldId="259"/>
                  <pc2:cmMk id="{E59117A0-DE2B-45BF-A02E-C644ED2ECCC5}"/>
                  <pc2:cmRplyMk id="{D073812A-4A9A-403F-89C7-5CB47319CCB9}"/>
                </pc2:cmRplyMkLst>
              </pc226:cmRplyChg>
            </pc226:cmChg>
          </p:ext>
        </pc:extLst>
      </pc:sldChg>
      <pc:sldChg chg="addSp delSp modSp add replId">
        <pc:chgData name="Anthony Priest (Public Health Wales - No. 2 Capital Quarter)" userId="S::anthony.priest2@wales.nhs.uk::46692481-554a-429c-bc03-d4cca9c03c2b" providerId="AD" clId="Web-{2E738AFE-E97D-DBC8-4364-196D80C17205}" dt="2024-02-26T14:43:43.799" v="125" actId="1076"/>
        <pc:sldMkLst>
          <pc:docMk/>
          <pc:sldMk cId="3701812093" sldId="260"/>
        </pc:sldMkLst>
        <pc:spChg chg="add mod">
          <ac:chgData name="Anthony Priest (Public Health Wales - No. 2 Capital Quarter)" userId="S::anthony.priest2@wales.nhs.uk::46692481-554a-429c-bc03-d4cca9c03c2b" providerId="AD" clId="Web-{2E738AFE-E97D-DBC8-4364-196D80C17205}" dt="2024-02-26T14:43:36.096" v="123" actId="1076"/>
          <ac:spMkLst>
            <pc:docMk/>
            <pc:sldMk cId="3701812093" sldId="260"/>
            <ac:spMk id="3" creationId="{93EFE10F-A235-368F-D6AB-E04BDFD94309}"/>
          </ac:spMkLst>
        </pc:spChg>
        <pc:spChg chg="add mod">
          <ac:chgData name="Anthony Priest (Public Health Wales - No. 2 Capital Quarter)" userId="S::anthony.priest2@wales.nhs.uk::46692481-554a-429c-bc03-d4cca9c03c2b" providerId="AD" clId="Web-{2E738AFE-E97D-DBC8-4364-196D80C17205}" dt="2024-02-26T14:43:39.393" v="124" actId="1076"/>
          <ac:spMkLst>
            <pc:docMk/>
            <pc:sldMk cId="3701812093" sldId="260"/>
            <ac:spMk id="4" creationId="{9EE61330-43A5-26A3-DA27-E748601BEE87}"/>
          </ac:spMkLst>
        </pc:spChg>
        <pc:spChg chg="mod">
          <ac:chgData name="Anthony Priest (Public Health Wales - No. 2 Capital Quarter)" userId="S::anthony.priest2@wales.nhs.uk::46692481-554a-429c-bc03-d4cca9c03c2b" providerId="AD" clId="Web-{2E738AFE-E97D-DBC8-4364-196D80C17205}" dt="2024-02-26T14:43:33.971" v="122" actId="1076"/>
          <ac:spMkLst>
            <pc:docMk/>
            <pc:sldMk cId="3701812093" sldId="260"/>
            <ac:spMk id="5" creationId="{7F7F6334-F033-652A-FA9D-8FE32900220E}"/>
          </ac:spMkLst>
        </pc:spChg>
        <pc:spChg chg="add mod">
          <ac:chgData name="Anthony Priest (Public Health Wales - No. 2 Capital Quarter)" userId="S::anthony.priest2@wales.nhs.uk::46692481-554a-429c-bc03-d4cca9c03c2b" providerId="AD" clId="Web-{2E738AFE-E97D-DBC8-4364-196D80C17205}" dt="2024-02-26T14:43:43.799" v="125" actId="1076"/>
          <ac:spMkLst>
            <pc:docMk/>
            <pc:sldMk cId="3701812093" sldId="260"/>
            <ac:spMk id="6" creationId="{71D9206C-02B1-F093-5EF5-43B845B47919}"/>
          </ac:spMkLst>
        </pc:spChg>
        <pc:spChg chg="add mod">
          <ac:chgData name="Anthony Priest (Public Health Wales - No. 2 Capital Quarter)" userId="S::anthony.priest2@wales.nhs.uk::46692481-554a-429c-bc03-d4cca9c03c2b" providerId="AD" clId="Web-{2E738AFE-E97D-DBC8-4364-196D80C17205}" dt="2024-02-26T14:42:38.498" v="110" actId="1076"/>
          <ac:spMkLst>
            <pc:docMk/>
            <pc:sldMk cId="3701812093" sldId="260"/>
            <ac:spMk id="7" creationId="{35AA6059-34C6-A9EA-09E9-E2081190511B}"/>
          </ac:spMkLst>
        </pc:spChg>
        <pc:spChg chg="add mod">
          <ac:chgData name="Anthony Priest (Public Health Wales - No. 2 Capital Quarter)" userId="S::anthony.priest2@wales.nhs.uk::46692481-554a-429c-bc03-d4cca9c03c2b" providerId="AD" clId="Web-{2E738AFE-E97D-DBC8-4364-196D80C17205}" dt="2024-02-26T14:42:42.952" v="111" actId="1076"/>
          <ac:spMkLst>
            <pc:docMk/>
            <pc:sldMk cId="3701812093" sldId="260"/>
            <ac:spMk id="8" creationId="{8DDB018D-12FB-C359-A47A-13B8E4D184B7}"/>
          </ac:spMkLst>
        </pc:spChg>
        <pc:spChg chg="add mod">
          <ac:chgData name="Anthony Priest (Public Health Wales - No. 2 Capital Quarter)" userId="S::anthony.priest2@wales.nhs.uk::46692481-554a-429c-bc03-d4cca9c03c2b" providerId="AD" clId="Web-{2E738AFE-E97D-DBC8-4364-196D80C17205}" dt="2024-02-26T14:42:45.593" v="112" actId="1076"/>
          <ac:spMkLst>
            <pc:docMk/>
            <pc:sldMk cId="3701812093" sldId="260"/>
            <ac:spMk id="9" creationId="{BACA0F0D-6E21-FD87-D2F3-AB1A7BDE3AD1}"/>
          </ac:spMkLst>
        </pc:spChg>
        <pc:spChg chg="add mod">
          <ac:chgData name="Anthony Priest (Public Health Wales - No. 2 Capital Quarter)" userId="S::anthony.priest2@wales.nhs.uk::46692481-554a-429c-bc03-d4cca9c03c2b" providerId="AD" clId="Web-{2E738AFE-E97D-DBC8-4364-196D80C17205}" dt="2024-02-26T14:42:47.718" v="113" actId="1076"/>
          <ac:spMkLst>
            <pc:docMk/>
            <pc:sldMk cId="3701812093" sldId="260"/>
            <ac:spMk id="10" creationId="{1C7224A2-27B7-CED7-7024-1573AB3DED9B}"/>
          </ac:spMkLst>
        </pc:spChg>
        <pc:spChg chg="add mod">
          <ac:chgData name="Anthony Priest (Public Health Wales - No. 2 Capital Quarter)" userId="S::anthony.priest2@wales.nhs.uk::46692481-554a-429c-bc03-d4cca9c03c2b" providerId="AD" clId="Web-{2E738AFE-E97D-DBC8-4364-196D80C17205}" dt="2024-02-26T14:43:20.892" v="121" actId="20577"/>
          <ac:spMkLst>
            <pc:docMk/>
            <pc:sldMk cId="3701812093" sldId="260"/>
            <ac:spMk id="11" creationId="{34303C65-C722-E913-57F0-C99FAD41412E}"/>
          </ac:spMkLst>
        </pc:spChg>
        <pc:graphicFrameChg chg="del">
          <ac:chgData name="Anthony Priest (Public Health Wales - No. 2 Capital Quarter)" userId="S::anthony.priest2@wales.nhs.uk::46692481-554a-429c-bc03-d4cca9c03c2b" providerId="AD" clId="Web-{2E738AFE-E97D-DBC8-4364-196D80C17205}" dt="2024-02-26T14:35:42.863" v="1"/>
          <ac:graphicFrameMkLst>
            <pc:docMk/>
            <pc:sldMk cId="3701812093" sldId="260"/>
            <ac:graphicFrameMk id="2" creationId="{DB9BD863-FEA9-E0E3-C4AA-9A64F0C00B48}"/>
          </ac:graphicFrameMkLst>
        </pc:graphicFrameChg>
      </pc:sldChg>
    </pc:docChg>
  </pc:docChgLst>
  <pc:docChgLst>
    <pc:chgData name="Lorna Bennett (Public Health Wales - No. 2 Capital Quarter)" userId="S::lorna.bennett3@wales.nhs.uk::41cbff77-5434-42c9-8874-6f16723207f9" providerId="AD" clId="Web-{616D2CAA-97CF-D125-7464-5174F657490F}"/>
    <pc:docChg chg="mod">
      <pc:chgData name="Lorna Bennett (Public Health Wales - No. 2 Capital Quarter)" userId="S::lorna.bennett3@wales.nhs.uk::41cbff77-5434-42c9-8874-6f16723207f9" providerId="AD" clId="Web-{616D2CAA-97CF-D125-7464-5174F657490F}" dt="2024-03-04T09:34:37.519" v="1"/>
      <pc:docMkLst>
        <pc:docMk/>
      </pc:docMkLst>
      <pc:sldChg chg="addCm">
        <pc:chgData name="Lorna Bennett (Public Health Wales - No. 2 Capital Quarter)" userId="S::lorna.bennett3@wales.nhs.uk::41cbff77-5434-42c9-8874-6f16723207f9" providerId="AD" clId="Web-{616D2CAA-97CF-D125-7464-5174F657490F}" dt="2024-03-04T09:34:37.519" v="1"/>
        <pc:sldMkLst>
          <pc:docMk/>
          <pc:sldMk cId="560815651" sldId="258"/>
        </pc:sldMkLst>
        <pc:extLst>
          <p:ext xmlns:p="http://schemas.openxmlformats.org/presentationml/2006/main" uri="{D6D511B9-2390-475A-947B-AFAB55BFBCF1}">
            <pc226:cmChg xmlns:pc226="http://schemas.microsoft.com/office/powerpoint/2022/06/main/command" chg="add">
              <pc226:chgData name="Lorna Bennett (Public Health Wales - No. 2 Capital Quarter)" userId="S::lorna.bennett3@wales.nhs.uk::41cbff77-5434-42c9-8874-6f16723207f9" providerId="AD" clId="Web-{616D2CAA-97CF-D125-7464-5174F657490F}" dt="2024-03-04T09:34:37.519" v="1"/>
              <pc2:cmMkLst xmlns:pc2="http://schemas.microsoft.com/office/powerpoint/2019/9/main/command">
                <pc:docMk/>
                <pc:sldMk cId="560815651" sldId="258"/>
                <pc2:cmMk id="{8DA3FFE5-2F48-4C56-907A-6BE5DFFD96F5}"/>
              </pc2:cmMkLst>
            </pc226:cmChg>
          </p:ext>
        </pc:extLst>
      </pc:sldChg>
    </pc:docChg>
  </pc:docChgLst>
  <pc:docChgLst>
    <pc:chgData name="Leanne Small (Public Health Wales - No. 2 Capital Quarter)" userId="S::leanne.small@wales.nhs.uk::d76cf426-005f-434f-ac47-a5eb582e6007" providerId="AD" clId="Web-{13DAA7CB-B2D3-48B8-BA3B-3E40DEC72B09}"/>
    <pc:docChg chg="addSld modSld sldOrd">
      <pc:chgData name="Leanne Small (Public Health Wales - No. 2 Capital Quarter)" userId="S::leanne.small@wales.nhs.uk::d76cf426-005f-434f-ac47-a5eb582e6007" providerId="AD" clId="Web-{13DAA7CB-B2D3-48B8-BA3B-3E40DEC72B09}" dt="2024-02-27T11:31:45.840" v="9" actId="20577"/>
      <pc:docMkLst>
        <pc:docMk/>
      </pc:docMkLst>
      <pc:sldChg chg="modSp">
        <pc:chgData name="Leanne Small (Public Health Wales - No. 2 Capital Quarter)" userId="S::leanne.small@wales.nhs.uk::d76cf426-005f-434f-ac47-a5eb582e6007" providerId="AD" clId="Web-{13DAA7CB-B2D3-48B8-BA3B-3E40DEC72B09}" dt="2024-02-27T11:31:45.840" v="9" actId="20577"/>
        <pc:sldMkLst>
          <pc:docMk/>
          <pc:sldMk cId="2322131181" sldId="257"/>
        </pc:sldMkLst>
        <pc:spChg chg="mod">
          <ac:chgData name="Leanne Small (Public Health Wales - No. 2 Capital Quarter)" userId="S::leanne.small@wales.nhs.uk::d76cf426-005f-434f-ac47-a5eb582e6007" providerId="AD" clId="Web-{13DAA7CB-B2D3-48B8-BA3B-3E40DEC72B09}" dt="2024-02-27T11:31:45.840" v="9" actId="20577"/>
          <ac:spMkLst>
            <pc:docMk/>
            <pc:sldMk cId="2322131181" sldId="257"/>
            <ac:spMk id="8" creationId="{CFC68762-CA72-B326-53BB-EA88D46BA41A}"/>
          </ac:spMkLst>
        </pc:spChg>
      </pc:sldChg>
      <pc:sldChg chg="addSp delSp modSp add ord replId">
        <pc:chgData name="Leanne Small (Public Health Wales - No. 2 Capital Quarter)" userId="S::leanne.small@wales.nhs.uk::d76cf426-005f-434f-ac47-a5eb582e6007" providerId="AD" clId="Web-{13DAA7CB-B2D3-48B8-BA3B-3E40DEC72B09}" dt="2024-02-27T11:31:25.199" v="6"/>
        <pc:sldMkLst>
          <pc:docMk/>
          <pc:sldMk cId="1764839209" sldId="261"/>
        </pc:sldMkLst>
        <pc:spChg chg="add del mod">
          <ac:chgData name="Leanne Small (Public Health Wales - No. 2 Capital Quarter)" userId="S::leanne.small@wales.nhs.uk::d76cf426-005f-434f-ac47-a5eb582e6007" providerId="AD" clId="Web-{13DAA7CB-B2D3-48B8-BA3B-3E40DEC72B09}" dt="2024-02-27T11:31:21.980" v="5"/>
          <ac:spMkLst>
            <pc:docMk/>
            <pc:sldMk cId="1764839209" sldId="261"/>
            <ac:spMk id="3" creationId="{55DF0F39-84AC-EA4D-EEFB-70E00FCEF59B}"/>
          </ac:spMkLst>
        </pc:spChg>
        <pc:spChg chg="del">
          <ac:chgData name="Leanne Small (Public Health Wales - No. 2 Capital Quarter)" userId="S::leanne.small@wales.nhs.uk::d76cf426-005f-434f-ac47-a5eb582e6007" providerId="AD" clId="Web-{13DAA7CB-B2D3-48B8-BA3B-3E40DEC72B09}" dt="2024-02-27T11:31:19.730" v="4"/>
          <ac:spMkLst>
            <pc:docMk/>
            <pc:sldMk cId="1764839209" sldId="261"/>
            <ac:spMk id="8" creationId="{D06AB5A8-AE53-D96F-DDC9-26440FF68D00}"/>
          </ac:spMkLst>
        </pc:spChg>
        <pc:spChg chg="del mod">
          <ac:chgData name="Leanne Small (Public Health Wales - No. 2 Capital Quarter)" userId="S::leanne.small@wales.nhs.uk::d76cf426-005f-434f-ac47-a5eb582e6007" providerId="AD" clId="Web-{13DAA7CB-B2D3-48B8-BA3B-3E40DEC72B09}" dt="2024-02-27T11:31:25.199" v="6"/>
          <ac:spMkLst>
            <pc:docMk/>
            <pc:sldMk cId="1764839209" sldId="261"/>
            <ac:spMk id="9" creationId="{24D84E20-02A1-FA3E-6382-4921CD448E5A}"/>
          </ac:spMkLst>
        </pc:spChg>
      </pc:sldChg>
    </pc:docChg>
  </pc:docChgLst>
  <pc:docChgLst>
    <pc:chgData name="Anthony Priest (Public Health Wales - No. 2 Capital Quarter)" userId="S::anthony.priest2@wales.nhs.uk::46692481-554a-429c-bc03-d4cca9c03c2b" providerId="AD" clId="Web-{D68A9E37-3300-A076-9436-BA3F9165FE7D}"/>
    <pc:docChg chg="modSld">
      <pc:chgData name="Anthony Priest (Public Health Wales - No. 2 Capital Quarter)" userId="S::anthony.priest2@wales.nhs.uk::46692481-554a-429c-bc03-d4cca9c03c2b" providerId="AD" clId="Web-{D68A9E37-3300-A076-9436-BA3F9165FE7D}" dt="2024-03-05T10:20:42.604" v="13" actId="14100"/>
      <pc:docMkLst>
        <pc:docMk/>
      </pc:docMkLst>
      <pc:sldChg chg="addSp delSp modSp">
        <pc:chgData name="Anthony Priest (Public Health Wales - No. 2 Capital Quarter)" userId="S::anthony.priest2@wales.nhs.uk::46692481-554a-429c-bc03-d4cca9c03c2b" providerId="AD" clId="Web-{D68A9E37-3300-A076-9436-BA3F9165FE7D}" dt="2024-03-05T10:20:42.604" v="13" actId="14100"/>
        <pc:sldMkLst>
          <pc:docMk/>
          <pc:sldMk cId="2322131181" sldId="257"/>
        </pc:sldMkLst>
        <pc:spChg chg="mod">
          <ac:chgData name="Anthony Priest (Public Health Wales - No. 2 Capital Quarter)" userId="S::anthony.priest2@wales.nhs.uk::46692481-554a-429c-bc03-d4cca9c03c2b" providerId="AD" clId="Web-{D68A9E37-3300-A076-9436-BA3F9165FE7D}" dt="2024-03-05T10:20:42.604" v="13" actId="14100"/>
          <ac:spMkLst>
            <pc:docMk/>
            <pc:sldMk cId="2322131181" sldId="257"/>
            <ac:spMk id="8" creationId="{CFC68762-CA72-B326-53BB-EA88D46BA41A}"/>
          </ac:spMkLst>
        </pc:spChg>
        <pc:picChg chg="del">
          <ac:chgData name="Anthony Priest (Public Health Wales - No. 2 Capital Quarter)" userId="S::anthony.priest2@wales.nhs.uk::46692481-554a-429c-bc03-d4cca9c03c2b" providerId="AD" clId="Web-{D68A9E37-3300-A076-9436-BA3F9165FE7D}" dt="2024-03-05T10:18:14.005" v="0"/>
          <ac:picMkLst>
            <pc:docMk/>
            <pc:sldMk cId="2322131181" sldId="257"/>
            <ac:picMk id="2" creationId="{D8FA32CC-B175-075E-FFA4-FDDB739BC5F7}"/>
          </ac:picMkLst>
        </pc:picChg>
        <pc:picChg chg="add mod">
          <ac:chgData name="Anthony Priest (Public Health Wales - No. 2 Capital Quarter)" userId="S::anthony.priest2@wales.nhs.uk::46692481-554a-429c-bc03-d4cca9c03c2b" providerId="AD" clId="Web-{D68A9E37-3300-A076-9436-BA3F9165FE7D}" dt="2024-03-05T10:20:37.838" v="12" actId="1076"/>
          <ac:picMkLst>
            <pc:docMk/>
            <pc:sldMk cId="2322131181" sldId="257"/>
            <ac:picMk id="4" creationId="{C1D4D5F6-9A95-1187-3107-6494AB58DF40}"/>
          </ac:picMkLst>
        </pc:picChg>
      </pc:sldChg>
    </pc:docChg>
  </pc:docChgLst>
  <pc:docChgLst>
    <pc:chgData name="Grace Lawson (Public Health Wales - No. 2 Capital Quarter)" userId="S::grace.lawson@wales.nhs.uk::88c6baf7-06f7-4e16-85cb-71260126bd16" providerId="AD" clId="Web-{CC7BBA99-72A9-7E47-B2E9-23B91EB7F700}"/>
    <pc:docChg chg="addSld delSld modSld">
      <pc:chgData name="Grace Lawson (Public Health Wales - No. 2 Capital Quarter)" userId="S::grace.lawson@wales.nhs.uk::88c6baf7-06f7-4e16-85cb-71260126bd16" providerId="AD" clId="Web-{CC7BBA99-72A9-7E47-B2E9-23B91EB7F700}" dt="2024-05-21T12:34:16.636" v="21"/>
      <pc:docMkLst>
        <pc:docMk/>
      </pc:docMkLst>
      <pc:sldChg chg="addSp delSp modSp">
        <pc:chgData name="Grace Lawson (Public Health Wales - No. 2 Capital Quarter)" userId="S::grace.lawson@wales.nhs.uk::88c6baf7-06f7-4e16-85cb-71260126bd16" providerId="AD" clId="Web-{CC7BBA99-72A9-7E47-B2E9-23B91EB7F700}" dt="2024-05-21T12:33:07.599" v="6" actId="1076"/>
        <pc:sldMkLst>
          <pc:docMk/>
          <pc:sldMk cId="2926879243" sldId="256"/>
        </pc:sldMkLst>
        <pc:spChg chg="del">
          <ac:chgData name="Grace Lawson (Public Health Wales - No. 2 Capital Quarter)" userId="S::grace.lawson@wales.nhs.uk::88c6baf7-06f7-4e16-85cb-71260126bd16" providerId="AD" clId="Web-{CC7BBA99-72A9-7E47-B2E9-23B91EB7F700}" dt="2024-05-21T12:32:03.844" v="0"/>
          <ac:spMkLst>
            <pc:docMk/>
            <pc:sldMk cId="2926879243" sldId="256"/>
            <ac:spMk id="2" creationId="{8B0052B1-8A32-DF36-8B4E-EEC6FE42B43D}"/>
          </ac:spMkLst>
        </pc:spChg>
        <pc:picChg chg="del">
          <ac:chgData name="Grace Lawson (Public Health Wales - No. 2 Capital Quarter)" userId="S::grace.lawson@wales.nhs.uk::88c6baf7-06f7-4e16-85cb-71260126bd16" providerId="AD" clId="Web-{CC7BBA99-72A9-7E47-B2E9-23B91EB7F700}" dt="2024-05-21T12:32:11.985" v="1"/>
          <ac:picMkLst>
            <pc:docMk/>
            <pc:sldMk cId="2926879243" sldId="256"/>
            <ac:picMk id="3" creationId="{3BCB0007-6A93-1899-532B-7D972BD6353F}"/>
          </ac:picMkLst>
        </pc:picChg>
        <pc:picChg chg="add mod">
          <ac:chgData name="Grace Lawson (Public Health Wales - No. 2 Capital Quarter)" userId="S::grace.lawson@wales.nhs.uk::88c6baf7-06f7-4e16-85cb-71260126bd16" providerId="AD" clId="Web-{CC7BBA99-72A9-7E47-B2E9-23B91EB7F700}" dt="2024-05-21T12:33:07.599" v="6" actId="1076"/>
          <ac:picMkLst>
            <pc:docMk/>
            <pc:sldMk cId="2926879243" sldId="256"/>
            <ac:picMk id="5" creationId="{5FDA5643-7C6B-BE0E-29DE-6B0ECE214D1A}"/>
          </ac:picMkLst>
        </pc:picChg>
      </pc:sldChg>
      <pc:sldChg chg="addSp delSp modSp">
        <pc:chgData name="Grace Lawson (Public Health Wales - No. 2 Capital Quarter)" userId="S::grace.lawson@wales.nhs.uk::88c6baf7-06f7-4e16-85cb-71260126bd16" providerId="AD" clId="Web-{CC7BBA99-72A9-7E47-B2E9-23B91EB7F700}" dt="2024-05-21T12:34:01.260" v="17"/>
        <pc:sldMkLst>
          <pc:docMk/>
          <pc:sldMk cId="2322131181" sldId="257"/>
        </pc:sldMkLst>
        <pc:spChg chg="del">
          <ac:chgData name="Grace Lawson (Public Health Wales - No. 2 Capital Quarter)" userId="S::grace.lawson@wales.nhs.uk::88c6baf7-06f7-4e16-85cb-71260126bd16" providerId="AD" clId="Web-{CC7BBA99-72A9-7E47-B2E9-23B91EB7F700}" dt="2024-05-21T12:34:01.260" v="17"/>
          <ac:spMkLst>
            <pc:docMk/>
            <pc:sldMk cId="2322131181" sldId="257"/>
            <ac:spMk id="3" creationId="{E90FC19B-0F87-6ADF-0D8D-98B48159BDDD}"/>
          </ac:spMkLst>
        </pc:spChg>
        <pc:picChg chg="del">
          <ac:chgData name="Grace Lawson (Public Health Wales - No. 2 Capital Quarter)" userId="S::grace.lawson@wales.nhs.uk::88c6baf7-06f7-4e16-85cb-71260126bd16" providerId="AD" clId="Web-{CC7BBA99-72A9-7E47-B2E9-23B91EB7F700}" dt="2024-05-21T12:33:38.133" v="8"/>
          <ac:picMkLst>
            <pc:docMk/>
            <pc:sldMk cId="2322131181" sldId="257"/>
            <ac:picMk id="4" creationId="{C1D4D5F6-9A95-1187-3107-6494AB58DF40}"/>
          </ac:picMkLst>
        </pc:picChg>
        <pc:picChg chg="add del mod">
          <ac:chgData name="Grace Lawson (Public Health Wales - No. 2 Capital Quarter)" userId="S::grace.lawson@wales.nhs.uk::88c6baf7-06f7-4e16-85cb-71260126bd16" providerId="AD" clId="Web-{CC7BBA99-72A9-7E47-B2E9-23B91EB7F700}" dt="2024-05-21T12:33:49.540" v="11"/>
          <ac:picMkLst>
            <pc:docMk/>
            <pc:sldMk cId="2322131181" sldId="257"/>
            <ac:picMk id="5" creationId="{72926D42-6BD8-FC0F-E6A8-437B613F8F15}"/>
          </ac:picMkLst>
        </pc:picChg>
        <pc:picChg chg="add mod">
          <ac:chgData name="Grace Lawson (Public Health Wales - No. 2 Capital Quarter)" userId="S::grace.lawson@wales.nhs.uk::88c6baf7-06f7-4e16-85cb-71260126bd16" providerId="AD" clId="Web-{CC7BBA99-72A9-7E47-B2E9-23B91EB7F700}" dt="2024-05-21T12:33:58.728" v="16" actId="1076"/>
          <ac:picMkLst>
            <pc:docMk/>
            <pc:sldMk cId="2322131181" sldId="257"/>
            <ac:picMk id="6" creationId="{6D263FE1-2BF2-821E-3B91-FAD547B08E30}"/>
          </ac:picMkLst>
        </pc:picChg>
      </pc:sldChg>
      <pc:sldChg chg="delSp">
        <pc:chgData name="Grace Lawson (Public Health Wales - No. 2 Capital Quarter)" userId="S::grace.lawson@wales.nhs.uk::88c6baf7-06f7-4e16-85cb-71260126bd16" providerId="AD" clId="Web-{CC7BBA99-72A9-7E47-B2E9-23B91EB7F700}" dt="2024-05-21T12:34:09.854" v="19"/>
        <pc:sldMkLst>
          <pc:docMk/>
          <pc:sldMk cId="560815651" sldId="258"/>
        </pc:sldMkLst>
        <pc:spChg chg="del">
          <ac:chgData name="Grace Lawson (Public Health Wales - No. 2 Capital Quarter)" userId="S::grace.lawson@wales.nhs.uk::88c6baf7-06f7-4e16-85cb-71260126bd16" providerId="AD" clId="Web-{CC7BBA99-72A9-7E47-B2E9-23B91EB7F700}" dt="2024-05-21T12:34:09.854" v="19"/>
          <ac:spMkLst>
            <pc:docMk/>
            <pc:sldMk cId="560815651" sldId="258"/>
            <ac:spMk id="3" creationId="{E90FC19B-0F87-6ADF-0D8D-98B48159BDDD}"/>
          </ac:spMkLst>
        </pc:spChg>
      </pc:sldChg>
      <pc:sldChg chg="delSp">
        <pc:chgData name="Grace Lawson (Public Health Wales - No. 2 Capital Quarter)" userId="S::grace.lawson@wales.nhs.uk::88c6baf7-06f7-4e16-85cb-71260126bd16" providerId="AD" clId="Web-{CC7BBA99-72A9-7E47-B2E9-23B91EB7F700}" dt="2024-05-21T12:34:13.167" v="20"/>
        <pc:sldMkLst>
          <pc:docMk/>
          <pc:sldMk cId="3701812093" sldId="260"/>
        </pc:sldMkLst>
        <pc:spChg chg="del">
          <ac:chgData name="Grace Lawson (Public Health Wales - No. 2 Capital Quarter)" userId="S::grace.lawson@wales.nhs.uk::88c6baf7-06f7-4e16-85cb-71260126bd16" providerId="AD" clId="Web-{CC7BBA99-72A9-7E47-B2E9-23B91EB7F700}" dt="2024-05-21T12:34:13.167" v="20"/>
          <ac:spMkLst>
            <pc:docMk/>
            <pc:sldMk cId="3701812093" sldId="260"/>
            <ac:spMk id="2" creationId="{E90FC19B-0F87-6ADF-0D8D-98B48159BDDD}"/>
          </ac:spMkLst>
        </pc:spChg>
      </pc:sldChg>
      <pc:sldChg chg="delSp">
        <pc:chgData name="Grace Lawson (Public Health Wales - No. 2 Capital Quarter)" userId="S::grace.lawson@wales.nhs.uk::88c6baf7-06f7-4e16-85cb-71260126bd16" providerId="AD" clId="Web-{CC7BBA99-72A9-7E47-B2E9-23B91EB7F700}" dt="2024-05-21T12:34:16.636" v="21"/>
        <pc:sldMkLst>
          <pc:docMk/>
          <pc:sldMk cId="1764839209" sldId="261"/>
        </pc:sldMkLst>
        <pc:spChg chg="del">
          <ac:chgData name="Grace Lawson (Public Health Wales - No. 2 Capital Quarter)" userId="S::grace.lawson@wales.nhs.uk::88c6baf7-06f7-4e16-85cb-71260126bd16" providerId="AD" clId="Web-{CC7BBA99-72A9-7E47-B2E9-23B91EB7F700}" dt="2024-05-21T12:34:16.636" v="21"/>
          <ac:spMkLst>
            <pc:docMk/>
            <pc:sldMk cId="1764839209" sldId="261"/>
            <ac:spMk id="2" creationId="{E90FC19B-0F87-6ADF-0D8D-98B48159BDDD}"/>
          </ac:spMkLst>
        </pc:spChg>
      </pc:sldChg>
      <pc:sldChg chg="addSp delSp modSp new del">
        <pc:chgData name="Grace Lawson (Public Health Wales - No. 2 Capital Quarter)" userId="S::grace.lawson@wales.nhs.uk::88c6baf7-06f7-4e16-85cb-71260126bd16" providerId="AD" clId="Web-{CC7BBA99-72A9-7E47-B2E9-23B91EB7F700}" dt="2024-05-21T12:34:03.854" v="18"/>
        <pc:sldMkLst>
          <pc:docMk/>
          <pc:sldMk cId="3040431907" sldId="262"/>
        </pc:sldMkLst>
        <pc:spChg chg="del mod">
          <ac:chgData name="Grace Lawson (Public Health Wales - No. 2 Capital Quarter)" userId="S::grace.lawson@wales.nhs.uk::88c6baf7-06f7-4e16-85cb-71260126bd16" providerId="AD" clId="Web-{CC7BBA99-72A9-7E47-B2E9-23B91EB7F700}" dt="2024-05-21T12:32:52.536" v="4"/>
          <ac:spMkLst>
            <pc:docMk/>
            <pc:sldMk cId="3040431907" sldId="262"/>
            <ac:spMk id="2" creationId="{76A91CA4-8126-4531-B7FA-B61555EE70E3}"/>
          </ac:spMkLst>
        </pc:spChg>
        <pc:spChg chg="add mod">
          <ac:chgData name="Grace Lawson (Public Health Wales - No. 2 Capital Quarter)" userId="S::grace.lawson@wales.nhs.uk::88c6baf7-06f7-4e16-85cb-71260126bd16" providerId="AD" clId="Web-{CC7BBA99-72A9-7E47-B2E9-23B91EB7F700}" dt="2024-05-21T12:33:52.400" v="12"/>
          <ac:spMkLst>
            <pc:docMk/>
            <pc:sldMk cId="3040431907" sldId="262"/>
            <ac:spMk id="9" creationId="{3079951E-3578-42DB-0400-5EED8A8A343B}"/>
          </ac:spMkLst>
        </pc:spChg>
        <pc:picChg chg="add del mod ord">
          <ac:chgData name="Grace Lawson (Public Health Wales - No. 2 Capital Quarter)" userId="S::grace.lawson@wales.nhs.uk::88c6baf7-06f7-4e16-85cb-71260126bd16" providerId="AD" clId="Web-{CC7BBA99-72A9-7E47-B2E9-23B91EB7F700}" dt="2024-05-21T12:33:52.400" v="12"/>
          <ac:picMkLst>
            <pc:docMk/>
            <pc:sldMk cId="3040431907" sldId="262"/>
            <ac:picMk id="7" creationId="{154D2056-B0F0-616D-887A-2A6FD66A5CAB}"/>
          </ac:picMkLst>
        </pc:picChg>
      </pc:sldChg>
    </pc:docChg>
  </pc:docChgLst>
  <pc:docChgLst>
    <pc:chgData name="Anthony Priest (Public Health Wales - No. 2 Capital Quarter)" userId="S::anthony.priest2@wales.nhs.uk::46692481-554a-429c-bc03-d4cca9c03c2b" providerId="AD" clId="Web-{1BE0AA4C-5B20-6A03-9B7D-E375497D4F8B}"/>
    <pc:docChg chg="addSld delSld modSld">
      <pc:chgData name="Anthony Priest (Public Health Wales - No. 2 Capital Quarter)" userId="S::anthony.priest2@wales.nhs.uk::46692481-554a-429c-bc03-d4cca9c03c2b" providerId="AD" clId="Web-{1BE0AA4C-5B20-6A03-9B7D-E375497D4F8B}" dt="2024-03-05T10:53:42.517" v="5" actId="1076"/>
      <pc:docMkLst>
        <pc:docMk/>
      </pc:docMkLst>
      <pc:sldChg chg="addSp modSp">
        <pc:chgData name="Anthony Priest (Public Health Wales - No. 2 Capital Quarter)" userId="S::anthony.priest2@wales.nhs.uk::46692481-554a-429c-bc03-d4cca9c03c2b" providerId="AD" clId="Web-{1BE0AA4C-5B20-6A03-9B7D-E375497D4F8B}" dt="2024-03-05T10:53:42.517" v="5" actId="1076"/>
        <pc:sldMkLst>
          <pc:docMk/>
          <pc:sldMk cId="2926879243" sldId="256"/>
        </pc:sldMkLst>
        <pc:picChg chg="add mod">
          <ac:chgData name="Anthony Priest (Public Health Wales - No. 2 Capital Quarter)" userId="S::anthony.priest2@wales.nhs.uk::46692481-554a-429c-bc03-d4cca9c03c2b" providerId="AD" clId="Web-{1BE0AA4C-5B20-6A03-9B7D-E375497D4F8B}" dt="2024-03-05T10:53:42.517" v="5" actId="1076"/>
          <ac:picMkLst>
            <pc:docMk/>
            <pc:sldMk cId="2926879243" sldId="256"/>
            <ac:picMk id="3" creationId="{3BCB0007-6A93-1899-532B-7D972BD6353F}"/>
          </ac:picMkLst>
        </pc:picChg>
      </pc:sldChg>
      <pc:sldChg chg="new del">
        <pc:chgData name="Anthony Priest (Public Health Wales - No. 2 Capital Quarter)" userId="S::anthony.priest2@wales.nhs.uk::46692481-554a-429c-bc03-d4cca9c03c2b" providerId="AD" clId="Web-{1BE0AA4C-5B20-6A03-9B7D-E375497D4F8B}" dt="2024-03-05T10:38:27.999" v="1"/>
        <pc:sldMkLst>
          <pc:docMk/>
          <pc:sldMk cId="2455935372" sldId="262"/>
        </pc:sldMkLst>
      </pc:sldChg>
    </pc:docChg>
  </pc:docChgLst>
  <pc:docChgLst>
    <pc:chgData name="Anthony Priest (Public Health Wales - No. 2 Capital Quarter)" userId="S::anthony.priest2@wales.nhs.uk::46692481-554a-429c-bc03-d4cca9c03c2b" providerId="AD" clId="Web-{FA0F6BDC-2D14-931D-B233-93D813828F6B}"/>
    <pc:docChg chg="modSld">
      <pc:chgData name="Anthony Priest (Public Health Wales - No. 2 Capital Quarter)" userId="S::anthony.priest2@wales.nhs.uk::46692481-554a-429c-bc03-d4cca9c03c2b" providerId="AD" clId="Web-{FA0F6BDC-2D14-931D-B233-93D813828F6B}" dt="2024-02-29T10:13:31.541" v="5"/>
      <pc:docMkLst>
        <pc:docMk/>
      </pc:docMkLst>
      <pc:sldChg chg="addSp">
        <pc:chgData name="Anthony Priest (Public Health Wales - No. 2 Capital Quarter)" userId="S::anthony.priest2@wales.nhs.uk::46692481-554a-429c-bc03-d4cca9c03c2b" providerId="AD" clId="Web-{FA0F6BDC-2D14-931D-B233-93D813828F6B}" dt="2024-02-29T10:12:50.227" v="0"/>
        <pc:sldMkLst>
          <pc:docMk/>
          <pc:sldMk cId="2926879243" sldId="256"/>
        </pc:sldMkLst>
        <pc:spChg chg="add">
          <ac:chgData name="Anthony Priest (Public Health Wales - No. 2 Capital Quarter)" userId="S::anthony.priest2@wales.nhs.uk::46692481-554a-429c-bc03-d4cca9c03c2b" providerId="AD" clId="Web-{FA0F6BDC-2D14-931D-B233-93D813828F6B}" dt="2024-02-29T10:12:50.227" v="0"/>
          <ac:spMkLst>
            <pc:docMk/>
            <pc:sldMk cId="2926879243" sldId="256"/>
            <ac:spMk id="2" creationId="{8B0052B1-8A32-DF36-8B4E-EEC6FE42B43D}"/>
          </ac:spMkLst>
        </pc:spChg>
      </pc:sldChg>
      <pc:sldChg chg="addSp">
        <pc:chgData name="Anthony Priest (Public Health Wales - No. 2 Capital Quarter)" userId="S::anthony.priest2@wales.nhs.uk::46692481-554a-429c-bc03-d4cca9c03c2b" providerId="AD" clId="Web-{FA0F6BDC-2D14-931D-B233-93D813828F6B}" dt="2024-02-29T10:13:05.056" v="1"/>
        <pc:sldMkLst>
          <pc:docMk/>
          <pc:sldMk cId="2322131181" sldId="257"/>
        </pc:sldMkLst>
        <pc:spChg chg="add">
          <ac:chgData name="Anthony Priest (Public Health Wales - No. 2 Capital Quarter)" userId="S::anthony.priest2@wales.nhs.uk::46692481-554a-429c-bc03-d4cca9c03c2b" providerId="AD" clId="Web-{FA0F6BDC-2D14-931D-B233-93D813828F6B}" dt="2024-02-29T10:13:05.056" v="1"/>
          <ac:spMkLst>
            <pc:docMk/>
            <pc:sldMk cId="2322131181" sldId="257"/>
            <ac:spMk id="3" creationId="{E90FC19B-0F87-6ADF-0D8D-98B48159BDDD}"/>
          </ac:spMkLst>
        </pc:spChg>
      </pc:sldChg>
      <pc:sldChg chg="addSp">
        <pc:chgData name="Anthony Priest (Public Health Wales - No. 2 Capital Quarter)" userId="S::anthony.priest2@wales.nhs.uk::46692481-554a-429c-bc03-d4cca9c03c2b" providerId="AD" clId="Web-{FA0F6BDC-2D14-931D-B233-93D813828F6B}" dt="2024-02-29T10:13:14.368" v="2"/>
        <pc:sldMkLst>
          <pc:docMk/>
          <pc:sldMk cId="560815651" sldId="258"/>
        </pc:sldMkLst>
        <pc:spChg chg="add">
          <ac:chgData name="Anthony Priest (Public Health Wales - No. 2 Capital Quarter)" userId="S::anthony.priest2@wales.nhs.uk::46692481-554a-429c-bc03-d4cca9c03c2b" providerId="AD" clId="Web-{FA0F6BDC-2D14-931D-B233-93D813828F6B}" dt="2024-02-29T10:13:14.368" v="2"/>
          <ac:spMkLst>
            <pc:docMk/>
            <pc:sldMk cId="560815651" sldId="258"/>
            <ac:spMk id="3" creationId="{E90FC19B-0F87-6ADF-0D8D-98B48159BDDD}"/>
          </ac:spMkLst>
        </pc:spChg>
      </pc:sldChg>
      <pc:sldChg chg="addSp modSp">
        <pc:chgData name="Anthony Priest (Public Health Wales - No. 2 Capital Quarter)" userId="S::anthony.priest2@wales.nhs.uk::46692481-554a-429c-bc03-d4cca9c03c2b" providerId="AD" clId="Web-{FA0F6BDC-2D14-931D-B233-93D813828F6B}" dt="2024-02-29T10:13:26.869" v="4"/>
        <pc:sldMkLst>
          <pc:docMk/>
          <pc:sldMk cId="3701812093" sldId="260"/>
        </pc:sldMkLst>
        <pc:spChg chg="add">
          <ac:chgData name="Anthony Priest (Public Health Wales - No. 2 Capital Quarter)" userId="S::anthony.priest2@wales.nhs.uk::46692481-554a-429c-bc03-d4cca9c03c2b" providerId="AD" clId="Web-{FA0F6BDC-2D14-931D-B233-93D813828F6B}" dt="2024-02-29T10:13:26.869" v="4"/>
          <ac:spMkLst>
            <pc:docMk/>
            <pc:sldMk cId="3701812093" sldId="260"/>
            <ac:spMk id="2" creationId="{E90FC19B-0F87-6ADF-0D8D-98B48159BDDD}"/>
          </ac:spMkLst>
        </pc:spChg>
        <pc:spChg chg="mod">
          <ac:chgData name="Anthony Priest (Public Health Wales - No. 2 Capital Quarter)" userId="S::anthony.priest2@wales.nhs.uk::46692481-554a-429c-bc03-d4cca9c03c2b" providerId="AD" clId="Web-{FA0F6BDC-2D14-931D-B233-93D813828F6B}" dt="2024-02-29T10:13:24.931" v="3" actId="1076"/>
          <ac:spMkLst>
            <pc:docMk/>
            <pc:sldMk cId="3701812093" sldId="260"/>
            <ac:spMk id="3" creationId="{93EFE10F-A235-368F-D6AB-E04BDFD94309}"/>
          </ac:spMkLst>
        </pc:spChg>
      </pc:sldChg>
      <pc:sldChg chg="addSp">
        <pc:chgData name="Anthony Priest (Public Health Wales - No. 2 Capital Quarter)" userId="S::anthony.priest2@wales.nhs.uk::46692481-554a-429c-bc03-d4cca9c03c2b" providerId="AD" clId="Web-{FA0F6BDC-2D14-931D-B233-93D813828F6B}" dt="2024-02-29T10:13:31.541" v="5"/>
        <pc:sldMkLst>
          <pc:docMk/>
          <pc:sldMk cId="1764839209" sldId="261"/>
        </pc:sldMkLst>
        <pc:spChg chg="add">
          <ac:chgData name="Anthony Priest (Public Health Wales - No. 2 Capital Quarter)" userId="S::anthony.priest2@wales.nhs.uk::46692481-554a-429c-bc03-d4cca9c03c2b" providerId="AD" clId="Web-{FA0F6BDC-2D14-931D-B233-93D813828F6B}" dt="2024-02-29T10:13:31.541" v="5"/>
          <ac:spMkLst>
            <pc:docMk/>
            <pc:sldMk cId="1764839209" sldId="261"/>
            <ac:spMk id="2" creationId="{E90FC19B-0F87-6ADF-0D8D-98B48159BDDD}"/>
          </ac:spMkLst>
        </pc:spChg>
      </pc:sldChg>
    </pc:docChg>
  </pc:docChgLst>
  <pc:docChgLst>
    <pc:chgData name="Anthony Priest (Public Health Wales - No. 2 Capital Quarter)" userId="S::anthony.priest2@wales.nhs.uk::46692481-554a-429c-bc03-d4cca9c03c2b" providerId="AD" clId="Web-{D5771DD3-A3E2-0FD4-B8C0-C7771E5F3056}"/>
    <pc:docChg chg="">
      <pc:chgData name="Anthony Priest (Public Health Wales - No. 2 Capital Quarter)" userId="S::anthony.priest2@wales.nhs.uk::46692481-554a-429c-bc03-d4cca9c03c2b" providerId="AD" clId="Web-{D5771DD3-A3E2-0FD4-B8C0-C7771E5F3056}" dt="2024-03-04T10:21:47.297" v="1"/>
      <pc:docMkLst>
        <pc:docMk/>
      </pc:docMkLst>
      <pc:sldChg chg="modCm">
        <pc:chgData name="Anthony Priest (Public Health Wales - No. 2 Capital Quarter)" userId="S::anthony.priest2@wales.nhs.uk::46692481-554a-429c-bc03-d4cca9c03c2b" providerId="AD" clId="Web-{D5771DD3-A3E2-0FD4-B8C0-C7771E5F3056}" dt="2024-03-04T10:21:47.297" v="1"/>
        <pc:sldMkLst>
          <pc:docMk/>
          <pc:sldMk cId="2926879243" sldId="256"/>
        </pc:sldMkLst>
        <pc:extLst>
          <p:ext xmlns:p="http://schemas.openxmlformats.org/presentationml/2006/main" uri="{D6D511B9-2390-475A-947B-AFAB55BFBCF1}">
            <pc226:cmChg xmlns:pc226="http://schemas.microsoft.com/office/powerpoint/2022/06/main/command" chg="mod modRxn">
              <pc226:chgData name="Anthony Priest (Public Health Wales - No. 2 Capital Quarter)" userId="S::anthony.priest2@wales.nhs.uk::46692481-554a-429c-bc03-d4cca9c03c2b" providerId="AD" clId="Web-{D5771DD3-A3E2-0FD4-B8C0-C7771E5F3056}" dt="2024-03-04T10:21:47.297" v="1"/>
              <pc2:cmMkLst xmlns:pc2="http://schemas.microsoft.com/office/powerpoint/2019/9/main/command">
                <pc:docMk/>
                <pc:sldMk cId="2926879243" sldId="256"/>
                <pc2:cmMk id="{C71D70E4-30F1-475E-B40A-EB9DBF2B8653}"/>
              </pc2:cmMkLst>
              <pc226:cmRplyChg chg="add">
                <pc226:chgData name="Anthony Priest (Public Health Wales - No. 2 Capital Quarter)" userId="S::anthony.priest2@wales.nhs.uk::46692481-554a-429c-bc03-d4cca9c03c2b" providerId="AD" clId="Web-{D5771DD3-A3E2-0FD4-B8C0-C7771E5F3056}" dt="2024-03-04T10:21:47.297" v="1"/>
                <pc2:cmRplyMkLst xmlns:pc2="http://schemas.microsoft.com/office/powerpoint/2019/9/main/command">
                  <pc:docMk/>
                  <pc:sldMk cId="2926879243" sldId="256"/>
                  <pc2:cmMk id="{C71D70E4-30F1-475E-B40A-EB9DBF2B8653}"/>
                  <pc2:cmRplyMk id="{C9D435E8-A8DC-45EE-982E-694497271C70}"/>
                </pc2:cmRplyMkLst>
              </pc226:cmRplyChg>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5/28/2024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a:srcRect l="25437" t="2543" r="5912" b="3059"/>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a:srcRect l="13170" b="50222"/>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52041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A02B95-454C-436A-2495-4BD89899203F}"/>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25E66055-0316-3311-FD19-CCA64B937788}"/>
              </a:ext>
            </a:extLst>
          </p:cNvPr>
          <p:cNvPicPr>
            <a:picLocks noChangeAspect="1"/>
          </p:cNvPicPr>
          <p:nvPr userDrawn="1"/>
        </p:nvPicPr>
        <p:blipFill>
          <a:blip r:embed="rId3"/>
          <a:srcRect/>
          <a:stretch/>
        </p:blipFill>
        <p:spPr>
          <a:xfrm>
            <a:off x="285750" y="275383"/>
            <a:ext cx="2365080" cy="726620"/>
          </a:xfrm>
          <a:prstGeom prst="rect">
            <a:avLst/>
          </a:prstGeom>
        </p:spPr>
      </p:pic>
      <p:sp>
        <p:nvSpPr>
          <p:cNvPr id="5" name="TextBox 4">
            <a:extLst>
              <a:ext uri="{FF2B5EF4-FFF2-40B4-BE49-F238E27FC236}">
                <a16:creationId xmlns:a16="http://schemas.microsoft.com/office/drawing/2014/main" id="{35443EDF-457C-1F18-EF76-CFD02BB1935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E4047BBA-C9F9-8630-437C-D87D9ED7D9DB}"/>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FC7BFF3C-A959-AC30-52EA-3320FA2A055E}"/>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151414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5/28/2024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697"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D06AB5A8-AE53-D96F-DDC9-26440FF68D00}"/>
              </a:ext>
            </a:extLst>
          </p:cNvPr>
          <p:cNvSpPr>
            <a:spLocks noGrp="1"/>
          </p:cNvSpPr>
          <p:nvPr>
            <p:ph type="body" sz="quarter" idx="10"/>
          </p:nvPr>
        </p:nvSpPr>
        <p:spPr/>
        <p:txBody>
          <a:bodyPr/>
          <a:lstStyle/>
          <a:p>
            <a:r>
              <a:rPr lang="en-US"/>
              <a:t>Diamond 9 Ranking</a:t>
            </a:r>
          </a:p>
        </p:txBody>
      </p:sp>
      <p:sp>
        <p:nvSpPr>
          <p:cNvPr id="9" name="Text Placeholder 8">
            <a:extLst>
              <a:ext uri="{FF2B5EF4-FFF2-40B4-BE49-F238E27FC236}">
                <a16:creationId xmlns:a16="http://schemas.microsoft.com/office/drawing/2014/main" id="{24D84E20-02A1-FA3E-6382-4921CD448E5A}"/>
              </a:ext>
            </a:extLst>
          </p:cNvPr>
          <p:cNvSpPr>
            <a:spLocks noGrp="1"/>
          </p:cNvSpPr>
          <p:nvPr>
            <p:ph type="body" sz="quarter" idx="11"/>
          </p:nvPr>
        </p:nvSpPr>
        <p:spPr/>
        <p:txBody>
          <a:bodyPr/>
          <a:lstStyle/>
          <a:p>
            <a:r>
              <a:rPr lang="en-US"/>
              <a:t>Vaping</a:t>
            </a:r>
          </a:p>
        </p:txBody>
      </p:sp>
      <p:pic>
        <p:nvPicPr>
          <p:cNvPr id="5" name="Picture Placeholder 6" descr="A person holding a group of pens&#10;&#10;Description automatically generated">
            <a:extLst>
              <a:ext uri="{FF2B5EF4-FFF2-40B4-BE49-F238E27FC236}">
                <a16:creationId xmlns:a16="http://schemas.microsoft.com/office/drawing/2014/main" id="{5FDA5643-7C6B-BE0E-29DE-6B0ECE214D1A}"/>
              </a:ext>
            </a:extLst>
          </p:cNvPr>
          <p:cNvPicPr>
            <a:picLocks noChangeAspect="1"/>
          </p:cNvPicPr>
          <p:nvPr/>
        </p:nvPicPr>
        <p:blipFill>
          <a:blip r:embed="rId2"/>
          <a:srcRect t="6316" b="6316"/>
          <a:stretch/>
        </p:blipFill>
        <p:spPr>
          <a:xfrm>
            <a:off x="5561610" y="1481921"/>
            <a:ext cx="5718175" cy="3330575"/>
          </a:xfrm>
          <a:prstGeom prst="roundRect">
            <a:avLst>
              <a:gd name="adj" fmla="val 2233"/>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CFC68762-CA72-B326-53BB-EA88D46BA41A}"/>
              </a:ext>
            </a:extLst>
          </p:cNvPr>
          <p:cNvSpPr>
            <a:spLocks noGrp="1"/>
          </p:cNvSpPr>
          <p:nvPr>
            <p:ph type="body" sz="quarter" idx="13"/>
          </p:nvPr>
        </p:nvSpPr>
        <p:spPr>
          <a:xfrm>
            <a:off x="147303" y="2142524"/>
            <a:ext cx="5951411" cy="3723040"/>
          </a:xfrm>
        </p:spPr>
        <p:txBody>
          <a:bodyPr vert="horz" lIns="91440" tIns="45720" rIns="91440" bIns="45720" rtlCol="0" anchor="t">
            <a:normAutofit/>
          </a:bodyPr>
          <a:lstStyle/>
          <a:p>
            <a:pPr marL="342900" indent="-342900" fontAlgn="base">
              <a:buFont typeface="Arial"/>
              <a:buChar char="•"/>
            </a:pPr>
            <a:r>
              <a:rPr lang="en-GB" sz="2200" b="0" i="0" u="none" strike="noStrike" dirty="0">
                <a:effectLst/>
                <a:latin typeface="Ubuntu"/>
              </a:rPr>
              <a:t>The vast majority of children and young people do not vape.</a:t>
            </a:r>
            <a:r>
              <a:rPr lang="en-GB" sz="2200" dirty="0">
                <a:latin typeface="Ubuntu"/>
              </a:rPr>
              <a:t> </a:t>
            </a:r>
            <a:endParaRPr lang="en-GB" sz="2200" b="0" i="0" u="none" strike="noStrike">
              <a:effectLst/>
            </a:endParaRPr>
          </a:p>
          <a:p>
            <a:pPr marL="342900" indent="-342900" algn="l" rtl="0" fontAlgn="base">
              <a:buFont typeface="Arial"/>
              <a:buChar char="•"/>
            </a:pPr>
            <a:r>
              <a:rPr lang="en-GB" sz="2200" b="0" i="0" u="none" strike="noStrike" dirty="0">
                <a:effectLst/>
                <a:latin typeface="Ubuntu"/>
              </a:rPr>
              <a:t>However, there has been a rise in </a:t>
            </a:r>
            <a:r>
              <a:rPr lang="en-GB" sz="2200" dirty="0">
                <a:latin typeface="Ubuntu"/>
              </a:rPr>
              <a:t>experimental</a:t>
            </a:r>
            <a:r>
              <a:rPr lang="en-GB" sz="2200" b="0" i="0" u="none" strike="noStrike" dirty="0">
                <a:effectLst/>
                <a:latin typeface="Ubuntu"/>
              </a:rPr>
              <a:t> and regular use amongst some young people</a:t>
            </a:r>
            <a:r>
              <a:rPr lang="en-GB" sz="2200" u="none" strike="noStrike" dirty="0">
                <a:latin typeface="Ubuntu"/>
              </a:rPr>
              <a:t>.</a:t>
            </a:r>
          </a:p>
          <a:p>
            <a:pPr marL="342900" indent="-342900" algn="l" rtl="0" fontAlgn="base">
              <a:buFont typeface="Arial"/>
              <a:buChar char="•"/>
            </a:pPr>
            <a:r>
              <a:rPr lang="en-GB" sz="2200" b="0" i="0" u="none" strike="noStrike" dirty="0">
                <a:effectLst/>
                <a:latin typeface="Ubuntu"/>
              </a:rPr>
              <a:t>A young person is making a decision about trying vaping.</a:t>
            </a:r>
          </a:p>
          <a:p>
            <a:pPr marL="342900" indent="-342900" algn="l" rtl="0" fontAlgn="base">
              <a:buFont typeface="Arial"/>
              <a:buChar char="•"/>
            </a:pPr>
            <a:r>
              <a:rPr lang="en-GB" sz="2200" b="0" i="0" u="none" strike="noStrike" dirty="0">
                <a:effectLst/>
                <a:latin typeface="Ubuntu"/>
              </a:rPr>
              <a:t>What factors should a young person consider?</a:t>
            </a:r>
          </a:p>
          <a:p>
            <a:pPr algn="l" rtl="0" fontAlgn="base"/>
            <a:endParaRPr lang="en-GB" sz="2400"/>
          </a:p>
          <a:p>
            <a:endParaRPr lang="en-GB"/>
          </a:p>
        </p:txBody>
      </p:sp>
      <p:pic>
        <p:nvPicPr>
          <p:cNvPr id="6" name="Picture 5" descr="A person standing in front of a wall with arrows pointing to the right&#10;&#10;Description automatically generated">
            <a:extLst>
              <a:ext uri="{FF2B5EF4-FFF2-40B4-BE49-F238E27FC236}">
                <a16:creationId xmlns:a16="http://schemas.microsoft.com/office/drawing/2014/main" id="{6D263FE1-2BF2-821E-3B91-FAD547B08E30}"/>
              </a:ext>
            </a:extLst>
          </p:cNvPr>
          <p:cNvPicPr>
            <a:picLocks noChangeAspect="1"/>
          </p:cNvPicPr>
          <p:nvPr/>
        </p:nvPicPr>
        <p:blipFill>
          <a:blip r:embed="rId2"/>
          <a:stretch>
            <a:fillRect/>
          </a:stretch>
        </p:blipFill>
        <p:spPr>
          <a:xfrm>
            <a:off x="6529140" y="2138177"/>
            <a:ext cx="5200032" cy="3026971"/>
          </a:xfrm>
          <a:prstGeom prst="rect">
            <a:avLst/>
          </a:prstGeom>
        </p:spPr>
      </p:pic>
    </p:spTree>
    <p:extLst>
      <p:ext uri="{BB962C8B-B14F-4D97-AF65-F5344CB8AC3E}">
        <p14:creationId xmlns:p14="http://schemas.microsoft.com/office/powerpoint/2010/main" val="2322131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CFC68762-CA72-B326-53BB-EA88D46BA41A}"/>
              </a:ext>
            </a:extLst>
          </p:cNvPr>
          <p:cNvSpPr>
            <a:spLocks noGrp="1"/>
          </p:cNvSpPr>
          <p:nvPr>
            <p:ph type="body" sz="quarter" idx="4294967295"/>
          </p:nvPr>
        </p:nvSpPr>
        <p:spPr>
          <a:xfrm>
            <a:off x="133564" y="2070505"/>
            <a:ext cx="4119939" cy="2439988"/>
          </a:xfrm>
        </p:spPr>
        <p:txBody>
          <a:bodyPr>
            <a:normAutofit/>
          </a:bodyPr>
          <a:lstStyle/>
          <a:p>
            <a:pPr marL="0" indent="0" algn="l" rtl="0" fontAlgn="base">
              <a:buNone/>
            </a:pPr>
            <a:r>
              <a:rPr lang="en-GB" sz="2000" b="0" i="0">
                <a:effectLst/>
              </a:rPr>
              <a:t>Rank the following 9 statements in order of importance to inform decision making. </a:t>
            </a:r>
          </a:p>
          <a:p>
            <a:pPr algn="l" rtl="0" fontAlgn="base"/>
            <a:endParaRPr lang="en-GB" sz="2400"/>
          </a:p>
          <a:p>
            <a:endParaRPr lang="en-GB"/>
          </a:p>
        </p:txBody>
      </p:sp>
      <p:graphicFrame>
        <p:nvGraphicFramePr>
          <p:cNvPr id="2" name="Table 1">
            <a:extLst>
              <a:ext uri="{FF2B5EF4-FFF2-40B4-BE49-F238E27FC236}">
                <a16:creationId xmlns:a16="http://schemas.microsoft.com/office/drawing/2014/main" id="{F181FA24-E21B-E37E-2723-4B5186C3E3CC}"/>
              </a:ext>
            </a:extLst>
          </p:cNvPr>
          <p:cNvGraphicFramePr>
            <a:graphicFrameLocks noGrp="1"/>
          </p:cNvGraphicFramePr>
          <p:nvPr>
            <p:extLst>
              <p:ext uri="{D42A27DB-BD31-4B8C-83A1-F6EECF244321}">
                <p14:modId xmlns:p14="http://schemas.microsoft.com/office/powerpoint/2010/main" val="1811214963"/>
              </p:ext>
            </p:extLst>
          </p:nvPr>
        </p:nvGraphicFramePr>
        <p:xfrm>
          <a:off x="4253503" y="407043"/>
          <a:ext cx="7510408" cy="6043913"/>
        </p:xfrm>
        <a:graphic>
          <a:graphicData uri="http://schemas.openxmlformats.org/drawingml/2006/table">
            <a:tbl>
              <a:tblPr/>
              <a:tblGrid>
                <a:gridCol w="7510408">
                  <a:extLst>
                    <a:ext uri="{9D8B030D-6E8A-4147-A177-3AD203B41FA5}">
                      <a16:colId xmlns:a16="http://schemas.microsoft.com/office/drawing/2014/main" val="1555265442"/>
                    </a:ext>
                  </a:extLst>
                </a:gridCol>
              </a:tblGrid>
              <a:tr h="369870">
                <a:tc>
                  <a:txBody>
                    <a:bodyPr/>
                    <a:lstStyle/>
                    <a:p>
                      <a:pPr algn="l" rtl="0" fontAlgn="base"/>
                      <a:r>
                        <a:rPr lang="en-GB" sz="1600" b="0" i="0">
                          <a:solidFill>
                            <a:schemeClr val="accent1"/>
                          </a:solidFill>
                          <a:effectLst/>
                          <a:latin typeface="Ubuntu" panose="020B0504030602030204" pitchFamily="34" charset="0"/>
                        </a:rPr>
                        <a:t>Vaping devices should not be used by children and young people. </a:t>
                      </a:r>
                    </a:p>
                  </a:txBody>
                  <a:tcPr marL="46873" marR="46873" marT="23436" marB="23436">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0589823"/>
                  </a:ext>
                </a:extLst>
              </a:tr>
              <a:tr h="477409">
                <a:tc>
                  <a:txBody>
                    <a:bodyPr/>
                    <a:lstStyle/>
                    <a:p>
                      <a:pPr algn="l" rtl="0" fontAlgn="base"/>
                      <a:r>
                        <a:rPr lang="en-GB" sz="1600" b="0" i="0">
                          <a:solidFill>
                            <a:schemeClr val="accent1"/>
                          </a:solidFill>
                          <a:effectLst/>
                          <a:latin typeface="Ubuntu" panose="020B0504030602030204" pitchFamily="34" charset="0"/>
                        </a:rPr>
                        <a:t>It is illegal to sell nicotine-containing vaping devices to anyone under 18 or for adults to buy them on behalf of under-18s. </a:t>
                      </a:r>
                    </a:p>
                  </a:txBody>
                  <a:tcPr marL="46873" marR="46873" marT="23436" marB="23436">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1567734"/>
                  </a:ext>
                </a:extLst>
              </a:tr>
              <a:tr h="477409">
                <a:tc>
                  <a:txBody>
                    <a:bodyPr/>
                    <a:lstStyle/>
                    <a:p>
                      <a:pPr algn="l" rtl="0" fontAlgn="base"/>
                      <a:r>
                        <a:rPr lang="en-GB" sz="1600" b="0" i="0">
                          <a:solidFill>
                            <a:schemeClr val="accent1"/>
                          </a:solidFill>
                          <a:effectLst/>
                          <a:latin typeface="Ubuntu" panose="020B0504030602030204" pitchFamily="34" charset="0"/>
                        </a:rPr>
                        <a:t>Illegal vapes have been found in schools in the UK. </a:t>
                      </a:r>
                    </a:p>
                  </a:txBody>
                  <a:tcPr marL="46873" marR="46873" marT="23436" marB="23436">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6730602"/>
                  </a:ext>
                </a:extLst>
              </a:tr>
              <a:tr h="834342">
                <a:tc>
                  <a:txBody>
                    <a:bodyPr/>
                    <a:lstStyle/>
                    <a:p>
                      <a:pPr algn="l" rtl="0" fontAlgn="base"/>
                      <a:r>
                        <a:rPr lang="en-GB" sz="1600" b="0" i="0">
                          <a:solidFill>
                            <a:schemeClr val="accent1"/>
                          </a:solidFill>
                          <a:effectLst/>
                          <a:latin typeface="Ubuntu" panose="020B0504030602030204" pitchFamily="34" charset="0"/>
                        </a:rPr>
                        <a:t>Vaping is safer than smoking but it is not harmless. </a:t>
                      </a:r>
                      <a:r>
                        <a:rPr lang="en-GB" sz="1600" b="0" i="0" u="none" strike="noStrike">
                          <a:solidFill>
                            <a:schemeClr val="accent1"/>
                          </a:solidFill>
                          <a:effectLst/>
                          <a:latin typeface="Ubuntu" panose="020B0504030602030204" pitchFamily="34" charset="0"/>
                        </a:rPr>
                        <a:t>The evidence on the long-term health effects of vaping is limited as it has not been around long enough to</a:t>
                      </a:r>
                      <a:r>
                        <a:rPr lang="en-GB" sz="1600" b="0" i="0">
                          <a:solidFill>
                            <a:schemeClr val="accent1"/>
                          </a:solidFill>
                          <a:effectLst/>
                          <a:latin typeface="Ubuntu" panose="020B0504030602030204" pitchFamily="34" charset="0"/>
                        </a:rPr>
                        <a:t> know the risk of long-term use. </a:t>
                      </a:r>
                    </a:p>
                  </a:txBody>
                  <a:tcPr marL="46873" marR="46873" marT="23436" marB="23436">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3206593"/>
                  </a:ext>
                </a:extLst>
              </a:tr>
              <a:tr h="715364">
                <a:tc>
                  <a:txBody>
                    <a:bodyPr/>
                    <a:lstStyle/>
                    <a:p>
                      <a:pPr algn="l" rtl="0" fontAlgn="base"/>
                      <a:r>
                        <a:rPr lang="en-GB" sz="1600" b="0" i="0">
                          <a:solidFill>
                            <a:schemeClr val="accent1"/>
                          </a:solidFill>
                          <a:effectLst/>
                          <a:latin typeface="Ubuntu" panose="020B0504030602030204" pitchFamily="34" charset="0"/>
                        </a:rPr>
                        <a:t>Vaping can lead to dependence on nicotine. Dependence on nicotine can negatively affect mental health and wellbeing and can be disruptive to life and learning. </a:t>
                      </a:r>
                    </a:p>
                  </a:txBody>
                  <a:tcPr marL="46873" marR="46873" marT="23436" marB="23436">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2518776"/>
                  </a:ext>
                </a:extLst>
              </a:tr>
              <a:tr h="953319">
                <a:tc>
                  <a:txBody>
                    <a:bodyPr/>
                    <a:lstStyle/>
                    <a:p>
                      <a:pPr algn="l" rtl="0" fontAlgn="base"/>
                      <a:r>
                        <a:rPr lang="en-GB" sz="1600" b="0" i="0">
                          <a:solidFill>
                            <a:schemeClr val="accent1"/>
                          </a:solidFill>
                          <a:effectLst/>
                          <a:latin typeface="Ubuntu" panose="020B0504030602030204" pitchFamily="34" charset="0"/>
                        </a:rPr>
                        <a:t>There are growing numbers of illegal or illicit vaping devices on sale that don’t meet the stringent quality and safety standards within the UK. These devices can be particularly dangerous as some have been found to contain very high levels of nicotine and dangerous metals like lead. </a:t>
                      </a:r>
                    </a:p>
                  </a:txBody>
                  <a:tcPr marL="46873" marR="46873" marT="23436" marB="23436">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9827844"/>
                  </a:ext>
                </a:extLst>
              </a:tr>
              <a:tr h="596387">
                <a:tc>
                  <a:txBody>
                    <a:bodyPr/>
                    <a:lstStyle/>
                    <a:p>
                      <a:pPr algn="l" rtl="0" fontAlgn="base"/>
                      <a:r>
                        <a:rPr lang="en-GB" sz="1600" b="0" i="0">
                          <a:solidFill>
                            <a:schemeClr val="accent1"/>
                          </a:solidFill>
                          <a:effectLst/>
                          <a:latin typeface="Ubuntu" panose="020B0504030602030204" pitchFamily="34" charset="0"/>
                        </a:rPr>
                        <a:t>Research in Wales has found a range of substances (including cannabis-based substances) present in vaping devices. </a:t>
                      </a:r>
                    </a:p>
                  </a:txBody>
                  <a:tcPr marL="46873" marR="46873" marT="23436" marB="23436">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3279397"/>
                  </a:ext>
                </a:extLst>
              </a:tr>
              <a:tr h="834342">
                <a:tc>
                  <a:txBody>
                    <a:bodyPr/>
                    <a:lstStyle/>
                    <a:p>
                      <a:pPr algn="l" rtl="0" fontAlgn="base"/>
                      <a:r>
                        <a:rPr lang="en-GB" sz="1600" b="0" i="0">
                          <a:solidFill>
                            <a:schemeClr val="accent1"/>
                          </a:solidFill>
                          <a:effectLst/>
                          <a:latin typeface="Ubuntu" panose="020B0504030602030204" pitchFamily="34" charset="0"/>
                        </a:rPr>
                        <a:t>Adult smokers can reduce the risk of harm from smoking by switching completely to vaping, however vaping is not recommended for non-smokers (and should not be used by children and young people). </a:t>
                      </a:r>
                    </a:p>
                  </a:txBody>
                  <a:tcPr marL="46873" marR="46873" marT="23436" marB="23436">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4493954"/>
                  </a:ext>
                </a:extLst>
              </a:tr>
              <a:tr h="596387">
                <a:tc>
                  <a:txBody>
                    <a:bodyPr/>
                    <a:lstStyle/>
                    <a:p>
                      <a:pPr algn="l" rtl="0" fontAlgn="base"/>
                      <a:r>
                        <a:rPr lang="en-GB" sz="1600" b="0" i="0">
                          <a:solidFill>
                            <a:schemeClr val="accent1"/>
                          </a:solidFill>
                          <a:effectLst/>
                          <a:latin typeface="Ubuntu" panose="020B0504030602030204" pitchFamily="34" charset="0"/>
                        </a:rPr>
                        <a:t>Some illicit vaping devices are labelled as being nicotine-free when they do contain nicotine.  </a:t>
                      </a:r>
                    </a:p>
                  </a:txBody>
                  <a:tcPr marL="46873" marR="46873" marT="23436" marB="23436">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5334525"/>
                  </a:ext>
                </a:extLst>
              </a:tr>
            </a:tbl>
          </a:graphicData>
        </a:graphic>
      </p:graphicFrame>
      <p:sp>
        <p:nvSpPr>
          <p:cNvPr id="4" name="TextBox 1">
            <a:extLst>
              <a:ext uri="{FF2B5EF4-FFF2-40B4-BE49-F238E27FC236}">
                <a16:creationId xmlns:a16="http://schemas.microsoft.com/office/drawing/2014/main" id="{98D9D1CC-B5E8-F9DF-FE92-4636AF80A232}"/>
              </a:ext>
            </a:extLst>
          </p:cNvPr>
          <p:cNvSpPr txBox="1"/>
          <p:nvPr/>
        </p:nvSpPr>
        <p:spPr>
          <a:xfrm>
            <a:off x="133564" y="3717348"/>
            <a:ext cx="3945276" cy="646331"/>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accent2"/>
                </a:solidFill>
                <a:latin typeface="Ubuntu"/>
                <a:ea typeface="Calibri"/>
                <a:cs typeface="Calibri"/>
              </a:rPr>
              <a:t>Which statements do you think are the most important to consider? </a:t>
            </a:r>
          </a:p>
        </p:txBody>
      </p:sp>
    </p:spTree>
    <p:extLst>
      <p:ext uri="{BB962C8B-B14F-4D97-AF65-F5344CB8AC3E}">
        <p14:creationId xmlns:p14="http://schemas.microsoft.com/office/powerpoint/2010/main" val="560815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7F7F6334-F033-652A-FA9D-8FE32900220E}"/>
              </a:ext>
            </a:extLst>
          </p:cNvPr>
          <p:cNvSpPr txBox="1"/>
          <p:nvPr/>
        </p:nvSpPr>
        <p:spPr>
          <a:xfrm>
            <a:off x="1025724" y="4458428"/>
            <a:ext cx="3681985" cy="585399"/>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fontAlgn="base"/>
            <a:r>
              <a:rPr lang="en-GB" sz="1600" b="0" i="0">
                <a:solidFill>
                  <a:schemeClr val="accent2"/>
                </a:solidFill>
                <a:effectLst/>
                <a:latin typeface="Ubuntu"/>
              </a:rPr>
              <a:t>Vaping devices should not be used by children and young people. </a:t>
            </a:r>
          </a:p>
        </p:txBody>
      </p:sp>
      <p:sp>
        <p:nvSpPr>
          <p:cNvPr id="3" name="TextBox 1">
            <a:extLst>
              <a:ext uri="{FF2B5EF4-FFF2-40B4-BE49-F238E27FC236}">
                <a16:creationId xmlns:a16="http://schemas.microsoft.com/office/drawing/2014/main" id="{93EFE10F-A235-368F-D6AB-E04BDFD94309}"/>
              </a:ext>
            </a:extLst>
          </p:cNvPr>
          <p:cNvSpPr txBox="1"/>
          <p:nvPr/>
        </p:nvSpPr>
        <p:spPr>
          <a:xfrm>
            <a:off x="4035564" y="541694"/>
            <a:ext cx="5474294" cy="830997"/>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r>
              <a:rPr lang="en-GB" sz="1600">
                <a:solidFill>
                  <a:schemeClr val="accent2"/>
                </a:solidFill>
                <a:latin typeface="Ubuntu"/>
                <a:cs typeface="Calibri"/>
              </a:rPr>
              <a:t>It</a:t>
            </a:r>
            <a:r>
              <a:rPr lang="en-GB" sz="1600">
                <a:solidFill>
                  <a:schemeClr val="accent2"/>
                </a:solidFill>
                <a:latin typeface="Ubuntu"/>
                <a:ea typeface="+mn-lt"/>
                <a:cs typeface="+mn-lt"/>
              </a:rPr>
              <a:t> is illegal to sell nicotine-containing vaping devices to anyone under 18 or for adults to buy them on behalf of under-18s. </a:t>
            </a:r>
            <a:endParaRPr lang="en-GB" sz="1600" b="0" i="0">
              <a:solidFill>
                <a:schemeClr val="accent2"/>
              </a:solidFill>
              <a:effectLst/>
              <a:latin typeface="Ubuntu"/>
            </a:endParaRPr>
          </a:p>
        </p:txBody>
      </p:sp>
      <p:sp>
        <p:nvSpPr>
          <p:cNvPr id="4" name="TextBox 1">
            <a:extLst>
              <a:ext uri="{FF2B5EF4-FFF2-40B4-BE49-F238E27FC236}">
                <a16:creationId xmlns:a16="http://schemas.microsoft.com/office/drawing/2014/main" id="{9EE61330-43A5-26A3-DA27-E748601BEE87}"/>
              </a:ext>
            </a:extLst>
          </p:cNvPr>
          <p:cNvSpPr txBox="1"/>
          <p:nvPr/>
        </p:nvSpPr>
        <p:spPr>
          <a:xfrm>
            <a:off x="6552908" y="3160366"/>
            <a:ext cx="4873280" cy="338554"/>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r>
              <a:rPr lang="en-GB" sz="1600">
                <a:solidFill>
                  <a:schemeClr val="accent2"/>
                </a:solidFill>
                <a:latin typeface="Ubuntu"/>
                <a:cs typeface="Calibri"/>
              </a:rPr>
              <a:t>Illegal</a:t>
            </a:r>
            <a:r>
              <a:rPr lang="en-GB" sz="1600">
                <a:solidFill>
                  <a:schemeClr val="accent2"/>
                </a:solidFill>
                <a:latin typeface="Ubuntu"/>
                <a:ea typeface="+mn-lt"/>
                <a:cs typeface="+mn-lt"/>
              </a:rPr>
              <a:t> vapes have been found in schools in the UK.</a:t>
            </a:r>
            <a:endParaRPr lang="en-GB" sz="1600" b="0" i="0">
              <a:solidFill>
                <a:schemeClr val="accent2"/>
              </a:solidFill>
              <a:effectLst/>
              <a:latin typeface="Ubuntu"/>
              <a:cs typeface="Calibri"/>
            </a:endParaRPr>
          </a:p>
        </p:txBody>
      </p:sp>
      <p:sp>
        <p:nvSpPr>
          <p:cNvPr id="6" name="TextBox 1">
            <a:extLst>
              <a:ext uri="{FF2B5EF4-FFF2-40B4-BE49-F238E27FC236}">
                <a16:creationId xmlns:a16="http://schemas.microsoft.com/office/drawing/2014/main" id="{71D9206C-02B1-F093-5EF5-43B845B47919}"/>
              </a:ext>
            </a:extLst>
          </p:cNvPr>
          <p:cNvSpPr txBox="1"/>
          <p:nvPr/>
        </p:nvSpPr>
        <p:spPr>
          <a:xfrm>
            <a:off x="6091414" y="1656577"/>
            <a:ext cx="5570885" cy="1077218"/>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solidFill>
                  <a:schemeClr val="accent2"/>
                </a:solidFill>
                <a:latin typeface="Ubuntu"/>
                <a:cs typeface="Calibri"/>
              </a:rPr>
              <a:t>Vaping is safer than smoking but it is not harmless. The evidence on the long-term health effects of vaping is limited as it has not been around long enough to know the risk of long-term use. </a:t>
            </a:r>
            <a:endParaRPr lang="en-US" sz="1600">
              <a:solidFill>
                <a:schemeClr val="accent2"/>
              </a:solidFill>
            </a:endParaRPr>
          </a:p>
        </p:txBody>
      </p:sp>
      <p:sp>
        <p:nvSpPr>
          <p:cNvPr id="7" name="TextBox 1">
            <a:extLst>
              <a:ext uri="{FF2B5EF4-FFF2-40B4-BE49-F238E27FC236}">
                <a16:creationId xmlns:a16="http://schemas.microsoft.com/office/drawing/2014/main" id="{35AA6059-34C6-A9EA-09E9-E2081190511B}"/>
              </a:ext>
            </a:extLst>
          </p:cNvPr>
          <p:cNvSpPr txBox="1"/>
          <p:nvPr/>
        </p:nvSpPr>
        <p:spPr>
          <a:xfrm>
            <a:off x="6134343" y="4038192"/>
            <a:ext cx="5570885" cy="830997"/>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solidFill>
                  <a:schemeClr val="accent2"/>
                </a:solidFill>
                <a:latin typeface="Ubuntu"/>
                <a:cs typeface="Calibri"/>
              </a:rPr>
              <a:t>Vaping can lead to dependence on nicotine. Dependence on nicotine can negatively affect mental health and wellbeing and can be disruptive to life and learning. </a:t>
            </a:r>
            <a:endParaRPr lang="en-US" sz="1600"/>
          </a:p>
        </p:txBody>
      </p:sp>
      <p:sp>
        <p:nvSpPr>
          <p:cNvPr id="8" name="TextBox 1">
            <a:extLst>
              <a:ext uri="{FF2B5EF4-FFF2-40B4-BE49-F238E27FC236}">
                <a16:creationId xmlns:a16="http://schemas.microsoft.com/office/drawing/2014/main" id="{8DDB018D-12FB-C359-A47A-13B8E4D184B7}"/>
              </a:ext>
            </a:extLst>
          </p:cNvPr>
          <p:cNvSpPr txBox="1"/>
          <p:nvPr/>
        </p:nvSpPr>
        <p:spPr>
          <a:xfrm>
            <a:off x="188595" y="2845363"/>
            <a:ext cx="5710407" cy="1323439"/>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solidFill>
                  <a:schemeClr val="accent2"/>
                </a:solidFill>
                <a:latin typeface="Ubuntu"/>
                <a:cs typeface="Calibri"/>
              </a:rPr>
              <a:t>There are growing numbers of illegal or illicit vaping devices on sale that don’t meet the stringent quality and safety standards within the UK. These devices can be particularly dangerous as some have been found to contain very high levels of nicotine and dangerous metals like lead. </a:t>
            </a:r>
            <a:endParaRPr lang="en-US" sz="1600">
              <a:solidFill>
                <a:schemeClr val="accent2"/>
              </a:solidFill>
            </a:endParaRPr>
          </a:p>
        </p:txBody>
      </p:sp>
      <p:sp>
        <p:nvSpPr>
          <p:cNvPr id="9" name="TextBox 1">
            <a:extLst>
              <a:ext uri="{FF2B5EF4-FFF2-40B4-BE49-F238E27FC236}">
                <a16:creationId xmlns:a16="http://schemas.microsoft.com/office/drawing/2014/main" id="{BACA0F0D-6E21-FD87-D2F3-AB1A7BDE3AD1}"/>
              </a:ext>
            </a:extLst>
          </p:cNvPr>
          <p:cNvSpPr txBox="1"/>
          <p:nvPr/>
        </p:nvSpPr>
        <p:spPr>
          <a:xfrm>
            <a:off x="564228" y="1653648"/>
            <a:ext cx="4755224" cy="830997"/>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solidFill>
                  <a:schemeClr val="accent2"/>
                </a:solidFill>
                <a:latin typeface="Ubuntu"/>
                <a:cs typeface="Calibri"/>
              </a:rPr>
              <a:t>Research in Wales has found a range of substances (including cannabis-based substances) present in vaping devices. </a:t>
            </a:r>
            <a:endParaRPr lang="en-US" sz="1600">
              <a:solidFill>
                <a:schemeClr val="accent2"/>
              </a:solidFill>
            </a:endParaRPr>
          </a:p>
        </p:txBody>
      </p:sp>
      <p:sp>
        <p:nvSpPr>
          <p:cNvPr id="10" name="TextBox 1">
            <a:extLst>
              <a:ext uri="{FF2B5EF4-FFF2-40B4-BE49-F238E27FC236}">
                <a16:creationId xmlns:a16="http://schemas.microsoft.com/office/drawing/2014/main" id="{1C7224A2-27B7-CED7-7024-1573AB3DED9B}"/>
              </a:ext>
            </a:extLst>
          </p:cNvPr>
          <p:cNvSpPr txBox="1"/>
          <p:nvPr/>
        </p:nvSpPr>
        <p:spPr>
          <a:xfrm>
            <a:off x="5898229" y="5247467"/>
            <a:ext cx="5527956" cy="1077218"/>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solidFill>
                  <a:schemeClr val="accent2"/>
                </a:solidFill>
                <a:latin typeface="Ubuntu"/>
                <a:cs typeface="Calibri"/>
              </a:rPr>
              <a:t>Adult smokers can reduce the risk of harm from smoking by switching completely to vaping, however vaping is not recommended for non-smokers (and should not be used by children and young people). </a:t>
            </a:r>
            <a:endParaRPr lang="en-US" sz="1600">
              <a:solidFill>
                <a:schemeClr val="accent2"/>
              </a:solidFill>
            </a:endParaRPr>
          </a:p>
        </p:txBody>
      </p:sp>
      <p:sp>
        <p:nvSpPr>
          <p:cNvPr id="11" name="TextBox 1">
            <a:extLst>
              <a:ext uri="{FF2B5EF4-FFF2-40B4-BE49-F238E27FC236}">
                <a16:creationId xmlns:a16="http://schemas.microsoft.com/office/drawing/2014/main" id="{34303C65-C722-E913-57F0-C99FAD41412E}"/>
              </a:ext>
            </a:extLst>
          </p:cNvPr>
          <p:cNvSpPr txBox="1"/>
          <p:nvPr/>
        </p:nvSpPr>
        <p:spPr>
          <a:xfrm>
            <a:off x="564232" y="5495010"/>
            <a:ext cx="4594237" cy="584775"/>
          </a:xfrm>
          <a:prstGeom prst="rect">
            <a:avLst/>
          </a:prstGeom>
          <a:solidFill>
            <a:schemeClr val="accent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solidFill>
                  <a:schemeClr val="accent2"/>
                </a:solidFill>
                <a:latin typeface="Ubuntu"/>
                <a:cs typeface="Calibri"/>
              </a:rPr>
              <a:t>Some illicit vaping devices are labelled as being nicotine-free when they do contain nicotine. </a:t>
            </a:r>
            <a:endParaRPr lang="en-US"/>
          </a:p>
        </p:txBody>
      </p:sp>
    </p:spTree>
    <p:extLst>
      <p:ext uri="{BB962C8B-B14F-4D97-AF65-F5344CB8AC3E}">
        <p14:creationId xmlns:p14="http://schemas.microsoft.com/office/powerpoint/2010/main" val="3701812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4839209"/>
      </p:ext>
    </p:extLst>
  </p:cSld>
  <p:clrMapOvr>
    <a:masterClrMapping/>
  </p:clrMapOvr>
  <p:transition spd="slow">
    <p:push/>
  </p:transition>
</p:sld>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39ABE9-D76A-4687-AB72-03C3AAE03A52}">
  <ds:schemaRefs>
    <ds:schemaRef ds:uri="1371cf2b-a7fc-4369-aa35-cbfbf200dd64"/>
    <ds:schemaRef ds:uri="5a69ffab-4136-4b66-a00e-5dffdbe6cbba"/>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039744D-7A9D-4F8B-AF26-567962D5FCF1}">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FC887AD-F699-4BAC-A2F2-71BA570DA6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5</Slides>
  <Notes>0</Notes>
  <HiddenSlides>0</HiddenSlide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PHW - Master Deck - Green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34</cp:revision>
  <dcterms:created xsi:type="dcterms:W3CDTF">2024-01-29T16:09:21Z</dcterms:created>
  <dcterms:modified xsi:type="dcterms:W3CDTF">2024-05-28T12:42:30Z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