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17"/>
  </p:notesMasterIdLst>
  <p:sldIdLst>
    <p:sldId id="258" r:id="rId5"/>
    <p:sldId id="268" r:id="rId6"/>
    <p:sldId id="260" r:id="rId7"/>
    <p:sldId id="269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44" autoAdjust="0"/>
    <p:restoredTop sz="90929"/>
  </p:normalViewPr>
  <p:slideViewPr>
    <p:cSldViewPr>
      <p:cViewPr varScale="1">
        <p:scale>
          <a:sx n="106" d="100"/>
          <a:sy n="106" d="100"/>
        </p:scale>
        <p:origin x="1795" y="77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5593C8-C240-4EE7-91C9-F5A7F4E2B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3D4D6B-5B7C-4ED0-8B23-5922567425DB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1ED73-1D91-4D51-AE9A-1BD48D37237A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E7630C-48B5-442A-A1C7-580149D41727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668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ublichealthwalesobservatory.wales.nhs.uk/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Insert name of presentation on Master Slide</a:t>
            </a:r>
          </a:p>
        </p:txBody>
      </p:sp>
      <p:pic>
        <p:nvPicPr>
          <p:cNvPr id="3075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4719638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sz="4400" dirty="0" smtClean="0">
                <a:solidFill>
                  <a:schemeClr val="bg1"/>
                </a:solidFill>
              </a:rPr>
              <a:t>Welsh Index of Multiple Deprivation 2014 revised: Health board maps</a:t>
            </a:r>
            <a:endParaRPr lang="en-GB" sz="4400" dirty="0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685800" y="6400800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2015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endParaRPr 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smtClean="0"/>
              <a:t>Cardiff and Vale University Health Board</a:t>
            </a:r>
          </a:p>
        </p:txBody>
      </p:sp>
      <p:pic>
        <p:nvPicPr>
          <p:cNvPr id="5" name="Picture 4" descr="20150902_WIMD_revised_fifths_Cardiff_full_page_map_AD_v1a.jpeg"/>
          <p:cNvPicPr/>
          <p:nvPr/>
        </p:nvPicPr>
        <p:blipFill>
          <a:blip r:embed="rId2" cstate="print"/>
          <a:srcRect t="7418" b="22527"/>
          <a:stretch>
            <a:fillRect/>
          </a:stretch>
        </p:blipFill>
        <p:spPr>
          <a:xfrm>
            <a:off x="634206" y="1045121"/>
            <a:ext cx="9420225" cy="466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smtClean="0"/>
              <a:t>Cwm Taf University Health board</a:t>
            </a:r>
          </a:p>
        </p:txBody>
      </p:sp>
      <p:pic>
        <p:nvPicPr>
          <p:cNvPr id="6" name="Picture 5" descr="20150925_WIMD_revised_fifths_Cwm Taf_full_ page_map_DH_v1a.jpeg"/>
          <p:cNvPicPr/>
          <p:nvPr/>
        </p:nvPicPr>
        <p:blipFill>
          <a:blip r:embed="rId2" cstate="print"/>
          <a:srcRect t="2242" b="18780"/>
          <a:stretch>
            <a:fillRect/>
          </a:stretch>
        </p:blipFill>
        <p:spPr>
          <a:xfrm>
            <a:off x="2736359" y="649411"/>
            <a:ext cx="5200248" cy="5796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smtClean="0"/>
              <a:t>Aneurin Bevan University Health Board</a:t>
            </a:r>
          </a:p>
        </p:txBody>
      </p:sp>
      <p:pic>
        <p:nvPicPr>
          <p:cNvPr id="6" name="Picture 5" descr="20150925_WIMD_revised_fifths_AneurinBevan_full_page_map_DH_v1b.jpeg"/>
          <p:cNvPicPr/>
          <p:nvPr/>
        </p:nvPicPr>
        <p:blipFill>
          <a:blip r:embed="rId2" cstate="print"/>
          <a:srcRect t="4036" b="16209"/>
          <a:stretch>
            <a:fillRect/>
          </a:stretch>
        </p:blipFill>
        <p:spPr>
          <a:xfrm>
            <a:off x="2752031" y="610671"/>
            <a:ext cx="5184576" cy="583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2015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1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533400"/>
            <a:ext cx="7046913" cy="762000"/>
          </a:xfrm>
          <a:prstGeom prst="rect">
            <a:avLst/>
          </a:prstGeom>
        </p:spPr>
        <p:txBody>
          <a:bodyPr/>
          <a:lstStyle/>
          <a:p>
            <a:pPr defTabSz="1042988" eaLnBrk="1" hangingPunct="1">
              <a:defRPr/>
            </a:pPr>
            <a:r>
              <a:rPr lang="en-US" sz="2800" b="1" kern="0" dirty="0">
                <a:solidFill>
                  <a:srgbClr val="423F74"/>
                </a:solidFill>
                <a:latin typeface="Verdana" pitchFamily="34" charset="0"/>
                <a:ea typeface="+mj-ea"/>
                <a:cs typeface="ＭＳ Ｐゴシック"/>
              </a:rPr>
              <a:t>Instructions to copy a slide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952500" y="1260475"/>
            <a:ext cx="6018213" cy="5113338"/>
          </a:xfrm>
          <a:prstGeom prst="rect">
            <a:avLst/>
          </a:prstGeom>
        </p:spPr>
        <p:txBody>
          <a:bodyPr/>
          <a:lstStyle/>
          <a:p>
            <a:pPr marL="685800" indent="-685800" defTabSz="1042988" eaLnBrk="1" hangingPunct="1">
              <a:spcBef>
                <a:spcPct val="20000"/>
              </a:spcBef>
              <a:defRPr/>
            </a:pPr>
            <a:r>
              <a:rPr lang="en-GB" sz="1600" b="1" kern="0" dirty="0">
                <a:latin typeface="+mn-lt"/>
                <a:ea typeface="+mn-ea"/>
                <a:cs typeface="ＭＳ Ｐゴシック"/>
              </a:rPr>
              <a:t>To copy a slide for use in a presentation:</a:t>
            </a:r>
          </a:p>
          <a:p>
            <a:pPr marL="685800" indent="-685800" defTabSz="1042988" eaLnBrk="1" hangingPunct="1">
              <a:spcBef>
                <a:spcPct val="20000"/>
              </a:spcBef>
              <a:defRPr/>
            </a:pPr>
            <a:endParaRPr lang="en-GB" sz="1600" b="1" kern="0" dirty="0">
              <a:latin typeface="+mn-lt"/>
              <a:ea typeface="+mn-ea"/>
              <a:cs typeface="ＭＳ Ｐゴシック"/>
            </a:endParaRPr>
          </a:p>
          <a:p>
            <a:pPr marL="685800" indent="-685800" defTabSz="1042988" eaLnBrk="1" hangingPunct="1">
              <a:spcBef>
                <a:spcPct val="20000"/>
              </a:spcBef>
              <a:defRPr/>
            </a:pPr>
            <a:r>
              <a:rPr lang="en-GB" sz="1400" kern="0" dirty="0">
                <a:latin typeface="+mn-lt"/>
                <a:ea typeface="+mn-ea"/>
                <a:cs typeface="ＭＳ Ｐゴシック"/>
              </a:rPr>
              <a:t>1. 	</a:t>
            </a:r>
            <a:r>
              <a:rPr lang="en-GB" sz="1400" b="1" kern="0" dirty="0">
                <a:latin typeface="+mn-lt"/>
                <a:ea typeface="+mn-ea"/>
                <a:cs typeface="ＭＳ Ｐゴシック"/>
              </a:rPr>
              <a:t>Right-click</a:t>
            </a:r>
            <a:r>
              <a:rPr lang="en-GB" sz="1400" kern="0" dirty="0">
                <a:latin typeface="+mn-lt"/>
                <a:ea typeface="+mn-ea"/>
                <a:cs typeface="ＭＳ Ｐゴシック"/>
              </a:rPr>
              <a:t> on the slide you wish to copy from the list on the left-hand side (the ‘slides’ tab) when in normal view and </a:t>
            </a:r>
            <a:r>
              <a:rPr lang="en-GB" sz="1400" b="1" kern="0" dirty="0">
                <a:latin typeface="+mn-lt"/>
                <a:ea typeface="+mn-ea"/>
                <a:cs typeface="ＭＳ Ｐゴシック"/>
              </a:rPr>
              <a:t>select ‘Copy’</a:t>
            </a:r>
            <a:r>
              <a:rPr lang="en-GB" sz="1400" kern="0" dirty="0">
                <a:latin typeface="+mn-lt"/>
                <a:ea typeface="+mn-ea"/>
                <a:cs typeface="ＭＳ Ｐゴシック"/>
              </a:rPr>
              <a:t> from the list.</a:t>
            </a: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/>
              <a:defRPr/>
            </a:pPr>
            <a:endParaRPr lang="en-GB" sz="1400" kern="0" dirty="0">
              <a:latin typeface="+mn-lt"/>
              <a:ea typeface="+mn-ea"/>
              <a:cs typeface="ＭＳ Ｐゴシック"/>
            </a:endParaRP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/>
              <a:defRPr/>
            </a:pPr>
            <a:endParaRPr lang="en-GB" sz="1400" kern="0" dirty="0">
              <a:latin typeface="+mn-lt"/>
              <a:ea typeface="+mn-ea"/>
              <a:cs typeface="ＭＳ Ｐゴシック"/>
            </a:endParaRP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/>
              <a:defRPr/>
            </a:pPr>
            <a:endParaRPr lang="en-GB" sz="1400" kern="0" dirty="0">
              <a:latin typeface="+mn-lt"/>
              <a:ea typeface="+mn-ea"/>
              <a:cs typeface="ＭＳ Ｐゴシック"/>
            </a:endParaRP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 startAt="2"/>
              <a:defRPr/>
            </a:pPr>
            <a:r>
              <a:rPr lang="en-GB" sz="1400" kern="0" dirty="0">
                <a:latin typeface="+mn-lt"/>
                <a:ea typeface="+mn-ea"/>
                <a:cs typeface="ＭＳ Ｐゴシック"/>
              </a:rPr>
              <a:t>Go to your presentation and </a:t>
            </a:r>
            <a:r>
              <a:rPr lang="en-GB" sz="1400" b="1" kern="0" dirty="0">
                <a:latin typeface="+mn-lt"/>
                <a:ea typeface="+mn-ea"/>
                <a:cs typeface="ＭＳ Ｐゴシック"/>
              </a:rPr>
              <a:t>right-click</a:t>
            </a:r>
            <a:r>
              <a:rPr lang="en-GB" sz="1400" kern="0" dirty="0">
                <a:latin typeface="+mn-lt"/>
                <a:ea typeface="+mn-ea"/>
                <a:cs typeface="ＭＳ Ｐゴシック"/>
              </a:rPr>
              <a:t> where you want the copied slide to appear in the ‘slides’ tab and </a:t>
            </a:r>
            <a:r>
              <a:rPr lang="en-GB" sz="1400" b="1" kern="0" dirty="0">
                <a:latin typeface="+mn-lt"/>
                <a:ea typeface="+mn-ea"/>
                <a:cs typeface="ＭＳ Ｐゴシック"/>
              </a:rPr>
              <a:t>select ‘paste’</a:t>
            </a:r>
            <a:r>
              <a:rPr lang="en-GB" sz="1400" kern="0" dirty="0">
                <a:latin typeface="+mn-lt"/>
                <a:ea typeface="+mn-ea"/>
                <a:cs typeface="ＭＳ Ｐゴシック"/>
              </a:rPr>
              <a:t> from the list. </a:t>
            </a: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 startAt="2"/>
              <a:defRPr/>
            </a:pPr>
            <a:endParaRPr lang="en-GB" sz="1400" kern="0" dirty="0">
              <a:latin typeface="+mn-lt"/>
              <a:ea typeface="+mn-ea"/>
              <a:cs typeface="ＭＳ Ｐゴシック"/>
            </a:endParaRP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 startAt="2"/>
              <a:defRPr/>
            </a:pPr>
            <a:endParaRPr lang="en-GB" sz="1400" kern="0" dirty="0">
              <a:latin typeface="+mn-lt"/>
              <a:ea typeface="+mn-ea"/>
              <a:cs typeface="ＭＳ Ｐゴシック"/>
            </a:endParaRP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 startAt="2"/>
              <a:defRPr/>
            </a:pPr>
            <a:endParaRPr lang="en-GB" sz="1400" kern="0" dirty="0">
              <a:latin typeface="+mn-lt"/>
              <a:ea typeface="+mn-ea"/>
              <a:cs typeface="ＭＳ Ｐゴシック"/>
            </a:endParaRPr>
          </a:p>
          <a:p>
            <a:pPr marL="685800" indent="-685800" defTabSz="1042988" eaLnBrk="1" hangingPunct="1">
              <a:spcBef>
                <a:spcPct val="20000"/>
              </a:spcBef>
              <a:buFontTx/>
              <a:buAutoNum type="arabicPeriod" startAt="2"/>
              <a:defRPr/>
            </a:pPr>
            <a:r>
              <a:rPr lang="en-GB" sz="1400" kern="0" dirty="0">
                <a:latin typeface="+mn-lt"/>
                <a:ea typeface="+mn-ea"/>
                <a:cs typeface="ＭＳ Ｐゴシック"/>
              </a:rPr>
              <a:t>On being pasted into your presentation a small clipboard icon with a black arrow will appear near the bottom right-hand corner of the newly pasted slide. </a:t>
            </a:r>
            <a:r>
              <a:rPr lang="en-GB" sz="1400" b="1" kern="0" dirty="0">
                <a:latin typeface="+mn-lt"/>
                <a:ea typeface="+mn-ea"/>
                <a:cs typeface="ＭＳ Ｐゴシック"/>
              </a:rPr>
              <a:t>Click on the arrow</a:t>
            </a:r>
            <a:r>
              <a:rPr lang="en-GB" sz="1400" kern="0" dirty="0">
                <a:latin typeface="+mn-lt"/>
                <a:ea typeface="+mn-ea"/>
                <a:cs typeface="ＭＳ Ｐゴシック"/>
              </a:rPr>
              <a:t> to show the drop-down menu and </a:t>
            </a:r>
            <a:r>
              <a:rPr lang="en-GB" sz="1400" b="1" kern="0" dirty="0">
                <a:latin typeface="+mn-lt"/>
                <a:ea typeface="+mn-ea"/>
                <a:cs typeface="ＭＳ Ｐゴシック"/>
              </a:rPr>
              <a:t>select “Keep Source Formatting”</a:t>
            </a:r>
            <a:r>
              <a:rPr lang="en-GB" sz="1400" kern="0" dirty="0">
                <a:latin typeface="+mn-lt"/>
                <a:ea typeface="+mn-ea"/>
                <a:cs typeface="ＭＳ Ｐゴシック"/>
              </a:rPr>
              <a:t> from the list. The slide will then appear as seen in the original presentation.</a:t>
            </a:r>
          </a:p>
        </p:txBody>
      </p:sp>
      <p:pic>
        <p:nvPicPr>
          <p:cNvPr id="512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smtClean="0"/>
              <a:t>Using</a:t>
            </a:r>
            <a:r>
              <a:rPr lang="en-GB" sz="4600" smtClean="0">
                <a:solidFill>
                  <a:schemeClr val="tx1"/>
                </a:solidFill>
              </a:rPr>
              <a:t> </a:t>
            </a:r>
            <a:r>
              <a:rPr lang="en-GB" sz="4600" smtClean="0"/>
              <a:t>these</a:t>
            </a:r>
            <a:r>
              <a:rPr lang="en-GB" sz="4600" smtClean="0">
                <a:solidFill>
                  <a:schemeClr val="tx1"/>
                </a:solidFill>
              </a:rPr>
              <a:t> </a:t>
            </a:r>
            <a:r>
              <a:rPr lang="en-GB" sz="4600" smtClean="0"/>
              <a:t>slides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629297"/>
            <a:ext cx="9720263" cy="290916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GB" sz="2000" dirty="0" smtClean="0"/>
          </a:p>
          <a:p>
            <a:pPr eaLnBrk="1" hangingPunct="1">
              <a:buFontTx/>
              <a:buNone/>
            </a:pPr>
            <a:endParaRPr lang="en-GB" sz="20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900" y="1549177"/>
            <a:ext cx="9085263" cy="463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/>
          <a:lstStyle/>
          <a:p>
            <a:pPr marL="390525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kern="0" dirty="0">
                <a:latin typeface="+mn-lt"/>
                <a:ea typeface="+mn-ea"/>
              </a:rPr>
              <a:t>These slides form part of the Welsh Index of Multiple Deprivation </a:t>
            </a:r>
            <a:r>
              <a:rPr lang="en-GB" sz="2000" kern="0" dirty="0" smtClean="0">
                <a:latin typeface="+mn-lt"/>
                <a:ea typeface="+mn-ea"/>
              </a:rPr>
              <a:t>2014 revised: </a:t>
            </a:r>
            <a:r>
              <a:rPr lang="en-GB" sz="2000" kern="0" dirty="0">
                <a:latin typeface="+mn-lt"/>
                <a:ea typeface="+mn-ea"/>
              </a:rPr>
              <a:t>Health board maps resource published by the Public Health Wales </a:t>
            </a:r>
            <a:r>
              <a:rPr lang="en-GB" sz="2000" kern="0" dirty="0" smtClean="0">
                <a:latin typeface="+mn-lt"/>
                <a:ea typeface="+mn-ea"/>
              </a:rPr>
              <a:t>Observatory. Available: </a:t>
            </a:r>
            <a:r>
              <a:rPr lang="en-GB" sz="2000" dirty="0" smtClean="0">
                <a:solidFill>
                  <a:srgbClr val="00B0F0"/>
                </a:solidFill>
                <a:latin typeface="+mn-lt"/>
                <a:hlinkClick r:id="rId3"/>
              </a:rPr>
              <a:t>www.wales.nhs.uk/sitesplus/922/page/76683</a:t>
            </a:r>
            <a:endParaRPr lang="en-GB" sz="2000" dirty="0" smtClean="0">
              <a:solidFill>
                <a:srgbClr val="00B0F0"/>
              </a:solidFill>
              <a:latin typeface="+mn-lt"/>
            </a:endParaRPr>
          </a:p>
          <a:p>
            <a:pPr marL="390525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endParaRPr lang="en-GB" sz="2000" dirty="0" smtClean="0">
              <a:solidFill>
                <a:srgbClr val="00B0F0"/>
              </a:solidFill>
              <a:latin typeface="+mn-lt"/>
            </a:endParaRPr>
          </a:p>
          <a:p>
            <a:pPr marL="390525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dirty="0" smtClean="0">
                <a:latin typeface="+mn-lt"/>
              </a:rPr>
              <a:t>This presentation can be used as a whole or as individual slides.</a:t>
            </a:r>
          </a:p>
          <a:p>
            <a:pPr marL="390525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endParaRPr lang="en-GB" sz="2000" dirty="0" smtClean="0">
              <a:latin typeface="+mn-lt"/>
            </a:endParaRPr>
          </a:p>
          <a:p>
            <a:pPr marL="390525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dirty="0" smtClean="0">
                <a:latin typeface="+mn-lt"/>
              </a:rPr>
              <a:t>Please acknowledge the work of the Public Health Wales Observatory when using these slides</a:t>
            </a:r>
          </a:p>
          <a:p>
            <a:pPr marL="390525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endParaRPr lang="en-GB" sz="2000" dirty="0" smtClean="0">
              <a:latin typeface="+mn-lt"/>
            </a:endParaRPr>
          </a:p>
          <a:p>
            <a:pPr marL="390525" indent="-390525" defTabSz="1042988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GB" sz="2000" dirty="0" smtClean="0">
                <a:latin typeface="+mn-lt"/>
              </a:rPr>
              <a:t>Further information is available: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100" dirty="0" smtClean="0"/>
          </a:p>
          <a:p>
            <a:pPr marL="847725" lvl="1" indent="-390525" defTabSz="1042988" eaLnBrk="1" hangingPunct="1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GB" sz="2000" dirty="0" smtClean="0"/>
              <a:t>Email: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2000" dirty="0" smtClean="0"/>
              <a:t> </a:t>
            </a:r>
          </a:p>
          <a:p>
            <a:pPr marL="847725" lvl="1" indent="-390525" defTabSz="1042988" eaLnBrk="1" hangingPunct="1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GB" sz="2000" dirty="0" smtClean="0"/>
              <a:t>Website: </a:t>
            </a:r>
            <a:r>
              <a:rPr lang="en-GB" sz="2000" dirty="0" smtClean="0">
                <a:hlinkClick r:id="rId5"/>
              </a:rPr>
              <a:t>www.publichealthwalesobservatory.wales.nhs.uk</a:t>
            </a: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175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dirty="0" smtClean="0"/>
              <a:t>Wales</a:t>
            </a:r>
          </a:p>
        </p:txBody>
      </p:sp>
      <p:pic>
        <p:nvPicPr>
          <p:cNvPr id="7" name="Picture 6" descr="20151013_WIMD_revised_fifths_Wales_full_page_map_DH_v1a.jpeg"/>
          <p:cNvPicPr/>
          <p:nvPr/>
        </p:nvPicPr>
        <p:blipFill>
          <a:blip r:embed="rId2" cstate="print"/>
          <a:srcRect t="2800" b="14001"/>
          <a:stretch>
            <a:fillRect/>
          </a:stretch>
        </p:blipFill>
        <p:spPr>
          <a:xfrm>
            <a:off x="2527672" y="613073"/>
            <a:ext cx="4976887" cy="5858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smtClean="0"/>
              <a:t>Betsi Cadwaladr University Health Board</a:t>
            </a:r>
          </a:p>
        </p:txBody>
      </p:sp>
      <p:pic>
        <p:nvPicPr>
          <p:cNvPr id="6" name="Picture 5" descr="20150924_WIMD_revised_fifths_Betsi_full_page_map_DH_v1a.jpeg"/>
          <p:cNvPicPr/>
          <p:nvPr/>
        </p:nvPicPr>
        <p:blipFill>
          <a:blip r:embed="rId2" cstate="print"/>
          <a:srcRect t="2865" b="12418"/>
          <a:stretch>
            <a:fillRect/>
          </a:stretch>
        </p:blipFill>
        <p:spPr>
          <a:xfrm>
            <a:off x="643414" y="757089"/>
            <a:ext cx="9401810" cy="5632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dirty="0" smtClean="0"/>
              <a:t>Powys teaching Health Board</a:t>
            </a:r>
          </a:p>
        </p:txBody>
      </p:sp>
      <p:pic>
        <p:nvPicPr>
          <p:cNvPr id="6" name="Picture 5" descr="20150924_WIMD_revised_fifths_Powys_full_page_map_DH_v1a.jpeg"/>
          <p:cNvPicPr/>
          <p:nvPr/>
        </p:nvPicPr>
        <p:blipFill>
          <a:blip r:embed="rId2" cstate="print"/>
          <a:srcRect t="4975" b="5203"/>
          <a:stretch>
            <a:fillRect/>
          </a:stretch>
        </p:blipFill>
        <p:spPr>
          <a:xfrm>
            <a:off x="3035895" y="620068"/>
            <a:ext cx="4684688" cy="5825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smtClean="0"/>
              <a:t>Hywel Dda University Health Board</a:t>
            </a:r>
          </a:p>
        </p:txBody>
      </p:sp>
      <p:pic>
        <p:nvPicPr>
          <p:cNvPr id="5" name="Picture 4" descr="20150925_WIMD_revised_fifths_Hywel Dda_full_page_map_DH_v1a.jpeg"/>
          <p:cNvPicPr/>
          <p:nvPr/>
        </p:nvPicPr>
        <p:blipFill>
          <a:blip r:embed="rId2" cstate="print"/>
          <a:srcRect t="2722" r="23978" b="8453"/>
          <a:stretch>
            <a:fillRect/>
          </a:stretch>
        </p:blipFill>
        <p:spPr>
          <a:xfrm>
            <a:off x="1743919" y="613073"/>
            <a:ext cx="7077169" cy="5847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10688638" cy="762000"/>
          </a:xfrm>
        </p:spPr>
        <p:txBody>
          <a:bodyPr/>
          <a:lstStyle/>
          <a:p>
            <a:pPr algn="ctr" eaLnBrk="1" hangingPunct="1"/>
            <a:r>
              <a:rPr lang="en-GB" sz="2400" smtClean="0"/>
              <a:t>Abertawe Bro Morgannwg University Health Board</a:t>
            </a:r>
          </a:p>
        </p:txBody>
      </p:sp>
      <p:pic>
        <p:nvPicPr>
          <p:cNvPr id="6" name="Picture 5" descr="20150924_WIMD_revised_fifths_ABMU_full_page_map_DH_v1a.jpeg"/>
          <p:cNvPicPr/>
          <p:nvPr/>
        </p:nvPicPr>
        <p:blipFill>
          <a:blip r:embed="rId2" cstate="print"/>
          <a:srcRect t="2198" b="20879"/>
          <a:stretch>
            <a:fillRect/>
          </a:stretch>
        </p:blipFill>
        <p:spPr>
          <a:xfrm>
            <a:off x="634206" y="973113"/>
            <a:ext cx="9420225" cy="5124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9dbda9a1f64f45d02ff06bd91a3442a6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d810eb703564286cbca9694aba1632a6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B63765-6BB4-4B30-9F3C-8999183A72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15BBF2-CD2C-4F4B-AD67-02DB1C42DC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765817-9DA5-4FA5-8ABD-67C5F9C835BA}">
  <ds:schemaRefs>
    <ds:schemaRef ds:uri="http://schemas.openxmlformats.org/package/2006/metadata/core-properties"/>
    <ds:schemaRef ds:uri="b7e247b7-cca8-429f-8688-16f83c8fba5f"/>
    <ds:schemaRef ds:uri="http://purl.org/dc/terms/"/>
    <ds:schemaRef ds:uri="http://schemas.microsoft.com/office/infopath/2007/PartnerControls"/>
    <ds:schemaRef ds:uri="http://schemas.microsoft.com/office/2006/documentManagement/types"/>
    <ds:schemaRef ds:uri="f30bebb2-c01f-48d0-81da-dc8b123879c2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378</Words>
  <Application>Microsoft Office PowerPoint</Application>
  <PresentationFormat>Custom</PresentationFormat>
  <Paragraphs>55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Courier New</vt:lpstr>
      <vt:lpstr>Verdana</vt:lpstr>
      <vt:lpstr>Verdana Bold</vt:lpstr>
      <vt:lpstr>Blank Presentation</vt:lpstr>
      <vt:lpstr>Welsh Index of Multiple Deprivation 2014 revised: Health board maps</vt:lpstr>
      <vt:lpstr>Copyright</vt:lpstr>
      <vt:lpstr>PowerPoint Presentation</vt:lpstr>
      <vt:lpstr>Using these slides</vt:lpstr>
      <vt:lpstr>Wales</vt:lpstr>
      <vt:lpstr>Betsi Cadwaladr University Health Board</vt:lpstr>
      <vt:lpstr>Powys teaching Health Board</vt:lpstr>
      <vt:lpstr>Hywel Dda University Health Board</vt:lpstr>
      <vt:lpstr>Abertawe Bro Morgannwg University Health Board</vt:lpstr>
      <vt:lpstr>Cardiff and Vale University Health Board</vt:lpstr>
      <vt:lpstr>Cwm Taf University Health board</vt:lpstr>
      <vt:lpstr>Aneurin Bevan University Health Board</vt:lpstr>
    </vt:vector>
  </TitlesOfParts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creator>Public Health Wales</dc:creator>
  <cp:lastModifiedBy>Rachel Burton (Public Health Wales - No. 2 Capital Quarter)</cp:lastModifiedBy>
  <cp:revision>41</cp:revision>
  <dcterms:created xsi:type="dcterms:W3CDTF">2010-01-28T14:43:59Z</dcterms:created>
  <dcterms:modified xsi:type="dcterms:W3CDTF">2021-07-29T10:59:57Z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