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20"/>
  </p:notesMasterIdLst>
  <p:sldIdLst>
    <p:sldId id="258" r:id="rId2"/>
    <p:sldId id="262" r:id="rId3"/>
    <p:sldId id="263" r:id="rId4"/>
    <p:sldId id="261" r:id="rId5"/>
    <p:sldId id="264" r:id="rId6"/>
    <p:sldId id="273" r:id="rId7"/>
    <p:sldId id="274" r:id="rId8"/>
    <p:sldId id="265" r:id="rId9"/>
    <p:sldId id="272" r:id="rId10"/>
    <p:sldId id="276" r:id="rId11"/>
    <p:sldId id="266" r:id="rId12"/>
    <p:sldId id="271" r:id="rId13"/>
    <p:sldId id="277" r:id="rId14"/>
    <p:sldId id="267" r:id="rId15"/>
    <p:sldId id="268" r:id="rId16"/>
    <p:sldId id="270" r:id="rId17"/>
    <p:sldId id="278" r:id="rId18"/>
    <p:sldId id="269" r:id="rId19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3F74"/>
    <a:srgbClr val="8CC63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4" autoAdjust="0"/>
  </p:normalViewPr>
  <p:slideViewPr>
    <p:cSldViewPr>
      <p:cViewPr varScale="1">
        <p:scale>
          <a:sx n="89" d="100"/>
          <a:sy n="89" d="100"/>
        </p:scale>
        <p:origin x="-108" y="-144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AA3BDD5-7B3E-4C13-BA99-FD14F37CE3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6DF6FC-20CC-4FAB-9F5C-9A008D57B6DB}" type="slidenum">
              <a:rPr lang="en-GB"/>
              <a:pPr/>
              <a:t>1</a:t>
            </a:fld>
            <a:endParaRPr lang="en-GB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533400"/>
            <a:ext cx="9085263" cy="474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046913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9085263" cy="184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3441700"/>
            <a:ext cx="9085263" cy="184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Title slide PHW Observ b-ground 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4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hf sldNum="0" hdr="0" dt="0"/>
  <p:txStyles>
    <p:titleStyle>
      <a:lvl1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pic>
        <p:nvPicPr>
          <p:cNvPr id="2051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5005388"/>
            <a:ext cx="9525000" cy="762000"/>
          </a:xfrm>
          <a:noFill/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</a:rPr>
              <a:t>Wider Determinants of Health: Powys Teaching Health Board</a:t>
            </a: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685800" y="3494088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34" charset="0"/>
              </a:rPr>
              <a:t>April 2012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685800" y="6800850"/>
            <a:ext cx="95250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>
                <a:solidFill>
                  <a:schemeClr val="bg1"/>
                </a:solidFill>
                <a:latin typeface="Verdana" pitchFamily="34" charset="0"/>
              </a:rPr>
              <a:t>Public Health Wales Observatory</a:t>
            </a:r>
            <a:endParaRPr lang="en-GB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84969" y="411143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Employment: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claiming employment-related benefits, November 2009 -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56407" y="1320626"/>
            <a:ext cx="1068863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Produced by Public Health Wales Observatory, using claimants data (ONS) &amp; (DWP)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t="1558" r="4918"/>
          <a:stretch>
            <a:fillRect/>
          </a:stretch>
        </p:blipFill>
        <p:spPr bwMode="auto">
          <a:xfrm>
            <a:off x="3686969" y="1976437"/>
            <a:ext cx="33147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84969" y="411143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Employment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claiming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employment-related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benefits,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November 2009 –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3890" y="1248623"/>
            <a:ext cx="6500858" cy="5318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71438" y="138087"/>
            <a:ext cx="570150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 descr="20120220_Powys_education_LE_v2a.jpg"/>
          <p:cNvPicPr>
            <a:picLocks noChangeAspect="1"/>
          </p:cNvPicPr>
          <p:nvPr/>
        </p:nvPicPr>
        <p:blipFill>
          <a:blip r:embed="rId2" cstate="print"/>
          <a:srcRect l="3282" t="3715" r="24299" b="32460"/>
          <a:stretch>
            <a:fillRect/>
          </a:stretch>
        </p:blipFill>
        <p:spPr>
          <a:xfrm>
            <a:off x="5630071" y="142876"/>
            <a:ext cx="4929222" cy="6138879"/>
          </a:xfrm>
          <a:prstGeom prst="rect">
            <a:avLst/>
          </a:prstGeom>
        </p:spPr>
      </p:pic>
      <p:pic>
        <p:nvPicPr>
          <p:cNvPr id="7" name="Picture 6" descr="20120220_Powys_education_LE_v2a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678" t="67441" r="11291" b="29219"/>
          <a:stretch>
            <a:fillRect/>
          </a:stretch>
        </p:blipFill>
        <p:spPr>
          <a:xfrm>
            <a:off x="5630071" y="6246223"/>
            <a:ext cx="3609590" cy="3212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130180"/>
            <a:ext cx="10688638" cy="7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801" y="1023861"/>
            <a:ext cx="71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PLASC (WG)</a:t>
            </a:r>
          </a:p>
          <a:p>
            <a:endParaRPr lang="en-GB" sz="1000" dirty="0">
              <a:latin typeface="+mn-lt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3631" y="1966912"/>
            <a:ext cx="338137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0" y="196829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6733" y="923905"/>
            <a:ext cx="676148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84969" y="71438"/>
            <a:ext cx="10688638" cy="852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pPr defTabSz="1042988" eaLnBrk="1" hangingPunct="1"/>
            <a:r>
              <a:rPr lang="en-GB" sz="2800" dirty="0" smtClean="0">
                <a:solidFill>
                  <a:srgbClr val="423F74"/>
                </a:solidFill>
                <a:latin typeface="Verdana Bold" pitchFamily="1" charset="0"/>
              </a:rPr>
              <a:t>% of year 11 school leavers known not to be in education, employment or training (NEET), 2010</a:t>
            </a:r>
            <a:endParaRPr lang="en-GB" sz="2800" dirty="0">
              <a:solidFill>
                <a:srgbClr val="423F74"/>
              </a:solidFill>
              <a:latin typeface="Verdana Bold" pitchFamily="1" charset="0"/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6734" y="873600"/>
            <a:ext cx="6993466" cy="576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71438" y="0"/>
            <a:ext cx="4772815" cy="27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day time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population, April 2008 – 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 descr="20120220_Powys_community_LE_v2a.jpg"/>
          <p:cNvPicPr>
            <a:picLocks noChangeAspect="1"/>
          </p:cNvPicPr>
          <p:nvPr/>
        </p:nvPicPr>
        <p:blipFill>
          <a:blip r:embed="rId2" cstate="print"/>
          <a:srcRect l="36734" t="67371" r="1947" b="29980"/>
          <a:stretch>
            <a:fillRect/>
          </a:stretch>
        </p:blipFill>
        <p:spPr>
          <a:xfrm>
            <a:off x="4844253" y="6210317"/>
            <a:ext cx="4173711" cy="254776"/>
          </a:xfrm>
          <a:prstGeom prst="rect">
            <a:avLst/>
          </a:prstGeom>
        </p:spPr>
      </p:pic>
      <p:pic>
        <p:nvPicPr>
          <p:cNvPr id="7" name="Picture 6" descr="20120220_Powys_community_LE_v2a.jpg"/>
          <p:cNvPicPr>
            <a:picLocks noChangeAspect="1"/>
          </p:cNvPicPr>
          <p:nvPr/>
        </p:nvPicPr>
        <p:blipFill>
          <a:blip r:embed="rId2" cstate="print"/>
          <a:srcRect l="2298" t="3715" r="12888" b="32510"/>
          <a:stretch>
            <a:fillRect/>
          </a:stretch>
        </p:blipFill>
        <p:spPr>
          <a:xfrm>
            <a:off x="4844253" y="76173"/>
            <a:ext cx="5772947" cy="6134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84968" y="209525"/>
            <a:ext cx="10603669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day time population, April 2008 – March 2010</a:t>
            </a:r>
            <a:endParaRPr lang="en-GB" sz="2800" b="1" dirty="0">
              <a:solidFill>
                <a:srgbClr val="423F74"/>
              </a:solidFill>
              <a:latin typeface="+mj-lt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56407" y="1323961"/>
            <a:ext cx="10688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Produced by Public Health Wales Observatory, using data from Welsh Police Forces &amp; MYE (ONS)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4094" y="1981200"/>
            <a:ext cx="36004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57907" y="209525"/>
            <a:ext cx="10630731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day time population, April 2008 – 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8467" y="1020469"/>
            <a:ext cx="6642000" cy="547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2012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</a:t>
            </a:r>
            <a:r>
              <a:rPr lang="en-GB" sz="2000" dirty="0" smtClean="0"/>
              <a:t>Public Health Wales NHS Trust </a:t>
            </a:r>
            <a:r>
              <a:rPr lang="en-US" sz="2000" dirty="0" smtClean="0"/>
              <a:t>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</a:t>
            </a:r>
            <a:r>
              <a:rPr lang="en-GB" sz="2000" dirty="0" smtClean="0"/>
              <a:t>Public Health Wales NHS Trust</a:t>
            </a:r>
            <a:r>
              <a:rPr lang="en-US" sz="2000" dirty="0" smtClean="0"/>
              <a:t>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  <a:noFill/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142876" y="125391"/>
            <a:ext cx="5844385" cy="1370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Income: % of persons living in households in poverty, 2007/08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0" name="Picture 9" descr="20120220_Powys_income_LE_v1a.jpg"/>
          <p:cNvPicPr>
            <a:picLocks noChangeAspect="1"/>
          </p:cNvPicPr>
          <p:nvPr/>
        </p:nvPicPr>
        <p:blipFill>
          <a:blip r:embed="rId2" cstate="print"/>
          <a:srcRect l="37087" t="67451" r="5952" b="30217"/>
          <a:stretch>
            <a:fillRect/>
          </a:stretch>
        </p:blipFill>
        <p:spPr>
          <a:xfrm>
            <a:off x="5692619" y="6200332"/>
            <a:ext cx="3877106" cy="224299"/>
          </a:xfrm>
          <a:prstGeom prst="rect">
            <a:avLst/>
          </a:prstGeom>
        </p:spPr>
      </p:pic>
      <p:pic>
        <p:nvPicPr>
          <p:cNvPr id="11" name="Picture 10" descr="20120220_Powys_income_LE_v1a.jpg"/>
          <p:cNvPicPr>
            <a:picLocks noChangeAspect="1"/>
          </p:cNvPicPr>
          <p:nvPr/>
        </p:nvPicPr>
        <p:blipFill>
          <a:blip r:embed="rId2" cstate="print"/>
          <a:srcRect l="3282" t="3715" r="23318" b="32549"/>
          <a:stretch>
            <a:fillRect/>
          </a:stretch>
        </p:blipFill>
        <p:spPr>
          <a:xfrm>
            <a:off x="5692619" y="79969"/>
            <a:ext cx="4996019" cy="61303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0" y="196829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Income: % of persons living in households in poverty,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2007/08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07" y="1023861"/>
            <a:ext cx="8501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model-based estimates (ONS)</a:t>
            </a:r>
          </a:p>
          <a:p>
            <a:endParaRPr lang="en-GB" sz="1000" dirty="0">
              <a:latin typeface="+mn-lt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1731" y="1962150"/>
            <a:ext cx="330517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0" y="0"/>
            <a:ext cx="5701509" cy="1566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Housing: % of all people living in houses which had no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central 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2" name="Picture 11" descr="20120220_Powys_housing_LE_v1a.jpg"/>
          <p:cNvPicPr>
            <a:picLocks noChangeAspect="1"/>
          </p:cNvPicPr>
          <p:nvPr/>
        </p:nvPicPr>
        <p:blipFill>
          <a:blip r:embed="rId2" cstate="print"/>
          <a:srcRect l="1947" t="2770" r="22637" b="32613"/>
          <a:stretch>
            <a:fillRect/>
          </a:stretch>
        </p:blipFill>
        <p:spPr>
          <a:xfrm>
            <a:off x="5691600" y="79200"/>
            <a:ext cx="5058567" cy="6124713"/>
          </a:xfrm>
          <a:prstGeom prst="rect">
            <a:avLst/>
          </a:prstGeom>
        </p:spPr>
      </p:pic>
      <p:pic>
        <p:nvPicPr>
          <p:cNvPr id="13" name="Picture 12" descr="20120220_Powys_housing_LE_v1a.jpg"/>
          <p:cNvPicPr>
            <a:picLocks noChangeAspect="1"/>
          </p:cNvPicPr>
          <p:nvPr/>
        </p:nvPicPr>
        <p:blipFill>
          <a:blip r:embed="rId2" cstate="print"/>
          <a:srcRect l="36582" t="67387" r="11291" b="29642"/>
          <a:stretch>
            <a:fillRect/>
          </a:stretch>
        </p:blipFill>
        <p:spPr>
          <a:xfrm>
            <a:off x="5558633" y="6183809"/>
            <a:ext cx="3877200" cy="2408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10688638" cy="99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Housing: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all people living in houses which had no central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07" y="995343"/>
            <a:ext cx="5715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Census 2001 (ONS)</a:t>
            </a:r>
          </a:p>
          <a:p>
            <a:endParaRPr lang="en-GB" sz="1000" dirty="0">
              <a:latin typeface="+mn-lt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1256" y="1933575"/>
            <a:ext cx="328612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0" y="0"/>
            <a:ext cx="10688638" cy="99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Housing: % of all people living in houses which had no central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6733" y="923904"/>
            <a:ext cx="6715172" cy="553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71438" y="500066"/>
            <a:ext cx="4201311" cy="2209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Employment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claiming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employment-related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benefits,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November 2009 –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 descr="20120220_Powys_employment_LE_v1a.jpg"/>
          <p:cNvPicPr>
            <a:picLocks noChangeAspect="1"/>
          </p:cNvPicPr>
          <p:nvPr/>
        </p:nvPicPr>
        <p:blipFill>
          <a:blip r:embed="rId2" cstate="print"/>
          <a:srcRect l="3282" t="6636" r="24074" b="32675"/>
          <a:stretch>
            <a:fillRect/>
          </a:stretch>
        </p:blipFill>
        <p:spPr>
          <a:xfrm>
            <a:off x="4201311" y="301632"/>
            <a:ext cx="4944554" cy="5837247"/>
          </a:xfrm>
          <a:prstGeom prst="rect">
            <a:avLst/>
          </a:prstGeom>
        </p:spPr>
      </p:pic>
      <p:pic>
        <p:nvPicPr>
          <p:cNvPr id="7" name="Picture 6" descr="20120220_Powys_employment_LE_v1a.jpg"/>
          <p:cNvPicPr>
            <a:picLocks noChangeAspect="1"/>
          </p:cNvPicPr>
          <p:nvPr/>
        </p:nvPicPr>
        <p:blipFill>
          <a:blip r:embed="rId2" cstate="print"/>
          <a:srcRect l="36867" t="67371" r="3282" b="29219"/>
          <a:stretch>
            <a:fillRect/>
          </a:stretch>
        </p:blipFill>
        <p:spPr>
          <a:xfrm>
            <a:off x="4201311" y="6138879"/>
            <a:ext cx="4539944" cy="285752"/>
          </a:xfrm>
          <a:prstGeom prst="rect">
            <a:avLst/>
          </a:prstGeom>
        </p:spPr>
      </p:pic>
      <p:pic>
        <p:nvPicPr>
          <p:cNvPr id="8" name="Picture 7" descr="20120220_Powys_employment_LE_v1a.jpg"/>
          <p:cNvPicPr>
            <a:picLocks noChangeAspect="1"/>
          </p:cNvPicPr>
          <p:nvPr/>
        </p:nvPicPr>
        <p:blipFill>
          <a:blip r:embed="rId2" cstate="print"/>
          <a:srcRect l="3282" t="3715" r="3282" b="93463"/>
          <a:stretch>
            <a:fillRect/>
          </a:stretch>
        </p:blipFill>
        <p:spPr>
          <a:xfrm>
            <a:off x="4201311" y="80962"/>
            <a:ext cx="6359783" cy="2714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Blank Presentation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1735</TotalTime>
  <Words>464</Words>
  <Application>Microsoft Office PowerPoint</Application>
  <PresentationFormat>Custom</PresentationFormat>
  <Paragraphs>62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Blank Presentation</vt:lpstr>
      <vt:lpstr>Wider Determinants of Health: Powys Teaching Health Board</vt:lpstr>
      <vt:lpstr>Copyright</vt:lpstr>
      <vt:lpstr>Instructions to copy a slide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Manager/>
  <Company>Public Health Wales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Health Wales</dc:title>
  <dc:subject/>
  <dc:creator>Public Health Wales</dc:creator>
  <cp:keywords/>
  <dc:description/>
  <cp:lastModifiedBy>Tracy Price</cp:lastModifiedBy>
  <cp:revision>106</cp:revision>
  <dcterms:created xsi:type="dcterms:W3CDTF">2010-01-28T14:43:59Z</dcterms:created>
  <dcterms:modified xsi:type="dcterms:W3CDTF">2012-04-19T07:42:04Z</dcterms:modified>
  <cp:category/>
</cp:coreProperties>
</file>