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0"/>
  </p:notesMasterIdLst>
  <p:handoutMasterIdLst>
    <p:handoutMasterId r:id="rId21"/>
  </p:handoutMasterIdLst>
  <p:sldIdLst>
    <p:sldId id="258" r:id="rId2"/>
    <p:sldId id="262" r:id="rId3"/>
    <p:sldId id="263" r:id="rId4"/>
    <p:sldId id="261" r:id="rId5"/>
    <p:sldId id="264" r:id="rId6"/>
    <p:sldId id="273" r:id="rId7"/>
    <p:sldId id="274" r:id="rId8"/>
    <p:sldId id="265" r:id="rId9"/>
    <p:sldId id="272" r:id="rId10"/>
    <p:sldId id="276" r:id="rId11"/>
    <p:sldId id="266" r:id="rId12"/>
    <p:sldId id="271" r:id="rId13"/>
    <p:sldId id="277" r:id="rId14"/>
    <p:sldId id="267" r:id="rId15"/>
    <p:sldId id="268" r:id="rId16"/>
    <p:sldId id="270" r:id="rId17"/>
    <p:sldId id="278" r:id="rId18"/>
    <p:sldId id="269" r:id="rId19"/>
  </p:sldIdLst>
  <p:sldSz cx="10688638" cy="7562850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>
      <p:cViewPr varScale="1">
        <p:scale>
          <a:sx n="89" d="100"/>
          <a:sy n="89" d="100"/>
        </p:scale>
        <p:origin x="-108" y="-14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424CB-6439-4C35-9A11-A8BE672A5763}" type="datetimeFigureOut">
              <a:rPr lang="en-US" smtClean="0"/>
              <a:pPr/>
              <a:t>4/19/2012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BD7AB-AB5A-4A79-8A3B-8D1B8DDDFA3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4538"/>
            <a:ext cx="52609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AA3BDD5-7B3E-4C13-BA99-FD14F37CE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6DF6FC-20CC-4FAB-9F5C-9A008D57B6DB}" type="slidenum">
              <a:rPr lang="en-GB"/>
              <a:pPr/>
              <a:t>1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533400"/>
            <a:ext cx="9085263" cy="474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04691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34417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2051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005388"/>
            <a:ext cx="9525000" cy="762000"/>
          </a:xfrm>
          <a:noFill/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Wider Determinants of Health: Hywel Dda Health Board</a:t>
            </a:r>
            <a:endParaRPr lang="en-GB" dirty="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685800" y="3494088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34" charset="0"/>
              </a:rPr>
              <a:t>April 2012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685800" y="6800850"/>
            <a:ext cx="9525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>
                <a:solidFill>
                  <a:schemeClr val="bg1"/>
                </a:solidFill>
                <a:latin typeface="Verdana" pitchFamily="34" charset="0"/>
              </a:rPr>
              <a:t>Public Health Wales Observatory</a:t>
            </a:r>
            <a:endParaRPr lang="en-GB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84969" y="411143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claiming employment-related benefits, November 2009 –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345" y="1248437"/>
            <a:ext cx="10244185" cy="5229215"/>
            <a:chOff x="129345" y="1248437"/>
            <a:chExt cx="10244185" cy="522921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t="24222" r="49141" b="66342"/>
            <a:stretch>
              <a:fillRect/>
            </a:stretch>
          </p:blipFill>
          <p:spPr bwMode="auto">
            <a:xfrm>
              <a:off x="6915955" y="1248437"/>
              <a:ext cx="3457575" cy="238125"/>
            </a:xfrm>
            <a:prstGeom prst="rect">
              <a:avLst/>
            </a:prstGeom>
            <a:noFill/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2221" y="1479759"/>
              <a:ext cx="3235230" cy="2289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83000" y="1479759"/>
              <a:ext cx="3244500" cy="3355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b="1153"/>
            <a:stretch>
              <a:fillRect/>
            </a:stretch>
          </p:blipFill>
          <p:spPr bwMode="auto">
            <a:xfrm>
              <a:off x="7130269" y="1447101"/>
              <a:ext cx="3235230" cy="5030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129345" y="1341647"/>
              <a:ext cx="68580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claimants data (ONS) &amp; (DWP)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84969" y="411143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employment-related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benefits,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–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3890" y="1248623"/>
            <a:ext cx="6500858" cy="531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0" y="268267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HywelDda_education_LE_v2a.jpg"/>
          <p:cNvPicPr/>
          <p:nvPr/>
        </p:nvPicPr>
        <p:blipFill>
          <a:blip r:embed="rId2" cstate="print"/>
          <a:srcRect l="2765" t="20931" r="13708" b="27292"/>
          <a:stretch>
            <a:fillRect/>
          </a:stretch>
        </p:blipFill>
        <p:spPr>
          <a:xfrm>
            <a:off x="2248978" y="995343"/>
            <a:ext cx="6190682" cy="5422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130180"/>
            <a:ext cx="10688638" cy="7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t="20718" r="50439" b="67311"/>
          <a:stretch>
            <a:fillRect/>
          </a:stretch>
        </p:blipFill>
        <p:spPr bwMode="auto">
          <a:xfrm>
            <a:off x="0" y="1209657"/>
            <a:ext cx="3371850" cy="300038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57907" y="952423"/>
            <a:ext cx="10457541" cy="5473100"/>
            <a:chOff x="57907" y="952423"/>
            <a:chExt cx="10457541" cy="54731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573" y="1402199"/>
              <a:ext cx="3235230" cy="2289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80176" y="1402199"/>
              <a:ext cx="3244500" cy="3355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b="1295"/>
            <a:stretch>
              <a:fillRect/>
            </a:stretch>
          </p:blipFill>
          <p:spPr bwMode="auto">
            <a:xfrm>
              <a:off x="7261678" y="1402199"/>
              <a:ext cx="3253770" cy="5023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57907" y="952423"/>
              <a:ext cx="63579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PLASC (WG)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196829"/>
            <a:ext cx="106886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733" y="923905"/>
            <a:ext cx="676148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84969" y="71438"/>
            <a:ext cx="10688638" cy="85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pPr defTabSz="1042988" eaLnBrk="1" hangingPunct="1"/>
            <a:r>
              <a:rPr lang="en-GB" sz="2800" dirty="0" smtClean="0">
                <a:solidFill>
                  <a:srgbClr val="423F74"/>
                </a:solidFill>
                <a:latin typeface="Verdana Bold" pitchFamily="1" charset="0"/>
              </a:rPr>
              <a:t>% of year 11 school leavers known not to be in education, employment or training (NEET), 2010</a:t>
            </a:r>
            <a:endParaRPr lang="en-GB" sz="2800" dirty="0">
              <a:solidFill>
                <a:srgbClr val="423F74"/>
              </a:solidFill>
              <a:latin typeface="Verdana Bold" pitchFamily="1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734" y="873600"/>
            <a:ext cx="6993466" cy="576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84969" y="138088"/>
            <a:ext cx="1060366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day time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population, April 2008 – 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HywelDda_community_LE_v2a.jpg"/>
          <p:cNvPicPr/>
          <p:nvPr/>
        </p:nvPicPr>
        <p:blipFill>
          <a:blip r:embed="rId2" cstate="print"/>
          <a:srcRect l="2910" t="20082" r="4540" b="27601"/>
          <a:stretch>
            <a:fillRect/>
          </a:stretch>
        </p:blipFill>
        <p:spPr>
          <a:xfrm>
            <a:off x="2032025" y="1135425"/>
            <a:ext cx="6624587" cy="52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57907" y="209525"/>
            <a:ext cx="1054576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day time population, April 2008 – 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345" y="1309613"/>
            <a:ext cx="10316862" cy="5142415"/>
            <a:chOff x="129345" y="1309613"/>
            <a:chExt cx="10316862" cy="5142415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b="1202"/>
            <a:stretch>
              <a:fillRect/>
            </a:stretch>
          </p:blipFill>
          <p:spPr bwMode="auto">
            <a:xfrm>
              <a:off x="7201707" y="1423971"/>
              <a:ext cx="3244500" cy="5028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3487" t="21790" r="47141" b="71206"/>
            <a:stretch>
              <a:fillRect/>
            </a:stretch>
          </p:blipFill>
          <p:spPr bwMode="auto">
            <a:xfrm>
              <a:off x="6899326" y="1319765"/>
              <a:ext cx="3445653" cy="175644"/>
            </a:xfrm>
            <a:prstGeom prst="rect">
              <a:avLst/>
            </a:prstGeom>
            <a:noFill/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9345" y="1423971"/>
              <a:ext cx="3290850" cy="2289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32323" y="1423971"/>
              <a:ext cx="3211721" cy="3284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129345" y="1309613"/>
              <a:ext cx="64540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data from Welsh Police Forces &amp; MYE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84969" y="138087"/>
            <a:ext cx="1054576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day time population, April 2008 – 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8467" y="1091907"/>
            <a:ext cx="6642000" cy="54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2012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  <a:noFill/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0" y="138086"/>
            <a:ext cx="10688637" cy="785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Income: % of persons living in households in poverty, 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6" name="Picture 5" descr="20120220_HywelDda_income_LE_v1a.jp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024840" y="1120352"/>
            <a:ext cx="6638957" cy="5322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0"/>
            <a:ext cx="10688638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Income: % of persons living in households in poverty,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9345" y="995343"/>
            <a:ext cx="10355242" cy="5478954"/>
            <a:chOff x="129345" y="995343"/>
            <a:chExt cx="10355242" cy="5478954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200783" y="1209657"/>
              <a:ext cx="1785949" cy="361951"/>
              <a:chOff x="623" y="-8"/>
              <a:chExt cx="204" cy="31"/>
            </a:xfrm>
          </p:grpSpPr>
          <p:sp>
            <p:nvSpPr>
              <p:cNvPr id="7" name="Text Box 37"/>
              <p:cNvSpPr txBox="1">
                <a:spLocks noChangeArrowheads="1"/>
              </p:cNvSpPr>
              <p:nvPr/>
            </p:nvSpPr>
            <p:spPr bwMode="auto">
              <a:xfrm>
                <a:off x="675" y="-8"/>
                <a:ext cx="152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27432" tIns="18288" rIns="0" bIns="0" anchor="t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en-GB" sz="800" b="0" i="0" u="none" strike="noStrike" baseline="0" dirty="0">
                    <a:solidFill>
                      <a:srgbClr val="000000"/>
                    </a:solidFill>
                    <a:latin typeface="Verdana"/>
                  </a:rPr>
                  <a:t>MSOA EASR with 95% confidence interval</a:t>
                </a:r>
              </a:p>
            </p:txBody>
          </p:sp>
          <p:pic>
            <p:nvPicPr>
              <p:cNvPr id="8" name="Picture 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5871" t="10320" r="9593" b="85410"/>
              <a:stretch>
                <a:fillRect/>
              </a:stretch>
            </p:blipFill>
            <p:spPr bwMode="auto">
              <a:xfrm>
                <a:off x="623" y="-8"/>
                <a:ext cx="50" cy="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547" y="1457987"/>
              <a:ext cx="3235230" cy="2289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27781" y="1457987"/>
              <a:ext cx="3235230" cy="3161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t="735" b="1005"/>
            <a:stretch>
              <a:fillRect/>
            </a:stretch>
          </p:blipFill>
          <p:spPr bwMode="auto">
            <a:xfrm>
              <a:off x="7249357" y="1473637"/>
              <a:ext cx="3235230" cy="5000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129345" y="995343"/>
              <a:ext cx="56436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model-based estimates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10688638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central 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HywelDda_housing_LE_v1a.jp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62798" y="1124413"/>
            <a:ext cx="6163042" cy="5314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10688638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Housing: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all people living in houses which had no central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 l="2812" t="11510" r="50088" b="80663"/>
          <a:stretch>
            <a:fillRect/>
          </a:stretch>
        </p:blipFill>
        <p:spPr bwMode="auto">
          <a:xfrm>
            <a:off x="0" y="1209657"/>
            <a:ext cx="3190875" cy="202407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57907" y="952423"/>
            <a:ext cx="10173986" cy="5521911"/>
            <a:chOff x="57907" y="952423"/>
            <a:chExt cx="10173986" cy="552191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0783" y="1352533"/>
              <a:ext cx="3216690" cy="2354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10780" y="1352533"/>
              <a:ext cx="3225960" cy="3448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b="2210"/>
            <a:stretch>
              <a:fillRect/>
            </a:stretch>
          </p:blipFill>
          <p:spPr bwMode="auto">
            <a:xfrm>
              <a:off x="6987393" y="1352533"/>
              <a:ext cx="3244500" cy="5121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57907" y="952423"/>
              <a:ext cx="67151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Census 2001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0"/>
            <a:ext cx="10832638" cy="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central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733" y="923904"/>
            <a:ext cx="6715172" cy="553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72000" y="371235"/>
            <a:ext cx="1084314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employment-related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benefits,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–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HywelDda_employment_LE_v1a.jpg"/>
          <p:cNvPicPr>
            <a:picLocks noChangeAspect="1"/>
          </p:cNvPicPr>
          <p:nvPr/>
        </p:nvPicPr>
        <p:blipFill>
          <a:blip r:embed="rId2" cstate="print"/>
          <a:srcRect b="3374"/>
          <a:stretch>
            <a:fillRect/>
          </a:stretch>
        </p:blipFill>
        <p:spPr>
          <a:xfrm>
            <a:off x="1877499" y="1435998"/>
            <a:ext cx="6672834" cy="4988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1775</TotalTime>
  <Words>471</Words>
  <Application>Microsoft Office PowerPoint</Application>
  <PresentationFormat>Custom</PresentationFormat>
  <Paragraphs>63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 Presentation</vt:lpstr>
      <vt:lpstr>Wider Determinants of Health: Hywel Dda Health Board</vt:lpstr>
      <vt:lpstr>Copyright</vt:lpstr>
      <vt:lpstr>Instructions to copy a slide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>Public Health Wales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subject/>
  <dc:creator>Public Health Wales</dc:creator>
  <cp:keywords/>
  <dc:description/>
  <cp:lastModifiedBy>Tracy Price</cp:lastModifiedBy>
  <cp:revision>113</cp:revision>
  <dcterms:created xsi:type="dcterms:W3CDTF">2010-01-28T14:43:59Z</dcterms:created>
  <dcterms:modified xsi:type="dcterms:W3CDTF">2012-04-19T07:41:38Z</dcterms:modified>
  <cp:category/>
</cp:coreProperties>
</file>