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01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4538"/>
            <a:ext cx="52609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Cwm Taf Health Board</a:t>
            </a:r>
            <a:endParaRPr lang="en-GB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44121" y="138087"/>
            <a:ext cx="6552586" cy="5928752"/>
            <a:chOff x="3844121" y="138087"/>
            <a:chExt cx="6552586" cy="5928752"/>
          </a:xfrm>
        </p:grpSpPr>
        <p:grpSp>
          <p:nvGrpSpPr>
            <p:cNvPr id="9" name="Group 8"/>
            <p:cNvGrpSpPr/>
            <p:nvPr/>
          </p:nvGrpSpPr>
          <p:grpSpPr>
            <a:xfrm>
              <a:off x="3844121" y="423839"/>
              <a:ext cx="6552586" cy="5643000"/>
              <a:chOff x="3844121" y="423839"/>
              <a:chExt cx="6552586" cy="564300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44121" y="757979"/>
                <a:ext cx="3467100" cy="247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58435" y="1329483"/>
                <a:ext cx="3204000" cy="180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01707" y="423839"/>
                <a:ext cx="3195000" cy="56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4058435" y="138087"/>
              <a:ext cx="60007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claimants data (ONS) &amp; (DWP)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4000" y="144000"/>
            <a:ext cx="4128749" cy="34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employment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related-benefits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4000" y="144000"/>
            <a:ext cx="10343855" cy="120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employment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related-benefits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519" y="1295307"/>
            <a:ext cx="6441480" cy="52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44000" y="144000"/>
            <a:ext cx="4057311" cy="206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CwmTaf_education_LE_v2a.jpg"/>
          <p:cNvPicPr>
            <a:picLocks noChangeAspect="1"/>
          </p:cNvPicPr>
          <p:nvPr/>
        </p:nvPicPr>
        <p:blipFill>
          <a:blip r:embed="rId2" cstate="print"/>
          <a:srcRect t="13161" r="4617" b="19773"/>
          <a:stretch>
            <a:fillRect/>
          </a:stretch>
        </p:blipFill>
        <p:spPr>
          <a:xfrm>
            <a:off x="4139823" y="156119"/>
            <a:ext cx="6348032" cy="6307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44121" y="280963"/>
            <a:ext cx="6572296" cy="5857314"/>
            <a:chOff x="3986997" y="280963"/>
            <a:chExt cx="6572296" cy="5857314"/>
          </a:xfrm>
        </p:grpSpPr>
        <p:grpSp>
          <p:nvGrpSpPr>
            <p:cNvPr id="9" name="Group 8"/>
            <p:cNvGrpSpPr/>
            <p:nvPr/>
          </p:nvGrpSpPr>
          <p:grpSpPr>
            <a:xfrm>
              <a:off x="3986997" y="495277"/>
              <a:ext cx="6572296" cy="5643000"/>
              <a:chOff x="3986997" y="495277"/>
              <a:chExt cx="6572296" cy="5643000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986997" y="972293"/>
                <a:ext cx="3381375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01311" y="1543797"/>
                <a:ext cx="3204000" cy="180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55293" y="495277"/>
                <a:ext cx="3204000" cy="56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4201311" y="280963"/>
              <a:ext cx="31432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PLASC (WG)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4000" y="144000"/>
            <a:ext cx="4057311" cy="206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4000" y="144000"/>
            <a:ext cx="10272417" cy="85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1043625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44000" y="144000"/>
            <a:ext cx="10358510" cy="85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b="1606"/>
          <a:stretch>
            <a:fillRect/>
          </a:stretch>
        </p:blipFill>
        <p:spPr bwMode="auto">
          <a:xfrm>
            <a:off x="2023319" y="1087594"/>
            <a:ext cx="6642000" cy="53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6" name="Picture 5" descr="20120220_CwmTaf_community_LE_v2b.jpg"/>
          <p:cNvPicPr>
            <a:picLocks noChangeAspect="1"/>
          </p:cNvPicPr>
          <p:nvPr/>
        </p:nvPicPr>
        <p:blipFill>
          <a:blip r:embed="rId2" cstate="print"/>
          <a:srcRect l="612" t="12216" r="4617" b="19773"/>
          <a:stretch>
            <a:fillRect/>
          </a:stretch>
        </p:blipFill>
        <p:spPr>
          <a:xfrm>
            <a:off x="4129873" y="67245"/>
            <a:ext cx="6307302" cy="6396166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346" y="209525"/>
            <a:ext cx="371477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44121" y="280963"/>
            <a:ext cx="6633024" cy="5857314"/>
            <a:chOff x="3844121" y="280963"/>
            <a:chExt cx="6633024" cy="585731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4121" y="1138219"/>
              <a:ext cx="33813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5559" y="1566847"/>
              <a:ext cx="3204000" cy="180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73145" y="495277"/>
              <a:ext cx="3204000" cy="56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3915560" y="280963"/>
              <a:ext cx="33575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data from Welsh Police Forces &amp; MYE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9346" y="209525"/>
            <a:ext cx="371477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1043625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345" y="209525"/>
            <a:ext cx="1055929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36600" y="1693863"/>
            <a:ext cx="90852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2012 Public Health Wales NHS Trust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 to Public Health Wales NHS Trust to be stated.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in the typographical arrangement, design and layout belongs to Public Health Wales NHS Trust.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42876" y="125391"/>
            <a:ext cx="3986997" cy="179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CwmTaf_income_LE_v1a.jpg"/>
          <p:cNvPicPr>
            <a:picLocks noChangeAspect="1"/>
          </p:cNvPicPr>
          <p:nvPr/>
        </p:nvPicPr>
        <p:blipFill>
          <a:blip r:embed="rId2" cstate="print"/>
          <a:srcRect l="1879" t="13161" r="3661" b="19773"/>
          <a:stretch>
            <a:fillRect/>
          </a:stretch>
        </p:blipFill>
        <p:spPr>
          <a:xfrm>
            <a:off x="4180898" y="139111"/>
            <a:ext cx="6286604" cy="6307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42876" y="125391"/>
            <a:ext cx="3772683" cy="18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687714" y="138087"/>
            <a:ext cx="7000924" cy="6000792"/>
            <a:chOff x="3687714" y="138087"/>
            <a:chExt cx="7000924" cy="6000792"/>
          </a:xfrm>
        </p:grpSpPr>
        <p:grpSp>
          <p:nvGrpSpPr>
            <p:cNvPr id="9" name="Group 8"/>
            <p:cNvGrpSpPr/>
            <p:nvPr/>
          </p:nvGrpSpPr>
          <p:grpSpPr>
            <a:xfrm>
              <a:off x="3803103" y="495879"/>
              <a:ext cx="6684752" cy="5643000"/>
              <a:chOff x="1211625" y="781631"/>
              <a:chExt cx="6684752" cy="56430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86654" y="1333485"/>
                <a:ext cx="19145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11625" y="2043863"/>
                <a:ext cx="3204000" cy="180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01377" y="781631"/>
                <a:ext cx="3195000" cy="56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3687714" y="138087"/>
              <a:ext cx="7000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44000" y="144000"/>
            <a:ext cx="3643338" cy="235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CwmTaf_housing_LE_v1a.jpg"/>
          <p:cNvPicPr>
            <a:picLocks noChangeAspect="1"/>
          </p:cNvPicPr>
          <p:nvPr/>
        </p:nvPicPr>
        <p:blipFill>
          <a:blip r:embed="rId2" cstate="print"/>
          <a:srcRect l="612" t="13161" r="5952" b="19773"/>
          <a:stretch>
            <a:fillRect/>
          </a:stretch>
        </p:blipFill>
        <p:spPr>
          <a:xfrm>
            <a:off x="4269401" y="127201"/>
            <a:ext cx="6218454" cy="6307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15559" y="209525"/>
            <a:ext cx="6773079" cy="6162190"/>
            <a:chOff x="3915559" y="209525"/>
            <a:chExt cx="6773079" cy="6162190"/>
          </a:xfrm>
        </p:grpSpPr>
        <p:grpSp>
          <p:nvGrpSpPr>
            <p:cNvPr id="9" name="Group 8"/>
            <p:cNvGrpSpPr/>
            <p:nvPr/>
          </p:nvGrpSpPr>
          <p:grpSpPr>
            <a:xfrm>
              <a:off x="3915559" y="566715"/>
              <a:ext cx="6572296" cy="5805000"/>
              <a:chOff x="3986997" y="209525"/>
              <a:chExt cx="6572296" cy="5805000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812" t="11510" r="50088" b="80663"/>
              <a:stretch>
                <a:fillRect/>
              </a:stretch>
            </p:blipFill>
            <p:spPr bwMode="auto">
              <a:xfrm>
                <a:off x="3986997" y="423839"/>
                <a:ext cx="3190875" cy="202407"/>
              </a:xfrm>
              <a:prstGeom prst="rect">
                <a:avLst/>
              </a:prstGeom>
              <a:noFill/>
            </p:spPr>
          </p:pic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129873" y="1070169"/>
                <a:ext cx="3186000" cy="185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82293" y="209525"/>
                <a:ext cx="3177000" cy="58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3973466" y="209525"/>
              <a:ext cx="67151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Census 2001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4000" y="144000"/>
            <a:ext cx="3643338" cy="235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3999" y="144000"/>
            <a:ext cx="10272417" cy="99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669" y="1089255"/>
            <a:ext cx="6531300" cy="538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44000" y="144000"/>
            <a:ext cx="4128749" cy="34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employment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related-benefits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CwmTaf_employment_LE_v1a.jpg"/>
          <p:cNvPicPr>
            <a:picLocks noChangeAspect="1"/>
          </p:cNvPicPr>
          <p:nvPr/>
        </p:nvPicPr>
        <p:blipFill>
          <a:blip r:embed="rId2" cstate="print"/>
          <a:srcRect l="612" t="13161" r="3282" b="19773"/>
          <a:stretch>
            <a:fillRect/>
          </a:stretch>
        </p:blipFill>
        <p:spPr>
          <a:xfrm>
            <a:off x="4163142" y="138087"/>
            <a:ext cx="6396151" cy="6307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1610</TotalTime>
  <Words>456</Words>
  <Application>Microsoft Office PowerPoint</Application>
  <PresentationFormat>Custom</PresentationFormat>
  <Paragraphs>62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Cwm Taf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100</cp:revision>
  <dcterms:created xsi:type="dcterms:W3CDTF">2010-01-28T14:43:59Z</dcterms:created>
  <dcterms:modified xsi:type="dcterms:W3CDTF">2012-04-19T07:40:59Z</dcterms:modified>
  <cp:category/>
</cp:coreProperties>
</file>