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0"/>
  </p:notesMasterIdLst>
  <p:sldIdLst>
    <p:sldId id="258" r:id="rId2"/>
    <p:sldId id="262" r:id="rId3"/>
    <p:sldId id="263" r:id="rId4"/>
    <p:sldId id="261" r:id="rId5"/>
    <p:sldId id="264" r:id="rId6"/>
    <p:sldId id="273" r:id="rId7"/>
    <p:sldId id="274" r:id="rId8"/>
    <p:sldId id="265" r:id="rId9"/>
    <p:sldId id="272" r:id="rId10"/>
    <p:sldId id="276" r:id="rId11"/>
    <p:sldId id="266" r:id="rId12"/>
    <p:sldId id="271" r:id="rId13"/>
    <p:sldId id="277" r:id="rId14"/>
    <p:sldId id="267" r:id="rId15"/>
    <p:sldId id="268" r:id="rId16"/>
    <p:sldId id="270" r:id="rId17"/>
    <p:sldId id="278" r:id="rId18"/>
    <p:sldId id="269" r:id="rId19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>
      <p:cViewPr varScale="1">
        <p:scale>
          <a:sx n="89" d="100"/>
          <a:sy n="89" d="100"/>
        </p:scale>
        <p:origin x="-108" y="-14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AA3BDD5-7B3E-4C13-BA99-FD14F37CE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DF6FC-20CC-4FAB-9F5C-9A008D57B6DB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533400"/>
            <a:ext cx="9085263" cy="474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4417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1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076826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Wider Determinants of Health: Abertawe Bro Morgannwg University Health Board</a:t>
            </a:r>
            <a:endParaRPr lang="en-GB" dirty="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85800" y="3352797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April 2012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85800" y="6981851"/>
            <a:ext cx="9525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>
                <a:solidFill>
                  <a:schemeClr val="bg1"/>
                </a:solidFill>
                <a:latin typeface="Verdana" pitchFamily="34" charset="0"/>
              </a:rPr>
              <a:t>Public Health Wales Observatory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142876" y="696895"/>
            <a:ext cx="79160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claiming employment-related benefits, 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9345" y="907069"/>
            <a:ext cx="10215634" cy="5589000"/>
            <a:chOff x="129345" y="907069"/>
            <a:chExt cx="10215634" cy="558900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t="24222" r="49141" b="66342"/>
            <a:stretch>
              <a:fillRect/>
            </a:stretch>
          </p:blipFill>
          <p:spPr bwMode="auto">
            <a:xfrm>
              <a:off x="200783" y="2400292"/>
              <a:ext cx="3457575" cy="238125"/>
            </a:xfrm>
            <a:prstGeom prst="rect">
              <a:avLst/>
            </a:prstGeom>
            <a:noFill/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2221" y="2680631"/>
              <a:ext cx="3186000" cy="374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2683" y="2638417"/>
              <a:ext cx="3204000" cy="36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76979" y="907069"/>
              <a:ext cx="3168000" cy="558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129345" y="2023993"/>
              <a:ext cx="68580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claimants data (ONS) &amp; (DWP)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84969" y="411143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860"/>
          <a:stretch>
            <a:fillRect/>
          </a:stretch>
        </p:blipFill>
        <p:spPr bwMode="auto">
          <a:xfrm>
            <a:off x="2409825" y="1423968"/>
            <a:ext cx="6330420" cy="513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56407" y="209525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ABM_education_LE_v2a.jpg"/>
          <p:cNvPicPr/>
          <p:nvPr/>
        </p:nvPicPr>
        <p:blipFill>
          <a:blip r:embed="rId2" cstate="print"/>
          <a:srcRect l="2380" t="23841" r="4760" b="30870"/>
          <a:stretch>
            <a:fillRect/>
          </a:stretch>
        </p:blipFill>
        <p:spPr>
          <a:xfrm>
            <a:off x="1700980" y="923905"/>
            <a:ext cx="7979263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142876" y="138087"/>
            <a:ext cx="7487459" cy="7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692755"/>
            <a:ext cx="10384018" cy="5589000"/>
            <a:chOff x="0" y="692755"/>
            <a:chExt cx="10384018" cy="5589000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692755"/>
              <a:ext cx="10384018" cy="5589000"/>
              <a:chOff x="0" y="566715"/>
              <a:chExt cx="10384018" cy="5589000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638285"/>
                <a:ext cx="3381375" cy="314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72221" y="2066913"/>
                <a:ext cx="3186000" cy="374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00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738955" y="1995475"/>
                <a:ext cx="3177000" cy="365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01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216018" y="566715"/>
                <a:ext cx="3168000" cy="5589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200783" y="1281095"/>
              <a:ext cx="63579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PLASC (WG)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156407" y="196829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2485" y="909387"/>
            <a:ext cx="6863400" cy="565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56407" y="142876"/>
            <a:ext cx="10688638" cy="85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pPr defTabSz="1042988" eaLnBrk="1" hangingPunct="1"/>
            <a:r>
              <a:rPr lang="en-GB" sz="2800" dirty="0" smtClean="0">
                <a:solidFill>
                  <a:srgbClr val="423F74"/>
                </a:solidFill>
                <a:latin typeface="Verdana Bold" pitchFamily="1" charset="0"/>
              </a:rPr>
              <a:t>% of year 11 school leavers known not to be in education, employment or training (NEET), 2010</a:t>
            </a:r>
            <a:endParaRPr lang="en-GB" sz="2800" dirty="0">
              <a:solidFill>
                <a:srgbClr val="423F74"/>
              </a:solidFill>
              <a:latin typeface="Verdana Bold" pitchFamily="1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4" y="1091907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57907" y="71438"/>
            <a:ext cx="10630731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2008 -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ABM_community_LE_v2a.jpg"/>
          <p:cNvPicPr/>
          <p:nvPr/>
        </p:nvPicPr>
        <p:blipFill>
          <a:blip r:embed="rId2" cstate="print"/>
          <a:srcRect l="3152" t="25045" r="8568" b="31397"/>
          <a:stretch>
            <a:fillRect/>
          </a:stretch>
        </p:blipFill>
        <p:spPr>
          <a:xfrm>
            <a:off x="1700981" y="1138218"/>
            <a:ext cx="7572428" cy="5286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214314" y="352401"/>
            <a:ext cx="7130269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2008 -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00783" y="638153"/>
            <a:ext cx="10144196" cy="5786478"/>
            <a:chOff x="200783" y="781029"/>
            <a:chExt cx="10144196" cy="5589000"/>
          </a:xfrm>
        </p:grpSpPr>
        <p:grpSp>
          <p:nvGrpSpPr>
            <p:cNvPr id="9" name="Group 8"/>
            <p:cNvGrpSpPr/>
            <p:nvPr/>
          </p:nvGrpSpPr>
          <p:grpSpPr>
            <a:xfrm>
              <a:off x="200783" y="781029"/>
              <a:ext cx="10144196" cy="5589000"/>
              <a:chOff x="200783" y="781029"/>
              <a:chExt cx="10144196" cy="5589000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487" t="21790" r="47141" b="71206"/>
              <a:stretch>
                <a:fillRect/>
              </a:stretch>
            </p:blipFill>
            <p:spPr bwMode="auto">
              <a:xfrm>
                <a:off x="272221" y="2058579"/>
                <a:ext cx="3371850" cy="171450"/>
              </a:xfrm>
              <a:prstGeom prst="rect">
                <a:avLst/>
              </a:prstGeom>
              <a:noFill/>
            </p:spPr>
          </p:pic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00783" y="2199113"/>
                <a:ext cx="3186000" cy="374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3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46488" y="2209789"/>
                <a:ext cx="3222000" cy="365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4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176979" y="781029"/>
                <a:ext cx="3168000" cy="5589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272221" y="1829919"/>
              <a:ext cx="64540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data from Welsh Police Forces &amp; MYE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57907" y="196829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2008 -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8467" y="995343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Copyright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36600" y="1693863"/>
            <a:ext cx="90852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2012 Public Health Wales NHS Trust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Material contained in this document may be reproduced without prior permission provided it is done so accurately and is not used in a misleading context.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Acknowledgement to Public Health Wales NHS Trust to be stated.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Copyright in the typographical arrangement, design and layout belongs to Public Health Wales NHS Trust.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84969" y="196829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Income: % of persons living in households in poverty, 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6" name="Picture 5" descr="20120220_ABM_income_LE_v1b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00981" y="1066781"/>
            <a:ext cx="7500990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84969" y="196829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Income: % of persons living in households in poverty,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9345" y="781029"/>
            <a:ext cx="10097486" cy="5589000"/>
            <a:chOff x="129345" y="781029"/>
            <a:chExt cx="10097486" cy="5589000"/>
          </a:xfrm>
        </p:grpSpPr>
        <p:grpSp>
          <p:nvGrpSpPr>
            <p:cNvPr id="12" name="Group 11"/>
            <p:cNvGrpSpPr/>
            <p:nvPr/>
          </p:nvGrpSpPr>
          <p:grpSpPr>
            <a:xfrm>
              <a:off x="272221" y="781029"/>
              <a:ext cx="9954610" cy="5589000"/>
              <a:chOff x="272221" y="781029"/>
              <a:chExt cx="9954610" cy="5589000"/>
            </a:xfrm>
          </p:grpSpPr>
          <p:grpSp>
            <p:nvGrpSpPr>
              <p:cNvPr id="5" name="Group 4"/>
              <p:cNvGrpSpPr>
                <a:grpSpLocks/>
              </p:cNvGrpSpPr>
              <p:nvPr/>
            </p:nvGrpSpPr>
            <p:grpSpPr bwMode="auto">
              <a:xfrm>
                <a:off x="343659" y="1423971"/>
                <a:ext cx="1905000" cy="295275"/>
                <a:chOff x="0" y="0"/>
                <a:chExt cx="200" cy="31"/>
              </a:xfrm>
            </p:grpSpPr>
            <p:sp>
              <p:nvSpPr>
                <p:cNvPr id="6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48" y="0"/>
                  <a:ext cx="152" cy="3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27432" tIns="18288" rIns="0" bIns="0" anchor="t" upright="1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>
                    <a:defRPr sz="1000"/>
                  </a:pPr>
                  <a:r>
                    <a:rPr lang="en-GB" sz="800" b="0" i="0" u="none" strike="noStrike" baseline="0" dirty="0">
                      <a:solidFill>
                        <a:srgbClr val="000000"/>
                      </a:solidFill>
                      <a:latin typeface="Verdana"/>
                    </a:rPr>
                    <a:t>MSOA EASR with 95% confidence interval</a:t>
                  </a:r>
                </a:p>
              </p:txBody>
            </p:sp>
            <p:pic>
              <p:nvPicPr>
                <p:cNvPr id="7" name="Picture 6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75871" t="10320" r="9593" b="85410"/>
                <a:stretch>
                  <a:fillRect/>
                </a:stretch>
              </p:blipFill>
              <p:spPr bwMode="auto">
                <a:xfrm>
                  <a:off x="0" y="7"/>
                  <a:ext cx="50" cy="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058831" y="781029"/>
                <a:ext cx="3168000" cy="5589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70300" y="1924037"/>
                <a:ext cx="3177000" cy="365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2221" y="1924037"/>
                <a:ext cx="3186000" cy="374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29345" y="1023861"/>
              <a:ext cx="70009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model-based estimates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84969" y="71438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ABM_households_LE_v1b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00981" y="1066781"/>
            <a:ext cx="7358114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71438" y="-214314"/>
            <a:ext cx="8487591" cy="156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Housing: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9345" y="566715"/>
            <a:ext cx="10287072" cy="5742000"/>
            <a:chOff x="129345" y="566715"/>
            <a:chExt cx="10287072" cy="5742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511" y="1967913"/>
              <a:ext cx="320040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6949" y="2396541"/>
              <a:ext cx="3168000" cy="385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2683" y="2385879"/>
              <a:ext cx="3168000" cy="375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66417" y="566715"/>
              <a:ext cx="3150000" cy="574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129345" y="1281095"/>
              <a:ext cx="67151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Census 2001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57907" y="71438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3" y="923905"/>
            <a:ext cx="6863400" cy="565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84969" y="411143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–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ABM_employment_LE_v1b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58105" y="1423971"/>
            <a:ext cx="7825768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1625</TotalTime>
  <Words>473</Words>
  <Application>Microsoft Office PowerPoint</Application>
  <PresentationFormat>Custom</PresentationFormat>
  <Paragraphs>63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 Presentation</vt:lpstr>
      <vt:lpstr>Wider Determinants of Health: Abertawe Bro Morgannwg University Health Board</vt:lpstr>
      <vt:lpstr>Copyright</vt:lpstr>
      <vt:lpstr>Instructions to copy a slide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>Public Health Wales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subject/>
  <dc:creator>Public Health Wales</dc:creator>
  <cp:keywords/>
  <dc:description/>
  <cp:lastModifiedBy>Tracy Price</cp:lastModifiedBy>
  <cp:revision>102</cp:revision>
  <dcterms:created xsi:type="dcterms:W3CDTF">2010-01-28T14:43:59Z</dcterms:created>
  <dcterms:modified xsi:type="dcterms:W3CDTF">2012-04-19T07:31:20Z</dcterms:modified>
  <cp:category/>
</cp:coreProperties>
</file>