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15"/>
  </p:notesMasterIdLst>
  <p:sldIdLst>
    <p:sldId id="258" r:id="rId5"/>
    <p:sldId id="260" r:id="rId6"/>
    <p:sldId id="261" r:id="rId7"/>
    <p:sldId id="271" r:id="rId8"/>
    <p:sldId id="281" r:id="rId9"/>
    <p:sldId id="284" r:id="rId10"/>
    <p:sldId id="262" r:id="rId11"/>
    <p:sldId id="280" r:id="rId12"/>
    <p:sldId id="287" r:id="rId13"/>
    <p:sldId id="288" r:id="rId14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Powys </a:t>
            </a:r>
            <a:r>
              <a:rPr lang="en-GB" sz="3200" dirty="0" err="1" smtClean="0">
                <a:solidFill>
                  <a:schemeClr val="bg1"/>
                </a:solidFill>
                <a:latin typeface="+mn-lt"/>
              </a:rPr>
              <a:t>tHB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2291" name="Picture 3" descr="\\epobclstr\observatory\Health Intelligence\Information resources\Information products\Welsh Health Survey\Obesity 2014\USOA mapping\By LHB\20140414_BMI30+_PtHB_USOA_BP_v1a.jpg"/>
          <p:cNvPicPr>
            <a:picLocks noChangeAspect="1" noChangeArrowheads="1"/>
          </p:cNvPicPr>
          <p:nvPr/>
        </p:nvPicPr>
        <p:blipFill>
          <a:blip r:embed="rId3" cstate="print"/>
          <a:srcRect l="2781" t="3208" r="3705" b="28609"/>
          <a:stretch>
            <a:fillRect/>
          </a:stretch>
        </p:blipFill>
        <p:spPr bwMode="auto">
          <a:xfrm>
            <a:off x="3058303" y="1638285"/>
            <a:ext cx="4658400" cy="4799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r>
              <a:rPr lang="en-GB" sz="1800" dirty="0" smtClean="0"/>
              <a:t>                        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Powys teaching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2881" y="1423971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endParaRPr lang="en-GB" sz="2200" b="1" dirty="0" smtClean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659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endParaRPr lang="en-GB" sz="2200" b="1" dirty="0" smtClean="0">
              <a:solidFill>
                <a:srgbClr val="423F74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1509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Powys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tHB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1267" name="Picture 3" descr="\\epobclstr\observatory\Health Intelligence\Information resources\Information products\Welsh Health Survey\Obesity 2014\USOA mapping\By LHB\20140409_BMI25+_PtHB_USOA_RP_v1a.jpg"/>
          <p:cNvPicPr>
            <a:picLocks noChangeAspect="1" noChangeArrowheads="1"/>
          </p:cNvPicPr>
          <p:nvPr/>
        </p:nvPicPr>
        <p:blipFill>
          <a:blip r:embed="rId3" cstate="print"/>
          <a:srcRect l="3726" t="3208" r="4649" b="29278"/>
          <a:stretch>
            <a:fillRect/>
          </a:stretch>
        </p:blipFill>
        <p:spPr bwMode="auto">
          <a:xfrm>
            <a:off x="3015865" y="1566847"/>
            <a:ext cx="4656909" cy="4848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AFB5DF-078E-418C-BD71-1C30E3A6AC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40996C-7EEB-438F-8362-D0C41CBCCA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B67E9-DC26-4AB4-82FA-CB7051484FF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b7e247b7-cca8-429f-8688-16f83c8fba5f"/>
    <ds:schemaRef ds:uri="http://purl.org/dc/terms/"/>
    <ds:schemaRef ds:uri="http://purl.org/dc/dcmitype/"/>
    <ds:schemaRef ds:uri="http://schemas.openxmlformats.org/package/2006/metadata/core-properties"/>
    <ds:schemaRef ds:uri="f30bebb2-c01f-48d0-81da-dc8b123879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551</Words>
  <Application>Microsoft Office PowerPoint</Application>
  <PresentationFormat>Custom</PresentationFormat>
  <Paragraphs>65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Powys tHB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2021-08-04T10:00:54Z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