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21"/>
  </p:notesMasterIdLst>
  <p:sldIdLst>
    <p:sldId id="258" r:id="rId5"/>
    <p:sldId id="260" r:id="rId6"/>
    <p:sldId id="261" r:id="rId7"/>
    <p:sldId id="271" r:id="rId8"/>
    <p:sldId id="281" r:id="rId9"/>
    <p:sldId id="282" r:id="rId10"/>
    <p:sldId id="283" r:id="rId11"/>
    <p:sldId id="284" r:id="rId12"/>
    <p:sldId id="285" r:id="rId13"/>
    <p:sldId id="286" r:id="rId14"/>
    <p:sldId id="262" r:id="rId15"/>
    <p:sldId id="278" r:id="rId16"/>
    <p:sldId id="279" r:id="rId17"/>
    <p:sldId id="280" r:id="rId18"/>
    <p:sldId id="287" r:id="rId19"/>
    <p:sldId id="288" r:id="rId20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Cwm Taf UHB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Merthyr Tydfil,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Cwm Taf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221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Rhondda Cynon Taf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221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Merthyr Tydfil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221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Cwm Taf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35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epobclstr\observatory\Health Intelligence\Information resources\Information products\Welsh Health Survey\Obesity 2014\USOA mapping\By LHB\20140409_BMI25+_CT_USOA_RP_v1a.jpg"/>
          <p:cNvPicPr>
            <a:picLocks noChangeAspect="1" noChangeArrowheads="1"/>
          </p:cNvPicPr>
          <p:nvPr/>
        </p:nvPicPr>
        <p:blipFill>
          <a:blip r:embed="rId3" cstate="print"/>
          <a:srcRect l="2432" t="3186" r="5003" b="24608"/>
          <a:stretch>
            <a:fillRect/>
          </a:stretch>
        </p:blipFill>
        <p:spPr bwMode="auto">
          <a:xfrm>
            <a:off x="3129740" y="1559539"/>
            <a:ext cx="4453761" cy="4909408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Cwm Taf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\\epobclstr\observatory\Health Intelligence\Information resources\Information products\Welsh Health Survey\Obesity 2014\USOA mapping\By LHB\20140414_BMI30+_CT_USOA_BP_v1a.jpg"/>
          <p:cNvPicPr>
            <a:picLocks noChangeAspect="1" noChangeArrowheads="1"/>
          </p:cNvPicPr>
          <p:nvPr/>
        </p:nvPicPr>
        <p:blipFill>
          <a:blip r:embed="rId3" cstate="print"/>
          <a:srcRect l="1836" t="2912" r="14095" b="25267"/>
          <a:stretch>
            <a:fillRect/>
          </a:stretch>
        </p:blipFill>
        <p:spPr bwMode="auto">
          <a:xfrm>
            <a:off x="3058303" y="1495409"/>
            <a:ext cx="4067487" cy="4910400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</a:t>
            </a:r>
            <a:r>
              <a:rPr lang="en-GB" sz="2200" b="1" smtClean="0">
                <a:solidFill>
                  <a:srgbClr val="423F74"/>
                </a:solidFill>
                <a:latin typeface="+mj-lt"/>
              </a:rPr>
              <a:t>): Cwm Taf 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u="sng" dirty="0" smtClean="0">
                <a:hlinkClick r:id="rId3"/>
              </a:rPr>
              <a:t>www.publichealthwalesobservatory.wales.nhs.uk/obesity</a:t>
            </a:r>
            <a:endParaRPr lang="en-GB" sz="1800" strike="sngStrike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800514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Cwm Taf University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Cwm Taf UHB,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557883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Rhondda Cynon Taf,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Merthyr Tydfil,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Cwm Taf UHB,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Rhondda Cynon Taf,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7ABE03-7343-42EF-B299-CED8896CDE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6E521B-6009-4880-9135-2661297500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54442E-3343-4813-841C-123F5817F363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b7e247b7-cca8-429f-8688-16f83c8fba5f"/>
    <ds:schemaRef ds:uri="http://purl.org/dc/terms/"/>
    <ds:schemaRef ds:uri="http://schemas.microsoft.com/office/infopath/2007/PartnerControls"/>
    <ds:schemaRef ds:uri="http://purl.org/dc/dcmitype/"/>
    <ds:schemaRef ds:uri="f30bebb2-c01f-48d0-81da-dc8b123879c2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778</Words>
  <Application>Microsoft Office PowerPoint</Application>
  <PresentationFormat>Custom</PresentationFormat>
  <Paragraphs>93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Cwm Taf UHB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2021-08-04T09:57:15Z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