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21"/>
  </p:notesMasterIdLst>
  <p:sldIdLst>
    <p:sldId id="258" r:id="rId5"/>
    <p:sldId id="260" r:id="rId6"/>
    <p:sldId id="261" r:id="rId7"/>
    <p:sldId id="271" r:id="rId8"/>
    <p:sldId id="281" r:id="rId9"/>
    <p:sldId id="282" r:id="rId10"/>
    <p:sldId id="283" r:id="rId11"/>
    <p:sldId id="284" r:id="rId12"/>
    <p:sldId id="285" r:id="rId13"/>
    <p:sldId id="286" r:id="rId14"/>
    <p:sldId id="262" r:id="rId15"/>
    <p:sldId id="278" r:id="rId16"/>
    <p:sldId id="279" r:id="rId17"/>
    <p:sldId id="280" r:id="rId18"/>
    <p:sldId id="287" r:id="rId19"/>
    <p:sldId id="288" r:id="rId20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6" autoAdjust="0"/>
    <p:restoredTop sz="98843" autoAdjust="0"/>
  </p:normalViewPr>
  <p:slideViewPr>
    <p:cSldViewPr>
      <p:cViewPr varScale="1">
        <p:scale>
          <a:sx n="101" d="100"/>
          <a:sy n="101" d="100"/>
        </p:scale>
        <p:origin x="1842" y="120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741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663799" y="3925441"/>
            <a:ext cx="9649072" cy="1800200"/>
          </a:xfrm>
          <a:noFill/>
          <a:ln/>
        </p:spPr>
        <p:txBody>
          <a:bodyPr/>
          <a:lstStyle/>
          <a:p>
            <a:r>
              <a:rPr lang="en-GB" sz="3200" b="1" dirty="0" smtClean="0">
                <a:solidFill>
                  <a:schemeClr val="bg1"/>
                </a:solidFill>
                <a:latin typeface="+mn-lt"/>
              </a:rPr>
              <a:t>Welsh Health Survey obesity resource: key outputs</a:t>
            </a:r>
            <a:br>
              <a:rPr lang="en-GB" sz="3200" b="1" dirty="0" smtClean="0">
                <a:solidFill>
                  <a:schemeClr val="bg1"/>
                </a:solidFill>
                <a:latin typeface="+mn-lt"/>
              </a:rPr>
            </a:br>
            <a:r>
              <a:rPr lang="en-GB" sz="3200" dirty="0" smtClean="0">
                <a:solidFill>
                  <a:schemeClr val="bg1"/>
                </a:solidFill>
                <a:latin typeface="+mn-lt"/>
              </a:rPr>
              <a:t>Cardiff and Vale UHB</a:t>
            </a:r>
            <a:endParaRPr lang="en-GB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63799" y="615768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July 2014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The Vale of Glamorgan,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7716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3623" y="147716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Cardiff and Vale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775" y="161607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4779" y="161607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Cardiff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7" y="1549177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4779" y="1549177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The Vale of Glamorgan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4779" y="16211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775" y="161607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deprivation: Cardiff and Vale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770" y="190921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1346" y="190921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Cardiff and Vale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1. Overweight or obese (BMI 25+)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1266" name="Picture 2" descr="P:\Health Intelligence\Information resources\Information products\Welsh Health Survey\Obesity 2014\USOA mapping\By LHB\20140409_BMI25+_C&amp;V_USOA_RP_v1a.jpg"/>
          <p:cNvPicPr>
            <a:picLocks noChangeAspect="1" noChangeArrowheads="1"/>
          </p:cNvPicPr>
          <p:nvPr/>
        </p:nvPicPr>
        <p:blipFill>
          <a:blip r:embed="rId3" cstate="print"/>
          <a:srcRect t="5250" r="26417" b="32862"/>
          <a:stretch>
            <a:fillRect/>
          </a:stretch>
        </p:blipFill>
        <p:spPr bwMode="auto">
          <a:xfrm>
            <a:off x="1311871" y="1693193"/>
            <a:ext cx="7863805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Cardiff and Vale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2. Obese (BMI 30+)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3314" name="Picture 2" descr="P:\Health Intelligence\Information resources\Information products\Welsh Health Survey\Obesity 2014\USOA mapping\By LHB\20140414_BMI30+_C&amp;V_USOA_BP_v1a.jpg"/>
          <p:cNvPicPr>
            <a:picLocks noChangeAspect="1" noChangeArrowheads="1"/>
          </p:cNvPicPr>
          <p:nvPr/>
        </p:nvPicPr>
        <p:blipFill>
          <a:blip r:embed="rId3" cstate="print"/>
          <a:srcRect l="2827" t="6202" r="27099" b="33814"/>
          <a:stretch>
            <a:fillRect/>
          </a:stretch>
        </p:blipFill>
        <p:spPr bwMode="auto">
          <a:xfrm>
            <a:off x="1619359" y="1765201"/>
            <a:ext cx="748883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2014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383904"/>
            <a:ext cx="9721080" cy="4853905"/>
          </a:xfrm>
        </p:spPr>
        <p:txBody>
          <a:bodyPr/>
          <a:lstStyle/>
          <a:p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The Welsh Health Survey obesity resource can be found at:</a:t>
            </a:r>
            <a:r>
              <a:rPr lang="en-GB" sz="1600" dirty="0" smtClean="0"/>
              <a:t> </a:t>
            </a:r>
            <a:r>
              <a:rPr lang="en-GB" sz="1800" u="sng" dirty="0" smtClean="0">
                <a:hlinkClick r:id="rId3"/>
              </a:rPr>
              <a:t>www.publichealthwalesobservatory.wales.nhs.uk/obesity</a:t>
            </a:r>
            <a:r>
              <a:rPr lang="en-GB" sz="1800" dirty="0" smtClean="0"/>
              <a:t>                         </a:t>
            </a:r>
            <a:endParaRPr lang="en-GB" sz="1800" strike="sngStrike" dirty="0" smtClean="0"/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information, email</a:t>
            </a:r>
            <a:r>
              <a:rPr lang="en-GB" sz="1800" dirty="0" smtClean="0"/>
              <a:t> </a:t>
            </a:r>
            <a:r>
              <a:rPr lang="en-GB" sz="2000" dirty="0" smtClean="0"/>
              <a:t>the Observatory: </a:t>
            </a:r>
            <a:r>
              <a:rPr lang="en-GB" sz="20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663825"/>
            <a:ext cx="800514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Welsh Health Survey obesity </a:t>
            </a:r>
            <a:r>
              <a:rPr lang="en-GB" sz="2000" kern="0" dirty="0" smtClean="0">
                <a:latin typeface="+mn-lt"/>
                <a:ea typeface="+mn-ea"/>
              </a:rPr>
              <a:t>resource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Cardiff and Vale University Health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Board area.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Cardiff and Vale UHB, BMI 25+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7716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4319" y="1467441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Cardiff,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3553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3079" y="1548155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The Vale of Glamorgan,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4917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0135" y="154917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Cardiff and Vale UHB, BMI 30+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7716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3712" y="1485875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Cardiff,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7716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959" y="147716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19EFDA-1DF9-4FA1-838A-0E79995D80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968545-6FF7-48F3-975B-142DB50025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EF8FB9-BAF7-433B-92E8-C4F2EFF2C2B3}">
  <ds:schemaRefs>
    <ds:schemaRef ds:uri="http://schemas.microsoft.com/office/2006/documentManagement/types"/>
    <ds:schemaRef ds:uri="http://schemas.microsoft.com/office/infopath/2007/PartnerControls"/>
    <ds:schemaRef ds:uri="b7e247b7-cca8-429f-8688-16f83c8fba5f"/>
    <ds:schemaRef ds:uri="http://purl.org/dc/terms/"/>
    <ds:schemaRef ds:uri="f30bebb2-c01f-48d0-81da-dc8b123879c2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810</Words>
  <Application>Microsoft Office PowerPoint</Application>
  <PresentationFormat>Custom</PresentationFormat>
  <Paragraphs>93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Verdana</vt:lpstr>
      <vt:lpstr>Verdana Bold</vt:lpstr>
      <vt:lpstr>Observatory Powerpoint Template</vt:lpstr>
      <vt:lpstr>Welsh Health Survey obesity resource: key outputs Cardiff and Vale UHB</vt:lpstr>
      <vt:lpstr>Copyright</vt:lpstr>
      <vt:lpstr>Instructions to copy a slide</vt:lpstr>
      <vt:lpstr>Using these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2021-08-04T10:01:48Z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