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4"/>
  </p:sldMasterIdLst>
  <p:notesMasterIdLst>
    <p:notesMasterId r:id="rId33"/>
  </p:notesMasterIdLst>
  <p:sldIdLst>
    <p:sldId id="258" r:id="rId5"/>
    <p:sldId id="260" r:id="rId6"/>
    <p:sldId id="261" r:id="rId7"/>
    <p:sldId id="271" r:id="rId8"/>
    <p:sldId id="281" r:id="rId9"/>
    <p:sldId id="282" r:id="rId10"/>
    <p:sldId id="283" r:id="rId11"/>
    <p:sldId id="289" r:id="rId12"/>
    <p:sldId id="290" r:id="rId13"/>
    <p:sldId id="291" r:id="rId14"/>
    <p:sldId id="292" r:id="rId15"/>
    <p:sldId id="284" r:id="rId16"/>
    <p:sldId id="285" r:id="rId17"/>
    <p:sldId id="286" r:id="rId18"/>
    <p:sldId id="293" r:id="rId19"/>
    <p:sldId id="294" r:id="rId20"/>
    <p:sldId id="295" r:id="rId21"/>
    <p:sldId id="296" r:id="rId22"/>
    <p:sldId id="262" r:id="rId23"/>
    <p:sldId id="278" r:id="rId24"/>
    <p:sldId id="279" r:id="rId25"/>
    <p:sldId id="297" r:id="rId26"/>
    <p:sldId id="298" r:id="rId27"/>
    <p:sldId id="299" r:id="rId28"/>
    <p:sldId id="300" r:id="rId29"/>
    <p:sldId id="280" r:id="rId30"/>
    <p:sldId id="287" r:id="rId31"/>
    <p:sldId id="288" r:id="rId3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6" autoAdjust="0"/>
    <p:restoredTop sz="98843" autoAdjust="0"/>
  </p:normalViewPr>
  <p:slideViewPr>
    <p:cSldViewPr>
      <p:cViewPr varScale="1">
        <p:scale>
          <a:sx n="101" d="100"/>
          <a:sy n="101" d="100"/>
        </p:scale>
        <p:origin x="1842" y="120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741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663799" y="3925441"/>
            <a:ext cx="9649072" cy="1800200"/>
          </a:xfrm>
          <a:noFill/>
          <a:ln/>
        </p:spPr>
        <p:txBody>
          <a:bodyPr/>
          <a:lstStyle/>
          <a:p>
            <a:r>
              <a:rPr lang="en-GB" sz="3200" b="1" dirty="0" smtClean="0">
                <a:solidFill>
                  <a:schemeClr val="bg1"/>
                </a:solidFill>
                <a:latin typeface="+mn-lt"/>
              </a:rPr>
              <a:t>Welsh Health Survey obesity resource: key outputs</a:t>
            </a:r>
            <a:br>
              <a:rPr lang="en-GB" sz="3200" b="1" dirty="0" smtClean="0">
                <a:solidFill>
                  <a:schemeClr val="bg1"/>
                </a:solidFill>
                <a:latin typeface="+mn-lt"/>
              </a:rPr>
            </a:br>
            <a:r>
              <a:rPr lang="en-GB" sz="3200" dirty="0" err="1" smtClean="0">
                <a:solidFill>
                  <a:schemeClr val="bg1"/>
                </a:solidFill>
                <a:latin typeface="+mn-lt"/>
              </a:rPr>
              <a:t>Betsi</a:t>
            </a:r>
            <a:r>
              <a:rPr lang="en-GB" sz="32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GB" sz="3200" dirty="0" err="1" smtClean="0">
                <a:solidFill>
                  <a:schemeClr val="bg1"/>
                </a:solidFill>
                <a:latin typeface="+mn-lt"/>
              </a:rPr>
              <a:t>Cadwaladr</a:t>
            </a:r>
            <a:r>
              <a:rPr lang="en-GB" sz="3200" dirty="0" smtClean="0">
                <a:solidFill>
                  <a:schemeClr val="bg1"/>
                </a:solidFill>
                <a:latin typeface="+mn-lt"/>
              </a:rPr>
              <a:t> UHB</a:t>
            </a:r>
            <a:endParaRPr lang="en-GB" sz="3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63799" y="6157689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July 2014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Flintshire,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Wrexham,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Betsi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Cadwaladr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UHB, BMI 30+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Isle of Anglesey,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Gwynedd,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Conwy,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Denbighshire,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Flintshire,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Wrexham,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Betsi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Cadwaladr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5823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2014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Isle of Anglesey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5823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Gwynedd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5823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Conwy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5823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Denbighshire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5823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Flintshire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5823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Wrexham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5823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deprivation: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Betsi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Cadwaladr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973" y="1995475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47" y="1924037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\\epobclstr\observatory\Health Intelligence\Information resources\Information products\Welsh Health Survey\Obesity 2014\USOA mapping\By LHB\20140409_BMI25+_BCU_USOA_RP_v1a.jpg"/>
          <p:cNvPicPr>
            <a:picLocks noChangeAspect="1" noChangeArrowheads="1"/>
          </p:cNvPicPr>
          <p:nvPr/>
        </p:nvPicPr>
        <p:blipFill>
          <a:blip r:embed="rId3" cstate="print"/>
          <a:srcRect b="9774"/>
          <a:stretch>
            <a:fillRect/>
          </a:stretch>
        </p:blipFill>
        <p:spPr bwMode="auto">
          <a:xfrm>
            <a:off x="1335389" y="1352532"/>
            <a:ext cx="8017860" cy="5119388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Betsi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Cadwaladr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1. Overweight or obese (BMI 25+)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\\epobclstr\observatory\Health Intelligence\Information resources\Information products\Welsh Health Survey\Obesity 2014\USOA mapping\By LHB\20140414_BMI30+_BCU_USOA_BP_v1a.jpg"/>
          <p:cNvPicPr>
            <a:picLocks noChangeAspect="1" noChangeArrowheads="1"/>
          </p:cNvPicPr>
          <p:nvPr/>
        </p:nvPicPr>
        <p:blipFill>
          <a:blip r:embed="rId3" cstate="print"/>
          <a:srcRect b="10327"/>
          <a:stretch>
            <a:fillRect/>
          </a:stretch>
        </p:blipFill>
        <p:spPr bwMode="auto">
          <a:xfrm>
            <a:off x="1343791" y="1352533"/>
            <a:ext cx="8017200" cy="5087579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Betsi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Cadwaladr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2. Obese (BMI 30+)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383904"/>
            <a:ext cx="9721080" cy="4853905"/>
          </a:xfrm>
        </p:spPr>
        <p:txBody>
          <a:bodyPr/>
          <a:lstStyle/>
          <a:p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The Welsh Health Survey obesity resource can be found at:</a:t>
            </a:r>
            <a:r>
              <a:rPr lang="en-GB" sz="1600" dirty="0" smtClean="0"/>
              <a:t> </a:t>
            </a:r>
            <a:r>
              <a:rPr lang="en-GB" sz="1800" u="sng" dirty="0" smtClean="0">
                <a:hlinkClick r:id="rId3"/>
              </a:rPr>
              <a:t>www.publichealthwalesobservatory.wales.nhs.uk/obesity</a:t>
            </a:r>
            <a:endParaRPr lang="en-GB" sz="1800" strike="sngStrike" dirty="0" smtClean="0"/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information, email</a:t>
            </a:r>
            <a:r>
              <a:rPr lang="en-GB" sz="1800" dirty="0" smtClean="0"/>
              <a:t> </a:t>
            </a:r>
            <a:r>
              <a:rPr lang="en-GB" sz="2000" dirty="0" smtClean="0"/>
              <a:t>the Observatory: </a:t>
            </a:r>
            <a:r>
              <a:rPr lang="en-GB" sz="20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663825"/>
            <a:ext cx="800514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Welsh Health Survey obesity </a:t>
            </a:r>
            <a:r>
              <a:rPr lang="en-GB" sz="2000" kern="0" dirty="0" smtClean="0">
                <a:latin typeface="+mn-lt"/>
                <a:ea typeface="+mn-ea"/>
              </a:rPr>
              <a:t>resource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Betsi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Cadwaladr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University Health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Board area.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Betsi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</a:t>
            </a:r>
            <a:r>
              <a:rPr lang="en-GB" sz="2200" b="1" dirty="0" err="1" smtClean="0">
                <a:solidFill>
                  <a:srgbClr val="423F74"/>
                </a:solidFill>
                <a:latin typeface="+mj-lt"/>
              </a:rPr>
              <a:t>Cadwaladr</a:t>
            </a:r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 UHB, BMI 25+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Isle of Anglesey,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Gwynedd,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Conwy,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Denbighshire,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66847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46c72e1d8acebe914fcc9e5d023688f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2636daf5d91eb1d20b88f36be9bc60cc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E16A26-8A1B-4B24-87AB-439EC4A482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BCD8EC-CF51-4626-A528-54962DDC7E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C91EAA-7279-432E-955C-112AE6DEC137}">
  <ds:schemaRefs>
    <ds:schemaRef ds:uri="http://schemas.microsoft.com/office/2006/documentManagement/types"/>
    <ds:schemaRef ds:uri="f30bebb2-c01f-48d0-81da-dc8b123879c2"/>
    <ds:schemaRef ds:uri="b7e247b7-cca8-429f-8688-16f83c8fba5f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1243</Words>
  <Application>Microsoft Office PowerPoint</Application>
  <PresentationFormat>Custom</PresentationFormat>
  <Paragraphs>149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ＭＳ Ｐゴシック</vt:lpstr>
      <vt:lpstr>Arial</vt:lpstr>
      <vt:lpstr>Verdana</vt:lpstr>
      <vt:lpstr>Verdana Bold</vt:lpstr>
      <vt:lpstr>Observatory Powerpoint Template</vt:lpstr>
      <vt:lpstr>Welsh Health Survey obesity resource: key outputs Betsi Cadwaladr UHB</vt:lpstr>
      <vt:lpstr>Copyright</vt:lpstr>
      <vt:lpstr>Instructions to copy a slide</vt:lpstr>
      <vt:lpstr>Using these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2021-08-04T09:55:21Z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