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4"/>
  </p:sldMasterIdLst>
  <p:notesMasterIdLst>
    <p:notesMasterId r:id="rId30"/>
  </p:notesMasterIdLst>
  <p:sldIdLst>
    <p:sldId id="258" r:id="rId5"/>
    <p:sldId id="260" r:id="rId6"/>
    <p:sldId id="261" r:id="rId7"/>
    <p:sldId id="271" r:id="rId8"/>
    <p:sldId id="281" r:id="rId9"/>
    <p:sldId id="282" r:id="rId10"/>
    <p:sldId id="289" r:id="rId11"/>
    <p:sldId id="283" r:id="rId12"/>
    <p:sldId id="298" r:id="rId13"/>
    <p:sldId id="299" r:id="rId14"/>
    <p:sldId id="284" r:id="rId15"/>
    <p:sldId id="285" r:id="rId16"/>
    <p:sldId id="286" r:id="rId17"/>
    <p:sldId id="293" r:id="rId18"/>
    <p:sldId id="300" r:id="rId19"/>
    <p:sldId id="301" r:id="rId20"/>
    <p:sldId id="262" r:id="rId21"/>
    <p:sldId id="278" r:id="rId22"/>
    <p:sldId id="279" r:id="rId23"/>
    <p:sldId id="297" r:id="rId24"/>
    <p:sldId id="302" r:id="rId25"/>
    <p:sldId id="303" r:id="rId26"/>
    <p:sldId id="280" r:id="rId27"/>
    <p:sldId id="287" r:id="rId28"/>
    <p:sldId id="288" r:id="rId29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6" autoAdjust="0"/>
    <p:restoredTop sz="98843" autoAdjust="0"/>
  </p:normalViewPr>
  <p:slideViewPr>
    <p:cSldViewPr>
      <p:cViewPr varScale="1">
        <p:scale>
          <a:sx n="101" d="100"/>
          <a:sy n="101" d="100"/>
        </p:scale>
        <p:origin x="1842" y="120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741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663799" y="3925441"/>
            <a:ext cx="9649072" cy="1800200"/>
          </a:xfrm>
          <a:noFill/>
          <a:ln/>
        </p:spPr>
        <p:txBody>
          <a:bodyPr/>
          <a:lstStyle/>
          <a:p>
            <a:r>
              <a:rPr lang="en-GB" sz="3200" b="1" dirty="0" smtClean="0">
                <a:solidFill>
                  <a:schemeClr val="bg1"/>
                </a:solidFill>
                <a:latin typeface="+mn-lt"/>
              </a:rPr>
              <a:t>Welsh Health Survey obesity resource: key outputs</a:t>
            </a:r>
            <a:br>
              <a:rPr lang="en-GB" sz="3200" b="1" dirty="0" smtClean="0">
                <a:solidFill>
                  <a:schemeClr val="bg1"/>
                </a:solidFill>
                <a:latin typeface="+mn-lt"/>
              </a:rPr>
            </a:br>
            <a:r>
              <a:rPr lang="en-GB" sz="3200" dirty="0" smtClean="0">
                <a:solidFill>
                  <a:schemeClr val="bg1"/>
                </a:solidFill>
                <a:latin typeface="+mn-lt"/>
              </a:rPr>
              <a:t>Aneurin Bevan UHB</a:t>
            </a:r>
            <a:endParaRPr lang="en-GB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63799" y="6157689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July 2014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Newport,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Aneurin Bevan UHB, BMI 30+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Caerphilly,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Blaenau Gwent,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Torfaen,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Monmouthshire,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Obesity by sex: Newport, BMI 30+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5847" y="1066607"/>
            <a:ext cx="9289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Obese (BMI 30+): males				Obese (BMI 30+): females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Aneurin Bevan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Caerphilly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Blaenau Gwent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2014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Torfaen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Monmouthshire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age: Newport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638285"/>
            <a:ext cx="46101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deprivation: Aneurin Bevan UHB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83" y="1117129"/>
            <a:ext cx="9217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Overweight or obese (BMI 25+)			Obese (BMI 30+)</a:t>
            </a:r>
          </a:p>
          <a:p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7" y="1995475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72947" y="1995475"/>
            <a:ext cx="4581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\\epobclstr\observatory\Health Intelligence\Information resources\Information products\Welsh Health Survey\Obesity 2014\USOA mapping\By LHB\20140409_BMI25+_ABHB_USOA_RP_v1a.jpg"/>
          <p:cNvPicPr>
            <a:picLocks noChangeAspect="1" noChangeArrowheads="1"/>
          </p:cNvPicPr>
          <p:nvPr/>
        </p:nvPicPr>
        <p:blipFill>
          <a:blip r:embed="rId3" cstate="print"/>
          <a:srcRect l="3726" t="4545" r="5594" b="29278"/>
          <a:stretch>
            <a:fillRect/>
          </a:stretch>
        </p:blipFill>
        <p:spPr bwMode="auto">
          <a:xfrm>
            <a:off x="2989029" y="1566847"/>
            <a:ext cx="4710581" cy="4857784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ABM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1. Overweight or obese (BMI 25+)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upper super output area (USOA): ABM UHB (compared to all USOAs in Wales)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1751" y="1261145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423F74"/>
                </a:solidFill>
                <a:latin typeface="+mn-lt"/>
              </a:rPr>
              <a:t>2. Obese (BMI 30+)</a:t>
            </a:r>
            <a:endParaRPr lang="en-GB" sz="1800" b="1" dirty="0" smtClean="0">
              <a:solidFill>
                <a:srgbClr val="423F74"/>
              </a:solidFill>
              <a:latin typeface="+mj-lt"/>
            </a:endParaRPr>
          </a:p>
        </p:txBody>
      </p:sp>
      <p:pic>
        <p:nvPicPr>
          <p:cNvPr id="24581" name="Picture 5" descr="\\epobclstr\observatory\Health Intelligence\Information resources\Information products\Welsh Health Survey\Obesity 2014\USOA mapping\By LHB\20140414_BMI30+_ABHB_USOA_BP_v1a.jpg"/>
          <p:cNvPicPr>
            <a:picLocks noChangeAspect="1" noChangeArrowheads="1"/>
          </p:cNvPicPr>
          <p:nvPr/>
        </p:nvPicPr>
        <p:blipFill>
          <a:blip r:embed="rId3" cstate="print"/>
          <a:srcRect l="2781" t="5882" r="5594" b="29278"/>
          <a:stretch>
            <a:fillRect/>
          </a:stretch>
        </p:blipFill>
        <p:spPr bwMode="auto">
          <a:xfrm>
            <a:off x="2843989" y="1566847"/>
            <a:ext cx="4783838" cy="478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dirty="0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dirty="0" smtClean="0"/>
          </a:p>
          <a:p>
            <a:pPr marL="685800" indent="-685800" eaLnBrk="1" hangingPunct="1">
              <a:buFontTx/>
              <a:buNone/>
            </a:pPr>
            <a:r>
              <a:rPr lang="en-GB" sz="1400" dirty="0" smtClean="0"/>
              <a:t>1. 	</a:t>
            </a:r>
            <a:r>
              <a:rPr lang="en-GB" sz="1400" b="1" dirty="0" smtClean="0"/>
              <a:t>Right-click</a:t>
            </a:r>
            <a:r>
              <a:rPr lang="en-GB" sz="1400" dirty="0" smtClean="0"/>
              <a:t> on the slide you wish to copy from the list on the left-hand side (the ‘slides’ tab) when in normal view and </a:t>
            </a:r>
            <a:r>
              <a:rPr lang="en-GB" sz="1400" b="1" dirty="0" smtClean="0"/>
              <a:t>select ‘Copy’</a:t>
            </a:r>
            <a:r>
              <a:rPr lang="en-GB" sz="1400" dirty="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dirty="0" smtClean="0"/>
              <a:t>Go to your presentation and </a:t>
            </a:r>
            <a:r>
              <a:rPr lang="en-GB" sz="1400" b="1" dirty="0" smtClean="0"/>
              <a:t>right-click</a:t>
            </a:r>
            <a:r>
              <a:rPr lang="en-GB" sz="1400" dirty="0" smtClean="0"/>
              <a:t> where you want the copied slide to appear in the ‘slides’ tab and </a:t>
            </a:r>
            <a:r>
              <a:rPr lang="en-GB" sz="1400" b="1" dirty="0" smtClean="0"/>
              <a:t>select ‘paste’</a:t>
            </a:r>
            <a:r>
              <a:rPr lang="en-GB" sz="1400" dirty="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dirty="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dirty="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dirty="0" smtClean="0"/>
              <a:t>Click on the arrow</a:t>
            </a:r>
            <a:r>
              <a:rPr lang="en-GB" sz="1400" dirty="0" smtClean="0"/>
              <a:t> to show the drop-down menu and </a:t>
            </a:r>
            <a:r>
              <a:rPr lang="en-GB" sz="1400" b="1" dirty="0" smtClean="0"/>
              <a:t>select “Keep Source Formatting”</a:t>
            </a:r>
            <a:r>
              <a:rPr lang="en-GB" sz="1400" dirty="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383904"/>
            <a:ext cx="9721080" cy="4853905"/>
          </a:xfrm>
        </p:spPr>
        <p:txBody>
          <a:bodyPr/>
          <a:lstStyle/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Welsh Health Survey obesity resource can be found at:</a:t>
            </a:r>
            <a:r>
              <a:rPr lang="en-GB" sz="1600" dirty="0" smtClean="0"/>
              <a:t> </a:t>
            </a:r>
            <a:r>
              <a:rPr lang="en-GB" sz="1800" u="sng" dirty="0" smtClean="0">
                <a:hlinkClick r:id="rId3"/>
              </a:rPr>
              <a:t>www.publichealthwalesobservatory.wales.nhs.uk/obesity</a:t>
            </a:r>
            <a:endParaRPr lang="en-GB" sz="1800" strike="sngStrike" dirty="0" smtClean="0"/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information, email</a:t>
            </a:r>
            <a:r>
              <a:rPr lang="en-GB" sz="1800" dirty="0" smtClean="0"/>
              <a:t> </a:t>
            </a:r>
            <a:r>
              <a:rPr lang="en-GB" sz="2000" dirty="0" smtClean="0"/>
              <a:t>the Observatory: </a:t>
            </a:r>
            <a:r>
              <a:rPr lang="en-GB" sz="20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663825"/>
            <a:ext cx="800514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Welsh Health Survey obesity </a:t>
            </a:r>
            <a:r>
              <a:rPr lang="en-GB" sz="2000" kern="0" dirty="0" smtClean="0">
                <a:latin typeface="+mn-lt"/>
                <a:ea typeface="+mn-ea"/>
              </a:rPr>
              <a:t>resource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Aneurin Bevan University Health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Board area.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Aneurin Bevan UHB, BMI 25+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Caerphilly,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Blaenau Gwent,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Torfaen,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Overweight / obesity by sex: Monmouthshire, BMI 25+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006" y="5797649"/>
            <a:ext cx="998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423F74"/>
                </a:solidFill>
                <a:latin typeface="+mn-lt"/>
              </a:rPr>
              <a:t>NB the above charts are also available for all persons via the website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5767" y="1066607"/>
            <a:ext cx="1008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423F74"/>
                </a:solidFill>
                <a:latin typeface="+mn-lt"/>
              </a:rPr>
              <a:t>Overweight or obese (BMI 25+): males		Overweight or obese (BMI 25+): females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2263" y="1495409"/>
            <a:ext cx="52863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2" ma:contentTypeDescription="Create a new document." ma:contentTypeScope="" ma:versionID="46c72e1d8acebe914fcc9e5d023688fa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2636daf5d91eb1d20b88f36be9bc60cc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533B06-E845-4B45-936C-71B4CA82B1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247b7-cca8-429f-8688-16f83c8fba5f"/>
    <ds:schemaRef ds:uri="f30bebb2-c01f-48d0-81da-dc8b123879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FAE876-8DF3-411B-8D78-ADF0D91783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70AF60-C80C-44A3-8454-01E34F5776E6}">
  <ds:schemaRefs>
    <ds:schemaRef ds:uri="http://schemas.microsoft.com/office/infopath/2007/PartnerControls"/>
    <ds:schemaRef ds:uri="b7e247b7-cca8-429f-8688-16f83c8fba5f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f30bebb2-c01f-48d0-81da-dc8b123879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1121</Words>
  <Application>Microsoft Office PowerPoint</Application>
  <PresentationFormat>Custom</PresentationFormat>
  <Paragraphs>135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ＭＳ Ｐゴシック</vt:lpstr>
      <vt:lpstr>Arial</vt:lpstr>
      <vt:lpstr>Verdana</vt:lpstr>
      <vt:lpstr>Verdana Bold</vt:lpstr>
      <vt:lpstr>Observatory Powerpoint Template</vt:lpstr>
      <vt:lpstr>Welsh Health Survey obesity resource: key outputs Aneurin Bevan UHB</vt:lpstr>
      <vt:lpstr>Copyright</vt:lpstr>
      <vt:lpstr>Instructions to copy a slide</vt:lpstr>
      <vt:lpstr>Using these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2013-03-21T11:26:00Z</dcterms:created>
  <dcterms:modified xsi:type="dcterms:W3CDTF">2021-08-04T09:53:28Z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