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4"/>
  </p:notesMasterIdLst>
  <p:handoutMasterIdLst>
    <p:handoutMasterId r:id="rId15"/>
  </p:handoutMasterIdLst>
  <p:sldIdLst>
    <p:sldId id="258" r:id="rId2"/>
    <p:sldId id="260" r:id="rId3"/>
    <p:sldId id="331" r:id="rId4"/>
    <p:sldId id="330" r:id="rId5"/>
    <p:sldId id="301" r:id="rId6"/>
    <p:sldId id="309" r:id="rId7"/>
    <p:sldId id="312" r:id="rId8"/>
    <p:sldId id="314" r:id="rId9"/>
    <p:sldId id="317" r:id="rId10"/>
    <p:sldId id="316" r:id="rId11"/>
    <p:sldId id="311" r:id="rId12"/>
    <p:sldId id="289" r:id="rId13"/>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94" autoAdjust="0"/>
    <p:restoredTop sz="85096" autoAdjust="0"/>
  </p:normalViewPr>
  <p:slideViewPr>
    <p:cSldViewPr>
      <p:cViewPr varScale="1">
        <p:scale>
          <a:sx n="63" d="100"/>
          <a:sy n="63" d="100"/>
        </p:scale>
        <p:origin x="-210" y="-102"/>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5.xml"/><Relationship Id="rId7" Type="http://schemas.openxmlformats.org/officeDocument/2006/relationships/slide" Target="slides/slide9.xml"/><Relationship Id="rId2" Type="http://schemas.openxmlformats.org/officeDocument/2006/relationships/slide" Target="slides/slide4.xml"/><Relationship Id="rId1" Type="http://schemas.openxmlformats.org/officeDocument/2006/relationships/slide" Target="slides/slide2.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attributable causes of 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Powys</a:t>
            </a:r>
            <a:endParaRPr lang="en-GB" sz="4000" dirty="0" smtClean="0">
              <a:solidFill>
                <a:srgbClr val="C3A061"/>
              </a:solidFill>
            </a:endParaRP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Powys and Wales</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6" name="Picture 2"/>
          <p:cNvPicPr>
            <a:picLocks noChangeAspect="1" noChangeArrowheads="1"/>
          </p:cNvPicPr>
          <p:nvPr/>
        </p:nvPicPr>
        <p:blipFill>
          <a:blip r:embed="rId3" cstate="print"/>
          <a:srcRect l="5020" t="20950" r="23050" b="68766"/>
          <a:stretch>
            <a:fillRect/>
          </a:stretch>
        </p:blipFill>
        <p:spPr bwMode="auto">
          <a:xfrm>
            <a:off x="629411" y="1638285"/>
            <a:ext cx="8072494" cy="633746"/>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t="31392" r="3374"/>
          <a:stretch>
            <a:fillRect/>
          </a:stretch>
        </p:blipFill>
        <p:spPr bwMode="auto">
          <a:xfrm>
            <a:off x="486534" y="2424103"/>
            <a:ext cx="9001189" cy="35092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Powys</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4714881"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Powys</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pic>
        <p:nvPicPr>
          <p:cNvPr id="8" name="Picture 7" descr="20110513_Powys_LA_WIMD_MJW.JPG"/>
          <p:cNvPicPr>
            <a:picLocks noChangeAspect="1"/>
          </p:cNvPicPr>
          <p:nvPr/>
        </p:nvPicPr>
        <p:blipFill>
          <a:blip r:embed="rId3" cstate="print"/>
          <a:srcRect t="645" r="19300" b="31108"/>
          <a:stretch>
            <a:fillRect/>
          </a:stretch>
        </p:blipFill>
        <p:spPr>
          <a:xfrm>
            <a:off x="4058435" y="0"/>
            <a:ext cx="6322174" cy="755515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t="13855"/>
          <a:stretch>
            <a:fillRect/>
          </a:stretch>
        </p:blipFill>
        <p:spPr bwMode="auto">
          <a:xfrm>
            <a:off x="1285199" y="1353600"/>
            <a:ext cx="8064000" cy="4515377"/>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66649"/>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Powys</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t="22765"/>
          <a:stretch>
            <a:fillRect/>
          </a:stretch>
        </p:blipFill>
        <p:spPr bwMode="auto">
          <a:xfrm>
            <a:off x="558000" y="1781999"/>
            <a:ext cx="9602615" cy="38592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a:t>
            </a:r>
          </a:p>
          <a:p>
            <a:pPr defTabSz="1042988" eaLnBrk="1" hangingPunct="1">
              <a:defRPr/>
            </a:pPr>
            <a:r>
              <a:rPr lang="en-GB" sz="3200" dirty="0" smtClean="0">
                <a:solidFill>
                  <a:srgbClr val="423F74"/>
                </a:solidFill>
                <a:latin typeface="+mj-lt"/>
                <a:ea typeface="+mj-ea"/>
                <a:cs typeface="+mj-cs"/>
              </a:rPr>
              <a:t>in Powys</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t="22765"/>
          <a:stretch>
            <a:fillRect/>
          </a:stretch>
        </p:blipFill>
        <p:spPr bwMode="auto">
          <a:xfrm>
            <a:off x="558000" y="1782000"/>
            <a:ext cx="9756145" cy="38592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a:t>
            </a:r>
          </a:p>
          <a:p>
            <a:pPr defTabSz="1042988" eaLnBrk="1" hangingPunct="1">
              <a:defRPr/>
            </a:pPr>
            <a:r>
              <a:rPr lang="en-GB" sz="3200" dirty="0" smtClean="0">
                <a:solidFill>
                  <a:srgbClr val="423F74"/>
                </a:solidFill>
                <a:latin typeface="+mj-lt"/>
                <a:ea typeface="+mj-ea"/>
                <a:cs typeface="+mj-cs"/>
              </a:rPr>
              <a:t>in Powys</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Powys</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344055" y="6138879"/>
            <a:ext cx="7344583"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410"/>
          <a:stretch>
            <a:fillRect/>
          </a:stretch>
        </p:blipFill>
        <p:spPr bwMode="auto">
          <a:xfrm>
            <a:off x="629392" y="1566846"/>
            <a:ext cx="9015315"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Powys</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15493" y="6138879"/>
            <a:ext cx="7273145"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3074" name="Picture 2"/>
          <p:cNvPicPr>
            <a:picLocks noChangeAspect="1" noChangeArrowheads="1"/>
          </p:cNvPicPr>
          <p:nvPr/>
        </p:nvPicPr>
        <p:blipFill>
          <a:blip r:embed="rId3" cstate="print"/>
          <a:srcRect t="18747"/>
          <a:stretch>
            <a:fillRect/>
          </a:stretch>
        </p:blipFill>
        <p:spPr bwMode="auto">
          <a:xfrm>
            <a:off x="629391" y="1566846"/>
            <a:ext cx="8924680"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823</Words>
  <Application>Microsoft Office PowerPoint</Application>
  <PresentationFormat>Custom</PresentationFormat>
  <Paragraphs>78</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Observatory Powerpoint Template</vt:lpstr>
      <vt:lpstr>Measuring inequalities:  Trends in mortality and life expectancy in Powys</vt:lpstr>
      <vt:lpstr>Using these slides</vt:lpstr>
      <vt:lpstr>Powys</vt:lpstr>
      <vt:lpstr>Slide 4</vt:lpstr>
      <vt:lpstr>Life expectancies in Powys</vt:lpstr>
      <vt:lpstr>Slide 6</vt:lpstr>
      <vt:lpstr>Slide 7</vt:lpstr>
      <vt:lpstr>Slide 8</vt:lpstr>
      <vt:lpstr>Slide 9</vt:lpstr>
      <vt:lpstr>Slide 10</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2012-05-29T12:49:45Z</dcterms:created>
  <dcterms:modified xsi:type="dcterms:W3CDTF">2012-05-29T12:49:48Z</dcterms:modified>
  <cp:category/>
</cp:coreProperties>
</file>