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50" r:id="rId1"/>
  </p:sldMasterIdLst>
  <p:notesMasterIdLst>
    <p:notesMasterId r:id="rId13"/>
  </p:notesMasterIdLst>
  <p:sldIdLst>
    <p:sldId id="258" r:id="rId2"/>
    <p:sldId id="260" r:id="rId3"/>
    <p:sldId id="261" r:id="rId4"/>
    <p:sldId id="271" r:id="rId5"/>
    <p:sldId id="262" r:id="rId6"/>
    <p:sldId id="272" r:id="rId7"/>
    <p:sldId id="273" r:id="rId8"/>
    <p:sldId id="274" r:id="rId9"/>
    <p:sldId id="275" r:id="rId10"/>
    <p:sldId id="276" r:id="rId11"/>
    <p:sldId id="277" r:id="rId12"/>
  </p:sldIdLst>
  <p:sldSz cx="10688638" cy="7562850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423F74"/>
    <a:srgbClr val="8CC63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44" autoAdjust="0"/>
    <p:restoredTop sz="98843" autoAdjust="0"/>
  </p:normalViewPr>
  <p:slideViewPr>
    <p:cSldViewPr>
      <p:cViewPr varScale="1">
        <p:scale>
          <a:sx n="63" d="100"/>
          <a:sy n="63" d="100"/>
        </p:scale>
        <p:origin x="-1608" y="-108"/>
      </p:cViewPr>
      <p:guideLst>
        <p:guide orient="horz" pos="2382"/>
        <p:guide pos="336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6475" y="685800"/>
            <a:ext cx="48450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85D68F1-AA1A-44AB-A37A-FC27D9B82EB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8417505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01E27D-A55E-4A7C-BC38-DB2C1D1F2EC8}" type="slidenum">
              <a:rPr lang="en-GB"/>
              <a:pPr/>
              <a:t>1</a:t>
            </a:fld>
            <a:endParaRPr lang="en-GB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D68F1-AA1A-44AB-A37A-FC27D9B82EBA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85262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375" y="4286250"/>
            <a:ext cx="7481888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3338" y="533400"/>
            <a:ext cx="2270125" cy="474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533400"/>
            <a:ext cx="6662738" cy="474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85263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85263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47800"/>
            <a:ext cx="4465638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6238" y="1447800"/>
            <a:ext cx="4467225" cy="383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18662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2812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2398713"/>
            <a:ext cx="4722812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250" y="1692275"/>
            <a:ext cx="4724400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250" y="2398713"/>
            <a:ext cx="4724400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6312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300" y="301625"/>
            <a:ext cx="5975350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6312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0" y="5294313"/>
            <a:ext cx="6413500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35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3500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 descr="Title slide PHW Observ b-ground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533400"/>
            <a:ext cx="70469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447800"/>
            <a:ext cx="9085263" cy="383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38200" y="66294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/>
              <a:t>Insert name of presentation on Master Slide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sldNum="0" hdr="0" dt="0"/>
  <p:txStyles>
    <p:titleStyle>
      <a:lvl1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+mj-lt"/>
          <a:ea typeface="+mj-ea"/>
          <a:cs typeface="+mj-cs"/>
        </a:defRPr>
      </a:lvl1pPr>
      <a:lvl2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2pPr>
      <a:lvl3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3pPr>
      <a:lvl4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4pPr>
      <a:lvl5pPr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5pPr>
      <a:lvl6pPr marL="4572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6pPr>
      <a:lvl7pPr marL="9144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7pPr>
      <a:lvl8pPr marL="13716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8pPr>
      <a:lvl9pPr marL="1828800" algn="l" defTabSz="1042988" rtl="0" eaLnBrk="1" fontAlgn="base" hangingPunct="1">
        <a:spcBef>
          <a:spcPct val="0"/>
        </a:spcBef>
        <a:spcAft>
          <a:spcPct val="0"/>
        </a:spcAft>
        <a:defRPr sz="5000">
          <a:solidFill>
            <a:srgbClr val="423F74"/>
          </a:solidFill>
          <a:latin typeface="Verdana Bold" pitchFamily="1" charset="0"/>
          <a:ea typeface="ＭＳ Ｐゴシック" pitchFamily="1" charset="-128"/>
        </a:defRPr>
      </a:lvl9pPr>
    </p:titleStyle>
    <p:bodyStyle>
      <a:lvl1pPr marL="390525" indent="-390525" algn="l" defTabSz="1042988" rtl="0" eaLnBrk="1" fontAlgn="base" hangingPunct="1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7725" indent="-327025" algn="l" defTabSz="1042988" rtl="0" eaLnBrk="1" fontAlgn="base" hangingPunct="1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  <a:ea typeface="+mn-ea"/>
        </a:defRPr>
      </a:lvl2pPr>
      <a:lvl3pPr marL="1303338" indent="-260350" algn="l" defTabSz="1042988" rtl="0" eaLnBrk="1" fontAlgn="base" hangingPunct="1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  <a:ea typeface="+mn-ea"/>
        </a:defRPr>
      </a:lvl3pPr>
      <a:lvl4pPr marL="1825625" indent="-261938" algn="l" defTabSz="1042988" rtl="0" eaLnBrk="1" fontAlgn="base" hangingPunct="1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  <a:ea typeface="+mn-ea"/>
        </a:defRPr>
      </a:lvl4pPr>
      <a:lvl5pPr marL="23463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5pPr>
      <a:lvl6pPr marL="28035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6pPr>
      <a:lvl7pPr marL="32607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7pPr>
      <a:lvl8pPr marL="37179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8pPr>
      <a:lvl9pPr marL="4175125" indent="-260350" algn="l" defTabSz="1042988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ales.nhs.uk/sitesplus/922/page/69313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http://www2.nphs.wales.nhs.uk:8080/PubHObservatoryProjDocs.nsf/3653c00e7bb6259d80256f27004900db/098ca546ab0f9f5a80257c27004cfa35/$FILE/Wrexham%20(Eng).pdf" TargetMode="External"/><Relationship Id="rId4" Type="http://schemas.openxmlformats.org/officeDocument/2006/relationships/hyperlink" Target="mailto:publichealthwalesobservatory@wales.nhs.uk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Insert name of presentation on Master Slide</a:t>
            </a:r>
          </a:p>
        </p:txBody>
      </p:sp>
      <p:pic>
        <p:nvPicPr>
          <p:cNvPr id="6160" name="Picture 16" descr="Title slide PHW Observ b-ground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75" y="0"/>
            <a:ext cx="10694988" cy="7561263"/>
          </a:xfrm>
          <a:prstGeom prst="rect">
            <a:avLst/>
          </a:prstGeom>
          <a:noFill/>
        </p:spPr>
      </p:pic>
      <p:sp>
        <p:nvSpPr>
          <p:cNvPr id="6149" name="Rectangle 5"/>
          <p:cNvSpPr>
            <a:spLocks noGrp="1" noChangeArrowheads="1"/>
          </p:cNvSpPr>
          <p:nvPr>
            <p:ph type="title"/>
          </p:nvPr>
        </p:nvSpPr>
        <p:spPr>
          <a:xfrm>
            <a:off x="591791" y="5437609"/>
            <a:ext cx="9525000" cy="762000"/>
          </a:xfrm>
          <a:noFill/>
          <a:ln/>
        </p:spPr>
        <p:txBody>
          <a:bodyPr/>
          <a:lstStyle/>
          <a:p>
            <a:r>
              <a:rPr lang="en-GB" sz="4400" dirty="0" smtClean="0">
                <a:solidFill>
                  <a:schemeClr val="bg1"/>
                </a:solidFill>
              </a:rPr>
              <a:t>Health of Children and Young People: </a:t>
            </a:r>
            <a:r>
              <a:rPr lang="en-GB" sz="4400" i="1" dirty="0" smtClean="0">
                <a:solidFill>
                  <a:schemeClr val="bg1"/>
                </a:solidFill>
              </a:rPr>
              <a:t>Wrexham</a:t>
            </a:r>
            <a:r>
              <a:rPr lang="en-GB" dirty="0" smtClean="0">
                <a:solidFill>
                  <a:schemeClr val="bg1"/>
                </a:solidFill>
              </a:rPr>
              <a:t/>
            </a:r>
            <a:br>
              <a:rPr lang="en-GB" dirty="0" smtClean="0">
                <a:solidFill>
                  <a:schemeClr val="bg1"/>
                </a:solidFill>
              </a:rPr>
            </a:br>
            <a:endParaRPr lang="en-GB" sz="3600" dirty="0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591791" y="3781425"/>
            <a:ext cx="9525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287" tIns="52144" rIns="104287" bIns="52144" anchor="ctr"/>
          <a:lstStyle/>
          <a:p>
            <a:r>
              <a:rPr lang="en-GB" sz="2800" dirty="0" smtClean="0">
                <a:solidFill>
                  <a:schemeClr val="bg1"/>
                </a:solidFill>
                <a:latin typeface="Verdana" pitchFamily="1" charset="0"/>
              </a:rPr>
              <a:t>November 2013</a:t>
            </a:r>
            <a:endParaRPr lang="en-GB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Health and use of services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 cstate="print"/>
          <a:srcRect l="96"/>
          <a:stretch>
            <a:fillRect/>
          </a:stretch>
        </p:blipFill>
        <p:spPr bwMode="auto">
          <a:xfrm>
            <a:off x="150725" y="2557289"/>
            <a:ext cx="10296113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Deaths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5" cstate="print"/>
          <a:srcRect l="96"/>
          <a:stretch>
            <a:fillRect/>
          </a:stretch>
        </p:blipFill>
        <p:spPr bwMode="auto">
          <a:xfrm>
            <a:off x="150725" y="2557289"/>
            <a:ext cx="10296115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36600" y="1693863"/>
            <a:ext cx="9085263" cy="3600450"/>
          </a:xfrm>
          <a:solidFill>
            <a:schemeClr val="bg1"/>
          </a:solidFill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/>
              <a:t>© 2013 Public Health Wales NHS Trust</a:t>
            </a:r>
          </a:p>
          <a:p>
            <a:pPr eaLnBrk="1" hangingPunct="1">
              <a:lnSpc>
                <a:spcPct val="80000"/>
              </a:lnSpc>
            </a:pPr>
            <a:endParaRPr lang="en-US" sz="2400" b="1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Material contained in this document may be reproduced without prior permission provided it is done so accurately and is not used in a misleading context.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Acknowledgement to Public Health Wales NHS Trust to be stated.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Copyright in the typographical arrangement, design and layout belongs to Public Health Wales NHS Trust. 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title"/>
          </p:nvPr>
        </p:nvSpPr>
        <p:spPr>
          <a:xfrm>
            <a:off x="808038" y="757238"/>
            <a:ext cx="9272587" cy="360362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latin typeface="Verdana" pitchFamily="34" charset="0"/>
              </a:rPr>
              <a:t>Copyright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b="1" smtClean="0">
                <a:latin typeface="Verdana" pitchFamily="34" charset="0"/>
              </a:rPr>
              <a:t>Instructions to copy a slide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952500" y="1260475"/>
            <a:ext cx="6018213" cy="5113338"/>
          </a:xfrm>
        </p:spPr>
        <p:txBody>
          <a:bodyPr/>
          <a:lstStyle/>
          <a:p>
            <a:pPr marL="685800" indent="-685800" eaLnBrk="1" hangingPunct="1">
              <a:buFontTx/>
              <a:buNone/>
            </a:pPr>
            <a:r>
              <a:rPr lang="en-GB" sz="1600" b="1" smtClean="0"/>
              <a:t>To copy a slide for use in a presentation:</a:t>
            </a:r>
          </a:p>
          <a:p>
            <a:pPr marL="685800" indent="-685800" eaLnBrk="1" hangingPunct="1">
              <a:buFontTx/>
              <a:buNone/>
            </a:pPr>
            <a:endParaRPr lang="en-GB" sz="1600" b="1" smtClean="0"/>
          </a:p>
          <a:p>
            <a:pPr marL="685800" indent="-685800" eaLnBrk="1" hangingPunct="1">
              <a:buFontTx/>
              <a:buNone/>
            </a:pPr>
            <a:r>
              <a:rPr lang="en-GB" sz="1400" smtClean="0"/>
              <a:t>1. 	</a:t>
            </a:r>
            <a:r>
              <a:rPr lang="en-GB" sz="1400" b="1" smtClean="0"/>
              <a:t>Right-click</a:t>
            </a:r>
            <a:r>
              <a:rPr lang="en-GB" sz="1400" smtClean="0"/>
              <a:t> on the slide you wish to copy from the list on the left-hand side (the ‘slides’ tab) when in normal view and </a:t>
            </a:r>
            <a:r>
              <a:rPr lang="en-GB" sz="1400" b="1" smtClean="0"/>
              <a:t>select ‘Copy’</a:t>
            </a:r>
            <a:r>
              <a:rPr lang="en-GB" sz="1400" smtClean="0"/>
              <a:t> from the list.</a:t>
            </a:r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Go to your presentation and </a:t>
            </a:r>
            <a:r>
              <a:rPr lang="en-GB" sz="1400" b="1" smtClean="0"/>
              <a:t>right-click</a:t>
            </a:r>
            <a:r>
              <a:rPr lang="en-GB" sz="1400" smtClean="0"/>
              <a:t> where you want the copied slide to appear in the ‘slides’ tab and </a:t>
            </a:r>
            <a:r>
              <a:rPr lang="en-GB" sz="1400" b="1" smtClean="0"/>
              <a:t>select ‘paste’</a:t>
            </a:r>
            <a:r>
              <a:rPr lang="en-GB" sz="1400" smtClean="0"/>
              <a:t> from the list. </a:t>
            </a:r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endParaRPr lang="en-GB" sz="1400" smtClean="0"/>
          </a:p>
          <a:p>
            <a:pPr marL="685800" indent="-685800" eaLnBrk="1" hangingPunct="1">
              <a:buFontTx/>
              <a:buAutoNum type="arabicPeriod" startAt="2"/>
            </a:pPr>
            <a:r>
              <a:rPr lang="en-GB" sz="1400" smtClean="0"/>
              <a:t>On being pasted into your presentation a small clipboard icon with a black arrow will appear near the bottom right-hand corner of the newly pasted slide. </a:t>
            </a:r>
            <a:r>
              <a:rPr lang="en-GB" sz="1400" b="1" smtClean="0"/>
              <a:t>Click on the arrow</a:t>
            </a:r>
            <a:r>
              <a:rPr lang="en-GB" sz="1400" smtClean="0"/>
              <a:t> to show the drop-down menu and </a:t>
            </a:r>
            <a:r>
              <a:rPr lang="en-GB" sz="1400" b="1" smtClean="0"/>
              <a:t>select “Keep Source Formatting”</a:t>
            </a:r>
            <a:r>
              <a:rPr lang="en-GB" sz="1400" smtClean="0"/>
              <a:t> from the list. The slide will then appear as seen in the original presentation.</a:t>
            </a:r>
          </a:p>
        </p:txBody>
      </p:sp>
      <p:pic>
        <p:nvPicPr>
          <p:cNvPr id="4101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6775" y="1260475"/>
            <a:ext cx="180816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50" y="4213225"/>
            <a:ext cx="19685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Public Health Wales Observatory</a:t>
            </a:r>
            <a:endParaRPr lang="en-GB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735807" y="533400"/>
            <a:ext cx="7046913" cy="762000"/>
          </a:xfrm>
        </p:spPr>
        <p:txBody>
          <a:bodyPr/>
          <a:lstStyle/>
          <a:p>
            <a:pPr eaLnBrk="1" hangingPunct="1"/>
            <a:r>
              <a:rPr lang="en-GB" sz="4600" dirty="0" smtClean="0"/>
              <a:t>Using</a:t>
            </a:r>
            <a:r>
              <a:rPr lang="en-GB" sz="4600" dirty="0" smtClean="0">
                <a:solidFill>
                  <a:schemeClr val="tx1"/>
                </a:solidFill>
              </a:rPr>
              <a:t> </a:t>
            </a:r>
            <a:r>
              <a:rPr lang="en-GB" sz="4600" dirty="0" smtClean="0"/>
              <a:t>these</a:t>
            </a:r>
            <a:r>
              <a:rPr lang="en-GB" sz="4600" dirty="0" smtClean="0">
                <a:solidFill>
                  <a:schemeClr val="tx1"/>
                </a:solidFill>
              </a:rPr>
              <a:t> </a:t>
            </a:r>
            <a:r>
              <a:rPr lang="en-GB" sz="4600" dirty="0" smtClean="0"/>
              <a:t>slides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5807" y="2455912"/>
            <a:ext cx="9589319" cy="4853905"/>
          </a:xfrm>
        </p:spPr>
        <p:txBody>
          <a:bodyPr/>
          <a:lstStyle/>
          <a:p>
            <a:endParaRPr lang="en-GB" sz="2000" dirty="0" smtClean="0"/>
          </a:p>
          <a:p>
            <a:endParaRPr lang="en-GB" sz="2000" dirty="0" smtClean="0"/>
          </a:p>
          <a:p>
            <a:endParaRPr lang="en-GB" sz="1200" dirty="0" smtClean="0"/>
          </a:p>
          <a:p>
            <a:r>
              <a:rPr lang="en-GB" sz="2000" dirty="0" smtClean="0"/>
              <a:t>The 22 local authority profiles along with: the Wales report, a technical guide, data files, additional PowerPoint files can be found:</a:t>
            </a:r>
            <a:r>
              <a:rPr lang="en-GB" sz="1600" dirty="0" smtClean="0"/>
              <a:t> </a:t>
            </a:r>
            <a:r>
              <a:rPr lang="en-GB" sz="1800" dirty="0" smtClean="0">
                <a:hlinkClick r:id="rId3"/>
              </a:rPr>
              <a:t>http://www.publichealthwalesobservatory.wales.nhs.uk/childprofile</a:t>
            </a:r>
            <a:r>
              <a:rPr lang="en-GB" sz="1800" dirty="0" smtClean="0"/>
              <a:t> </a:t>
            </a:r>
          </a:p>
          <a:p>
            <a:pPr eaLnBrk="1" hangingPunct="1"/>
            <a:endParaRPr lang="en-GB" sz="1200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en-GB" sz="2000" dirty="0" smtClean="0"/>
              <a:t>This presentation can be used as a whole or as individual slides.</a:t>
            </a:r>
          </a:p>
          <a:p>
            <a:pPr eaLnBrk="1" hangingPunct="1"/>
            <a:endParaRPr lang="en-GB" sz="1100" dirty="0" smtClean="0"/>
          </a:p>
          <a:p>
            <a:pPr eaLnBrk="1" hangingPunct="1"/>
            <a:r>
              <a:rPr lang="en-GB" sz="2000" dirty="0" smtClean="0"/>
              <a:t>For further information:</a:t>
            </a:r>
          </a:p>
          <a:p>
            <a:pPr lvl="1"/>
            <a:r>
              <a:rPr lang="en-GB" sz="2000" dirty="0" smtClean="0"/>
              <a:t>Email:</a:t>
            </a:r>
            <a:r>
              <a:rPr lang="en-GB" sz="1800" dirty="0" smtClean="0"/>
              <a:t> </a:t>
            </a:r>
            <a:r>
              <a:rPr lang="en-GB" sz="1800" dirty="0" smtClean="0">
                <a:hlinkClick r:id="rId4"/>
              </a:rPr>
              <a:t>publichealthwalesobservatory@wales.nhs.uk</a:t>
            </a:r>
            <a:r>
              <a:rPr lang="en-GB" sz="1800" dirty="0" smtClean="0"/>
              <a:t>  </a:t>
            </a:r>
            <a:endParaRPr lang="en-GB" sz="2000" dirty="0" smtClean="0"/>
          </a:p>
          <a:p>
            <a:pPr eaLnBrk="1" hangingPunct="1">
              <a:buNone/>
            </a:pPr>
            <a:endParaRPr lang="en-GB" dirty="0" smtClean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723552" y="1261145"/>
            <a:ext cx="8005143" cy="4853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87" tIns="52144" rIns="104287" bIns="52144" numCol="1" anchor="t" anchorCtr="0" compatLnSpc="1">
            <a:prstTxWarp prst="textNoShape">
              <a:avLst/>
            </a:prstTxWarp>
          </a:bodyPr>
          <a:lstStyle/>
          <a:p>
            <a:pPr marL="390525" marR="0" lvl="0" indent="-390525" algn="l" defTabSz="1042988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These slides form part of the </a:t>
            </a:r>
            <a:r>
              <a:rPr kumimoji="0" lang="en-GB" sz="20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Health of children and young people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local profiles published by the Public Health Wales Observatory. All charts and maps in this PowerPoint file relate to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the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Wrexham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local authority profile which can be accessed by clicking on the icon to the right when in ‘slide show’ view. </a:t>
            </a:r>
          </a:p>
          <a:p>
            <a:pPr marL="390525" marR="0" lvl="0" indent="-390525" algn="l" defTabSz="1042988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" name="Picture 2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728695" y="1045121"/>
            <a:ext cx="1440000" cy="2037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Key data from the 2011 Census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848375" y="6157689"/>
            <a:ext cx="46805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latin typeface="+mn-lt"/>
              </a:rPr>
              <a:t>Produced by Public Health Wales Observatory, using 2011 Census (ONS</a:t>
            </a:r>
            <a:r>
              <a:rPr lang="en-GB" sz="900" dirty="0" smtClean="0"/>
              <a:t>)</a:t>
            </a:r>
            <a:endParaRPr lang="en-GB" sz="9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7775" y="1199381"/>
            <a:ext cx="680085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31951" y="1045121"/>
            <a:ext cx="6686550" cy="465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5807" y="2557289"/>
            <a:ext cx="2447925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Child deprivation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32151" y="6085681"/>
            <a:ext cx="67687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latin typeface="+mn-lt"/>
              </a:rPr>
              <a:t>Produced by Public Health Wales Observatory, using 2011 Welsh Index of Multiple Deprivation Child Index (WG)</a:t>
            </a:r>
            <a:endParaRPr lang="en-GB" sz="900" dirty="0"/>
          </a:p>
        </p:txBody>
      </p:sp>
      <p:sp>
        <p:nvSpPr>
          <p:cNvPr id="12" name="Rectangle 11"/>
          <p:cNvSpPr/>
          <p:nvPr/>
        </p:nvSpPr>
        <p:spPr>
          <a:xfrm>
            <a:off x="231751" y="685081"/>
            <a:ext cx="33843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rgbClr val="423F74"/>
                </a:solidFill>
              </a:rPr>
              <a:t>Lower super output areas, equal count, national fifths of deprivation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707438" y="0"/>
            <a:ext cx="198120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3817218" y="6229697"/>
            <a:ext cx="5343525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900" dirty="0" smtClean="0">
                <a:latin typeface="+mn-lt"/>
              </a:rPr>
              <a:t>© Crown Copyright and database right 2013. Ordnance Survey 100044810</a:t>
            </a:r>
            <a:endParaRPr lang="en-GB" sz="9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Population and births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1751" y="1837209"/>
            <a:ext cx="10296525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Wider determinants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 cstate="print"/>
          <a:srcRect l="107"/>
          <a:stretch>
            <a:fillRect/>
          </a:stretch>
        </p:blipFill>
        <p:spPr bwMode="auto">
          <a:xfrm>
            <a:off x="150725" y="2557289"/>
            <a:ext cx="10314022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Public Health Wales Observatory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751" y="325041"/>
            <a:ext cx="10081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rgbClr val="423F74"/>
                </a:solidFill>
                <a:latin typeface="+mj-lt"/>
              </a:rPr>
              <a:t>Behaviour and immunisations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768" y="973114"/>
            <a:ext cx="6415840" cy="45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0837" y="1621185"/>
            <a:ext cx="103060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print"/>
          <a:srcRect l="96"/>
          <a:stretch>
            <a:fillRect/>
          </a:stretch>
        </p:blipFill>
        <p:spPr bwMode="auto">
          <a:xfrm>
            <a:off x="150725" y="2557289"/>
            <a:ext cx="10296114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bservatory Powerpoint 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8CC63F"/>
      </a:accent2>
      <a:accent3>
        <a:srgbClr val="FFFFFF"/>
      </a:accent3>
      <a:accent4>
        <a:srgbClr val="000000"/>
      </a:accent4>
      <a:accent5>
        <a:srgbClr val="DAEDEF"/>
      </a:accent5>
      <a:accent6>
        <a:srgbClr val="7EB338"/>
      </a:accent6>
      <a:hlink>
        <a:srgbClr val="ED1C24"/>
      </a:hlink>
      <a:folHlink>
        <a:srgbClr val="000000"/>
      </a:folHlink>
    </a:clrScheme>
    <a:fontScheme name="PHW Observatory Powerpoint template3">
      <a:majorFont>
        <a:latin typeface="Verdana Bold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PHW Observatory Powerpoint template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W Observatory Powerpoint template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W Observatory Powerpoint template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Observatory Powerpoint Template</Template>
  <TotalTime>0</TotalTime>
  <Words>333</Words>
  <Application>Microsoft Office PowerPoint</Application>
  <PresentationFormat>Custom</PresentationFormat>
  <Paragraphs>66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Observatory Powerpoint Template</vt:lpstr>
      <vt:lpstr>Health of Children and Young People: Wrexham </vt:lpstr>
      <vt:lpstr>Copyright</vt:lpstr>
      <vt:lpstr>Instructions to copy a slide</vt:lpstr>
      <vt:lpstr>Using these slides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2013-03-21T11:26:00Z</dcterms:created>
  <dcterms:modified xsi:type="dcterms:W3CDTF">2013-12-05T10:32:58Z</dcterms:modified>
</cp:coreProperties>
</file>