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3f1f5d0eb0b09cc280257c27004ce15e/$FILE/Vale%20of%20Glamorgan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Vale </a:t>
            </a:r>
            <a:r>
              <a:rPr lang="en-GB" sz="4400" i="1" dirty="0" smtClean="0">
                <a:solidFill>
                  <a:schemeClr val="bg1"/>
                </a:solidFill>
              </a:rPr>
              <a:t>of </a:t>
            </a:r>
            <a:r>
              <a:rPr lang="en-GB" sz="4400" i="1" dirty="0" smtClean="0">
                <a:solidFill>
                  <a:schemeClr val="bg1"/>
                </a:solidFill>
              </a:rPr>
              <a:t>Glamorgan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331"/>
          <a:stretch>
            <a:fillRect/>
          </a:stretch>
        </p:blipFill>
        <p:spPr bwMode="auto">
          <a:xfrm>
            <a:off x="159743" y="2551270"/>
            <a:ext cx="103289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7289"/>
            <a:ext cx="103536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Vale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Glamorgan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91276" y="1045121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37" y="1261145"/>
            <a:ext cx="68484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9943" y="1693193"/>
            <a:ext cx="6429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5820" y="86891"/>
            <a:ext cx="17430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9783" y="4645521"/>
            <a:ext cx="21717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3" name="Rectangle 12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441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870" y="2551328"/>
            <a:ext cx="103346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57289"/>
            <a:ext cx="103441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337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Vale of Glamorgan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2013-12-05T11:39:58Z</dcterms:modified>
</cp:coreProperties>
</file>