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fa02cfd840b7f3fb80257c27004c0e2c/$FILE/Swansea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Swansea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9743" y="2557289"/>
            <a:ext cx="102965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96"/>
          <a:stretch>
            <a:fillRect/>
          </a:stretch>
        </p:blipFill>
        <p:spPr bwMode="auto">
          <a:xfrm>
            <a:off x="160774" y="1621185"/>
            <a:ext cx="10296113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9743" y="2557289"/>
            <a:ext cx="103251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Swansea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00703" y="1117129"/>
            <a:ext cx="1440000" cy="203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75" y="1117129"/>
            <a:ext cx="68008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3999" y="901105"/>
            <a:ext cx="64960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799" y="2125241"/>
            <a:ext cx="25431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4588" y="0"/>
            <a:ext cx="19240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17218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837209"/>
            <a:ext cx="102870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96"/>
          <a:stretch>
            <a:fillRect/>
          </a:stretch>
        </p:blipFill>
        <p:spPr bwMode="auto">
          <a:xfrm>
            <a:off x="160774" y="1621185"/>
            <a:ext cx="10296113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9743" y="2557289"/>
            <a:ext cx="102965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 l="96"/>
          <a:stretch>
            <a:fillRect/>
          </a:stretch>
        </p:blipFill>
        <p:spPr bwMode="auto">
          <a:xfrm>
            <a:off x="150725" y="2557289"/>
            <a:ext cx="10296114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Swansea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2013-12-05T10:33:13Z</dcterms:modified>
</cp:coreProperties>
</file>