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c85e0fca59a8335180257c27004bed37/$FILE/Rhondda%20Cynon%20Taf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Rhondda Cynon </a:t>
            </a:r>
            <a:r>
              <a:rPr lang="en-GB" sz="4400" i="1" dirty="0" err="1" smtClean="0">
                <a:solidFill>
                  <a:schemeClr val="bg1"/>
                </a:solidFill>
              </a:rPr>
              <a:t>Taf</a:t>
            </a:r>
            <a:endParaRPr lang="en-GB" sz="3600" i="1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7289"/>
            <a:ext cx="103536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840" y="2557289"/>
            <a:ext cx="103251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Rhondda Cynon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Taf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855" y="102360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76" y="1261145"/>
            <a:ext cx="68484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3544119" y="109017"/>
            <a:ext cx="1080120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400103" y="109017"/>
            <a:ext cx="4392488" cy="5989690"/>
            <a:chOff x="3400103" y="109017"/>
            <a:chExt cx="4392488" cy="598969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1188"/>
            <a:stretch>
              <a:fillRect/>
            </a:stretch>
          </p:blipFill>
          <p:spPr bwMode="auto">
            <a:xfrm>
              <a:off x="3616127" y="109017"/>
              <a:ext cx="4029844" cy="598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6352431" y="181025"/>
              <a:ext cx="1440160" cy="21602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400103" y="4861545"/>
              <a:ext cx="1008112" cy="11521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3229" y="181025"/>
            <a:ext cx="17716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9823" y="3853433"/>
            <a:ext cx="21812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4" name="Rectangle 13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2" y="1621185"/>
            <a:ext cx="103536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44" y="2551328"/>
            <a:ext cx="10363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1162"/>
            <a:ext cx="103346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337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Rhondda Cynon Taf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2013-12-05T10:57:06Z</dcterms:modified>
</cp:coreProperties>
</file>