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3624253b85003b0c80257c27004bc7aa/$FILE/Powys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Powys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267" y="2557289"/>
            <a:ext cx="103251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840" y="2557289"/>
            <a:ext cx="103251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Powys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695" y="1117129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791" y="1242814"/>
            <a:ext cx="68484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343" y="104839"/>
            <a:ext cx="3375184" cy="5908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3445" y="115466"/>
            <a:ext cx="16954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7" y="3133353"/>
            <a:ext cx="21812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316" y="1611758"/>
            <a:ext cx="103441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505" y="2565518"/>
            <a:ext cx="1033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603" y="2551270"/>
            <a:ext cx="103155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Powys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2013-12-05T10:17:19Z</dcterms:modified>
</cp:coreProperties>
</file>