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2161d48c0443028580257c27004b9ec2/$FILE/Pembrokeshire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1587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Pembrokeshire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50986"/>
            <a:ext cx="103441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493" y="2554678"/>
            <a:ext cx="103536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Pembrokeshire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695" y="111712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126" y="1261145"/>
            <a:ext cx="68294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3959" y="203981"/>
            <a:ext cx="6480720" cy="578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720583" y="5293593"/>
            <a:ext cx="936104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42970" y="109017"/>
            <a:ext cx="16859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759" y="3637409"/>
            <a:ext cx="21526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316" y="1621185"/>
            <a:ext cx="103346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0" y="2550687"/>
            <a:ext cx="103536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0" y="2551270"/>
            <a:ext cx="103536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Pembrokeshire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2013-12-05T10:34:20Z</dcterms:modified>
</cp:coreProperties>
</file>