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42d240f82136afae80257c27004b6830/$FILE/Newport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Newport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342"/>
          <a:stretch>
            <a:fillRect/>
          </a:stretch>
        </p:blipFill>
        <p:spPr bwMode="auto">
          <a:xfrm>
            <a:off x="159743" y="2566716"/>
            <a:ext cx="10308722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742" y="2557289"/>
            <a:ext cx="103441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Newport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28855" y="1045121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364" y="1305395"/>
            <a:ext cx="68580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608015" y="613073"/>
            <a:ext cx="6408712" cy="5112568"/>
            <a:chOff x="2608015" y="613073"/>
            <a:chExt cx="6408712" cy="511256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8015" y="613073"/>
              <a:ext cx="6345839" cy="4896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 bwMode="auto">
            <a:xfrm>
              <a:off x="7288535" y="5149577"/>
              <a:ext cx="1728192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7636"/>
          <a:stretch>
            <a:fillRect/>
          </a:stretch>
        </p:blipFill>
        <p:spPr bwMode="auto">
          <a:xfrm>
            <a:off x="8946704" y="0"/>
            <a:ext cx="1741934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5767" y="4357489"/>
            <a:ext cx="21717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4" name="Rectangle 13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060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78" y="2547862"/>
            <a:ext cx="103346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840" y="2557289"/>
            <a:ext cx="103251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Newport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2013-12-05T12:10:04Z</dcterms:modified>
</cp:coreProperties>
</file>