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cf236a1b3decd1f380257c27004b2dea/$FILE/Neath%20Port%20Talbot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Neath Port Talbot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60774" y="2557289"/>
            <a:ext cx="1029611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Neath Port Talbot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00703" y="1045121"/>
            <a:ext cx="1440000" cy="204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83" y="1117129"/>
            <a:ext cx="68103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256087" y="181025"/>
            <a:ext cx="5400600" cy="6079099"/>
            <a:chOff x="3256087" y="181025"/>
            <a:chExt cx="5400600" cy="607909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937"/>
            <a:stretch>
              <a:fillRect/>
            </a:stretch>
          </p:blipFill>
          <p:spPr bwMode="auto">
            <a:xfrm>
              <a:off x="3357165" y="181025"/>
              <a:ext cx="5011490" cy="6035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7000503" y="4573514"/>
              <a:ext cx="1656184" cy="168661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256087" y="5077569"/>
              <a:ext cx="1656184" cy="11521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3839" y="2845321"/>
            <a:ext cx="21336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88413" y="0"/>
            <a:ext cx="18002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51" y="1693193"/>
            <a:ext cx="102870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2564110"/>
            <a:ext cx="103060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60774" y="2557289"/>
            <a:ext cx="1029611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337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Neath Port Talbot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2013-12-05T10:34:51Z</dcterms:modified>
</cp:coreProperties>
</file>