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bcf9871581636f8980257c27004b0cd1/$FILE/Monmouthshire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Monmouthshire</a:t>
            </a:r>
            <a:endParaRPr lang="en-GB" sz="3600" i="1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78" y="2552544"/>
            <a:ext cx="10334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078" y="2557289"/>
            <a:ext cx="103346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Monmouthshire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855" y="1117129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791" y="1242814"/>
            <a:ext cx="68389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752031" y="0"/>
            <a:ext cx="5328592" cy="6085681"/>
            <a:chOff x="2752031" y="0"/>
            <a:chExt cx="5328592" cy="608568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96047" y="37011"/>
              <a:ext cx="5058251" cy="5999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 bwMode="auto">
            <a:xfrm>
              <a:off x="2752031" y="4861545"/>
              <a:ext cx="1728192" cy="122413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6568455" y="0"/>
              <a:ext cx="1512168" cy="194421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40663" y="54124"/>
            <a:ext cx="18383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815" y="3781425"/>
            <a:ext cx="21907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4" name="Rectangle 13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346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644" y="2560853"/>
            <a:ext cx="103632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644" y="2558541"/>
            <a:ext cx="103632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Monmouthshire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2013-12-05T12:07:27Z</dcterms:modified>
</cp:coreProperties>
</file>