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98843" autoAdjust="0"/>
  </p:normalViewPr>
  <p:slideViewPr>
    <p:cSldViewPr>
      <p:cViewPr varScale="1">
        <p:scale>
          <a:sx n="95" d="100"/>
          <a:sy n="95" d="100"/>
        </p:scale>
        <p:origin x="-276" y="-96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86d6b1c61e98222080257c27004a53e2/$FILE/Merthyr%20Tydfil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Merthyr Tydfil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sz="3600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078" y="2557289"/>
            <a:ext cx="1033462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742" y="2566716"/>
            <a:ext cx="103441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Merthyr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Tydfil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00703" y="1045121"/>
            <a:ext cx="1440000" cy="203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076" y="1161281"/>
            <a:ext cx="68484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8213" r="1207" b="1263"/>
          <a:stretch>
            <a:fillRect/>
          </a:stretch>
        </p:blipFill>
        <p:spPr bwMode="auto">
          <a:xfrm>
            <a:off x="3616127" y="109017"/>
            <a:ext cx="3557219" cy="595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2387" y="37009"/>
            <a:ext cx="1714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3490965" y="5202731"/>
            <a:ext cx="180020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67855" y="3637409"/>
            <a:ext cx="22669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4" name="Rectangle 13"/>
          <p:cNvSpPr/>
          <p:nvPr/>
        </p:nvSpPr>
        <p:spPr>
          <a:xfrm>
            <a:off x="3832151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9743" y="1621185"/>
            <a:ext cx="1035367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980" y="2555993"/>
            <a:ext cx="1035367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169" y="2568066"/>
            <a:ext cx="103441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335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Merthyr Tydfil 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2013-03-21T11:26:00Z</dcterms:created>
  <dcterms:modified xsi:type="dcterms:W3CDTF">2013-12-05T11:02:15Z</dcterms:modified>
</cp:coreProperties>
</file>