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e21a81318f05e6fd80257c2700493aac/$FILE/Flintshire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Flintshire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9694" y="2567337"/>
            <a:ext cx="103060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2557289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Flintshire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487"/>
          <a:stretch>
            <a:fillRect/>
          </a:stretch>
        </p:blipFill>
        <p:spPr bwMode="auto">
          <a:xfrm>
            <a:off x="8800703" y="1055077"/>
            <a:ext cx="1440000" cy="203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1189137"/>
            <a:ext cx="68008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311871" y="-8359"/>
            <a:ext cx="9376767" cy="6022032"/>
            <a:chOff x="1311871" y="-8359"/>
            <a:chExt cx="9376767" cy="6022032"/>
          </a:xfrm>
        </p:grpSpPr>
        <p:grpSp>
          <p:nvGrpSpPr>
            <p:cNvPr id="16" name="Group 15"/>
            <p:cNvGrpSpPr/>
            <p:nvPr/>
          </p:nvGrpSpPr>
          <p:grpSpPr>
            <a:xfrm>
              <a:off x="1311871" y="109017"/>
              <a:ext cx="7848872" cy="5904656"/>
              <a:chOff x="1311871" y="109017"/>
              <a:chExt cx="7848872" cy="5904656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194283" y="109017"/>
                <a:ext cx="5966460" cy="5846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ectangle 6"/>
              <p:cNvSpPr/>
              <p:nvPr/>
            </p:nvSpPr>
            <p:spPr bwMode="auto">
              <a:xfrm>
                <a:off x="7298739" y="218034"/>
                <a:ext cx="1800200" cy="201622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3050267" y="4429497"/>
                <a:ext cx="2304256" cy="158417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11871" y="3458394"/>
                <a:ext cx="2247900" cy="131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36038" y="-8359"/>
              <a:ext cx="17526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17218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93193"/>
            <a:ext cx="103060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 l="91"/>
          <a:stretch>
            <a:fillRect/>
          </a:stretch>
        </p:blipFill>
        <p:spPr bwMode="auto">
          <a:xfrm>
            <a:off x="150725" y="2564110"/>
            <a:ext cx="10306162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2557289"/>
            <a:ext cx="103060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Flintshire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2013-12-05T10:34:06Z</dcterms:modified>
</cp:coreProperties>
</file>