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1"/>
  </p:sldMasterIdLst>
  <p:notesMasterIdLst>
    <p:notesMasterId r:id="rId13"/>
  </p:notesMasterIdLst>
  <p:sldIdLst>
    <p:sldId id="258" r:id="rId2"/>
    <p:sldId id="260" r:id="rId3"/>
    <p:sldId id="261" r:id="rId4"/>
    <p:sldId id="271" r:id="rId5"/>
    <p:sldId id="262" r:id="rId6"/>
    <p:sldId id="272" r:id="rId7"/>
    <p:sldId id="273" r:id="rId8"/>
    <p:sldId id="274" r:id="rId9"/>
    <p:sldId id="275" r:id="rId10"/>
    <p:sldId id="276" r:id="rId11"/>
    <p:sldId id="277" r:id="rId12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23F74"/>
    <a:srgbClr val="8CC63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44" autoAdjust="0"/>
    <p:restoredTop sz="98843" autoAdjust="0"/>
  </p:normalViewPr>
  <p:slideViewPr>
    <p:cSldViewPr>
      <p:cViewPr varScale="1">
        <p:scale>
          <a:sx n="63" d="100"/>
          <a:sy n="63" d="100"/>
        </p:scale>
        <p:origin x="-1608" y="-108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693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www2.nphs.wales.nhs.uk:8080/PubHObservatoryProjDocs.nsf/3653c00e7bb6259d80256f27004900db/0a149fcdbbc5746980257c270048f33a/$FILE/Denbighshire%20(Eng).pdf" TargetMode="Externa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591791" y="5437609"/>
            <a:ext cx="9525000" cy="762000"/>
          </a:xfrm>
          <a:noFill/>
          <a:ln/>
        </p:spPr>
        <p:txBody>
          <a:bodyPr/>
          <a:lstStyle/>
          <a:p>
            <a:r>
              <a:rPr lang="en-GB" sz="4400" dirty="0" smtClean="0">
                <a:solidFill>
                  <a:schemeClr val="bg1"/>
                </a:solidFill>
              </a:rPr>
              <a:t>Health of Children and Young People: </a:t>
            </a:r>
            <a:r>
              <a:rPr lang="en-GB" sz="4400" i="1" dirty="0" smtClean="0">
                <a:solidFill>
                  <a:schemeClr val="bg1"/>
                </a:solidFill>
              </a:rPr>
              <a:t>Denbighshire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endParaRPr lang="en-GB" sz="3600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91791" y="3781425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November 2013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Health and use of services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9647" y="2567337"/>
            <a:ext cx="103251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Deaths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 cstate="print"/>
          <a:srcRect l="183"/>
          <a:stretch>
            <a:fillRect/>
          </a:stretch>
        </p:blipFill>
        <p:spPr bwMode="auto">
          <a:xfrm>
            <a:off x="150725" y="2557289"/>
            <a:ext cx="10306162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2013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455912"/>
            <a:ext cx="9589319" cy="4853905"/>
          </a:xfrm>
        </p:spPr>
        <p:txBody>
          <a:bodyPr/>
          <a:lstStyle/>
          <a:p>
            <a:endParaRPr lang="en-GB" sz="2000" dirty="0" smtClean="0"/>
          </a:p>
          <a:p>
            <a:endParaRPr lang="en-GB" sz="2000" dirty="0" smtClean="0"/>
          </a:p>
          <a:p>
            <a:endParaRPr lang="en-GB" sz="1200" dirty="0" smtClean="0"/>
          </a:p>
          <a:p>
            <a:r>
              <a:rPr lang="en-GB" sz="2000" dirty="0" smtClean="0"/>
              <a:t>The 22 local authority profiles along with: the Wales report, a technical guide, data files, additional PowerPoint files can be found:</a:t>
            </a:r>
            <a:r>
              <a:rPr lang="en-GB" sz="1600" dirty="0" smtClean="0"/>
              <a:t> </a:t>
            </a:r>
            <a:r>
              <a:rPr lang="en-GB" sz="1800" dirty="0" smtClean="0">
                <a:hlinkClick r:id="rId3"/>
              </a:rPr>
              <a:t>http://www.publichealthwalesobservatory.wales.nhs.uk/childprofile</a:t>
            </a:r>
            <a:r>
              <a:rPr lang="en-GB" sz="1800" dirty="0" smtClean="0"/>
              <a:t> </a:t>
            </a:r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information:</a:t>
            </a:r>
          </a:p>
          <a:p>
            <a:pPr lvl="1"/>
            <a:r>
              <a:rPr lang="en-GB" sz="2000" dirty="0" smtClean="0"/>
              <a:t>Email:</a:t>
            </a:r>
            <a:r>
              <a:rPr lang="en-GB" sz="1800" dirty="0" smtClean="0"/>
              <a:t> </a:t>
            </a:r>
            <a:r>
              <a:rPr lang="en-GB" sz="1800" dirty="0" smtClean="0">
                <a:hlinkClick r:id="rId4"/>
              </a:rPr>
              <a:t>publichealthwalesobservatory@wales.nhs.uk</a:t>
            </a:r>
            <a:r>
              <a:rPr lang="en-GB" sz="1800" dirty="0" smtClean="0"/>
              <a:t>  </a:t>
            </a:r>
            <a:endParaRPr lang="en-GB" sz="2000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261145"/>
            <a:ext cx="8005143" cy="4853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Health of children and young people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profiles published by the Public Health Wales Observatory. All charts and maps in this PowerPoint file relate to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Denbighshire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authority profile which can be accessed by clicking on the icon to the right when in ‘slide show’ view. </a:t>
            </a:r>
          </a:p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00703" y="1095617"/>
            <a:ext cx="1440000" cy="2037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Key data from the 2011 Census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48375" y="6157689"/>
            <a:ext cx="4680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Census (ONS</a:t>
            </a:r>
            <a:r>
              <a:rPr lang="en-GB" sz="900" dirty="0" smtClean="0"/>
              <a:t>)</a:t>
            </a:r>
            <a:endParaRPr lang="en-GB" sz="9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791" y="1261145"/>
            <a:ext cx="68294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2608015" y="0"/>
            <a:ext cx="5616624" cy="6085057"/>
            <a:chOff x="2608015" y="0"/>
            <a:chExt cx="5616624" cy="6085057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t="1137"/>
            <a:stretch>
              <a:fillRect/>
            </a:stretch>
          </p:blipFill>
          <p:spPr bwMode="auto">
            <a:xfrm>
              <a:off x="3213159" y="0"/>
              <a:ext cx="4723448" cy="6085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 bwMode="auto">
            <a:xfrm>
              <a:off x="6424439" y="0"/>
              <a:ext cx="1800200" cy="212524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2608015" y="3853433"/>
              <a:ext cx="1800200" cy="212524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51831" y="3746426"/>
            <a:ext cx="236220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6511" y="2307"/>
            <a:ext cx="167640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Child deprivation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32151" y="6085681"/>
            <a:ext cx="6768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Welsh Index of Multiple Deprivation Child Index (WG)</a:t>
            </a:r>
            <a:endParaRPr lang="en-GB" sz="900" dirty="0"/>
          </a:p>
        </p:txBody>
      </p:sp>
      <p:sp>
        <p:nvSpPr>
          <p:cNvPr id="12" name="Rectangle 11"/>
          <p:cNvSpPr/>
          <p:nvPr/>
        </p:nvSpPr>
        <p:spPr>
          <a:xfrm>
            <a:off x="231751" y="685081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</a:rPr>
              <a:t>Lower super output areas, equal count, national fifths of deprivation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817218" y="6229697"/>
            <a:ext cx="5343525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900" dirty="0" smtClean="0">
                <a:latin typeface="+mn-lt"/>
              </a:rPr>
              <a:t>© Crown Copyright and database right 2013. Ordnance Survey 100044810</a:t>
            </a:r>
            <a:endParaRPr lang="en-GB" sz="9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Population and births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9743" y="1837209"/>
            <a:ext cx="1030605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Wider determinants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/>
          <a:srcRect l="194"/>
          <a:stretch>
            <a:fillRect/>
          </a:stretch>
        </p:blipFill>
        <p:spPr bwMode="auto">
          <a:xfrm>
            <a:off x="160774" y="2567338"/>
            <a:ext cx="10286066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Behaviour and immunisations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 l="96"/>
          <a:stretch>
            <a:fillRect/>
          </a:stretch>
        </p:blipFill>
        <p:spPr bwMode="auto">
          <a:xfrm>
            <a:off x="150725" y="2557289"/>
            <a:ext cx="10296114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333</Words>
  <Application>Microsoft Office PowerPoint</Application>
  <PresentationFormat>Custom</PresentationFormat>
  <Paragraphs>66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Observatory Powerpoint Template</vt:lpstr>
      <vt:lpstr>Health of Children and Young People: Denbighshire </vt:lpstr>
      <vt:lpstr>Copyright</vt:lpstr>
      <vt:lpstr>Instructions to copy a slide</vt:lpstr>
      <vt:lpstr>Using these slides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2013-03-21T11:26:00Z</dcterms:created>
  <dcterms:modified xsi:type="dcterms:W3CDTF">2013-12-05T10:34:21Z</dcterms:modified>
</cp:coreProperties>
</file>