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63" d="100"/>
          <a:sy n="63" d="100"/>
        </p:scale>
        <p:origin x="-1608" y="-108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dce1cc2b218871df80257c270048ce0d/$FILE/Conwy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Conwy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725" y="2557289"/>
            <a:ext cx="1030616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725" y="2557289"/>
            <a:ext cx="1031349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Conwy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72711" y="829097"/>
            <a:ext cx="1440000" cy="203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799" y="1189137"/>
            <a:ext cx="679132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84079" y="973113"/>
            <a:ext cx="4886325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12213" y="0"/>
            <a:ext cx="18764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815" y="3565401"/>
            <a:ext cx="22955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817218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5263" y="1696963"/>
            <a:ext cx="1029652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743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774" y="2557289"/>
            <a:ext cx="10296113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725" y="2557289"/>
            <a:ext cx="1029611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333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Conwy 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2013-03-21T11:26:00Z</dcterms:created>
  <dcterms:modified xsi:type="dcterms:W3CDTF">2013-12-05T10:34:36Z</dcterms:modified>
</cp:coreProperties>
</file>