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502622a69a25529f80257c270048922b/$FILE/Ceredigion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Ceredigion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840" y="2557289"/>
            <a:ext cx="103251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742" y="2566716"/>
            <a:ext cx="103441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Ceredigion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28695" y="1117129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791" y="1261145"/>
            <a:ext cx="68484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3999" y="492299"/>
            <a:ext cx="6120680" cy="506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2862" y="109017"/>
            <a:ext cx="17240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7" y="2269257"/>
            <a:ext cx="2171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251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889" y="2562921"/>
            <a:ext cx="103441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603" y="2566804"/>
            <a:ext cx="103155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Ceredigion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2013-12-05T10:24:25Z</dcterms:modified>
</cp:coreProperties>
</file>