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f315f54ee1d4e1e980257c2700486f51/$FILE/Carmarthenshire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Carmarthenshire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169" y="2566716"/>
            <a:ext cx="103441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742" y="2557289"/>
            <a:ext cx="103441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Carmarthenshire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28855" y="1117129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076" y="1261145"/>
            <a:ext cx="684847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4838" y="901105"/>
            <a:ext cx="6667873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2495" y="86891"/>
            <a:ext cx="16764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341" y="4861545"/>
            <a:ext cx="21526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596" y="1598923"/>
            <a:ext cx="1034415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297" y="2550589"/>
            <a:ext cx="103251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603" y="2557289"/>
            <a:ext cx="103155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Carmarthenshire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2013-12-05T10:38:01Z</dcterms:modified>
</cp:coreProperties>
</file>