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48c88704f203d20c80257c2700483908/$FILE/Cardiff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Cardiff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980" y="2557208"/>
            <a:ext cx="1035367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 l="251"/>
          <a:stretch>
            <a:fillRect/>
          </a:stretch>
        </p:blipFill>
        <p:spPr bwMode="auto">
          <a:xfrm>
            <a:off x="150316" y="2556045"/>
            <a:ext cx="10318149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Cardiff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56687" y="951601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126" y="1261145"/>
            <a:ext cx="682942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7935" y="967267"/>
            <a:ext cx="6912272" cy="454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7504559" y="5365601"/>
            <a:ext cx="432048" cy="21602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3958"/>
          <a:stretch>
            <a:fillRect/>
          </a:stretch>
        </p:blipFill>
        <p:spPr bwMode="auto">
          <a:xfrm>
            <a:off x="8853636" y="63649"/>
            <a:ext cx="174726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7" y="4213473"/>
            <a:ext cx="22002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4" name="Rectangle 13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695" y="1586855"/>
            <a:ext cx="10363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596" y="2551328"/>
            <a:ext cx="103441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169" y="2563303"/>
            <a:ext cx="103441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Cardiff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2013-12-05T11:45:21Z</dcterms:modified>
</cp:coreProperties>
</file>