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3b718ce771a78d7480257c270042931b/$FILE/Caerphilly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Caerphilly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980" y="2566733"/>
            <a:ext cx="103536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742" y="2557289"/>
            <a:ext cx="103441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Caerphilly</a:t>
            </a:r>
            <a:r>
              <a:rPr lang="en-GB" sz="2000" kern="0" dirty="0" smtClean="0">
                <a:solidFill>
                  <a:srgbClr val="FFC000"/>
                </a:solidFill>
                <a:latin typeface="+mn-lt"/>
                <a:ea typeface="+mn-ea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28695" y="879593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068" y="1233289"/>
            <a:ext cx="68484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4159" y="613073"/>
            <a:ext cx="352425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1831" y="3349377"/>
            <a:ext cx="22098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 t="3345" r="5501"/>
          <a:stretch>
            <a:fillRect/>
          </a:stretch>
        </p:blipFill>
        <p:spPr bwMode="auto">
          <a:xfrm>
            <a:off x="8800703" y="109017"/>
            <a:ext cx="1728192" cy="208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3" name="Rectangle 12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3462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267" y="2547862"/>
            <a:ext cx="103251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742" y="2541843"/>
            <a:ext cx="103441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Caerphilly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2013-12-05T11:48:26Z</dcterms:modified>
</cp:coreProperties>
</file>