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0" r:id="rId1"/>
  </p:sldMasterIdLst>
  <p:notesMasterIdLst>
    <p:notesMasterId r:id="rId13"/>
  </p:notesMasterIdLst>
  <p:sldIdLst>
    <p:sldId id="258" r:id="rId2"/>
    <p:sldId id="260" r:id="rId3"/>
    <p:sldId id="261" r:id="rId4"/>
    <p:sldId id="271" r:id="rId5"/>
    <p:sldId id="262" r:id="rId6"/>
    <p:sldId id="272" r:id="rId7"/>
    <p:sldId id="273" r:id="rId8"/>
    <p:sldId id="274" r:id="rId9"/>
    <p:sldId id="275" r:id="rId10"/>
    <p:sldId id="276" r:id="rId11"/>
    <p:sldId id="277" r:id="rId12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23F74"/>
    <a:srgbClr val="8CC63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44" autoAdjust="0"/>
    <p:restoredTop sz="98843" autoAdjust="0"/>
  </p:normalViewPr>
  <p:slideViewPr>
    <p:cSldViewPr>
      <p:cViewPr varScale="1">
        <p:scale>
          <a:sx n="63" d="100"/>
          <a:sy n="63" d="100"/>
        </p:scale>
        <p:origin x="-1608" y="-108"/>
      </p:cViewPr>
      <p:guideLst>
        <p:guide orient="horz" pos="2382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5D68F1-AA1A-44AB-A37A-FC27D9B82E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417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1E27D-A55E-4A7C-BC38-DB2C1D1F2EC8}" type="slidenum">
              <a:rPr lang="en-GB"/>
              <a:pPr/>
              <a:t>1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Title slide PHW Observ b-ground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es.nhs.uk/sitesplus/922/page/6931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://www2.nphs.wales.nhs.uk:8080/PubHObservatoryProjDocs.nsf/3653c00e7bb6259d80256f27004900db/193a086687161b6680257c270041fa10/$FILE/Blaenau%20Gwent%20(Eng).pdf" TargetMode="External"/><Relationship Id="rId4" Type="http://schemas.openxmlformats.org/officeDocument/2006/relationships/hyperlink" Target="mailto:publichealthwalesobservatory@wales.nhs.uk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Insert name of presentation on Master Slide</a:t>
            </a:r>
          </a:p>
        </p:txBody>
      </p:sp>
      <p:pic>
        <p:nvPicPr>
          <p:cNvPr id="6160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591791" y="5437609"/>
            <a:ext cx="9525000" cy="762000"/>
          </a:xfrm>
          <a:noFill/>
          <a:ln/>
        </p:spPr>
        <p:txBody>
          <a:bodyPr/>
          <a:lstStyle/>
          <a:p>
            <a:r>
              <a:rPr lang="en-GB" sz="4400" dirty="0" smtClean="0">
                <a:solidFill>
                  <a:schemeClr val="bg1"/>
                </a:solidFill>
              </a:rPr>
              <a:t>Health of Children and Young People: </a:t>
            </a:r>
            <a:r>
              <a:rPr lang="en-GB" sz="4400" i="1" dirty="0" smtClean="0">
                <a:solidFill>
                  <a:schemeClr val="bg1"/>
                </a:solidFill>
              </a:rPr>
              <a:t>Blaenau Gwent</a:t>
            </a:r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endParaRPr lang="en-GB" sz="3600" dirty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91791" y="3781425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November 2013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Health and use of services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2516882"/>
            <a:ext cx="103060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Deaths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218" y="2566814"/>
            <a:ext cx="103251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2013 Public Health Wales NHS Trust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NHS Trust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NHS Trust.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35807" y="533400"/>
            <a:ext cx="7046913" cy="762000"/>
          </a:xfrm>
        </p:spPr>
        <p:txBody>
          <a:bodyPr/>
          <a:lstStyle/>
          <a:p>
            <a:pPr eaLnBrk="1" hangingPunct="1"/>
            <a:r>
              <a:rPr lang="en-GB" sz="4600" dirty="0" smtClean="0"/>
              <a:t>Using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these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slides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5807" y="2455912"/>
            <a:ext cx="9589319" cy="4853905"/>
          </a:xfrm>
        </p:spPr>
        <p:txBody>
          <a:bodyPr/>
          <a:lstStyle/>
          <a:p>
            <a:endParaRPr lang="en-GB" sz="2000" dirty="0" smtClean="0"/>
          </a:p>
          <a:p>
            <a:endParaRPr lang="en-GB" sz="2000" dirty="0" smtClean="0"/>
          </a:p>
          <a:p>
            <a:endParaRPr lang="en-GB" sz="1200" dirty="0" smtClean="0"/>
          </a:p>
          <a:p>
            <a:r>
              <a:rPr lang="en-GB" sz="2000" dirty="0" smtClean="0"/>
              <a:t>The 22 local authority profiles along with: the Wales report, a technical guide, data files, additional PowerPoint files can be found:</a:t>
            </a:r>
            <a:r>
              <a:rPr lang="en-GB" sz="1600" dirty="0" smtClean="0"/>
              <a:t> </a:t>
            </a:r>
            <a:r>
              <a:rPr lang="en-GB" sz="1800" dirty="0" smtClean="0">
                <a:hlinkClick r:id="rId3"/>
              </a:rPr>
              <a:t>http://www.publichealthwalesobservatory.wales.nhs.uk/childprofile</a:t>
            </a:r>
            <a:r>
              <a:rPr lang="en-GB" sz="1800" dirty="0" smtClean="0"/>
              <a:t> </a:t>
            </a:r>
          </a:p>
          <a:p>
            <a:pPr eaLnBrk="1" hangingPunct="1"/>
            <a:endParaRPr lang="en-GB" sz="12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2000" dirty="0" smtClean="0"/>
              <a:t>This presentation can be used as a whole or as individual slides.</a:t>
            </a:r>
          </a:p>
          <a:p>
            <a:pPr eaLnBrk="1" hangingPunct="1"/>
            <a:endParaRPr lang="en-GB" sz="1100" dirty="0" smtClean="0"/>
          </a:p>
          <a:p>
            <a:pPr eaLnBrk="1" hangingPunct="1"/>
            <a:r>
              <a:rPr lang="en-GB" sz="2000" dirty="0" smtClean="0"/>
              <a:t>For further information:</a:t>
            </a:r>
          </a:p>
          <a:p>
            <a:pPr lvl="1"/>
            <a:r>
              <a:rPr lang="en-GB" sz="2000" dirty="0" smtClean="0"/>
              <a:t>Email:</a:t>
            </a:r>
            <a:r>
              <a:rPr lang="en-GB" sz="1800" dirty="0" smtClean="0"/>
              <a:t> </a:t>
            </a:r>
            <a:r>
              <a:rPr lang="en-GB" sz="1800" dirty="0" smtClean="0">
                <a:hlinkClick r:id="rId4"/>
              </a:rPr>
              <a:t>publichealthwalesobservatory@wales.nhs.uk</a:t>
            </a:r>
            <a:r>
              <a:rPr lang="en-GB" sz="1800" dirty="0" smtClean="0"/>
              <a:t>  </a:t>
            </a:r>
            <a:endParaRPr lang="en-GB" sz="2000" dirty="0" smtClean="0"/>
          </a:p>
          <a:p>
            <a:pPr eaLnBrk="1" hangingPunct="1">
              <a:buNone/>
            </a:pPr>
            <a:endParaRPr lang="en-GB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23552" y="1261145"/>
            <a:ext cx="8005143" cy="4853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slides form part of the </a:t>
            </a:r>
            <a:r>
              <a:rPr kumimoji="0" lang="en-GB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Health of children and young people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profiles published by the Public Health Wales Observatory. All charts and maps in this PowerPoint file relate to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the Blaenau Gwent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authority profile which can be accessed by clicking on the icon to the right when in ‘slide show’ view. </a:t>
            </a:r>
          </a:p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7" name="Picture 3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44719" y="1024588"/>
            <a:ext cx="1440000" cy="2036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Key data from the 2011 Census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48375" y="6157689"/>
            <a:ext cx="4680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Census (ONS</a:t>
            </a:r>
            <a:r>
              <a:rPr lang="en-GB" sz="900" dirty="0" smtClean="0"/>
              <a:t>)</a:t>
            </a:r>
            <a:endParaRPr lang="en-GB" sz="9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t="8386"/>
          <a:stretch>
            <a:fillRect/>
          </a:stretch>
        </p:blipFill>
        <p:spPr bwMode="auto">
          <a:xfrm>
            <a:off x="434143" y="1161783"/>
            <a:ext cx="6926400" cy="326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16127" y="829097"/>
            <a:ext cx="415290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Child deprivation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31751" y="685081"/>
            <a:ext cx="3384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423F74"/>
                </a:solidFill>
              </a:rPr>
              <a:t>Lower super output areas, equal count, national fifths of deprivation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95847" y="3349377"/>
            <a:ext cx="19145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 l="8400"/>
          <a:stretch>
            <a:fillRect/>
          </a:stretch>
        </p:blipFill>
        <p:spPr bwMode="auto">
          <a:xfrm>
            <a:off x="8886403" y="253033"/>
            <a:ext cx="1570484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832151" y="6085681"/>
            <a:ext cx="6768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Welsh Index of Multiple Deprivation Child Index (WG)</a:t>
            </a:r>
            <a:endParaRPr lang="en-GB" sz="900" dirty="0"/>
          </a:p>
        </p:txBody>
      </p:sp>
      <p:sp>
        <p:nvSpPr>
          <p:cNvPr id="13" name="Rectangle 12"/>
          <p:cNvSpPr/>
          <p:nvPr/>
        </p:nvSpPr>
        <p:spPr>
          <a:xfrm>
            <a:off x="3832151" y="6229697"/>
            <a:ext cx="5343525" cy="230832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9pPr>
          </a:lstStyle>
          <a:p>
            <a:r>
              <a:rPr lang="en-GB" sz="900" dirty="0" smtClean="0">
                <a:latin typeface="+mn-lt"/>
              </a:rPr>
              <a:t>© Crown Copyright and database right 2013. Ordnance Survey 100044810</a:t>
            </a:r>
            <a:endParaRPr lang="en-GB" sz="9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Population and births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1751" y="1765201"/>
            <a:ext cx="10315575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Wider determinants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 l="108"/>
          <a:stretch>
            <a:fillRect/>
          </a:stretch>
        </p:blipFill>
        <p:spPr bwMode="auto">
          <a:xfrm>
            <a:off x="152400" y="2557289"/>
            <a:ext cx="10294962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Behaviour and immunisations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/>
          <a:srcRect l="108"/>
          <a:stretch>
            <a:fillRect/>
          </a:stretch>
        </p:blipFill>
        <p:spPr bwMode="auto">
          <a:xfrm>
            <a:off x="152400" y="2557289"/>
            <a:ext cx="10285437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PHW Observatory Powerpoint template3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PHW Observatory Powerpoint template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0</TotalTime>
  <Words>335</Words>
  <Application>Microsoft Office PowerPoint</Application>
  <PresentationFormat>Custom</PresentationFormat>
  <Paragraphs>66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Observatory Powerpoint Template</vt:lpstr>
      <vt:lpstr>Health of Children and Young People: Blaenau Gwent </vt:lpstr>
      <vt:lpstr>Copyright</vt:lpstr>
      <vt:lpstr>Instructions to copy a slide</vt:lpstr>
      <vt:lpstr>Using these slides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2013-03-21T11:26:00Z</dcterms:created>
  <dcterms:modified xsi:type="dcterms:W3CDTF">2013-12-06T10:40:48Z</dcterms:modified>
</cp:coreProperties>
</file>