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theme/theme5.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slideLayouts/slideLayout25.xml" ContentType="application/vnd.openxmlformats-officedocument.presentationml.slideLayout+xml"/>
  <Override PartName="/ppt/theme/theme7.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theme/theme9.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10.xml" ContentType="application/vnd.openxmlformats-officedocument.theme+xml"/>
  <Override PartName="/ppt/slideLayouts/slideLayout41.xml" ContentType="application/vnd.openxmlformats-officedocument.presentationml.slideLayout+xml"/>
  <Override PartName="/ppt/theme/theme11.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2.xml" ContentType="application/vnd.openxmlformats-officedocument.theme+xml"/>
  <Override PartName="/ppt/slideLayouts/slideLayout49.xml" ContentType="application/vnd.openxmlformats-officedocument.presentationml.slideLayout+xml"/>
  <Override PartName="/ppt/theme/theme13.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1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15.xml" ContentType="application/vnd.openxmlformats-officedocument.theme+xml"/>
  <Override PartName="/ppt/slideLayouts/slideLayout54.xml" ContentType="application/vnd.openxmlformats-officedocument.presentationml.slideLayout+xml"/>
  <Override PartName="/ppt/theme/theme16.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0" r:id="rId2"/>
    <p:sldMasterId id="2147483687" r:id="rId3"/>
    <p:sldMasterId id="2147483693" r:id="rId4"/>
    <p:sldMasterId id="2147483685" r:id="rId5"/>
    <p:sldMasterId id="2147483661" r:id="rId6"/>
    <p:sldMasterId id="2147483663" r:id="rId7"/>
    <p:sldMasterId id="2147483677" r:id="rId8"/>
    <p:sldMasterId id="2147483689" r:id="rId9"/>
    <p:sldMasterId id="2147483718" r:id="rId10"/>
    <p:sldMasterId id="2147483728" r:id="rId11"/>
    <p:sldMasterId id="2147483730" r:id="rId12"/>
    <p:sldMasterId id="2147483726" r:id="rId13"/>
    <p:sldMasterId id="2147483740" r:id="rId14"/>
    <p:sldMasterId id="2147483743" r:id="rId15"/>
    <p:sldMasterId id="2147483696" r:id="rId16"/>
    <p:sldMasterId id="2147483746" r:id="rId17"/>
  </p:sldMasterIdLst>
  <p:notesMasterIdLst>
    <p:notesMasterId r:id="rId40"/>
  </p:notesMasterIdLst>
  <p:sldIdLst>
    <p:sldId id="435" r:id="rId18"/>
    <p:sldId id="445" r:id="rId19"/>
    <p:sldId id="429" r:id="rId20"/>
    <p:sldId id="436" r:id="rId21"/>
    <p:sldId id="437" r:id="rId22"/>
    <p:sldId id="438" r:id="rId23"/>
    <p:sldId id="446" r:id="rId24"/>
    <p:sldId id="447" r:id="rId25"/>
    <p:sldId id="442" r:id="rId26"/>
    <p:sldId id="448" r:id="rId27"/>
    <p:sldId id="441" r:id="rId28"/>
    <p:sldId id="450" r:id="rId29"/>
    <p:sldId id="452" r:id="rId30"/>
    <p:sldId id="454" r:id="rId31"/>
    <p:sldId id="455" r:id="rId32"/>
    <p:sldId id="456" r:id="rId33"/>
    <p:sldId id="457" r:id="rId34"/>
    <p:sldId id="451" r:id="rId35"/>
    <p:sldId id="440" r:id="rId36"/>
    <p:sldId id="458" r:id="rId37"/>
    <p:sldId id="443" r:id="rId38"/>
    <p:sldId id="428"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989D"/>
    <a:srgbClr val="563B71"/>
    <a:srgbClr val="AD4F83"/>
    <a:srgbClr val="CF8503"/>
    <a:srgbClr val="6DA42E"/>
    <a:srgbClr val="2C5666"/>
    <a:srgbClr val="AD4E84"/>
    <a:srgbClr val="535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812"/>
  </p:normalViewPr>
  <p:slideViewPr>
    <p:cSldViewPr snapToGrid="0" snapToObjects="1" showGuides="1">
      <p:cViewPr varScale="1">
        <p:scale>
          <a:sx n="118" d="100"/>
          <a:sy n="118" d="100"/>
        </p:scale>
        <p:origin x="292"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3.xml"/><Relationship Id="rId29" Type="http://schemas.openxmlformats.org/officeDocument/2006/relationships/slide" Target="slides/slide12.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10" Type="http://schemas.openxmlformats.org/officeDocument/2006/relationships/slideMaster" Target="slideMasters/slideMaster10.xml"/><Relationship Id="rId19" Type="http://schemas.openxmlformats.org/officeDocument/2006/relationships/slide" Target="slides/slide2.xml"/><Relationship Id="rId31" Type="http://schemas.openxmlformats.org/officeDocument/2006/relationships/slide" Target="slides/slide14.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E0D355-E90E-9146-99A1-08DD6377AE98}" type="datetimeFigureOut">
              <a:rPr lang="en-US" smtClean="0"/>
              <a:t>8/21/2020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CB4B9-E6F9-B542-97F6-01BBA1E4C354}" type="slidenum">
              <a:rPr lang="en-US" smtClean="0"/>
              <a:t>‹#›</a:t>
            </a:fld>
            <a:endParaRPr lang="en-US" dirty="0"/>
          </a:p>
        </p:txBody>
      </p:sp>
    </p:spTree>
    <p:extLst>
      <p:ext uri="{BB962C8B-B14F-4D97-AF65-F5344CB8AC3E}">
        <p14:creationId xmlns:p14="http://schemas.microsoft.com/office/powerpoint/2010/main" val="4287293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7.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8A342C2-060E-1D48-A5EC-B64675F24437}"/>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p:cNvSpPr>
            <a:spLocks noGrp="1"/>
          </p:cNvSpPr>
          <p:nvPr>
            <p:ph type="body" sz="quarter" idx="10" hasCustomPrompt="1"/>
          </p:nvPr>
        </p:nvSpPr>
        <p:spPr>
          <a:xfrm>
            <a:off x="625474" y="4018328"/>
            <a:ext cx="10296991" cy="2303098"/>
          </a:xfrm>
          <a:prstGeom prst="rect">
            <a:avLst/>
          </a:prstGeom>
        </p:spPr>
        <p:txBody>
          <a:bodyPr/>
          <a:lstStyle>
            <a:lvl1pPr marL="0" indent="0">
              <a:buNone/>
              <a:defRPr b="0">
                <a:solidFill>
                  <a:srgbClr val="15989D"/>
                </a:solidFill>
                <a:latin typeface="Acumin Pro Semibold" panose="020B0704020202020204" pitchFamily="34" charset="0"/>
              </a:defRPr>
            </a:lvl1pPr>
          </a:lstStyle>
          <a:p>
            <a:pPr lvl="0"/>
            <a:r>
              <a:rPr lang="en-US" dirty="0" smtClean="0"/>
              <a:t>Subtitle</a:t>
            </a:r>
            <a:endParaRPr lang="en-GB" dirty="0"/>
          </a:p>
        </p:txBody>
      </p:sp>
      <p:sp>
        <p:nvSpPr>
          <p:cNvPr id="20" name="Text Placeholder 19"/>
          <p:cNvSpPr>
            <a:spLocks noGrp="1"/>
          </p:cNvSpPr>
          <p:nvPr>
            <p:ph type="body" sz="quarter" idx="11" hasCustomPrompt="1"/>
          </p:nvPr>
        </p:nvSpPr>
        <p:spPr>
          <a:xfrm>
            <a:off x="625474" y="1854200"/>
            <a:ext cx="10296991" cy="2164128"/>
          </a:xfrm>
          <a:prstGeom prst="rect">
            <a:avLst/>
          </a:prstGeom>
        </p:spPr>
        <p:txBody>
          <a:bodyPr anchor="b"/>
          <a:lstStyle>
            <a:lvl1pPr marL="0" indent="0">
              <a:buNone/>
              <a:defRPr sz="6000" b="0" cap="none" baseline="0">
                <a:solidFill>
                  <a:srgbClr val="2C5666"/>
                </a:solidFill>
                <a:latin typeface="Acumin Pro Semibold" panose="020B0704020202020204" pitchFamily="34" charset="0"/>
              </a:defRPr>
            </a:lvl1pPr>
          </a:lstStyle>
          <a:p>
            <a:pPr lvl="0"/>
            <a:r>
              <a:rPr lang="en-GB" dirty="0" smtClean="0"/>
              <a:t>Title</a:t>
            </a:r>
            <a:endParaRPr lang="en-GB" dirty="0"/>
          </a:p>
        </p:txBody>
      </p:sp>
    </p:spTree>
    <p:extLst>
      <p:ext uri="{BB962C8B-B14F-4D97-AF65-F5344CB8AC3E}">
        <p14:creationId xmlns:p14="http://schemas.microsoft.com/office/powerpoint/2010/main" val="155582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ademy Green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6DA42E"/>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2984603153"/>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ademy Green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43543"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9"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3244946427"/>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ademy Green - image">
    <p:spTree>
      <p:nvGrpSpPr>
        <p:cNvPr id="1" name=""/>
        <p:cNvGrpSpPr/>
        <p:nvPr/>
      </p:nvGrpSpPr>
      <p:grpSpPr>
        <a:xfrm>
          <a:off x="0" y="0"/>
          <a:ext cx="0" cy="0"/>
          <a:chOff x="0" y="0"/>
          <a:chExt cx="0" cy="0"/>
        </a:xfrm>
      </p:grpSpPr>
      <p:sp>
        <p:nvSpPr>
          <p:cNvPr id="3"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4"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492633898"/>
      </p:ext>
    </p:extLst>
  </p:cSld>
  <p:clrMapOvr>
    <a:masterClrMapping/>
  </p:clrMapOvr>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ademy Green - Dual imag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smtClean="0"/>
              <a:t>Images title</a:t>
            </a:r>
          </a:p>
        </p:txBody>
      </p:sp>
      <p:sp>
        <p:nvSpPr>
          <p:cNvPr id="5" name="Picture Placeholder 3"/>
          <p:cNvSpPr>
            <a:spLocks noGrp="1"/>
          </p:cNvSpPr>
          <p:nvPr>
            <p:ph type="pic" sz="quarter" idx="14"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Picture Placeholder 3"/>
          <p:cNvSpPr>
            <a:spLocks noGrp="1"/>
          </p:cNvSpPr>
          <p:nvPr>
            <p:ph type="pic" sz="quarter" idx="15"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4076522321"/>
      </p:ext>
    </p:extLst>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cademy Green - Multi imag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6DA42E"/>
                </a:solidFill>
                <a:latin typeface="Acumin Pro Semibold" panose="020B0704020202020204" pitchFamily="34" charset="0"/>
              </a:defRPr>
            </a:lvl1pPr>
          </a:lstStyle>
          <a:p>
            <a:pPr lvl="0"/>
            <a:r>
              <a:rPr lang="en-GB" dirty="0" smtClean="0"/>
              <a:t>Images title</a:t>
            </a:r>
          </a:p>
        </p:txBody>
      </p:sp>
      <p:sp>
        <p:nvSpPr>
          <p:cNvPr id="7"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8"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9"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0"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95904717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ademy Green -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6DA42E"/>
                </a:solidFill>
              </a:defRPr>
            </a:lvl1pPr>
          </a:lstStyle>
          <a:p>
            <a:pPr lvl="0"/>
            <a:r>
              <a:rPr lang="en-US" dirty="0" smtClean="0"/>
              <a:t>Break</a:t>
            </a:r>
            <a:endParaRPr lang="en-GB" dirty="0"/>
          </a:p>
        </p:txBody>
      </p:sp>
    </p:spTree>
    <p:extLst>
      <p:ext uri="{BB962C8B-B14F-4D97-AF65-F5344CB8AC3E}">
        <p14:creationId xmlns:p14="http://schemas.microsoft.com/office/powerpoint/2010/main" val="3467562803"/>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Academy Green -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4800894"/>
      </p:ext>
    </p:extLst>
  </p:cSld>
  <p:clrMapOvr>
    <a:masterClrMapping/>
  </p:clrMapOvr>
  <p:extLst mod="1">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FC2F8F-8210-CB4A-A740-4E3C19C78E3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smtClean="0"/>
              <a:t>Subheading</a:t>
            </a:r>
            <a:endParaRPr lang="en-GB" dirty="0"/>
          </a:p>
        </p:txBody>
      </p:sp>
      <p:sp>
        <p:nvSpPr>
          <p:cNvPr id="4"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347998931"/>
      </p:ext>
    </p:extLst>
  </p:cSld>
  <p:clrMapOvr>
    <a:masterClrMapping/>
  </p:clrMapOvr>
  <p:extLst mod="1">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ogrammes Teal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a:solidFill>
                  <a:srgbClr val="15989D"/>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2865079907"/>
      </p:ext>
    </p:extLst>
  </p:cSld>
  <p:clrMapOvr>
    <a:masterClrMapping/>
  </p:clrMapOvr>
  <p:extLst mod="1">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grammes Teal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CF8503"/>
                </a:solidFill>
                <a:latin typeface="Acumin Pro Semibold" panose="020B0704020202020204" pitchFamily="34" charset="0"/>
              </a:defRPr>
            </a:lvl1pPr>
          </a:lstStyle>
          <a:p>
            <a:pPr lvl="0"/>
            <a:r>
              <a:rPr lang="en-GB" dirty="0" smtClean="0"/>
              <a:t>Subheading</a:t>
            </a:r>
            <a:endParaRPr lang="en-GB" dirty="0"/>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15435516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vy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2C5666"/>
                </a:solidFill>
              </a:defRPr>
            </a:lvl1pPr>
          </a:lstStyle>
          <a:p>
            <a:pPr lvl="0"/>
            <a:r>
              <a:rPr lang="en-US" dirty="0" smtClean="0"/>
              <a:t>Heading</a:t>
            </a:r>
            <a:endParaRPr lang="en-GB" dirty="0"/>
          </a:p>
        </p:txBody>
      </p:sp>
      <p:sp>
        <p:nvSpPr>
          <p:cNvPr id="6"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40377767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ogrammes Teal - Image">
    <p:spTree>
      <p:nvGrpSpPr>
        <p:cNvPr id="1" name=""/>
        <p:cNvGrpSpPr/>
        <p:nvPr/>
      </p:nvGrpSpPr>
      <p:grpSpPr>
        <a:xfrm>
          <a:off x="0" y="0"/>
          <a:ext cx="0" cy="0"/>
          <a:chOff x="0" y="0"/>
          <a:chExt cx="0" cy="0"/>
        </a:xfrm>
      </p:grpSpPr>
      <p:sp>
        <p:nvSpPr>
          <p:cNvPr id="4"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3493620386"/>
      </p:ext>
    </p:extLst>
  </p:cSld>
  <p:clrMapOvr>
    <a:masterClrMapping/>
  </p:clrMapOvr>
  <p:extLst mod="1">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ogrammes Teal - Dual images">
    <p:spTree>
      <p:nvGrpSpPr>
        <p:cNvPr id="1" name=""/>
        <p:cNvGrpSpPr/>
        <p:nvPr/>
      </p:nvGrpSpPr>
      <p:grpSpPr>
        <a:xfrm>
          <a:off x="0" y="0"/>
          <a:ext cx="0" cy="0"/>
          <a:chOff x="0" y="0"/>
          <a:chExt cx="0" cy="0"/>
        </a:xfrm>
      </p:grpSpPr>
      <p:sp>
        <p:nvSpPr>
          <p:cNvPr id="5"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smtClean="0"/>
              <a:t>Image title</a:t>
            </a:r>
          </a:p>
        </p:txBody>
      </p:sp>
      <p:sp>
        <p:nvSpPr>
          <p:cNvPr id="7"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8"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1544583568"/>
      </p:ext>
    </p:extLst>
  </p:cSld>
  <p:clrMapOvr>
    <a:masterClrMapping/>
  </p:clrMapOvr>
  <p:extLst mod="1">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rogrammes Teal - Multiple images">
    <p:spTree>
      <p:nvGrpSpPr>
        <p:cNvPr id="1" name=""/>
        <p:cNvGrpSpPr/>
        <p:nvPr/>
      </p:nvGrpSpPr>
      <p:grpSpPr>
        <a:xfrm>
          <a:off x="0" y="0"/>
          <a:ext cx="0" cy="0"/>
          <a:chOff x="0" y="0"/>
          <a:chExt cx="0" cy="0"/>
        </a:xfrm>
      </p:grpSpPr>
      <p:sp>
        <p:nvSpPr>
          <p:cNvPr id="5"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15989D"/>
                </a:solidFill>
                <a:latin typeface="Acumin Pro Semibold" panose="020B0704020202020204" pitchFamily="34" charset="0"/>
              </a:defRPr>
            </a:lvl1pPr>
          </a:lstStyle>
          <a:p>
            <a:pPr lvl="0"/>
            <a:r>
              <a:rPr lang="en-GB" dirty="0" smtClean="0"/>
              <a:t>Image title</a:t>
            </a:r>
          </a:p>
        </p:txBody>
      </p:sp>
      <p:sp>
        <p:nvSpPr>
          <p:cNvPr id="6"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9"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0"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1"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180587108"/>
      </p:ext>
    </p:extLst>
  </p:cSld>
  <p:clrMapOvr>
    <a:masterClrMapping/>
  </p:clrMapOvr>
  <p:extLst mod="1">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grammes Teal -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15989D"/>
                </a:solidFill>
              </a:defRPr>
            </a:lvl1pPr>
          </a:lstStyle>
          <a:p>
            <a:pPr lvl="0"/>
            <a:r>
              <a:rPr lang="en-US" dirty="0" smtClean="0"/>
              <a:t>Break</a:t>
            </a:r>
            <a:endParaRPr lang="en-GB" dirty="0"/>
          </a:p>
        </p:txBody>
      </p:sp>
    </p:spTree>
    <p:extLst>
      <p:ext uri="{BB962C8B-B14F-4D97-AF65-F5344CB8AC3E}">
        <p14:creationId xmlns:p14="http://schemas.microsoft.com/office/powerpoint/2010/main" val="3219679598"/>
      </p:ext>
    </p:extLst>
  </p:cSld>
  <p:clrMapOvr>
    <a:masterClrMapping/>
  </p:clrMapOvr>
  <p:extLst mod="1">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grammes Teal -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638842"/>
      </p:ext>
    </p:extLst>
  </p:cSld>
  <p:clrMapOvr>
    <a:masterClrMapping/>
  </p:clrMapOvr>
  <p:extLst mod="1">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BCF012-6AEC-A548-979F-41D951D10C8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1025045681"/>
      </p:ext>
    </p:extLst>
  </p:cSld>
  <p:clrMapOvr>
    <a:masterClrMapping/>
  </p:clrMapOvr>
  <p:extLst mod="1">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range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CF8503"/>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2683290540"/>
      </p:ext>
    </p:extLst>
  </p:cSld>
  <p:clrMapOvr>
    <a:masterClrMapping/>
  </p:clrMapOvr>
  <p:extLst mod="1">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Orange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CF8503"/>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1570909647"/>
      </p:ext>
    </p:extLst>
  </p:cSld>
  <p:clrMapOvr>
    <a:masterClrMapping/>
  </p:clrMapOvr>
  <p:extLst mod="1">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Orange - Image">
    <p:spTree>
      <p:nvGrpSpPr>
        <p:cNvPr id="1" name=""/>
        <p:cNvGrpSpPr/>
        <p:nvPr/>
      </p:nvGrpSpPr>
      <p:grpSpPr>
        <a:xfrm>
          <a:off x="0" y="0"/>
          <a:ext cx="0" cy="0"/>
          <a:chOff x="0" y="0"/>
          <a:chExt cx="0" cy="0"/>
        </a:xfrm>
      </p:grpSpPr>
      <p:sp>
        <p:nvSpPr>
          <p:cNvPr id="2"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CF8503"/>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313505933"/>
      </p:ext>
    </p:extLst>
  </p:cSld>
  <p:clrMapOvr>
    <a:masterClrMapping/>
  </p:clrMapOvr>
  <p:extLst mod="1">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range dual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CF8503"/>
                </a:solidFill>
                <a:latin typeface="Acumin Pro Semibold" panose="020B0704020202020204" pitchFamily="34" charset="0"/>
              </a:defRPr>
            </a:lvl1pPr>
          </a:lstStyle>
          <a:p>
            <a:pPr lvl="0"/>
            <a:r>
              <a:rPr lang="en-GB" dirty="0" smtClean="0"/>
              <a:t>Image title</a:t>
            </a:r>
          </a:p>
        </p:txBody>
      </p:sp>
      <p:sp>
        <p:nvSpPr>
          <p:cNvPr id="4"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3082442022"/>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avy - Bullets with Subheadin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8"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10" name="Text Placeholder 9"/>
          <p:cNvSpPr>
            <a:spLocks noGrp="1"/>
          </p:cNvSpPr>
          <p:nvPr>
            <p:ph type="body" sz="quarter" idx="13" hasCustomPrompt="1"/>
          </p:nvPr>
        </p:nvSpPr>
        <p:spPr>
          <a:xfrm>
            <a:off x="695325" y="1460500"/>
            <a:ext cx="10801350" cy="1409701"/>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US" cap="none" baseline="0" dirty="0" smtClean="0">
                <a:solidFill>
                  <a:srgbClr val="2C5666"/>
                </a:solidFill>
              </a:rPr>
              <a:t>Heading</a:t>
            </a:r>
            <a:endParaRPr lang="en-GB" dirty="0"/>
          </a:p>
        </p:txBody>
      </p:sp>
    </p:spTree>
    <p:extLst>
      <p:ext uri="{BB962C8B-B14F-4D97-AF65-F5344CB8AC3E}">
        <p14:creationId xmlns:p14="http://schemas.microsoft.com/office/powerpoint/2010/main" val="609206678"/>
      </p:ext>
    </p:extLst>
  </p:cSld>
  <p:clrMapOvr>
    <a:masterClrMapping/>
  </p:clrMapOvr>
  <p:extLst mod="1">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Orange multiple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strike="noStrike" cap="none" baseline="0">
                <a:solidFill>
                  <a:srgbClr val="CF8503"/>
                </a:solidFill>
                <a:latin typeface="Acumin Pro Semibold" panose="020B0704020202020204" pitchFamily="34" charset="0"/>
              </a:defRPr>
            </a:lvl1pPr>
          </a:lstStyle>
          <a:p>
            <a:pPr lvl="0"/>
            <a:r>
              <a:rPr lang="en-GB" dirty="0" smtClean="0"/>
              <a:t>Image title</a:t>
            </a:r>
          </a:p>
        </p:txBody>
      </p:sp>
      <p:sp>
        <p:nvSpPr>
          <p:cNvPr id="4"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7"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4191834249"/>
      </p:ext>
    </p:extLst>
  </p:cSld>
  <p:clrMapOvr>
    <a:masterClrMapping/>
  </p:clrMapOvr>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Orange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CF8503"/>
                </a:solidFill>
              </a:defRPr>
            </a:lvl1pPr>
          </a:lstStyle>
          <a:p>
            <a:pPr lvl="0"/>
            <a:r>
              <a:rPr lang="en-US" dirty="0" smtClean="0"/>
              <a:t>Break</a:t>
            </a:r>
            <a:endParaRPr lang="en-GB" dirty="0"/>
          </a:p>
        </p:txBody>
      </p:sp>
    </p:spTree>
    <p:extLst>
      <p:ext uri="{BB962C8B-B14F-4D97-AF65-F5344CB8AC3E}">
        <p14:creationId xmlns:p14="http://schemas.microsoft.com/office/powerpoint/2010/main" val="950724520"/>
      </p:ext>
    </p:extLst>
  </p:cSld>
  <p:clrMapOvr>
    <a:masterClrMapping/>
  </p:clrMapOvr>
  <p:extLst mod="1">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rang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0035447"/>
      </p:ext>
    </p:extLst>
  </p:cSld>
  <p:clrMapOvr>
    <a:masterClrMapping/>
  </p:clrMapOvr>
  <p:extLst mod="1">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4F80229-71FC-EC40-BE17-3D9EB896311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166984142"/>
      </p:ext>
    </p:extLst>
  </p:cSld>
  <p:clrMapOvr>
    <a:masterClrMapping/>
  </p:clrMapOvr>
  <p:extLst mod="1">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ink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baseline="0">
                <a:solidFill>
                  <a:srgbClr val="AD4F83"/>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840085942"/>
      </p:ext>
    </p:extLst>
  </p:cSld>
  <p:clrMapOvr>
    <a:masterClrMapping/>
  </p:clrMapOvr>
  <p:extLst mod="1">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nk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2886138225"/>
      </p:ext>
    </p:extLst>
  </p:cSld>
  <p:clrMapOvr>
    <a:masterClrMapping/>
  </p:clrMapOvr>
  <p:extLst mod="1">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nk - Image">
    <p:spTree>
      <p:nvGrpSpPr>
        <p:cNvPr id="1" name=""/>
        <p:cNvGrpSpPr/>
        <p:nvPr/>
      </p:nvGrpSpPr>
      <p:grpSpPr>
        <a:xfrm>
          <a:off x="0" y="0"/>
          <a:ext cx="0" cy="0"/>
          <a:chOff x="0" y="0"/>
          <a:chExt cx="0" cy="0"/>
        </a:xfrm>
      </p:grpSpPr>
      <p:sp>
        <p:nvSpPr>
          <p:cNvPr id="2"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3727675977"/>
      </p:ext>
    </p:extLst>
  </p:cSld>
  <p:clrMapOvr>
    <a:masterClrMapping/>
  </p:clrMapOvr>
  <p:extLst mod="1">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range dual image">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smtClean="0"/>
              <a:t>Images title</a:t>
            </a:r>
          </a:p>
        </p:txBody>
      </p:sp>
    </p:spTree>
    <p:extLst>
      <p:ext uri="{BB962C8B-B14F-4D97-AF65-F5344CB8AC3E}">
        <p14:creationId xmlns:p14="http://schemas.microsoft.com/office/powerpoint/2010/main" val="4199886274"/>
      </p:ext>
    </p:extLst>
  </p:cSld>
  <p:clrMapOvr>
    <a:masterClrMapping/>
  </p:clrMapOvr>
  <p:extLst mod="1">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range multiple image">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7"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8"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AD4F83"/>
                </a:solidFill>
                <a:latin typeface="Acumin Pro Semibold" panose="020B0704020202020204" pitchFamily="34" charset="0"/>
              </a:defRPr>
            </a:lvl1pPr>
          </a:lstStyle>
          <a:p>
            <a:pPr lvl="0"/>
            <a:r>
              <a:rPr lang="en-GB" dirty="0" smtClean="0"/>
              <a:t>Images title</a:t>
            </a:r>
          </a:p>
        </p:txBody>
      </p:sp>
    </p:spTree>
    <p:extLst>
      <p:ext uri="{BB962C8B-B14F-4D97-AF65-F5344CB8AC3E}">
        <p14:creationId xmlns:p14="http://schemas.microsoft.com/office/powerpoint/2010/main" val="344393879"/>
      </p:ext>
    </p:extLst>
  </p:cSld>
  <p:clrMapOvr>
    <a:masterClrMapping/>
  </p:clrMapOvr>
  <p:extLst mod="1">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Orange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AD4F83"/>
                </a:solidFill>
              </a:defRPr>
            </a:lvl1pPr>
          </a:lstStyle>
          <a:p>
            <a:pPr lvl="0"/>
            <a:r>
              <a:rPr lang="en-US" dirty="0" smtClean="0"/>
              <a:t>Break</a:t>
            </a:r>
            <a:endParaRPr lang="en-GB" dirty="0"/>
          </a:p>
        </p:txBody>
      </p:sp>
    </p:spTree>
    <p:extLst>
      <p:ext uri="{BB962C8B-B14F-4D97-AF65-F5344CB8AC3E}">
        <p14:creationId xmlns:p14="http://schemas.microsoft.com/office/powerpoint/2010/main" val="2965404292"/>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avy - Image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10" name="Text Placeholder 9"/>
          <p:cNvSpPr>
            <a:spLocks noGrp="1"/>
          </p:cNvSpPr>
          <p:nvPr>
            <p:ph type="body" sz="quarter" idx="13" hasCustomPrompt="1"/>
          </p:nvPr>
        </p:nvSpPr>
        <p:spPr>
          <a:xfrm>
            <a:off x="695325" y="1460500"/>
            <a:ext cx="10801350" cy="587375"/>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GB" dirty="0" smtClean="0"/>
              <a:t>Image title</a:t>
            </a:r>
            <a:endParaRPr lang="en-GB" dirty="0"/>
          </a:p>
        </p:txBody>
      </p:sp>
      <p:sp>
        <p:nvSpPr>
          <p:cNvPr id="4"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2902250036"/>
      </p:ext>
    </p:extLst>
  </p:cSld>
  <p:clrMapOvr>
    <a:masterClrMapping/>
  </p:clrMapOvr>
  <p:extLst mod="1">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Orang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885212"/>
      </p:ext>
    </p:extLst>
  </p:cSld>
  <p:clrMapOvr>
    <a:masterClrMapping/>
  </p:clrMapOvr>
  <p:extLst mod="1">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1A8794-C605-1043-9453-BED6D52ACE7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latin typeface="Arial" panose="020B0604020202020204" pitchFamily="34" charset="0"/>
                <a:cs typeface="Arial" panose="020B0604020202020204" pitchFamily="34" charset="0"/>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3087391217"/>
      </p:ext>
    </p:extLst>
  </p:cSld>
  <p:clrMapOvr>
    <a:masterClrMapping/>
  </p:clrMapOvr>
  <p:extLst mod="1">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urple - Simple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1679510"/>
            <a:ext cx="10801350" cy="1701643"/>
          </a:xfrm>
          <a:prstGeom prst="rect">
            <a:avLst/>
          </a:prstGeom>
        </p:spPr>
        <p:txBody>
          <a:bodyPr anchor="b"/>
          <a:lstStyle>
            <a:lvl1pPr marL="0" indent="0">
              <a:buNone/>
              <a:defRPr sz="8000">
                <a:solidFill>
                  <a:srgbClr val="563B71"/>
                </a:solidFill>
              </a:defRPr>
            </a:lvl1pPr>
          </a:lstStyle>
          <a:p>
            <a:pPr lvl="0"/>
            <a:r>
              <a:rPr lang="en-US" dirty="0" smtClean="0"/>
              <a:t>Heading</a:t>
            </a:r>
            <a:endParaRPr lang="en-GB" dirty="0"/>
          </a:p>
        </p:txBody>
      </p:sp>
      <p:sp>
        <p:nvSpPr>
          <p:cNvPr id="5" name="Text Placeholder 5"/>
          <p:cNvSpPr>
            <a:spLocks noGrp="1"/>
          </p:cNvSpPr>
          <p:nvPr>
            <p:ph type="body" sz="quarter" idx="11" hasCustomPrompt="1"/>
          </p:nvPr>
        </p:nvSpPr>
        <p:spPr>
          <a:xfrm>
            <a:off x="695325" y="3611880"/>
            <a:ext cx="8793163" cy="2211070"/>
          </a:xfrm>
          <a:prstGeom prst="rect">
            <a:avLst/>
          </a:prstGeom>
        </p:spPr>
        <p:txBody>
          <a:bodyPr/>
          <a:lstStyle>
            <a:lvl1pPr>
              <a:spcAft>
                <a:spcPts val="600"/>
              </a:spcAft>
              <a:buClr>
                <a:srgbClr val="15989D"/>
              </a:buClr>
              <a:defRPr sz="2400"/>
            </a:lvl1pPr>
          </a:lstStyle>
          <a:p>
            <a:pPr lvl="0"/>
            <a:r>
              <a:rPr lang="en-US" dirty="0" smtClean="0"/>
              <a:t>Bullet point</a:t>
            </a:r>
          </a:p>
          <a:p>
            <a:pPr lvl="0"/>
            <a:r>
              <a:rPr lang="en-US" dirty="0" smtClean="0"/>
              <a:t>Bullet point</a:t>
            </a:r>
          </a:p>
          <a:p>
            <a:pPr lvl="0"/>
            <a:r>
              <a:rPr lang="en-US" dirty="0" smtClean="0"/>
              <a:t>Bullet point</a:t>
            </a:r>
            <a:endParaRPr lang="en-GB" dirty="0"/>
          </a:p>
        </p:txBody>
      </p:sp>
    </p:spTree>
    <p:extLst>
      <p:ext uri="{BB962C8B-B14F-4D97-AF65-F5344CB8AC3E}">
        <p14:creationId xmlns:p14="http://schemas.microsoft.com/office/powerpoint/2010/main" val="1951274452"/>
      </p:ext>
    </p:extLst>
  </p:cSld>
  <p:clrMapOvr>
    <a:masterClrMapping/>
  </p:clrMapOvr>
  <p:extLst mod="1">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urple - Subheading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7"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8" name="Text Placeholder 8"/>
          <p:cNvSpPr>
            <a:spLocks noGrp="1"/>
          </p:cNvSpPr>
          <p:nvPr>
            <p:ph type="body" sz="quarter" idx="13" hasCustomPrompt="1"/>
          </p:nvPr>
        </p:nvSpPr>
        <p:spPr>
          <a:xfrm>
            <a:off x="695325" y="1897063"/>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smtClean="0"/>
              <a:t>Heading</a:t>
            </a:r>
            <a:endParaRPr lang="en-GB" dirty="0"/>
          </a:p>
        </p:txBody>
      </p:sp>
    </p:spTree>
    <p:extLst>
      <p:ext uri="{BB962C8B-B14F-4D97-AF65-F5344CB8AC3E}">
        <p14:creationId xmlns:p14="http://schemas.microsoft.com/office/powerpoint/2010/main" val="1138296715"/>
      </p:ext>
    </p:extLst>
  </p:cSld>
  <p:clrMapOvr>
    <a:masterClrMapping/>
  </p:clrMapOvr>
  <p:extLst mod="1">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urple- Image">
    <p:spTree>
      <p:nvGrpSpPr>
        <p:cNvPr id="1" name=""/>
        <p:cNvGrpSpPr/>
        <p:nvPr/>
      </p:nvGrpSpPr>
      <p:grpSpPr>
        <a:xfrm>
          <a:off x="0" y="0"/>
          <a:ext cx="0" cy="0"/>
          <a:chOff x="0" y="0"/>
          <a:chExt cx="0" cy="0"/>
        </a:xfrm>
      </p:grpSpPr>
      <p:sp>
        <p:nvSpPr>
          <p:cNvPr id="2" name="Picture Placeholder 3"/>
          <p:cNvSpPr>
            <a:spLocks noGrp="1"/>
          </p:cNvSpPr>
          <p:nvPr>
            <p:ph type="pic" sz="quarter" idx="14" hasCustomPrompt="1"/>
          </p:nvPr>
        </p:nvSpPr>
        <p:spPr>
          <a:xfrm>
            <a:off x="695325" y="2463800"/>
            <a:ext cx="69246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smtClean="0"/>
              <a:t>Image title</a:t>
            </a:r>
          </a:p>
        </p:txBody>
      </p:sp>
    </p:spTree>
    <p:extLst>
      <p:ext uri="{BB962C8B-B14F-4D97-AF65-F5344CB8AC3E}">
        <p14:creationId xmlns:p14="http://schemas.microsoft.com/office/powerpoint/2010/main" val="77990725"/>
      </p:ext>
    </p:extLst>
  </p:cSld>
  <p:clrMapOvr>
    <a:masterClrMapping/>
  </p:clrMapOvr>
  <p:extLst mod="1">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urple dual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smtClean="0"/>
              <a:t>Image title</a:t>
            </a:r>
          </a:p>
        </p:txBody>
      </p:sp>
      <p:sp>
        <p:nvSpPr>
          <p:cNvPr id="4" name="Picture Placeholder 3"/>
          <p:cNvSpPr>
            <a:spLocks noGrp="1"/>
          </p:cNvSpPr>
          <p:nvPr>
            <p:ph type="pic" sz="quarter" idx="15"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521250353"/>
      </p:ext>
    </p:extLst>
  </p:cSld>
  <p:clrMapOvr>
    <a:masterClrMapping/>
  </p:clrMapOvr>
  <p:extLst mod="1">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urple multiple image">
    <p:spTree>
      <p:nvGrpSpPr>
        <p:cNvPr id="1" name=""/>
        <p:cNvGrpSpPr/>
        <p:nvPr/>
      </p:nvGrpSpPr>
      <p:grpSpPr>
        <a:xfrm>
          <a:off x="0" y="0"/>
          <a:ext cx="0" cy="0"/>
          <a:chOff x="0" y="0"/>
          <a:chExt cx="0" cy="0"/>
        </a:xfrm>
      </p:grpSpPr>
      <p:sp>
        <p:nvSpPr>
          <p:cNvPr id="3" name="Text Placeholder 8"/>
          <p:cNvSpPr>
            <a:spLocks noGrp="1"/>
          </p:cNvSpPr>
          <p:nvPr>
            <p:ph type="body" sz="quarter" idx="13" hasCustomPrompt="1"/>
          </p:nvPr>
        </p:nvSpPr>
        <p:spPr>
          <a:xfrm>
            <a:off x="695325" y="1207634"/>
            <a:ext cx="10801350" cy="1065212"/>
          </a:xfrm>
          <a:prstGeom prst="rect">
            <a:avLst/>
          </a:prstGeom>
        </p:spPr>
        <p:txBody>
          <a:bodyPr anchor="b"/>
          <a:lstStyle>
            <a:lvl1pPr marL="0" indent="0">
              <a:buNone/>
              <a:defRPr sz="4000" cap="none" baseline="0">
                <a:solidFill>
                  <a:srgbClr val="563B71"/>
                </a:solidFill>
                <a:latin typeface="Acumin Pro Semibold" panose="020B0704020202020204" pitchFamily="34" charset="0"/>
              </a:defRPr>
            </a:lvl1pPr>
          </a:lstStyle>
          <a:p>
            <a:pPr lvl="0"/>
            <a:r>
              <a:rPr lang="en-GB" dirty="0" smtClean="0"/>
              <a:t>Image title</a:t>
            </a:r>
          </a:p>
        </p:txBody>
      </p:sp>
      <p:sp>
        <p:nvSpPr>
          <p:cNvPr id="4"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6"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7"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2329153022"/>
      </p:ext>
    </p:extLst>
  </p:cSld>
  <p:clrMapOvr>
    <a:masterClrMapping/>
  </p:clrMapOvr>
  <p:extLst mod="1">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urple break">
    <p:spTree>
      <p:nvGrpSpPr>
        <p:cNvPr id="1" name=""/>
        <p:cNvGrpSpPr/>
        <p:nvPr/>
      </p:nvGrpSpPr>
      <p:grpSpPr>
        <a:xfrm>
          <a:off x="0" y="0"/>
          <a:ext cx="0" cy="0"/>
          <a:chOff x="0" y="0"/>
          <a:chExt cx="0" cy="0"/>
        </a:xfrm>
      </p:grpSpPr>
      <p:sp>
        <p:nvSpPr>
          <p:cNvPr id="2"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a:solidFill>
                  <a:srgbClr val="563B71"/>
                </a:solidFill>
              </a:defRPr>
            </a:lvl1pPr>
          </a:lstStyle>
          <a:p>
            <a:pPr lvl="0"/>
            <a:r>
              <a:rPr lang="en-US" dirty="0" smtClean="0"/>
              <a:t>Break</a:t>
            </a:r>
            <a:endParaRPr lang="en-GB" dirty="0"/>
          </a:p>
        </p:txBody>
      </p:sp>
    </p:spTree>
    <p:extLst>
      <p:ext uri="{BB962C8B-B14F-4D97-AF65-F5344CB8AC3E}">
        <p14:creationId xmlns:p14="http://schemas.microsoft.com/office/powerpoint/2010/main" val="2393023773"/>
      </p:ext>
    </p:extLst>
  </p:cSld>
  <p:clrMapOvr>
    <a:masterClrMapping/>
  </p:clrMapOvr>
  <p:extLst mod="1">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urple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5471618"/>
      </p:ext>
    </p:extLst>
  </p:cSld>
  <p:clrMapOvr>
    <a:masterClrMapping/>
  </p:clrMapOvr>
  <p:extLst mod="1">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161CFB-8AA7-8546-BA38-E122CE2B048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latin typeface="Arial" panose="020B0604020202020204" pitchFamily="34" charset="0"/>
                <a:cs typeface="Arial" panose="020B0604020202020204" pitchFamily="34" charset="0"/>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4141785520"/>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avy - dual image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10" name="Text Placeholder 9"/>
          <p:cNvSpPr>
            <a:spLocks noGrp="1"/>
          </p:cNvSpPr>
          <p:nvPr>
            <p:ph type="body" sz="quarter" idx="13" hasCustomPrompt="1"/>
          </p:nvPr>
        </p:nvSpPr>
        <p:spPr>
          <a:xfrm>
            <a:off x="695325" y="1460500"/>
            <a:ext cx="10801350" cy="587375"/>
          </a:xfrm>
          <a:prstGeom prst="rect">
            <a:avLst/>
          </a:prstGeom>
        </p:spPr>
        <p:txBody>
          <a:bodyPr anchor="b"/>
          <a:lstStyle>
            <a:lvl1pPr marL="0" indent="0">
              <a:buNone/>
              <a:defRPr sz="4000" cap="all"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US" cap="all" baseline="0" dirty="0" smtClean="0">
                <a:solidFill>
                  <a:srgbClr val="2C5666"/>
                </a:solidFill>
              </a:rPr>
              <a:t>Images title</a:t>
            </a:r>
            <a:endParaRPr lang="en-GB" dirty="0"/>
          </a:p>
        </p:txBody>
      </p:sp>
      <p:sp>
        <p:nvSpPr>
          <p:cNvPr id="4" name="Picture Placeholder 3"/>
          <p:cNvSpPr>
            <a:spLocks noGrp="1"/>
          </p:cNvSpPr>
          <p:nvPr>
            <p:ph type="pic" sz="quarter" idx="14" hasCustomPrompt="1"/>
          </p:nvPr>
        </p:nvSpPr>
        <p:spPr>
          <a:xfrm>
            <a:off x="695325" y="2463800"/>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5" name="Picture Placeholder 3"/>
          <p:cNvSpPr>
            <a:spLocks noGrp="1"/>
          </p:cNvSpPr>
          <p:nvPr>
            <p:ph type="pic" sz="quarter" idx="15" hasCustomPrompt="1"/>
          </p:nvPr>
        </p:nvSpPr>
        <p:spPr>
          <a:xfrm>
            <a:off x="6311900" y="2463799"/>
            <a:ext cx="51847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3098362147"/>
      </p:ext>
    </p:extLst>
  </p:cSld>
  <p:clrMapOvr>
    <a:masterClrMapping/>
  </p:clrMapOvr>
  <p:extLst mod="1">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8897456"/>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659236316"/>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4306014"/>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26844470"/>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A67F073-A9CB-9940-92EC-EA8D690208E0}"/>
              </a:ext>
            </a:extLst>
          </p:cNvPr>
          <p:cNvPicPr>
            <a:picLocks noChangeAspect="1"/>
          </p:cNvPicPr>
          <p:nvPr userDrawn="1"/>
        </p:nvPicPr>
        <p:blipFill>
          <a:blip r:embed="rId2"/>
          <a:srcRect/>
          <a:stretch/>
        </p:blipFill>
        <p:spPr>
          <a:xfrm>
            <a:off x="9645641" y="183742"/>
            <a:ext cx="2197778" cy="485824"/>
          </a:xfrm>
          <a:prstGeom prst="rect">
            <a:avLst/>
          </a:prstGeom>
        </p:spPr>
      </p:pic>
    </p:spTree>
    <p:extLst>
      <p:ext uri="{BB962C8B-B14F-4D97-AF65-F5344CB8AC3E}">
        <p14:creationId xmlns:p14="http://schemas.microsoft.com/office/powerpoint/2010/main" val="1133424989"/>
      </p:ext>
    </p:extLst>
  </p:cSld>
  <p:clrMapOvr>
    <a:masterClrMapping/>
  </p:clrMapOvr>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33832463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8828931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309912091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39397676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223694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avy - multiple image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10" name="Text Placeholder 9"/>
          <p:cNvSpPr>
            <a:spLocks noGrp="1"/>
          </p:cNvSpPr>
          <p:nvPr>
            <p:ph type="body" sz="quarter" idx="13" hasCustomPrompt="1"/>
          </p:nvPr>
        </p:nvSpPr>
        <p:spPr>
          <a:xfrm>
            <a:off x="695325" y="1460500"/>
            <a:ext cx="10801350" cy="587375"/>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GB" baseline="0" dirty="0" smtClean="0"/>
              <a:t>Images title</a:t>
            </a:r>
            <a:endParaRPr lang="en-GB" dirty="0"/>
          </a:p>
        </p:txBody>
      </p:sp>
      <p:sp>
        <p:nvSpPr>
          <p:cNvPr id="5" name="Picture Placeholder 3"/>
          <p:cNvSpPr>
            <a:spLocks noGrp="1"/>
          </p:cNvSpPr>
          <p:nvPr>
            <p:ph type="pic" sz="quarter" idx="15" hasCustomPrompt="1"/>
          </p:nvPr>
        </p:nvSpPr>
        <p:spPr>
          <a:xfrm>
            <a:off x="7772400" y="2463799"/>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9" name="Picture Placeholder 3"/>
          <p:cNvSpPr>
            <a:spLocks noGrp="1"/>
          </p:cNvSpPr>
          <p:nvPr>
            <p:ph type="pic" sz="quarter" idx="16" hasCustomPrompt="1"/>
          </p:nvPr>
        </p:nvSpPr>
        <p:spPr>
          <a:xfrm>
            <a:off x="3860800" y="2463798"/>
            <a:ext cx="3724275" cy="3844925"/>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1" name="Picture Placeholder 3"/>
          <p:cNvSpPr>
            <a:spLocks noGrp="1"/>
          </p:cNvSpPr>
          <p:nvPr>
            <p:ph type="pic" sz="quarter" idx="17" hasCustomPrompt="1"/>
          </p:nvPr>
        </p:nvSpPr>
        <p:spPr>
          <a:xfrm>
            <a:off x="695325" y="2463799"/>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
        <p:nvSpPr>
          <p:cNvPr id="13" name="Picture Placeholder 3"/>
          <p:cNvSpPr>
            <a:spLocks noGrp="1"/>
          </p:cNvSpPr>
          <p:nvPr>
            <p:ph type="pic" sz="quarter" idx="18" hasCustomPrompt="1"/>
          </p:nvPr>
        </p:nvSpPr>
        <p:spPr>
          <a:xfrm>
            <a:off x="695325" y="4505323"/>
            <a:ext cx="2946401" cy="1803402"/>
          </a:xfrm>
          <a:prstGeom prst="rect">
            <a:avLst/>
          </a:prstGeom>
          <a:solidFill>
            <a:schemeClr val="bg1">
              <a:lumMod val="75000"/>
            </a:schemeClr>
          </a:solidFill>
        </p:spPr>
        <p:txBody>
          <a:bodyPr anchor="ctr"/>
          <a:lstStyle>
            <a:lvl1pPr marL="0" indent="0" algn="ctr">
              <a:buNone/>
              <a:defRPr b="1">
                <a:solidFill>
                  <a:schemeClr val="bg1"/>
                </a:solidFill>
              </a:defRPr>
            </a:lvl1pPr>
          </a:lstStyle>
          <a:p>
            <a:r>
              <a:rPr lang="en-GB" dirty="0" smtClean="0"/>
              <a:t>IMAGE</a:t>
            </a:r>
            <a:endParaRPr lang="en-GB" dirty="0"/>
          </a:p>
        </p:txBody>
      </p:sp>
    </p:spTree>
    <p:extLst>
      <p:ext uri="{BB962C8B-B14F-4D97-AF65-F5344CB8AC3E}">
        <p14:creationId xmlns:p14="http://schemas.microsoft.com/office/powerpoint/2010/main" val="2786430323"/>
      </p:ext>
    </p:extLst>
  </p:cSld>
  <p:clrMapOvr>
    <a:masterClrMapping/>
  </p:clrMapOvr>
  <p:extLst mod="1">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327886026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134390882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206055474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34917050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343190255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7E69EDD-CD7D-410A-8E8A-6CDAC94F6A34}" type="datetimeFigureOut">
              <a:rPr lang="en-GB" smtClean="0"/>
              <a:t>21/08/2020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7219E6B-3D12-4F84-9E2B-FA58025DA43C}" type="slidenum">
              <a:rPr lang="en-GB" smtClean="0"/>
              <a:t>‹#›</a:t>
            </a:fld>
            <a:endParaRPr lang="en-GB" dirty="0"/>
          </a:p>
        </p:txBody>
      </p:sp>
    </p:spTree>
    <p:extLst>
      <p:ext uri="{BB962C8B-B14F-4D97-AF65-F5344CB8AC3E}">
        <p14:creationId xmlns:p14="http://schemas.microsoft.com/office/powerpoint/2010/main" val="58000068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8A342C2-060E-1D48-A5EC-B64675F24437}"/>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p:cNvSpPr>
            <a:spLocks noGrp="1"/>
          </p:cNvSpPr>
          <p:nvPr>
            <p:ph type="body" sz="quarter" idx="10" hasCustomPrompt="1"/>
          </p:nvPr>
        </p:nvSpPr>
        <p:spPr>
          <a:xfrm>
            <a:off x="625474" y="4018328"/>
            <a:ext cx="10296991" cy="2303098"/>
          </a:xfrm>
          <a:prstGeom prst="rect">
            <a:avLst/>
          </a:prstGeom>
        </p:spPr>
        <p:txBody>
          <a:bodyPr/>
          <a:lstStyle>
            <a:lvl1pPr marL="0" indent="0">
              <a:buNone/>
              <a:defRPr b="0">
                <a:solidFill>
                  <a:srgbClr val="15989D"/>
                </a:solidFill>
                <a:latin typeface="Acumin Pro Semibold" panose="020B0704020202020204" pitchFamily="34" charset="0"/>
              </a:defRPr>
            </a:lvl1pPr>
          </a:lstStyle>
          <a:p>
            <a:pPr lvl="0"/>
            <a:r>
              <a:rPr lang="en-US" dirty="0" smtClean="0"/>
              <a:t>Subtitle</a:t>
            </a:r>
            <a:endParaRPr lang="en-GB" dirty="0"/>
          </a:p>
        </p:txBody>
      </p:sp>
      <p:sp>
        <p:nvSpPr>
          <p:cNvPr id="20" name="Text Placeholder 19"/>
          <p:cNvSpPr>
            <a:spLocks noGrp="1"/>
          </p:cNvSpPr>
          <p:nvPr>
            <p:ph type="body" sz="quarter" idx="11" hasCustomPrompt="1"/>
          </p:nvPr>
        </p:nvSpPr>
        <p:spPr>
          <a:xfrm>
            <a:off x="625474" y="1854200"/>
            <a:ext cx="10296991" cy="2164128"/>
          </a:xfrm>
          <a:prstGeom prst="rect">
            <a:avLst/>
          </a:prstGeom>
        </p:spPr>
        <p:txBody>
          <a:bodyPr anchor="b"/>
          <a:lstStyle>
            <a:lvl1pPr marL="0" indent="0">
              <a:buNone/>
              <a:defRPr sz="6000" b="0" cap="none" baseline="0">
                <a:solidFill>
                  <a:srgbClr val="2C5666"/>
                </a:solidFill>
                <a:latin typeface="Acumin Pro Semibold" panose="020B0704020202020204" pitchFamily="34" charset="0"/>
              </a:defRPr>
            </a:lvl1pPr>
          </a:lstStyle>
          <a:p>
            <a:pPr lvl="0"/>
            <a:r>
              <a:rPr lang="en-GB" dirty="0" smtClean="0"/>
              <a:t>Title</a:t>
            </a:r>
            <a:endParaRPr lang="en-GB" dirty="0"/>
          </a:p>
        </p:txBody>
      </p:sp>
    </p:spTree>
    <p:extLst>
      <p:ext uri="{BB962C8B-B14F-4D97-AF65-F5344CB8AC3E}">
        <p14:creationId xmlns:p14="http://schemas.microsoft.com/office/powerpoint/2010/main" val="344890846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Navy - Bullets with Subheadin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6" name="Text Placeholder 5"/>
          <p:cNvSpPr>
            <a:spLocks noGrp="1"/>
          </p:cNvSpPr>
          <p:nvPr>
            <p:ph type="body" sz="quarter" idx="11" hasCustomPrompt="1"/>
          </p:nvPr>
        </p:nvSpPr>
        <p:spPr>
          <a:xfrm>
            <a:off x="695325" y="3548743"/>
            <a:ext cx="10801350" cy="2394857"/>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a:lvl1pPr>
            <a:lvl2pPr marL="685800" indent="-228600">
              <a:buClr>
                <a:srgbClr val="15989D"/>
              </a:buClr>
              <a:buFont typeface="Acumin Pro" panose="020B0504020202020204" pitchFamily="34" charset="0"/>
              <a:buChar char="•"/>
              <a:defRPr/>
            </a:lvl2pPr>
            <a:lvl3pPr marL="1143000" indent="-228600">
              <a:buClr>
                <a:srgbClr val="15989D"/>
              </a:buClr>
              <a:buFont typeface="Acumin Pro" panose="020B0504020202020204" pitchFamily="34" charset="0"/>
              <a:buChar char="•"/>
              <a:defRPr/>
            </a:lvl3pPr>
            <a:lvl4pPr marL="1600200" indent="-228600">
              <a:buClr>
                <a:srgbClr val="15989D"/>
              </a:buClr>
              <a:buFont typeface="Acumin Pro" panose="020B0504020202020204" pitchFamily="34" charset="0"/>
              <a:buChar char="•"/>
              <a:defRPr/>
            </a:lvl4pPr>
            <a:lvl5pPr marL="2057400" indent="-228600">
              <a:buClr>
                <a:srgbClr val="15989D"/>
              </a:buClr>
              <a:buFont typeface="Acumin Pro" panose="020B0504020202020204" pitchFamily="34" charset="0"/>
              <a:buChar char="•"/>
              <a:defRPr/>
            </a:lvl5pPr>
          </a:lstStyle>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r>
              <a:rPr lang="en-US" dirty="0" smtClean="0"/>
              <a:t>Bullet point</a:t>
            </a:r>
            <a:endParaRPr lang="en-GB" dirty="0" smtClean="0"/>
          </a:p>
          <a:p>
            <a:pPr marL="228600" marR="0" lvl="0" indent="-228600" algn="l" defTabSz="914400" rtl="0" eaLnBrk="1" fontAlgn="auto" latinLnBrk="0" hangingPunct="1">
              <a:lnSpc>
                <a:spcPct val="90000"/>
              </a:lnSpc>
              <a:spcBef>
                <a:spcPts val="1000"/>
              </a:spcBef>
              <a:spcAft>
                <a:spcPts val="0"/>
              </a:spcAft>
              <a:buClr>
                <a:srgbClr val="15989D"/>
              </a:buClr>
              <a:buSzTx/>
              <a:buFont typeface="Arial" panose="020B0604020202020204" pitchFamily="34" charset="0"/>
              <a:buChar char="•"/>
              <a:tabLst/>
              <a:defRPr/>
            </a:pPr>
            <a:endParaRPr lang="en-US" dirty="0" smtClean="0"/>
          </a:p>
          <a:p>
            <a:pPr lvl="0"/>
            <a:endParaRPr lang="en-GB" dirty="0"/>
          </a:p>
        </p:txBody>
      </p:sp>
      <p:sp>
        <p:nvSpPr>
          <p:cNvPr id="8" name="Content Placeholder 7"/>
          <p:cNvSpPr>
            <a:spLocks noGrp="1"/>
          </p:cNvSpPr>
          <p:nvPr>
            <p:ph sz="quarter" idx="12" hasCustomPrompt="1"/>
          </p:nvPr>
        </p:nvSpPr>
        <p:spPr>
          <a:xfrm>
            <a:off x="695325" y="2962275"/>
            <a:ext cx="10801350" cy="585788"/>
          </a:xfrm>
          <a:prstGeom prst="rect">
            <a:avLst/>
          </a:prstGeom>
        </p:spPr>
        <p:txBody>
          <a:bodyPr/>
          <a:lstStyle>
            <a:lvl1pPr marL="0" indent="0">
              <a:buNone/>
              <a:defRPr sz="2400">
                <a:solidFill>
                  <a:srgbClr val="15989D"/>
                </a:solidFill>
                <a:latin typeface="Acumin Pro Semibold" panose="020B0704020202020204" pitchFamily="34" charset="0"/>
              </a:defRPr>
            </a:lvl1pPr>
          </a:lstStyle>
          <a:p>
            <a:pPr lvl="0"/>
            <a:r>
              <a:rPr lang="en-GB" dirty="0" smtClean="0"/>
              <a:t>Subheading</a:t>
            </a:r>
            <a:endParaRPr lang="en-GB" dirty="0"/>
          </a:p>
        </p:txBody>
      </p:sp>
      <p:sp>
        <p:nvSpPr>
          <p:cNvPr id="10" name="Text Placeholder 9"/>
          <p:cNvSpPr>
            <a:spLocks noGrp="1"/>
          </p:cNvSpPr>
          <p:nvPr>
            <p:ph type="body" sz="quarter" idx="13" hasCustomPrompt="1"/>
          </p:nvPr>
        </p:nvSpPr>
        <p:spPr>
          <a:xfrm>
            <a:off x="695325" y="1460500"/>
            <a:ext cx="10801350" cy="1409701"/>
          </a:xfrm>
          <a:prstGeom prst="rect">
            <a:avLst/>
          </a:prstGeom>
        </p:spPr>
        <p:txBody>
          <a:bodyPr anchor="b"/>
          <a:lstStyle>
            <a:lvl1pPr marL="0" indent="0">
              <a:buNone/>
              <a:defRPr sz="4000" cap="none" baseline="0">
                <a:solidFill>
                  <a:srgbClr val="2C5666"/>
                </a:solidFill>
                <a:latin typeface="Acumin Pro Semibold" panose="020B0704020202020204" pitchFamily="34" charset="0"/>
              </a:defRPr>
            </a:lvl1pPr>
            <a:lvl2pPr>
              <a:defRPr sz="4000"/>
            </a:lvl2pPr>
            <a:lvl3pPr>
              <a:defRPr sz="4000"/>
            </a:lvl3pPr>
            <a:lvl4pPr>
              <a:defRPr sz="4000"/>
            </a:lvl4pPr>
            <a:lvl5pPr>
              <a:defRPr sz="4000"/>
            </a:lvl5pPr>
          </a:lstStyle>
          <a:p>
            <a:pPr lvl="0"/>
            <a:r>
              <a:rPr lang="en-US" cap="none" baseline="0" dirty="0" smtClean="0">
                <a:solidFill>
                  <a:srgbClr val="2C5666"/>
                </a:solidFill>
              </a:rPr>
              <a:t>Heading</a:t>
            </a:r>
            <a:endParaRPr lang="en-GB" dirty="0"/>
          </a:p>
        </p:txBody>
      </p:sp>
    </p:spTree>
    <p:extLst>
      <p:ext uri="{BB962C8B-B14F-4D97-AF65-F5344CB8AC3E}">
        <p14:creationId xmlns:p14="http://schemas.microsoft.com/office/powerpoint/2010/main" val="1698815504"/>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avy -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B907F6-F3C8-4744-BBA8-6DFE23731C41}"/>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3"/>
          <p:cNvSpPr>
            <a:spLocks noGrp="1"/>
          </p:cNvSpPr>
          <p:nvPr>
            <p:ph type="body" sz="quarter" idx="10" hasCustomPrompt="1"/>
          </p:nvPr>
        </p:nvSpPr>
        <p:spPr>
          <a:xfrm>
            <a:off x="695325" y="825500"/>
            <a:ext cx="10801350" cy="5483225"/>
          </a:xfrm>
          <a:prstGeom prst="rect">
            <a:avLst/>
          </a:prstGeom>
        </p:spPr>
        <p:txBody>
          <a:bodyPr anchor="ctr"/>
          <a:lstStyle>
            <a:lvl1pPr marL="0" indent="0">
              <a:buNone/>
              <a:defRPr sz="11500" baseline="0">
                <a:solidFill>
                  <a:srgbClr val="2C5666"/>
                </a:solidFill>
              </a:defRPr>
            </a:lvl1pPr>
          </a:lstStyle>
          <a:p>
            <a:pPr lvl="0"/>
            <a:r>
              <a:rPr lang="en-US" dirty="0" smtClean="0"/>
              <a:t>Break</a:t>
            </a:r>
            <a:endParaRPr lang="en-GB" dirty="0"/>
          </a:p>
        </p:txBody>
      </p:sp>
    </p:spTree>
    <p:extLst>
      <p:ext uri="{BB962C8B-B14F-4D97-AF65-F5344CB8AC3E}">
        <p14:creationId xmlns:p14="http://schemas.microsoft.com/office/powerpoint/2010/main" val="211962901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av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424937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7F542A-60EA-164A-B55F-76362A6AC91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695325" y="2471058"/>
            <a:ext cx="10801350" cy="954314"/>
          </a:xfrm>
          <a:prstGeom prst="rect">
            <a:avLst/>
          </a:prstGeom>
        </p:spPr>
        <p:txBody>
          <a:bodyPr anchor="b"/>
          <a:lstStyle>
            <a:lvl1pPr marL="0" indent="0">
              <a:buNone/>
              <a:defRPr sz="3200" cap="none" baseline="0">
                <a:solidFill>
                  <a:schemeClr val="bg1"/>
                </a:solidFill>
              </a:defRPr>
            </a:lvl1pPr>
          </a:lstStyle>
          <a:p>
            <a:pPr lvl="0"/>
            <a:r>
              <a:rPr lang="en-US" dirty="0" smtClean="0"/>
              <a:t>Subheading</a:t>
            </a:r>
            <a:endParaRPr lang="en-GB" dirty="0"/>
          </a:p>
        </p:txBody>
      </p:sp>
      <p:sp>
        <p:nvSpPr>
          <p:cNvPr id="5" name="Text Placeholder 2"/>
          <p:cNvSpPr>
            <a:spLocks noGrp="1"/>
          </p:cNvSpPr>
          <p:nvPr>
            <p:ph type="body" sz="quarter" idx="11" hasCustomPrompt="1"/>
          </p:nvPr>
        </p:nvSpPr>
        <p:spPr>
          <a:xfrm>
            <a:off x="695325" y="3432629"/>
            <a:ext cx="10801350" cy="954314"/>
          </a:xfrm>
          <a:prstGeom prst="rect">
            <a:avLst/>
          </a:prstGeom>
        </p:spPr>
        <p:txBody>
          <a:bodyPr anchor="t"/>
          <a:lstStyle>
            <a:lvl1pPr marL="0" indent="0">
              <a:buNone/>
              <a:defRPr sz="6400" cap="none" baseline="0">
                <a:solidFill>
                  <a:schemeClr val="bg1"/>
                </a:solidFill>
                <a:latin typeface="Acumin Pro Semibold" panose="020B0704020202020204" pitchFamily="34" charset="0"/>
              </a:defRPr>
            </a:lvl1pPr>
          </a:lstStyle>
          <a:p>
            <a:pPr lvl="0"/>
            <a:r>
              <a:rPr lang="en-US" dirty="0" smtClean="0"/>
              <a:t>Chapter title</a:t>
            </a:r>
            <a:endParaRPr lang="en-GB" dirty="0"/>
          </a:p>
        </p:txBody>
      </p:sp>
    </p:spTree>
    <p:extLst>
      <p:ext uri="{BB962C8B-B14F-4D97-AF65-F5344CB8AC3E}">
        <p14:creationId xmlns:p14="http://schemas.microsoft.com/office/powerpoint/2010/main" val="2154593330"/>
      </p:ext>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10" Type="http://schemas.openxmlformats.org/officeDocument/2006/relationships/image" Target="../media/image4.png"/><Relationship Id="rId4" Type="http://schemas.openxmlformats.org/officeDocument/2006/relationships/slideLayout" Target="../slideLayouts/slideLayout37.xml"/><Relationship Id="rId9"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1.xml"/><Relationship Id="rId1" Type="http://schemas.openxmlformats.org/officeDocument/2006/relationships/slideLayout" Target="../slideLayouts/slideLayout41.xml"/></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5" Type="http://schemas.openxmlformats.org/officeDocument/2006/relationships/slideLayout" Target="../slideLayouts/slideLayout46.xml"/><Relationship Id="rId10" Type="http://schemas.openxmlformats.org/officeDocument/2006/relationships/image" Target="../media/image4.png"/><Relationship Id="rId4" Type="http://schemas.openxmlformats.org/officeDocument/2006/relationships/slideLayout" Target="../slideLayouts/slideLayout45.xml"/><Relationship Id="rId9" Type="http://schemas.openxmlformats.org/officeDocument/2006/relationships/image" Target="../media/image3.pn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3.xml"/><Relationship Id="rId1" Type="http://schemas.openxmlformats.org/officeDocument/2006/relationships/slideLayout" Target="../slideLayouts/slideLayout49.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51.xml"/><Relationship Id="rId1" Type="http://schemas.openxmlformats.org/officeDocument/2006/relationships/slideLayout" Target="../slideLayouts/slideLayout50.xml"/><Relationship Id="rId5" Type="http://schemas.openxmlformats.org/officeDocument/2006/relationships/image" Target="../media/image4.png"/><Relationship Id="rId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5" Type="http://schemas.openxmlformats.org/officeDocument/2006/relationships/image" Target="../media/image7.png"/><Relationship Id="rId4" Type="http://schemas.openxmlformats.org/officeDocument/2006/relationships/image" Target="../media/image3.png"/></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5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theme" Target="../theme/theme17.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4.png"/><Relationship Id="rId4" Type="http://schemas.openxmlformats.org/officeDocument/2006/relationships/slideLayout" Target="../slideLayouts/slideLayout5.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7.png"/><Relationship Id="rId4" Type="http://schemas.openxmlformats.org/officeDocument/2006/relationships/slideLayout" Target="../slideLayouts/slideLayout13.xml"/><Relationship Id="rId9"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5.xml"/><Relationship Id="rId1" Type="http://schemas.openxmlformats.org/officeDocument/2006/relationships/slideLayout" Target="../slideLayouts/slideLayout17.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image" Target="../media/image4.png"/><Relationship Id="rId4" Type="http://schemas.openxmlformats.org/officeDocument/2006/relationships/slideLayout" Target="../slideLayouts/slideLayout21.xml"/><Relationship Id="rId9"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7.xml"/><Relationship Id="rId1" Type="http://schemas.openxmlformats.org/officeDocument/2006/relationships/slideLayout" Target="../slideLayouts/slideLayout25.xml"/></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10" Type="http://schemas.openxmlformats.org/officeDocument/2006/relationships/image" Target="../media/image4.png"/><Relationship Id="rId4" Type="http://schemas.openxmlformats.org/officeDocument/2006/relationships/slideLayout" Target="../slideLayouts/slideLayout29.xml"/><Relationship Id="rId9" Type="http://schemas.openxmlformats.org/officeDocument/2006/relationships/image" Target="../media/image3.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9.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A3E2FA-42A1-F94D-9A84-858A524D5D1A}"/>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
        <p:nvSpPr>
          <p:cNvPr id="4" name="Text Placeholder 4">
            <a:extLst>
              <a:ext uri="{FF2B5EF4-FFF2-40B4-BE49-F238E27FC236}">
                <a16:creationId xmlns:a16="http://schemas.microsoft.com/office/drawing/2014/main" id="{72F12284-0A6E-F04B-8336-7DAA5FAA97E1}"/>
              </a:ext>
            </a:extLst>
          </p:cNvPr>
          <p:cNvSpPr txBox="1">
            <a:spLocks/>
          </p:cNvSpPr>
          <p:nvPr userDrawn="1"/>
        </p:nvSpPr>
        <p:spPr>
          <a:xfrm>
            <a:off x="678244" y="4229671"/>
            <a:ext cx="939360" cy="430887"/>
          </a:xfrm>
          <a:prstGeom prst="rect">
            <a:avLst/>
          </a:prstGeom>
        </p:spPr>
        <p:txBody>
          <a:bodyPr vert="horz" wrap="none" lIns="0" tIns="0" rIns="0" bIns="0" rtlCol="0" anchor="t" anchorCtr="0">
            <a:noAutofit/>
          </a:bodyPr>
          <a:lstStyle>
            <a:defPPr>
              <a:defRPr lang="en-US"/>
            </a:defPPr>
            <a:lvl1pPr marL="0" indent="0" algn="ctr" defTabSz="914400" rtl="0" eaLnBrk="1" latinLnBrk="0" hangingPunct="1">
              <a:buNone/>
              <a:defRPr sz="2800" b="0" i="0" kern="1200">
                <a:solidFill>
                  <a:schemeClr val="accent5"/>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rgbClr val="CF8503"/>
              </a:solidFill>
            </a:endParaRPr>
          </a:p>
        </p:txBody>
      </p:sp>
      <p:pic>
        <p:nvPicPr>
          <p:cNvPr id="5" name="Picture 4">
            <a:extLst>
              <a:ext uri="{FF2B5EF4-FFF2-40B4-BE49-F238E27FC236}">
                <a16:creationId xmlns:a16="http://schemas.microsoft.com/office/drawing/2014/main" id="{4BB8378A-F136-BA4E-AC7B-374DB0E264CF}"/>
              </a:ext>
            </a:extLst>
          </p:cNvPr>
          <p:cNvPicPr>
            <a:picLocks noChangeAspect="1"/>
          </p:cNvPicPr>
          <p:nvPr userDrawn="1"/>
        </p:nvPicPr>
        <p:blipFill>
          <a:blip r:embed="rId3"/>
          <a:srcRect/>
          <a:stretch/>
        </p:blipFill>
        <p:spPr>
          <a:xfrm>
            <a:off x="677159" y="629477"/>
            <a:ext cx="3362219" cy="743227"/>
          </a:xfrm>
          <a:prstGeom prst="rect">
            <a:avLst/>
          </a:prstGeom>
        </p:spPr>
      </p:pic>
    </p:spTree>
    <p:extLst>
      <p:ext uri="{BB962C8B-B14F-4D97-AF65-F5344CB8AC3E}">
        <p14:creationId xmlns:p14="http://schemas.microsoft.com/office/powerpoint/2010/main" val="3486572730"/>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0DDE84D-AFF5-D043-BA1F-E455852606AB}"/>
              </a:ext>
            </a:extLst>
          </p:cNvPr>
          <p:cNvSpPr/>
          <p:nvPr userDrawn="1"/>
        </p:nvSpPr>
        <p:spPr>
          <a:xfrm>
            <a:off x="0" y="0"/>
            <a:ext cx="12191999" cy="812800"/>
          </a:xfrm>
          <a:prstGeom prst="rect">
            <a:avLst/>
          </a:prstGeom>
          <a:gradFill>
            <a:gsLst>
              <a:gs pos="64000">
                <a:srgbClr val="AD4F83">
                  <a:alpha val="79000"/>
                </a:srgbClr>
              </a:gs>
              <a:gs pos="40000">
                <a:srgbClr val="AD4F83">
                  <a:alpha val="79000"/>
                </a:srgbClr>
              </a:gs>
              <a:gs pos="0">
                <a:srgbClr val="AD4F83"/>
              </a:gs>
              <a:gs pos="100000">
                <a:srgbClr val="AD4F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0" y="0"/>
            <a:ext cx="12179299" cy="812800"/>
          </a:xfrm>
          <a:prstGeom prst="rect">
            <a:avLst/>
          </a:prstGeom>
        </p:spPr>
      </p:pic>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
        <p:nvSpPr>
          <p:cNvPr id="5" name="Rectangle 4">
            <a:extLst>
              <a:ext uri="{FF2B5EF4-FFF2-40B4-BE49-F238E27FC236}">
                <a16:creationId xmlns:a16="http://schemas.microsoft.com/office/drawing/2014/main" id="{4664C656-3881-314C-91AC-D1A82883B7A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411447245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9782866-D818-6A42-A8A5-3ECD67FAB9BB}"/>
              </a:ext>
            </a:extLst>
          </p:cNvPr>
          <p:cNvSpPr/>
          <p:nvPr userDrawn="1"/>
        </p:nvSpPr>
        <p:spPr>
          <a:xfrm>
            <a:off x="0" y="0"/>
            <a:ext cx="12191999" cy="6858000"/>
          </a:xfrm>
          <a:prstGeom prst="rect">
            <a:avLst/>
          </a:prstGeom>
          <a:gradFill>
            <a:gsLst>
              <a:gs pos="61000">
                <a:srgbClr val="AD4F83">
                  <a:alpha val="81000"/>
                </a:srgbClr>
              </a:gs>
              <a:gs pos="39000">
                <a:srgbClr val="AD4F83">
                  <a:alpha val="81000"/>
                </a:srgbClr>
              </a:gs>
              <a:gs pos="0">
                <a:srgbClr val="AD4F83"/>
              </a:gs>
              <a:gs pos="100000">
                <a:srgbClr val="AD4F83"/>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8AB4D16-622D-584B-84F0-51D8A2E5EB9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pic>
        <p:nvPicPr>
          <p:cNvPr id="5" name="Picture 4">
            <a:extLst>
              <a:ext uri="{FF2B5EF4-FFF2-40B4-BE49-F238E27FC236}">
                <a16:creationId xmlns:a16="http://schemas.microsoft.com/office/drawing/2014/main" id="{B610B383-AB9F-E14D-97E1-FDE5E6AEA3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Tree>
    <p:extLst>
      <p:ext uri="{BB962C8B-B14F-4D97-AF65-F5344CB8AC3E}">
        <p14:creationId xmlns:p14="http://schemas.microsoft.com/office/powerpoint/2010/main" val="632951680"/>
      </p:ext>
    </p:extLst>
  </p:cSld>
  <p:clrMap bg1="lt1" tx1="dk1" bg2="lt2" tx2="dk2" accent1="accent1" accent2="accent2" accent3="accent3" accent4="accent4" accent5="accent5" accent6="accent6" hlink="hlink" folHlink="folHlink"/>
  <p:sldLayoutIdLst>
    <p:sldLayoutId id="214748372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1" y="0"/>
            <a:ext cx="12185650" cy="812800"/>
          </a:xfrm>
          <a:prstGeom prst="rect">
            <a:avLst/>
          </a:prstGeom>
          <a:gradFill>
            <a:gsLst>
              <a:gs pos="64000">
                <a:srgbClr val="563B71">
                  <a:alpha val="78000"/>
                </a:srgbClr>
              </a:gs>
              <a:gs pos="45000">
                <a:srgbClr val="563B71">
                  <a:alpha val="79000"/>
                </a:srgbClr>
              </a:gs>
              <a:gs pos="0">
                <a:srgbClr val="563B71"/>
              </a:gs>
              <a:gs pos="100000">
                <a:srgbClr val="563B7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0" y="0"/>
            <a:ext cx="12179299" cy="812800"/>
          </a:xfrm>
          <a:prstGeom prst="rect">
            <a:avLst/>
          </a:prstGeom>
        </p:spPr>
      </p:pic>
      <p:sp>
        <p:nvSpPr>
          <p:cNvPr id="7" name="Rectangle 6">
            <a:extLst>
              <a:ext uri="{FF2B5EF4-FFF2-40B4-BE49-F238E27FC236}">
                <a16:creationId xmlns:a16="http://schemas.microsoft.com/office/drawing/2014/main" id="{AB65809F-4687-8F4A-8169-92FF9A59300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Tree>
    <p:extLst>
      <p:ext uri="{BB962C8B-B14F-4D97-AF65-F5344CB8AC3E}">
        <p14:creationId xmlns:p14="http://schemas.microsoft.com/office/powerpoint/2010/main" val="197187354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37BD469-A744-4C42-BE18-FF4F912D2354}"/>
              </a:ext>
            </a:extLst>
          </p:cNvPr>
          <p:cNvSpPr/>
          <p:nvPr userDrawn="1"/>
        </p:nvSpPr>
        <p:spPr>
          <a:xfrm>
            <a:off x="1" y="0"/>
            <a:ext cx="12185650" cy="6858000"/>
          </a:xfrm>
          <a:prstGeom prst="rect">
            <a:avLst/>
          </a:prstGeom>
          <a:gradFill>
            <a:gsLst>
              <a:gs pos="59000">
                <a:srgbClr val="563B71">
                  <a:alpha val="80000"/>
                </a:srgbClr>
              </a:gs>
              <a:gs pos="45000">
                <a:srgbClr val="563B71">
                  <a:alpha val="80000"/>
                </a:srgbClr>
              </a:gs>
              <a:gs pos="0">
                <a:srgbClr val="563B71"/>
              </a:gs>
              <a:gs pos="100000">
                <a:srgbClr val="563B71"/>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AD5E3DE7-BB5F-A54A-9BA9-84ADA7BCF78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pic>
        <p:nvPicPr>
          <p:cNvPr id="5" name="Picture 4">
            <a:extLst>
              <a:ext uri="{FF2B5EF4-FFF2-40B4-BE49-F238E27FC236}">
                <a16:creationId xmlns:a16="http://schemas.microsoft.com/office/drawing/2014/main" id="{B610B383-AB9F-E14D-97E1-FDE5E6AEA3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Tree>
    <p:extLst>
      <p:ext uri="{BB962C8B-B14F-4D97-AF65-F5344CB8AC3E}">
        <p14:creationId xmlns:p14="http://schemas.microsoft.com/office/powerpoint/2010/main" val="285395716"/>
      </p:ext>
    </p:extLst>
  </p:cSld>
  <p:clrMap bg1="lt1" tx1="dk1" bg2="lt2" tx2="dk2" accent1="accent1" accent2="accent2" accent3="accent3" accent4="accent4" accent5="accent5" accent6="accent6" hlink="hlink" folHlink="folHlink"/>
  <p:sldLayoutIdLst>
    <p:sldLayoutId id="214748372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99000">
                <a:srgbClr val="CF8503"/>
              </a:gs>
              <a:gs pos="69000">
                <a:srgbClr val="CF8503">
                  <a:alpha val="80000"/>
                </a:srgbClr>
              </a:gs>
              <a:gs pos="0">
                <a:srgbClr val="CF8503"/>
              </a:gs>
              <a:gs pos="32000">
                <a:srgbClr val="CF8503">
                  <a:alpha val="78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4"/>
          <a:stretch>
            <a:fillRect/>
          </a:stretch>
        </p:blipFill>
        <p:spPr>
          <a:xfrm>
            <a:off x="6351" y="0"/>
            <a:ext cx="12179299" cy="812800"/>
          </a:xfrm>
          <a:prstGeom prst="rect">
            <a:avLst/>
          </a:prstGeom>
        </p:spPr>
      </p:pic>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
        <p:nvSpPr>
          <p:cNvPr id="5" name="Rectangle 4">
            <a:extLst>
              <a:ext uri="{FF2B5EF4-FFF2-40B4-BE49-F238E27FC236}">
                <a16:creationId xmlns:a16="http://schemas.microsoft.com/office/drawing/2014/main" id="{4664C656-3881-314C-91AC-D1A82883B7A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64073402"/>
      </p:ext>
    </p:extLst>
  </p:cSld>
  <p:clrMap bg1="lt1" tx1="dk1" bg2="lt2" tx2="dk2" accent1="accent1" accent2="accent2" accent3="accent3" accent4="accent4" accent5="accent5" accent6="accent6" hlink="hlink" folHlink="folHlink"/>
  <p:sldLayoutIdLst>
    <p:sldLayoutId id="2147483741" r:id="rId1"/>
    <p:sldLayoutId id="214748374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0" y="0"/>
            <a:ext cx="12192000" cy="812800"/>
          </a:xfrm>
          <a:prstGeom prst="rect">
            <a:avLst/>
          </a:prstGeom>
          <a:gradFill>
            <a:gsLst>
              <a:gs pos="61000">
                <a:srgbClr val="6DA42E">
                  <a:alpha val="74000"/>
                </a:srgbClr>
              </a:gs>
              <a:gs pos="37000">
                <a:srgbClr val="6DA42E">
                  <a:alpha val="76000"/>
                </a:srgbClr>
              </a:gs>
              <a:gs pos="0">
                <a:srgbClr val="6DA42E"/>
              </a:gs>
              <a:gs pos="100000">
                <a:srgbClr val="6DA42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4"/>
          <a:stretch>
            <a:fillRect/>
          </a:stretch>
        </p:blipFill>
        <p:spPr>
          <a:xfrm>
            <a:off x="0" y="0"/>
            <a:ext cx="12179299" cy="812800"/>
          </a:xfrm>
          <a:prstGeom prst="rect">
            <a:avLst/>
          </a:prstGeom>
        </p:spPr>
      </p:pic>
      <p:pic>
        <p:nvPicPr>
          <p:cNvPr id="5" name="Picture 4">
            <a:extLst>
              <a:ext uri="{FF2B5EF4-FFF2-40B4-BE49-F238E27FC236}">
                <a16:creationId xmlns:a16="http://schemas.microsoft.com/office/drawing/2014/main" id="{57A16CCD-F935-AD48-8095-91160D5E921A}"/>
              </a:ext>
            </a:extLst>
          </p:cNvPr>
          <p:cNvPicPr>
            <a:picLocks noChangeAspect="1"/>
          </p:cNvPicPr>
          <p:nvPr userDrawn="1"/>
        </p:nvPicPr>
        <p:blipFill>
          <a:blip r:embed="rId5"/>
          <a:srcRect/>
          <a:stretch/>
        </p:blipFill>
        <p:spPr>
          <a:xfrm>
            <a:off x="9645641" y="163206"/>
            <a:ext cx="2197778" cy="526897"/>
          </a:xfrm>
          <a:prstGeom prst="rect">
            <a:avLst/>
          </a:prstGeom>
        </p:spPr>
      </p:pic>
      <p:sp>
        <p:nvSpPr>
          <p:cNvPr id="6" name="Rectangle 5">
            <a:extLst>
              <a:ext uri="{FF2B5EF4-FFF2-40B4-BE49-F238E27FC236}">
                <a16:creationId xmlns:a16="http://schemas.microsoft.com/office/drawing/2014/main" id="{95D4C8B5-38C1-5E41-BCAF-C56AAFE115AD}"/>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623772436"/>
      </p:ext>
    </p:extLst>
  </p:cSld>
  <p:clrMap bg1="lt1" tx1="dk1" bg2="lt2" tx2="dk2" accent1="accent1" accent2="accent2" accent3="accent3" accent4="accent4" accent5="accent5" accent6="accent6" hlink="hlink" folHlink="folHlink"/>
  <p:sldLayoutIdLst>
    <p:sldLayoutId id="2147483744" r:id="rId1"/>
    <p:sldLayoutId id="214748374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FDF429D-6819-2E4B-9B9B-D0187E4986C8}"/>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3080206303"/>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E69EDD-CD7D-410A-8E8A-6CDAC94F6A34}" type="datetimeFigureOut">
              <a:rPr lang="en-GB" smtClean="0"/>
              <a:t>21/08/2020</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219E6B-3D12-4F84-9E2B-FA58025DA43C}" type="slidenum">
              <a:rPr lang="en-GB" smtClean="0"/>
              <a:t>‹#›</a:t>
            </a:fld>
            <a:endParaRPr lang="en-GB" dirty="0"/>
          </a:p>
        </p:txBody>
      </p:sp>
    </p:spTree>
    <p:extLst>
      <p:ext uri="{BB962C8B-B14F-4D97-AF65-F5344CB8AC3E}">
        <p14:creationId xmlns:p14="http://schemas.microsoft.com/office/powerpoint/2010/main" val="2972607370"/>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59000">
                <a:srgbClr val="2C5666">
                  <a:alpha val="83000"/>
                </a:srgbClr>
              </a:gs>
              <a:gs pos="43000">
                <a:srgbClr val="2C5666">
                  <a:alpha val="76000"/>
                </a:srgbClr>
              </a:gs>
              <a:gs pos="13000">
                <a:srgbClr val="2C5666"/>
              </a:gs>
              <a:gs pos="93000">
                <a:srgbClr val="2C566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6350" y="0"/>
            <a:ext cx="12179299" cy="812800"/>
          </a:xfrm>
          <a:prstGeom prst="rect">
            <a:avLst/>
          </a:prstGeom>
        </p:spPr>
      </p:pic>
      <p:pic>
        <p:nvPicPr>
          <p:cNvPr id="5" name="Picture 4">
            <a:extLst>
              <a:ext uri="{FF2B5EF4-FFF2-40B4-BE49-F238E27FC236}">
                <a16:creationId xmlns:a16="http://schemas.microsoft.com/office/drawing/2014/main" id="{55AC3C5A-A14D-7748-828E-63B3F2A05885}"/>
              </a:ext>
            </a:extLst>
          </p:cNvPr>
          <p:cNvPicPr>
            <a:picLocks noChangeAspect="1"/>
          </p:cNvPicPr>
          <p:nvPr userDrawn="1"/>
        </p:nvPicPr>
        <p:blipFill>
          <a:blip r:embed="rId10"/>
          <a:srcRect/>
          <a:stretch/>
        </p:blipFill>
        <p:spPr>
          <a:xfrm>
            <a:off x="9645641" y="183742"/>
            <a:ext cx="2197778" cy="485824"/>
          </a:xfrm>
          <a:prstGeom prst="rect">
            <a:avLst/>
          </a:prstGeom>
        </p:spPr>
      </p:pic>
      <p:sp>
        <p:nvSpPr>
          <p:cNvPr id="6" name="Rectangle 5">
            <a:extLst>
              <a:ext uri="{FF2B5EF4-FFF2-40B4-BE49-F238E27FC236}">
                <a16:creationId xmlns:a16="http://schemas.microsoft.com/office/drawing/2014/main" id="{CD6A51C8-FBBA-5542-99A1-B3663166BB6D}"/>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
        <p:nvSpPr>
          <p:cNvPr id="9" name="Text Placeholder 1">
            <a:extLst>
              <a:ext uri="{FF2B5EF4-FFF2-40B4-BE49-F238E27FC236}">
                <a16:creationId xmlns:a16="http://schemas.microsoft.com/office/drawing/2014/main" id="{C80A753A-039C-9F49-BFB6-CC60B8642F33}"/>
              </a:ext>
            </a:extLst>
          </p:cNvPr>
          <p:cNvSpPr txBox="1">
            <a:spLocks/>
          </p:cNvSpPr>
          <p:nvPr userDrawn="1"/>
        </p:nvSpPr>
        <p:spPr>
          <a:xfrm>
            <a:off x="709349" y="1566000"/>
            <a:ext cx="8406075" cy="523075"/>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5000" kern="1200">
                <a:solidFill>
                  <a:schemeClr val="accent2"/>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4000" b="1" cap="all" dirty="0">
              <a:solidFill>
                <a:srgbClr val="2C5666"/>
              </a:solidFill>
              <a:latin typeface="Arial" panose="020B0604020202020204" pitchFamily="34" charset="0"/>
              <a:cs typeface="Arial" panose="020B0604020202020204" pitchFamily="34" charset="0"/>
            </a:endParaRPr>
          </a:p>
        </p:txBody>
      </p:sp>
      <p:sp>
        <p:nvSpPr>
          <p:cNvPr id="10" name="Text Placeholder 3">
            <a:extLst>
              <a:ext uri="{FF2B5EF4-FFF2-40B4-BE49-F238E27FC236}">
                <a16:creationId xmlns:a16="http://schemas.microsoft.com/office/drawing/2014/main" id="{5554472F-03FC-C14D-AC94-144864DDBA61}"/>
              </a:ext>
            </a:extLst>
          </p:cNvPr>
          <p:cNvSpPr txBox="1">
            <a:spLocks/>
          </p:cNvSpPr>
          <p:nvPr userDrawn="1"/>
        </p:nvSpPr>
        <p:spPr>
          <a:xfrm>
            <a:off x="709349" y="2599114"/>
            <a:ext cx="9829498" cy="3682416"/>
          </a:xfrm>
          <a:prstGeom prst="rect">
            <a:avLst/>
          </a:prstGeom>
        </p:spPr>
        <p:txBody>
          <a:bodyPr lIns="0" tIns="0" rIns="0" bIns="0"/>
          <a:lstStyle>
            <a:lvl1pPr marL="0" marR="0" indent="0" algn="l" defTabSz="914400" rtl="0" eaLnBrk="1" fontAlgn="auto" latinLnBrk="0" hangingPunct="1">
              <a:lnSpc>
                <a:spcPct val="290000"/>
              </a:lnSpc>
              <a:spcBef>
                <a:spcPts val="2000"/>
              </a:spcBef>
              <a:spcAft>
                <a:spcPts val="2400"/>
              </a:spcAft>
              <a:buClrTx/>
              <a:buSzTx/>
              <a:buFont typeface="Wingdings" pitchFamily="2" charset="2"/>
              <a:buNone/>
              <a:tabLst>
                <a:tab pos="3332163" algn="l"/>
              </a:tabLst>
              <a:defRPr sz="2000" b="0" i="0" kern="1200">
                <a:solidFill>
                  <a:schemeClr val="accent4"/>
                </a:solidFill>
                <a:latin typeface="Acumin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1800"/>
              </a:spcAft>
              <a:buClr>
                <a:srgbClr val="15989D"/>
              </a:buClr>
            </a:pPr>
            <a:endParaRPr lang="en-US" sz="2200" b="1" dirty="0">
              <a:solidFill>
                <a:schemeClr val="bg2">
                  <a:lumMod val="25000"/>
                </a:schemeClr>
              </a:solidFill>
              <a:latin typeface="Arial" panose="020B0604020202020204" pitchFamily="34" charset="0"/>
            </a:endParaRPr>
          </a:p>
        </p:txBody>
      </p:sp>
    </p:spTree>
    <p:extLst>
      <p:ext uri="{BB962C8B-B14F-4D97-AF65-F5344CB8AC3E}">
        <p14:creationId xmlns:p14="http://schemas.microsoft.com/office/powerpoint/2010/main" val="2574560609"/>
      </p:ext>
    </p:extLst>
  </p:cSld>
  <p:clrMap bg1="lt1" tx1="dk1" bg2="lt2" tx2="dk2" accent1="accent1" accent2="accent2" accent3="accent3" accent4="accent4" accent5="accent5" accent6="accent6" hlink="hlink" folHlink="folHlink"/>
  <p:sldLayoutIdLst>
    <p:sldLayoutId id="2147483682" r:id="rId1"/>
    <p:sldLayoutId id="2147483698" r:id="rId2"/>
    <p:sldLayoutId id="2147483699" r:id="rId3"/>
    <p:sldLayoutId id="2147483700" r:id="rId4"/>
    <p:sldLayoutId id="2147483701" r:id="rId5"/>
    <p:sldLayoutId id="2147483702" r:id="rId6"/>
    <p:sldLayoutId id="214748368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4DA37E-3597-674D-9114-6D0E72AC0400}"/>
              </a:ext>
            </a:extLst>
          </p:cNvPr>
          <p:cNvSpPr/>
          <p:nvPr userDrawn="1"/>
        </p:nvSpPr>
        <p:spPr>
          <a:xfrm>
            <a:off x="6351" y="0"/>
            <a:ext cx="12179300" cy="6858000"/>
          </a:xfrm>
          <a:prstGeom prst="rect">
            <a:avLst/>
          </a:prstGeom>
          <a:gradFill>
            <a:gsLst>
              <a:gs pos="12000">
                <a:srgbClr val="2C5666"/>
              </a:gs>
              <a:gs pos="57000">
                <a:srgbClr val="2C5666">
                  <a:alpha val="87000"/>
                </a:srgbClr>
              </a:gs>
              <a:gs pos="44000">
                <a:srgbClr val="2C5666">
                  <a:alpha val="86000"/>
                </a:srgbClr>
              </a:gs>
              <a:gs pos="93000">
                <a:srgbClr val="2C566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2BF24482-46A7-4F42-878B-382B0EDF8597}"/>
              </a:ext>
            </a:extLst>
          </p:cNvPr>
          <p:cNvPicPr>
            <a:picLocks noChangeAspect="1"/>
          </p:cNvPicPr>
          <p:nvPr userDrawn="1"/>
        </p:nvPicPr>
        <p:blipFill>
          <a:blip r:embed="rId3"/>
          <a:srcRect/>
          <a:stretch/>
        </p:blipFill>
        <p:spPr>
          <a:xfrm>
            <a:off x="9645641" y="183742"/>
            <a:ext cx="2197778" cy="485824"/>
          </a:xfrm>
          <a:prstGeom prst="rect">
            <a:avLst/>
          </a:prstGeom>
        </p:spPr>
      </p:pic>
      <p:sp>
        <p:nvSpPr>
          <p:cNvPr id="6" name="Rectangle 5">
            <a:extLst>
              <a:ext uri="{FF2B5EF4-FFF2-40B4-BE49-F238E27FC236}">
                <a16:creationId xmlns:a16="http://schemas.microsoft.com/office/drawing/2014/main" id="{5661E1BE-CF92-8E45-AF7C-46B041E3F147}"/>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3976656025"/>
      </p:ext>
    </p:extLst>
  </p:cSld>
  <p:clrMap bg1="lt1" tx1="dk1" bg2="lt2" tx2="dk2" accent1="accent1" accent2="accent2" accent3="accent3" accent4="accent4" accent5="accent5" accent6="accent6" hlink="hlink" folHlink="folHlink"/>
  <p:sldLayoutIdLst>
    <p:sldLayoutId id="214748368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0" y="0"/>
            <a:ext cx="12192000" cy="812800"/>
          </a:xfrm>
          <a:prstGeom prst="rect">
            <a:avLst/>
          </a:prstGeom>
          <a:gradFill>
            <a:gsLst>
              <a:gs pos="61000">
                <a:srgbClr val="6DA42E">
                  <a:alpha val="74000"/>
                </a:srgbClr>
              </a:gs>
              <a:gs pos="37000">
                <a:srgbClr val="6DA42E">
                  <a:alpha val="76000"/>
                </a:srgbClr>
              </a:gs>
              <a:gs pos="0">
                <a:srgbClr val="6DA42E"/>
              </a:gs>
              <a:gs pos="100000">
                <a:srgbClr val="6DA42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0" y="0"/>
            <a:ext cx="12179299" cy="812800"/>
          </a:xfrm>
          <a:prstGeom prst="rect">
            <a:avLst/>
          </a:prstGeom>
        </p:spPr>
      </p:pic>
      <p:pic>
        <p:nvPicPr>
          <p:cNvPr id="5" name="Picture 4">
            <a:extLst>
              <a:ext uri="{FF2B5EF4-FFF2-40B4-BE49-F238E27FC236}">
                <a16:creationId xmlns:a16="http://schemas.microsoft.com/office/drawing/2014/main" id="{57A16CCD-F935-AD48-8095-91160D5E921A}"/>
              </a:ext>
            </a:extLst>
          </p:cNvPr>
          <p:cNvPicPr>
            <a:picLocks noChangeAspect="1"/>
          </p:cNvPicPr>
          <p:nvPr userDrawn="1"/>
        </p:nvPicPr>
        <p:blipFill>
          <a:blip r:embed="rId10"/>
          <a:srcRect/>
          <a:stretch/>
        </p:blipFill>
        <p:spPr>
          <a:xfrm>
            <a:off x="9645641" y="163206"/>
            <a:ext cx="2197778" cy="526897"/>
          </a:xfrm>
          <a:prstGeom prst="rect">
            <a:avLst/>
          </a:prstGeom>
        </p:spPr>
      </p:pic>
      <p:sp>
        <p:nvSpPr>
          <p:cNvPr id="6" name="Rectangle 5">
            <a:extLst>
              <a:ext uri="{FF2B5EF4-FFF2-40B4-BE49-F238E27FC236}">
                <a16:creationId xmlns:a16="http://schemas.microsoft.com/office/drawing/2014/main" id="{95D4C8B5-38C1-5E41-BCAF-C56AAFE115AD}"/>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139799772"/>
      </p:ext>
    </p:extLst>
  </p:cSld>
  <p:clrMap bg1="lt1" tx1="dk1" bg2="lt2" tx2="dk2" accent1="accent1" accent2="accent2" accent3="accent3" accent4="accent4" accent5="accent5" accent6="accent6" hlink="hlink" folHlink="folHlink"/>
  <p:sldLayoutIdLst>
    <p:sldLayoutId id="2147483695" r:id="rId1"/>
    <p:sldLayoutId id="2147483703" r:id="rId2"/>
    <p:sldLayoutId id="2147483704" r:id="rId3"/>
    <p:sldLayoutId id="2147483705" r:id="rId4"/>
    <p:sldLayoutId id="2147483706" r:id="rId5"/>
    <p:sldLayoutId id="2147483694" r:id="rId6"/>
    <p:sldLayoutId id="214748370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162539-AF91-E34D-8FB9-3C299242EF30}"/>
              </a:ext>
            </a:extLst>
          </p:cNvPr>
          <p:cNvSpPr/>
          <p:nvPr userDrawn="1"/>
        </p:nvSpPr>
        <p:spPr>
          <a:xfrm>
            <a:off x="6351" y="0"/>
            <a:ext cx="12179300" cy="6858000"/>
          </a:xfrm>
          <a:prstGeom prst="rect">
            <a:avLst/>
          </a:prstGeom>
          <a:gradFill>
            <a:gsLst>
              <a:gs pos="0">
                <a:srgbClr val="6DA42E"/>
              </a:gs>
              <a:gs pos="66016">
                <a:srgbClr val="6DA42E">
                  <a:alpha val="75000"/>
                </a:srgbClr>
              </a:gs>
              <a:gs pos="36000">
                <a:srgbClr val="6DA42E">
                  <a:alpha val="75000"/>
                </a:srgbClr>
              </a:gs>
              <a:gs pos="100000">
                <a:srgbClr val="6DA42E"/>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FF4D36A-1556-C343-8291-6B4EEDF63119}"/>
              </a:ext>
            </a:extLst>
          </p:cNvPr>
          <p:cNvPicPr>
            <a:picLocks noChangeAspect="1"/>
          </p:cNvPicPr>
          <p:nvPr userDrawn="1"/>
        </p:nvPicPr>
        <p:blipFill>
          <a:blip r:embed="rId3"/>
          <a:srcRect/>
          <a:stretch/>
        </p:blipFill>
        <p:spPr>
          <a:xfrm>
            <a:off x="9645641" y="163206"/>
            <a:ext cx="2197778" cy="526897"/>
          </a:xfrm>
          <a:prstGeom prst="rect">
            <a:avLst/>
          </a:prstGeom>
        </p:spPr>
      </p:pic>
      <p:sp>
        <p:nvSpPr>
          <p:cNvPr id="6" name="Rectangle 5">
            <a:extLst>
              <a:ext uri="{FF2B5EF4-FFF2-40B4-BE49-F238E27FC236}">
                <a16:creationId xmlns:a16="http://schemas.microsoft.com/office/drawing/2014/main" id="{8AA96D39-436A-7542-8B86-1EDA9322653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1341538531"/>
      </p:ext>
    </p:extLst>
  </p:cSld>
  <p:clrMap bg1="lt1" tx1="dk1" bg2="lt2" tx2="dk2" accent1="accent1" accent2="accent2" accent3="accent3" accent4="accent4" accent5="accent5" accent6="accent6" hlink="hlink" folHlink="folHlink"/>
  <p:sldLayoutIdLst>
    <p:sldLayoutId id="214748368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59000">
                <a:srgbClr val="15989D">
                  <a:alpha val="80000"/>
                </a:srgbClr>
              </a:gs>
              <a:gs pos="38000">
                <a:srgbClr val="15989D">
                  <a:alpha val="79000"/>
                </a:srgbClr>
              </a:gs>
              <a:gs pos="0">
                <a:srgbClr val="15989D"/>
              </a:gs>
              <a:gs pos="100000">
                <a:srgbClr val="15989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6350" y="0"/>
            <a:ext cx="12179299" cy="812800"/>
          </a:xfrm>
          <a:prstGeom prst="rect">
            <a:avLst/>
          </a:prstGeom>
        </p:spPr>
      </p:pic>
      <p:sp>
        <p:nvSpPr>
          <p:cNvPr id="5" name="Rectangle 4">
            <a:extLst>
              <a:ext uri="{FF2B5EF4-FFF2-40B4-BE49-F238E27FC236}">
                <a16:creationId xmlns:a16="http://schemas.microsoft.com/office/drawing/2014/main" id="{ED111D8E-0685-444A-BB4B-18F36C05BF19}"/>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pic>
        <p:nvPicPr>
          <p:cNvPr id="6" name="Picture 5">
            <a:extLst>
              <a:ext uri="{FF2B5EF4-FFF2-40B4-BE49-F238E27FC236}">
                <a16:creationId xmlns:a16="http://schemas.microsoft.com/office/drawing/2014/main" id="{55AC3C5A-A14D-7748-828E-63B3F2A05885}"/>
              </a:ext>
            </a:extLst>
          </p:cNvPr>
          <p:cNvPicPr>
            <a:picLocks noChangeAspect="1"/>
          </p:cNvPicPr>
          <p:nvPr userDrawn="1"/>
        </p:nvPicPr>
        <p:blipFill>
          <a:blip r:embed="rId10"/>
          <a:srcRect/>
          <a:stretch/>
        </p:blipFill>
        <p:spPr>
          <a:xfrm>
            <a:off x="9645641" y="183742"/>
            <a:ext cx="2197778" cy="485824"/>
          </a:xfrm>
          <a:prstGeom prst="rect">
            <a:avLst/>
          </a:prstGeom>
        </p:spPr>
      </p:pic>
    </p:spTree>
    <p:extLst>
      <p:ext uri="{BB962C8B-B14F-4D97-AF65-F5344CB8AC3E}">
        <p14:creationId xmlns:p14="http://schemas.microsoft.com/office/powerpoint/2010/main" val="3662350467"/>
      </p:ext>
    </p:extLst>
  </p:cSld>
  <p:clrMap bg1="lt1" tx1="dk1" bg2="lt2" tx2="dk2" accent1="accent1" accent2="accent2" accent3="accent3" accent4="accent4" accent5="accent5" accent6="accent6" hlink="hlink" folHlink="folHlink"/>
  <p:sldLayoutIdLst>
    <p:sldLayoutId id="2147483667" r:id="rId1"/>
    <p:sldLayoutId id="2147483708" r:id="rId2"/>
    <p:sldLayoutId id="2147483709" r:id="rId3"/>
    <p:sldLayoutId id="2147483710" r:id="rId4"/>
    <p:sldLayoutId id="2147483711" r:id="rId5"/>
    <p:sldLayoutId id="2147483712" r:id="rId6"/>
    <p:sldLayoutId id="2147483662"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userDrawn="1">
          <p15:clr>
            <a:srgbClr val="F26B43"/>
          </p15:clr>
        </p15:guide>
        <p15:guide id="2" pos="7242" userDrawn="1">
          <p15:clr>
            <a:srgbClr val="F26B43"/>
          </p15:clr>
        </p15:guide>
        <p15:guide id="3" orient="horz" pos="346" userDrawn="1">
          <p15:clr>
            <a:srgbClr val="F26B43"/>
          </p15:clr>
        </p15:guide>
        <p15:guide id="4" orient="horz" pos="3974"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68DCA26-EF27-F44A-98A7-0F213159B6AE}"/>
              </a:ext>
            </a:extLst>
          </p:cNvPr>
          <p:cNvSpPr/>
          <p:nvPr userDrawn="1"/>
        </p:nvSpPr>
        <p:spPr>
          <a:xfrm>
            <a:off x="6350" y="0"/>
            <a:ext cx="12185649" cy="6858000"/>
          </a:xfrm>
          <a:prstGeom prst="rect">
            <a:avLst/>
          </a:prstGeom>
          <a:gradFill>
            <a:gsLst>
              <a:gs pos="66000">
                <a:srgbClr val="15989D">
                  <a:alpha val="87000"/>
                </a:srgbClr>
              </a:gs>
              <a:gs pos="40000">
                <a:srgbClr val="15989D">
                  <a:alpha val="81000"/>
                </a:srgbClr>
              </a:gs>
              <a:gs pos="0">
                <a:srgbClr val="15989D"/>
              </a:gs>
              <a:gs pos="100000">
                <a:srgbClr val="15989D"/>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AFCDD6D2-66E6-CB4B-912A-D59DDA09C15C}"/>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pic>
        <p:nvPicPr>
          <p:cNvPr id="7" name="Picture 6">
            <a:extLst>
              <a:ext uri="{FF2B5EF4-FFF2-40B4-BE49-F238E27FC236}">
                <a16:creationId xmlns:a16="http://schemas.microsoft.com/office/drawing/2014/main" id="{55AC3C5A-A14D-7748-828E-63B3F2A05885}"/>
              </a:ext>
            </a:extLst>
          </p:cNvPr>
          <p:cNvPicPr>
            <a:picLocks noChangeAspect="1"/>
          </p:cNvPicPr>
          <p:nvPr userDrawn="1"/>
        </p:nvPicPr>
        <p:blipFill>
          <a:blip r:embed="rId3"/>
          <a:srcRect/>
          <a:stretch/>
        </p:blipFill>
        <p:spPr>
          <a:xfrm>
            <a:off x="9645641" y="183742"/>
            <a:ext cx="2197778" cy="485824"/>
          </a:xfrm>
          <a:prstGeom prst="rect">
            <a:avLst/>
          </a:prstGeom>
        </p:spPr>
      </p:pic>
    </p:spTree>
    <p:extLst>
      <p:ext uri="{BB962C8B-B14F-4D97-AF65-F5344CB8AC3E}">
        <p14:creationId xmlns:p14="http://schemas.microsoft.com/office/powerpoint/2010/main" val="3865033916"/>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0DDE84D-AFF5-D043-BA1F-E455852606AB}"/>
              </a:ext>
            </a:extLst>
          </p:cNvPr>
          <p:cNvSpPr/>
          <p:nvPr userDrawn="1"/>
        </p:nvSpPr>
        <p:spPr>
          <a:xfrm>
            <a:off x="6351" y="0"/>
            <a:ext cx="12179300" cy="812800"/>
          </a:xfrm>
          <a:prstGeom prst="rect">
            <a:avLst/>
          </a:prstGeom>
          <a:gradFill>
            <a:gsLst>
              <a:gs pos="99000">
                <a:srgbClr val="CF8503"/>
              </a:gs>
              <a:gs pos="69000">
                <a:srgbClr val="CF8503">
                  <a:alpha val="80000"/>
                </a:srgbClr>
              </a:gs>
              <a:gs pos="0">
                <a:srgbClr val="CF8503"/>
              </a:gs>
              <a:gs pos="32000">
                <a:srgbClr val="CF8503">
                  <a:alpha val="78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A75134A-9904-0B40-B3EB-9189A26FEE10}"/>
              </a:ext>
            </a:extLst>
          </p:cNvPr>
          <p:cNvPicPr>
            <a:picLocks noChangeAspect="1"/>
          </p:cNvPicPr>
          <p:nvPr userDrawn="1"/>
        </p:nvPicPr>
        <p:blipFill>
          <a:blip r:embed="rId9"/>
          <a:stretch>
            <a:fillRect/>
          </a:stretch>
        </p:blipFill>
        <p:spPr>
          <a:xfrm>
            <a:off x="6351" y="0"/>
            <a:ext cx="12179299" cy="812800"/>
          </a:xfrm>
          <a:prstGeom prst="rect">
            <a:avLst/>
          </a:prstGeom>
        </p:spPr>
      </p:pic>
      <p:pic>
        <p:nvPicPr>
          <p:cNvPr id="6" name="Picture 5">
            <a:extLst>
              <a:ext uri="{FF2B5EF4-FFF2-40B4-BE49-F238E27FC236}">
                <a16:creationId xmlns:a16="http://schemas.microsoft.com/office/drawing/2014/main" id="{B610B383-AB9F-E14D-97E1-FDE5E6AEA35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645641" y="183338"/>
            <a:ext cx="2197777" cy="486633"/>
          </a:xfrm>
          <a:prstGeom prst="rect">
            <a:avLst/>
          </a:prstGeom>
        </p:spPr>
      </p:pic>
      <p:sp>
        <p:nvSpPr>
          <p:cNvPr id="5" name="Rectangle 4">
            <a:extLst>
              <a:ext uri="{FF2B5EF4-FFF2-40B4-BE49-F238E27FC236}">
                <a16:creationId xmlns:a16="http://schemas.microsoft.com/office/drawing/2014/main" id="{4664C656-3881-314C-91AC-D1A82883B7AE}"/>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2">
                    <a:lumMod val="75000"/>
                  </a:schemeClr>
                </a:solidFill>
                <a:effectLst/>
                <a:latin typeface="Arial" panose="020B0604020202020204" pitchFamily="34" charset="0"/>
              </a:rPr>
              <a:t>Version 01  |  © 2019 Improvement Cymru</a:t>
            </a:r>
          </a:p>
        </p:txBody>
      </p:sp>
    </p:spTree>
    <p:extLst>
      <p:ext uri="{BB962C8B-B14F-4D97-AF65-F5344CB8AC3E}">
        <p14:creationId xmlns:p14="http://schemas.microsoft.com/office/powerpoint/2010/main" val="3651102961"/>
      </p:ext>
    </p:extLst>
  </p:cSld>
  <p:clrMap bg1="lt1" tx1="dk1" bg2="lt2" tx2="dk2" accent1="accent1" accent2="accent2" accent3="accent3" accent4="accent4" accent5="accent5" accent6="accent6" hlink="hlink" folHlink="folHlink"/>
  <p:sldLayoutIdLst>
    <p:sldLayoutId id="2147483679" r:id="rId1"/>
    <p:sldLayoutId id="2147483713" r:id="rId2"/>
    <p:sldLayoutId id="2147483714" r:id="rId3"/>
    <p:sldLayoutId id="2147483715" r:id="rId4"/>
    <p:sldLayoutId id="2147483716" r:id="rId5"/>
    <p:sldLayoutId id="2147483678" r:id="rId6"/>
    <p:sldLayoutId id="214748371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3090AA-C394-6E4B-8AD2-9F58AECB7672}"/>
              </a:ext>
            </a:extLst>
          </p:cNvPr>
          <p:cNvSpPr/>
          <p:nvPr userDrawn="1"/>
        </p:nvSpPr>
        <p:spPr>
          <a:xfrm>
            <a:off x="0" y="0"/>
            <a:ext cx="12192000" cy="6858000"/>
          </a:xfrm>
          <a:prstGeom prst="rect">
            <a:avLst/>
          </a:prstGeom>
          <a:gradFill>
            <a:gsLst>
              <a:gs pos="65000">
                <a:srgbClr val="CF8503">
                  <a:alpha val="79000"/>
                </a:srgbClr>
              </a:gs>
              <a:gs pos="41000">
                <a:srgbClr val="CF8503">
                  <a:alpha val="73000"/>
                </a:srgbClr>
              </a:gs>
              <a:gs pos="0">
                <a:srgbClr val="CF8503"/>
              </a:gs>
              <a:gs pos="100000">
                <a:srgbClr val="CF850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46BFA2B3-95DB-2A43-8B59-7DF7C70556D4}"/>
              </a:ext>
            </a:extLst>
          </p:cNvPr>
          <p:cNvSpPr/>
          <p:nvPr userDrawn="1"/>
        </p:nvSpPr>
        <p:spPr>
          <a:xfrm>
            <a:off x="6096000" y="6405628"/>
            <a:ext cx="5818371" cy="261389"/>
          </a:xfrm>
          <a:prstGeom prst="rect">
            <a:avLst/>
          </a:prstGeom>
        </p:spPr>
        <p:txBody>
          <a:bodyPr wrap="none">
            <a:noAutofit/>
          </a:bodyPr>
          <a:lstStyle/>
          <a:p>
            <a:pPr marL="0" marR="0" lvl="0" indent="0" algn="r" defTabSz="914400" rtl="0" eaLnBrk="1" fontAlgn="auto" latinLnBrk="0" hangingPunct="1">
              <a:lnSpc>
                <a:spcPct val="100000"/>
              </a:lnSpc>
              <a:spcBef>
                <a:spcPts val="0"/>
              </a:spcBef>
              <a:spcAft>
                <a:spcPts val="200"/>
              </a:spcAft>
              <a:buClrTx/>
              <a:buSzTx/>
              <a:buFontTx/>
              <a:buNone/>
              <a:tabLst/>
              <a:defRPr/>
            </a:pPr>
            <a:r>
              <a:rPr lang="en-GB" sz="1000" b="0" i="0" dirty="0">
                <a:solidFill>
                  <a:schemeClr val="bg1">
                    <a:alpha val="50000"/>
                  </a:schemeClr>
                </a:solidFill>
                <a:effectLst/>
                <a:latin typeface="Arial" panose="020B0604020202020204" pitchFamily="34" charset="0"/>
              </a:rPr>
              <a:t>Version 01  |  © 2019 Improvement Cymru</a:t>
            </a:r>
          </a:p>
        </p:txBody>
      </p:sp>
      <p:pic>
        <p:nvPicPr>
          <p:cNvPr id="7" name="Picture 6">
            <a:extLst>
              <a:ext uri="{FF2B5EF4-FFF2-40B4-BE49-F238E27FC236}">
                <a16:creationId xmlns:a16="http://schemas.microsoft.com/office/drawing/2014/main" id="{55AC3C5A-A14D-7748-828E-63B3F2A05885}"/>
              </a:ext>
            </a:extLst>
          </p:cNvPr>
          <p:cNvPicPr>
            <a:picLocks noChangeAspect="1"/>
          </p:cNvPicPr>
          <p:nvPr userDrawn="1"/>
        </p:nvPicPr>
        <p:blipFill>
          <a:blip r:embed="rId3"/>
          <a:srcRect/>
          <a:stretch/>
        </p:blipFill>
        <p:spPr>
          <a:xfrm>
            <a:off x="9645641" y="183742"/>
            <a:ext cx="2197778" cy="485824"/>
          </a:xfrm>
          <a:prstGeom prst="rect">
            <a:avLst/>
          </a:prstGeom>
        </p:spPr>
      </p:pic>
    </p:spTree>
    <p:extLst>
      <p:ext uri="{BB962C8B-B14F-4D97-AF65-F5344CB8AC3E}">
        <p14:creationId xmlns:p14="http://schemas.microsoft.com/office/powerpoint/2010/main" val="3150195584"/>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46">
          <p15:clr>
            <a:srgbClr val="F26B43"/>
          </p15:clr>
        </p15:guide>
        <p15:guide id="4" orient="horz" pos="397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hbr.org/2020/05/if-you-feel-like-youre-regressing-youre-not-alone" TargetMode="External"/><Relationship Id="rId2" Type="http://schemas.openxmlformats.org/officeDocument/2006/relationships/image" Target="../media/image15.JPG"/><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2" Type="http://schemas.openxmlformats.org/officeDocument/2006/relationships/hyperlink" Target="https://www.thersa.org/contentassets/007f26fb853f4f118994b819b658b331/understanding-crisis-response-measures.pdf"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mailto:Lois.Andrews2@wales.nhs.uk" TargetMode="External"/><Relationship Id="rId2" Type="http://schemas.openxmlformats.org/officeDocument/2006/relationships/hyperlink" Target="mailto:Paul.Gimson@wales.nhs.uk" TargetMode="Externa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www.liberatingstructures.com/17-conversation-cafe/" TargetMode="External"/><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http://www.liberatingstructures.com/17-conversation-cafe/"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36112" y="4050443"/>
            <a:ext cx="8875714" cy="1625235"/>
          </a:xfrm>
        </p:spPr>
        <p:txBody>
          <a:bodyPr/>
          <a:lstStyle/>
          <a:p>
            <a:pPr algn="ctr"/>
            <a:endParaRPr lang="en-GB" dirty="0" smtClean="0"/>
          </a:p>
          <a:p>
            <a:pPr algn="ctr"/>
            <a:r>
              <a:rPr lang="en-GB" dirty="0" smtClean="0"/>
              <a:t>Helping teams to move forward</a:t>
            </a:r>
          </a:p>
          <a:p>
            <a:pPr algn="ctr"/>
            <a:endParaRPr lang="en-GB" dirty="0"/>
          </a:p>
          <a:p>
            <a:pPr algn="ctr"/>
            <a:endParaRPr lang="en-GB" dirty="0"/>
          </a:p>
        </p:txBody>
      </p:sp>
      <p:sp>
        <p:nvSpPr>
          <p:cNvPr id="5" name="Text Placeholder 4"/>
          <p:cNvSpPr>
            <a:spLocks noGrp="1"/>
          </p:cNvSpPr>
          <p:nvPr>
            <p:ph type="body" sz="quarter" idx="11"/>
          </p:nvPr>
        </p:nvSpPr>
        <p:spPr/>
        <p:txBody>
          <a:bodyPr/>
          <a:lstStyle/>
          <a:p>
            <a:pPr algn="ctr"/>
            <a:r>
              <a:rPr lang="en-GB" dirty="0" smtClean="0"/>
              <a:t>Learning from COVID-19</a:t>
            </a:r>
            <a:endParaRPr lang="en-GB" dirty="0"/>
          </a:p>
        </p:txBody>
      </p:sp>
    </p:spTree>
    <p:extLst>
      <p:ext uri="{BB962C8B-B14F-4D97-AF65-F5344CB8AC3E}">
        <p14:creationId xmlns:p14="http://schemas.microsoft.com/office/powerpoint/2010/main" val="2009581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lvl="0" algn="ctr">
              <a:spcBef>
                <a:spcPts val="1000"/>
              </a:spcBef>
            </a:pPr>
            <a:r>
              <a:rPr lang="en-GB" sz="4000" dirty="0" smtClean="0">
                <a:solidFill>
                  <a:srgbClr val="2C5666"/>
                </a:solidFill>
                <a:latin typeface="Acumin Pro Semibold" panose="020B0704020202020204" pitchFamily="34" charset="0"/>
                <a:ea typeface="+mn-ea"/>
                <a:cs typeface="+mn-cs"/>
              </a:rPr>
              <a:t>Where are you now?</a:t>
            </a:r>
            <a:endParaRPr lang="en-GB"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40526" y="1419623"/>
            <a:ext cx="4343414" cy="5094414"/>
          </a:xfrm>
        </p:spPr>
      </p:pic>
      <p:sp>
        <p:nvSpPr>
          <p:cNvPr id="9" name="Content Placeholder 8"/>
          <p:cNvSpPr>
            <a:spLocks noGrp="1"/>
          </p:cNvSpPr>
          <p:nvPr>
            <p:ph sz="half" idx="2"/>
          </p:nvPr>
        </p:nvSpPr>
        <p:spPr/>
        <p:txBody>
          <a:bodyPr>
            <a:normAutofit/>
          </a:bodyPr>
          <a:lstStyle/>
          <a:p>
            <a:pPr marL="514350" indent="-514350">
              <a:buFont typeface="+mj-lt"/>
              <a:buAutoNum type="arabicPeriod"/>
            </a:pPr>
            <a:r>
              <a:rPr lang="en-GB" sz="2400" b="1" i="1" dirty="0" smtClean="0">
                <a:solidFill>
                  <a:srgbClr val="FF0000"/>
                </a:solidFill>
                <a:latin typeface="Acumin Pro"/>
              </a:rPr>
              <a:t>Emergency</a:t>
            </a:r>
            <a:r>
              <a:rPr lang="en-GB" sz="2400" dirty="0" smtClean="0">
                <a:latin typeface="Acumin Pro"/>
              </a:rPr>
              <a:t>: with a clear and shared goal, team energy rises and performance goes up. Reactions feel full of purpose.</a:t>
            </a:r>
          </a:p>
          <a:p>
            <a:pPr marL="514350" indent="-514350">
              <a:buFont typeface="+mj-lt"/>
              <a:buAutoNum type="arabicPeriod"/>
            </a:pPr>
            <a:r>
              <a:rPr lang="en-GB" sz="2400" b="1" i="1" dirty="0" smtClean="0">
                <a:solidFill>
                  <a:srgbClr val="FF0000"/>
                </a:solidFill>
                <a:latin typeface="Acumin Pro"/>
              </a:rPr>
              <a:t>Regression</a:t>
            </a:r>
            <a:r>
              <a:rPr lang="en-GB" sz="2400" dirty="0" smtClean="0">
                <a:latin typeface="Acumin Pro"/>
              </a:rPr>
              <a:t>: people get tired, start fighting about the small stuff, and are less productive.</a:t>
            </a:r>
          </a:p>
          <a:p>
            <a:pPr marL="514350" indent="-514350">
              <a:buFont typeface="+mj-lt"/>
              <a:buAutoNum type="arabicPeriod"/>
            </a:pPr>
            <a:r>
              <a:rPr lang="en-GB" sz="2400" b="1" i="1" dirty="0" smtClean="0">
                <a:solidFill>
                  <a:srgbClr val="FF0000"/>
                </a:solidFill>
                <a:latin typeface="Acumin Pro"/>
              </a:rPr>
              <a:t>Recovery</a:t>
            </a:r>
            <a:r>
              <a:rPr lang="en-GB" sz="2400" dirty="0" smtClean="0">
                <a:latin typeface="Acumin Pro"/>
              </a:rPr>
              <a:t>: teams reopen, rebuild, prepare for the future.</a:t>
            </a:r>
          </a:p>
        </p:txBody>
      </p:sp>
      <p:sp>
        <p:nvSpPr>
          <p:cNvPr id="8" name="TextBox 7"/>
          <p:cNvSpPr txBox="1"/>
          <p:nvPr/>
        </p:nvSpPr>
        <p:spPr>
          <a:xfrm>
            <a:off x="6095999" y="6239428"/>
            <a:ext cx="569540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If You Feel Like You’re Regressing, You’re Not </a:t>
            </a: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Alone, Harvard Business Review, 2020 </a:t>
            </a: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hlinkClick r:id="rId3"/>
              </a:rPr>
              <a:t>https://hbr.org/2020/05/if-you-feel-like-youre-regressing-youre-not-alone</a:t>
            </a:r>
            <a:endPar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Rectangle 1"/>
          <p:cNvSpPr/>
          <p:nvPr/>
        </p:nvSpPr>
        <p:spPr>
          <a:xfrm>
            <a:off x="995560" y="1466286"/>
            <a:ext cx="1552857" cy="4436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830570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896281"/>
            <a:ext cx="10801350" cy="3047319"/>
          </a:xfrm>
        </p:spPr>
        <p:txBody>
          <a:bodyPr/>
          <a:lstStyle/>
          <a:p>
            <a:endParaRPr lang="en-GB" dirty="0">
              <a:solidFill>
                <a:srgbClr val="FF0000"/>
              </a:solidFill>
            </a:endParaRPr>
          </a:p>
          <a:p>
            <a:endParaRPr lang="en-GB" sz="1200" dirty="0" smtClean="0">
              <a:solidFill>
                <a:srgbClr val="FF0000"/>
              </a:solidFill>
            </a:endParaRPr>
          </a:p>
          <a:p>
            <a:endParaRPr lang="en-GB" sz="1200" dirty="0">
              <a:solidFill>
                <a:srgbClr val="FF0000"/>
              </a:solidFill>
            </a:endParaRPr>
          </a:p>
          <a:p>
            <a:endParaRPr lang="en-GB" sz="1200" dirty="0" smtClean="0">
              <a:solidFill>
                <a:srgbClr val="FF0000"/>
              </a:solidFill>
            </a:endParaRPr>
          </a:p>
          <a:p>
            <a:endParaRPr lang="en-GB" sz="1200" dirty="0">
              <a:solidFill>
                <a:srgbClr val="FF0000"/>
              </a:solidFill>
            </a:endParaRPr>
          </a:p>
          <a:p>
            <a:endParaRPr lang="en-GB" sz="1200" dirty="0" smtClean="0">
              <a:solidFill>
                <a:srgbClr val="FF0000"/>
              </a:solidFill>
            </a:endParaRPr>
          </a:p>
          <a:p>
            <a:pPr algn="r"/>
            <a:r>
              <a:rPr lang="en-GB" sz="1200" dirty="0" smtClean="0">
                <a:solidFill>
                  <a:srgbClr val="FF0000"/>
                </a:solidFill>
              </a:rPr>
              <a:t>Adapted from the framework produced by the RSA and Ian Burbidge </a:t>
            </a:r>
          </a:p>
          <a:p>
            <a:pPr algn="r"/>
            <a:r>
              <a:rPr lang="en-GB" sz="1200" dirty="0" smtClean="0">
                <a:hlinkClick r:id="rId2"/>
              </a:rPr>
              <a:t>https</a:t>
            </a:r>
            <a:r>
              <a:rPr lang="en-GB" sz="1200" dirty="0">
                <a:hlinkClick r:id="rId2"/>
              </a:rPr>
              <a:t>://www.thersa.org/contentassets/007f26fb853f4f118994b819b658b331/understanding-crisis-response-measures.pdf</a:t>
            </a:r>
            <a:endParaRPr lang="en-GB" sz="1200" dirty="0"/>
          </a:p>
        </p:txBody>
      </p:sp>
      <p:sp>
        <p:nvSpPr>
          <p:cNvPr id="8" name="Content Placeholder 7"/>
          <p:cNvSpPr>
            <a:spLocks noGrp="1"/>
          </p:cNvSpPr>
          <p:nvPr>
            <p:ph sz="quarter" idx="12"/>
          </p:nvPr>
        </p:nvSpPr>
        <p:spPr>
          <a:xfrm>
            <a:off x="695325" y="2213338"/>
            <a:ext cx="10801350" cy="585788"/>
          </a:xfrm>
        </p:spPr>
        <p:txBody>
          <a:bodyPr/>
          <a:lstStyle/>
          <a:p>
            <a:r>
              <a:rPr lang="en-GB" dirty="0" smtClean="0"/>
              <a:t>Understanding crisis-response measures</a:t>
            </a:r>
            <a:endParaRPr lang="en-GB" dirty="0"/>
          </a:p>
        </p:txBody>
      </p:sp>
      <p:sp>
        <p:nvSpPr>
          <p:cNvPr id="9" name="Text Placeholder 8"/>
          <p:cNvSpPr>
            <a:spLocks noGrp="1"/>
          </p:cNvSpPr>
          <p:nvPr>
            <p:ph type="body" sz="quarter" idx="13"/>
          </p:nvPr>
        </p:nvSpPr>
        <p:spPr>
          <a:xfrm>
            <a:off x="695325" y="1460500"/>
            <a:ext cx="10801350" cy="655683"/>
          </a:xfrm>
        </p:spPr>
        <p:txBody>
          <a:bodyPr/>
          <a:lstStyle/>
          <a:p>
            <a:r>
              <a:rPr lang="en-GB" dirty="0" smtClean="0"/>
              <a:t>Collective Sense Making</a:t>
            </a:r>
            <a:endParaRPr lang="en-GB" dirty="0"/>
          </a:p>
        </p:txBody>
      </p:sp>
    </p:spTree>
    <p:extLst>
      <p:ext uri="{BB962C8B-B14F-4D97-AF65-F5344CB8AC3E}">
        <p14:creationId xmlns:p14="http://schemas.microsoft.com/office/powerpoint/2010/main" val="2874946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2"/>
          </p:nvPr>
        </p:nvPicPr>
        <p:blipFill>
          <a:blip r:embed="rId2"/>
          <a:stretch>
            <a:fillRect/>
          </a:stretch>
        </p:blipFill>
        <p:spPr>
          <a:xfrm>
            <a:off x="3871912" y="2175669"/>
            <a:ext cx="4448175" cy="2990850"/>
          </a:xfrm>
          <a:prstGeom prst="rect">
            <a:avLst/>
          </a:prstGeom>
        </p:spPr>
      </p:pic>
    </p:spTree>
    <p:extLst>
      <p:ext uri="{BB962C8B-B14F-4D97-AF65-F5344CB8AC3E}">
        <p14:creationId xmlns:p14="http://schemas.microsoft.com/office/powerpoint/2010/main" val="366642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sz="quarter" idx="12"/>
          </p:nvPr>
        </p:nvPicPr>
        <p:blipFill>
          <a:blip r:embed="rId2"/>
          <a:stretch>
            <a:fillRect/>
          </a:stretch>
        </p:blipFill>
        <p:spPr>
          <a:xfrm>
            <a:off x="3862387" y="2223294"/>
            <a:ext cx="4467225" cy="2895600"/>
          </a:xfrm>
          <a:prstGeom prst="rect">
            <a:avLst/>
          </a:prstGeom>
        </p:spPr>
      </p:pic>
    </p:spTree>
    <p:extLst>
      <p:ext uri="{BB962C8B-B14F-4D97-AF65-F5344CB8AC3E}">
        <p14:creationId xmlns:p14="http://schemas.microsoft.com/office/powerpoint/2010/main" val="2038825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algn="just"/>
            <a:r>
              <a:rPr lang="en-GB" dirty="0"/>
              <a:t>The crisis has meant teams have stopped doing things. Either because they are not fit for purpose or because the crisis has rendered them obsolete. Post-crisis we may be able to let go of some of these – not only the things the crisis has rendered impotent but those things we know are no longer fit for purpose. For some letting go can be hard to do but this might be the opportunity many have been waiting for to eliminate wasteful practice.</a:t>
            </a:r>
          </a:p>
          <a:p>
            <a:endParaRPr lang="en-GB" dirty="0"/>
          </a:p>
        </p:txBody>
      </p:sp>
      <p:sp>
        <p:nvSpPr>
          <p:cNvPr id="3" name="Content Placeholder 2"/>
          <p:cNvSpPr>
            <a:spLocks noGrp="1"/>
          </p:cNvSpPr>
          <p:nvPr>
            <p:ph sz="quarter" idx="12"/>
          </p:nvPr>
        </p:nvSpPr>
        <p:spPr/>
        <p:txBody>
          <a:bodyPr/>
          <a:lstStyle/>
          <a:p>
            <a:r>
              <a:rPr lang="en-GB" dirty="0" smtClean="0"/>
              <a:t>Obsolete Activity</a:t>
            </a:r>
            <a:endParaRPr lang="en-GB" dirty="0"/>
          </a:p>
        </p:txBody>
      </p:sp>
      <p:sp>
        <p:nvSpPr>
          <p:cNvPr id="4" name="Text Placeholder 3"/>
          <p:cNvSpPr>
            <a:spLocks noGrp="1"/>
          </p:cNvSpPr>
          <p:nvPr>
            <p:ph type="body" sz="quarter" idx="13"/>
          </p:nvPr>
        </p:nvSpPr>
        <p:spPr/>
        <p:txBody>
          <a:bodyPr/>
          <a:lstStyle/>
          <a:p>
            <a:r>
              <a:rPr lang="en-GB" dirty="0" smtClean="0"/>
              <a:t>Developing a Pathway Out of the Crisis</a:t>
            </a:r>
            <a:endParaRPr lang="en-GB" dirty="0"/>
          </a:p>
        </p:txBody>
      </p:sp>
    </p:spTree>
    <p:extLst>
      <p:ext uri="{BB962C8B-B14F-4D97-AF65-F5344CB8AC3E}">
        <p14:creationId xmlns:p14="http://schemas.microsoft.com/office/powerpoint/2010/main" val="4290612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algn="just"/>
            <a:r>
              <a:rPr lang="en-GB" dirty="0"/>
              <a:t>Teams will have temporarily stopped doing things in order to divert capacity to the crisis response. Many of these will need to be restarted. This exercise will help people to restart measures in a way that is sensitive to the changed context and not just simply a copy-and-paste of the pre-virus approach.</a:t>
            </a:r>
          </a:p>
          <a:p>
            <a:endParaRPr lang="en-GB" dirty="0"/>
          </a:p>
        </p:txBody>
      </p:sp>
      <p:sp>
        <p:nvSpPr>
          <p:cNvPr id="3" name="Content Placeholder 2"/>
          <p:cNvSpPr>
            <a:spLocks noGrp="1"/>
          </p:cNvSpPr>
          <p:nvPr>
            <p:ph sz="quarter" idx="12"/>
          </p:nvPr>
        </p:nvSpPr>
        <p:spPr/>
        <p:txBody>
          <a:bodyPr/>
          <a:lstStyle/>
          <a:p>
            <a:r>
              <a:rPr lang="en-GB" dirty="0" smtClean="0"/>
              <a:t>Paused Activity </a:t>
            </a:r>
            <a:endParaRPr lang="en-GB" dirty="0"/>
          </a:p>
        </p:txBody>
      </p:sp>
      <p:sp>
        <p:nvSpPr>
          <p:cNvPr id="4" name="Text Placeholder 3"/>
          <p:cNvSpPr>
            <a:spLocks noGrp="1"/>
          </p:cNvSpPr>
          <p:nvPr>
            <p:ph type="body" sz="quarter" idx="13"/>
          </p:nvPr>
        </p:nvSpPr>
        <p:spPr/>
        <p:txBody>
          <a:bodyPr/>
          <a:lstStyle/>
          <a:p>
            <a:r>
              <a:rPr lang="en-GB" dirty="0" smtClean="0"/>
              <a:t>Developing a Pathway Out of the Crisis</a:t>
            </a:r>
            <a:endParaRPr lang="en-GB" dirty="0"/>
          </a:p>
        </p:txBody>
      </p:sp>
    </p:spTree>
    <p:extLst>
      <p:ext uri="{BB962C8B-B14F-4D97-AF65-F5344CB8AC3E}">
        <p14:creationId xmlns:p14="http://schemas.microsoft.com/office/powerpoint/2010/main" val="40530461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algn="just"/>
            <a:r>
              <a:rPr lang="en-GB" dirty="0"/>
              <a:t>Teams will have had to respond to the immediate crisis with ways of working that in the post-Covid world may be inappropriate. These measures need to be ended. Again, this may be easier said than done. While may of these ways of working will not have had time to become systematised they may represent the result of considerable physical and emotional effort and so there will be attachment to them. Some may prefer these as ways or working because of the fact they cut through governance and bureaucracy – but this may not be appropriate as things approach normal.  </a:t>
            </a:r>
          </a:p>
          <a:p>
            <a:endParaRPr lang="en-GB" dirty="0"/>
          </a:p>
        </p:txBody>
      </p:sp>
      <p:sp>
        <p:nvSpPr>
          <p:cNvPr id="3" name="Content Placeholder 2"/>
          <p:cNvSpPr>
            <a:spLocks noGrp="1"/>
          </p:cNvSpPr>
          <p:nvPr>
            <p:ph sz="quarter" idx="12"/>
          </p:nvPr>
        </p:nvSpPr>
        <p:spPr/>
        <p:txBody>
          <a:bodyPr/>
          <a:lstStyle/>
          <a:p>
            <a:r>
              <a:rPr lang="en-GB" dirty="0" smtClean="0"/>
              <a:t>Temporary Measures</a:t>
            </a:r>
            <a:endParaRPr lang="en-GB" dirty="0"/>
          </a:p>
        </p:txBody>
      </p:sp>
      <p:sp>
        <p:nvSpPr>
          <p:cNvPr id="4" name="Text Placeholder 3"/>
          <p:cNvSpPr>
            <a:spLocks noGrp="1"/>
          </p:cNvSpPr>
          <p:nvPr>
            <p:ph type="body" sz="quarter" idx="13"/>
          </p:nvPr>
        </p:nvSpPr>
        <p:spPr/>
        <p:txBody>
          <a:bodyPr/>
          <a:lstStyle/>
          <a:p>
            <a:r>
              <a:rPr lang="en-GB" dirty="0" smtClean="0"/>
              <a:t>Developing a Pathway Out of the Crisis</a:t>
            </a:r>
            <a:endParaRPr lang="en-GB" dirty="0"/>
          </a:p>
        </p:txBody>
      </p:sp>
    </p:spTree>
    <p:extLst>
      <p:ext uri="{BB962C8B-B14F-4D97-AF65-F5344CB8AC3E}">
        <p14:creationId xmlns:p14="http://schemas.microsoft.com/office/powerpoint/2010/main" val="6165362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algn="just"/>
            <a:r>
              <a:rPr lang="en-GB" dirty="0"/>
              <a:t>The reduction in bureaucracy, governance and the focus and funding provided by the crisis have created an arena ripe for experimentation and innovation. A lot of this change not just in practices but in behaviours may be something teams will want to continue with post-Covid. </a:t>
            </a:r>
          </a:p>
          <a:p>
            <a:pPr algn="just"/>
            <a:r>
              <a:rPr lang="en-GB" dirty="0"/>
              <a:t>The post-crisis task is to help teams identify these and find ways to amplify and embed the most promising changes and innovations.</a:t>
            </a:r>
          </a:p>
          <a:p>
            <a:endParaRPr lang="en-GB" dirty="0"/>
          </a:p>
        </p:txBody>
      </p:sp>
      <p:sp>
        <p:nvSpPr>
          <p:cNvPr id="3" name="Content Placeholder 2"/>
          <p:cNvSpPr>
            <a:spLocks noGrp="1"/>
          </p:cNvSpPr>
          <p:nvPr>
            <p:ph sz="quarter" idx="12"/>
          </p:nvPr>
        </p:nvSpPr>
        <p:spPr/>
        <p:txBody>
          <a:bodyPr/>
          <a:lstStyle/>
          <a:p>
            <a:r>
              <a:rPr lang="en-GB" dirty="0" smtClean="0"/>
              <a:t>Innovative Measures</a:t>
            </a:r>
            <a:endParaRPr lang="en-GB" dirty="0"/>
          </a:p>
        </p:txBody>
      </p:sp>
      <p:sp>
        <p:nvSpPr>
          <p:cNvPr id="4" name="Text Placeholder 3"/>
          <p:cNvSpPr>
            <a:spLocks noGrp="1"/>
          </p:cNvSpPr>
          <p:nvPr>
            <p:ph type="body" sz="quarter" idx="13"/>
          </p:nvPr>
        </p:nvSpPr>
        <p:spPr/>
        <p:txBody>
          <a:bodyPr/>
          <a:lstStyle/>
          <a:p>
            <a:r>
              <a:rPr lang="en-GB" dirty="0" smtClean="0"/>
              <a:t>Developing a Pathway Out of the Crisis</a:t>
            </a:r>
            <a:endParaRPr lang="en-GB" dirty="0"/>
          </a:p>
        </p:txBody>
      </p:sp>
    </p:spTree>
    <p:extLst>
      <p:ext uri="{BB962C8B-B14F-4D97-AF65-F5344CB8AC3E}">
        <p14:creationId xmlns:p14="http://schemas.microsoft.com/office/powerpoint/2010/main" val="2600812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sz="quarter" idx="12"/>
          </p:nvPr>
        </p:nvPicPr>
        <p:blipFill>
          <a:blip r:embed="rId2"/>
          <a:stretch>
            <a:fillRect/>
          </a:stretch>
        </p:blipFill>
        <p:spPr>
          <a:xfrm>
            <a:off x="3800475" y="2199481"/>
            <a:ext cx="4591050" cy="2943225"/>
          </a:xfrm>
          <a:prstGeom prst="rect">
            <a:avLst/>
          </a:prstGeom>
        </p:spPr>
      </p:pic>
    </p:spTree>
    <p:extLst>
      <p:ext uri="{BB962C8B-B14F-4D97-AF65-F5344CB8AC3E}">
        <p14:creationId xmlns:p14="http://schemas.microsoft.com/office/powerpoint/2010/main" val="8509239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896281"/>
            <a:ext cx="4791075" cy="3047319"/>
          </a:xfrm>
        </p:spPr>
        <p:txBody>
          <a:bodyPr/>
          <a:lstStyle/>
          <a:p>
            <a:pPr marL="342900" indent="-342900">
              <a:buFont typeface="Arial" panose="020B0604020202020204" pitchFamily="34" charset="0"/>
              <a:buChar char="•"/>
            </a:pPr>
            <a:r>
              <a:rPr lang="en-GB" sz="1800" dirty="0" smtClean="0"/>
              <a:t>Using the Chat Function, type the </a:t>
            </a:r>
            <a:r>
              <a:rPr lang="en-GB" sz="1800" i="1" dirty="0" smtClean="0"/>
              <a:t>keyword </a:t>
            </a:r>
            <a:r>
              <a:rPr lang="en-GB" sz="1800" dirty="0" smtClean="0"/>
              <a:t>followed by your answer. </a:t>
            </a:r>
          </a:p>
          <a:p>
            <a:pPr marL="342900" indent="-342900">
              <a:buFont typeface="Arial" panose="020B0604020202020204" pitchFamily="34" charset="0"/>
              <a:buChar char="•"/>
            </a:pPr>
            <a:r>
              <a:rPr lang="en-GB" sz="1800" dirty="0" smtClean="0"/>
              <a:t>We will do this one word at a time – please listen for instructions. </a:t>
            </a:r>
          </a:p>
          <a:p>
            <a:pPr marL="342900" indent="-342900">
              <a:buFont typeface="Arial" panose="020B0604020202020204" pitchFamily="34" charset="0"/>
              <a:buChar char="•"/>
            </a:pPr>
            <a:r>
              <a:rPr lang="en-GB" sz="1800" dirty="0" smtClean="0"/>
              <a:t>The key words are;</a:t>
            </a:r>
          </a:p>
          <a:p>
            <a:pPr lvl="1"/>
            <a:r>
              <a:rPr lang="en-GB" sz="2000" i="1" dirty="0" smtClean="0"/>
              <a:t>END – (the temporary)</a:t>
            </a:r>
          </a:p>
          <a:p>
            <a:pPr lvl="1"/>
            <a:r>
              <a:rPr lang="en-GB" sz="2000" i="1" dirty="0" smtClean="0"/>
              <a:t>AMPLIFY – (the innovative)</a:t>
            </a:r>
          </a:p>
          <a:p>
            <a:pPr lvl="1"/>
            <a:r>
              <a:rPr lang="en-GB" sz="2000" i="1" dirty="0" smtClean="0"/>
              <a:t>LET GO – (the obsolete)</a:t>
            </a:r>
          </a:p>
          <a:p>
            <a:pPr lvl="1"/>
            <a:r>
              <a:rPr lang="en-GB" sz="2000" i="1" dirty="0" smtClean="0"/>
              <a:t>RESTART – (the paused)</a:t>
            </a:r>
          </a:p>
        </p:txBody>
      </p:sp>
      <p:sp>
        <p:nvSpPr>
          <p:cNvPr id="8" name="Content Placeholder 7"/>
          <p:cNvSpPr>
            <a:spLocks noGrp="1"/>
          </p:cNvSpPr>
          <p:nvPr>
            <p:ph sz="quarter" idx="12"/>
          </p:nvPr>
        </p:nvSpPr>
        <p:spPr>
          <a:xfrm>
            <a:off x="695325" y="2213338"/>
            <a:ext cx="10801350" cy="585788"/>
          </a:xfrm>
        </p:spPr>
        <p:txBody>
          <a:bodyPr/>
          <a:lstStyle/>
          <a:p>
            <a:r>
              <a:rPr lang="en-GB" dirty="0" smtClean="0"/>
              <a:t>Exercise Instructions</a:t>
            </a:r>
            <a:endParaRPr lang="en-GB" dirty="0"/>
          </a:p>
        </p:txBody>
      </p:sp>
      <p:sp>
        <p:nvSpPr>
          <p:cNvPr id="9" name="Text Placeholder 8"/>
          <p:cNvSpPr>
            <a:spLocks noGrp="1"/>
          </p:cNvSpPr>
          <p:nvPr>
            <p:ph type="body" sz="quarter" idx="13"/>
          </p:nvPr>
        </p:nvSpPr>
        <p:spPr>
          <a:xfrm>
            <a:off x="695325" y="1460500"/>
            <a:ext cx="10801350" cy="655683"/>
          </a:xfrm>
        </p:spPr>
        <p:txBody>
          <a:bodyPr/>
          <a:lstStyle/>
          <a:p>
            <a:r>
              <a:rPr lang="en-GB" dirty="0" smtClean="0"/>
              <a:t>Developing a pathway out of the crisis</a:t>
            </a:r>
            <a:endParaRPr lang="en-GB" dirty="0"/>
          </a:p>
        </p:txBody>
      </p:sp>
      <p:pic>
        <p:nvPicPr>
          <p:cNvPr id="2" name="Picture 1"/>
          <p:cNvPicPr>
            <a:picLocks noChangeAspect="1"/>
          </p:cNvPicPr>
          <p:nvPr/>
        </p:nvPicPr>
        <p:blipFill>
          <a:blip r:embed="rId2"/>
          <a:stretch>
            <a:fillRect/>
          </a:stretch>
        </p:blipFill>
        <p:spPr>
          <a:xfrm>
            <a:off x="5989961" y="2799125"/>
            <a:ext cx="5066815" cy="3254913"/>
          </a:xfrm>
          <a:prstGeom prst="rect">
            <a:avLst/>
          </a:prstGeom>
        </p:spPr>
      </p:pic>
    </p:spTree>
    <p:extLst>
      <p:ext uri="{BB962C8B-B14F-4D97-AF65-F5344CB8AC3E}">
        <p14:creationId xmlns:p14="http://schemas.microsoft.com/office/powerpoint/2010/main" val="25439693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896281"/>
            <a:ext cx="5331006" cy="3047319"/>
          </a:xfrm>
        </p:spPr>
        <p:txBody>
          <a:bodyPr/>
          <a:lstStyle/>
          <a:p>
            <a:pPr marL="342900" indent="-342900">
              <a:buFont typeface="Arial" panose="020B0604020202020204" pitchFamily="34" charset="0"/>
              <a:buChar char="•"/>
            </a:pPr>
            <a:r>
              <a:rPr lang="en-GB" dirty="0" smtClean="0"/>
              <a:t>Have time to pause and reflect on your experience during the Covid-19 outbreak</a:t>
            </a:r>
          </a:p>
          <a:p>
            <a:pPr marL="342900" indent="-342900">
              <a:buFont typeface="Arial" panose="020B0604020202020204" pitchFamily="34" charset="0"/>
              <a:buChar char="•"/>
            </a:pPr>
            <a:r>
              <a:rPr lang="en-GB" dirty="0" smtClean="0"/>
              <a:t>Be able to discuss with members of your team what you have experienced and your ideas for change</a:t>
            </a:r>
          </a:p>
          <a:p>
            <a:pPr marL="342900" indent="-342900">
              <a:buFont typeface="Arial" panose="020B0604020202020204" pitchFamily="34" charset="0"/>
              <a:buChar char="•"/>
            </a:pPr>
            <a:r>
              <a:rPr lang="en-GB" dirty="0" smtClean="0"/>
              <a:t>Develop a plan for moving forward.</a:t>
            </a:r>
          </a:p>
        </p:txBody>
      </p:sp>
      <p:sp>
        <p:nvSpPr>
          <p:cNvPr id="8" name="Content Placeholder 7"/>
          <p:cNvSpPr>
            <a:spLocks noGrp="1"/>
          </p:cNvSpPr>
          <p:nvPr>
            <p:ph sz="quarter" idx="12"/>
          </p:nvPr>
        </p:nvSpPr>
        <p:spPr>
          <a:xfrm>
            <a:off x="695325" y="2213338"/>
            <a:ext cx="10801350" cy="585788"/>
          </a:xfrm>
        </p:spPr>
        <p:txBody>
          <a:bodyPr/>
          <a:lstStyle/>
          <a:p>
            <a:r>
              <a:rPr lang="en-GB" dirty="0" smtClean="0"/>
              <a:t>By attending this workshop you will:</a:t>
            </a:r>
            <a:endParaRPr lang="en-GB" dirty="0"/>
          </a:p>
        </p:txBody>
      </p:sp>
      <p:sp>
        <p:nvSpPr>
          <p:cNvPr id="9" name="Text Placeholder 8"/>
          <p:cNvSpPr>
            <a:spLocks noGrp="1"/>
          </p:cNvSpPr>
          <p:nvPr>
            <p:ph type="body" sz="quarter" idx="13"/>
          </p:nvPr>
        </p:nvSpPr>
        <p:spPr>
          <a:xfrm>
            <a:off x="695325" y="1460500"/>
            <a:ext cx="10801350" cy="655683"/>
          </a:xfrm>
        </p:spPr>
        <p:txBody>
          <a:bodyPr/>
          <a:lstStyle/>
          <a:p>
            <a:r>
              <a:rPr lang="en-GB" dirty="0" smtClean="0"/>
              <a:t>Welcome</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417" y="2667000"/>
            <a:ext cx="4505325" cy="3276600"/>
          </a:xfrm>
          <a:prstGeom prst="rect">
            <a:avLst/>
          </a:prstGeom>
        </p:spPr>
      </p:pic>
    </p:spTree>
    <p:extLst>
      <p:ext uri="{BB962C8B-B14F-4D97-AF65-F5344CB8AC3E}">
        <p14:creationId xmlns:p14="http://schemas.microsoft.com/office/powerpoint/2010/main" val="15322058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896281"/>
            <a:ext cx="10801350" cy="3047319"/>
          </a:xfrm>
        </p:spPr>
        <p:txBody>
          <a:bodyPr/>
          <a:lstStyle/>
          <a:p>
            <a:pPr marL="342900" indent="-342900">
              <a:buFont typeface="Arial" panose="020B0604020202020204" pitchFamily="34" charset="0"/>
              <a:buChar char="•"/>
            </a:pPr>
            <a:r>
              <a:rPr lang="en-GB" dirty="0" smtClean="0"/>
              <a:t>1 minute per person – 10 minutes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smtClean="0"/>
              <a:t>Final Group chat – 5 Minutes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smtClean="0"/>
              <a:t>We will write up and share the results from the chatroom (non attributable)</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b="1" i="1" dirty="0" smtClean="0"/>
              <a:t>What are you going to do next?</a:t>
            </a:r>
            <a:endParaRPr lang="en-GB" b="1" i="1" dirty="0"/>
          </a:p>
        </p:txBody>
      </p:sp>
      <p:sp>
        <p:nvSpPr>
          <p:cNvPr id="8" name="Content Placeholder 7"/>
          <p:cNvSpPr>
            <a:spLocks noGrp="1"/>
          </p:cNvSpPr>
          <p:nvPr>
            <p:ph sz="quarter" idx="12"/>
          </p:nvPr>
        </p:nvSpPr>
        <p:spPr>
          <a:xfrm>
            <a:off x="695325" y="2213338"/>
            <a:ext cx="10801350" cy="585788"/>
          </a:xfrm>
        </p:spPr>
        <p:txBody>
          <a:bodyPr/>
          <a:lstStyle/>
          <a:p>
            <a:r>
              <a:rPr lang="en-GB" dirty="0" smtClean="0"/>
              <a:t>Final chance to share reflections</a:t>
            </a:r>
            <a:endParaRPr lang="en-GB" dirty="0"/>
          </a:p>
        </p:txBody>
      </p:sp>
      <p:sp>
        <p:nvSpPr>
          <p:cNvPr id="9" name="Text Placeholder 8"/>
          <p:cNvSpPr>
            <a:spLocks noGrp="1"/>
          </p:cNvSpPr>
          <p:nvPr>
            <p:ph type="body" sz="quarter" idx="13"/>
          </p:nvPr>
        </p:nvSpPr>
        <p:spPr>
          <a:xfrm>
            <a:off x="695325" y="1460500"/>
            <a:ext cx="10801350" cy="655683"/>
          </a:xfrm>
        </p:spPr>
        <p:txBody>
          <a:bodyPr/>
          <a:lstStyle/>
          <a:p>
            <a:r>
              <a:rPr lang="en-GB" dirty="0" smtClean="0"/>
              <a:t>Final Discussion</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726" y="1663555"/>
            <a:ext cx="3901440" cy="1301496"/>
          </a:xfrm>
          <a:prstGeom prst="rect">
            <a:avLst/>
          </a:prstGeom>
        </p:spPr>
      </p:pic>
    </p:spTree>
    <p:extLst>
      <p:ext uri="{BB962C8B-B14F-4D97-AF65-F5344CB8AC3E}">
        <p14:creationId xmlns:p14="http://schemas.microsoft.com/office/powerpoint/2010/main" val="25752654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896281"/>
            <a:ext cx="10801350" cy="3047319"/>
          </a:xfrm>
        </p:spPr>
        <p:txBody>
          <a:bodyPr/>
          <a:lstStyle/>
          <a:p>
            <a:endParaRPr lang="en-GB" dirty="0" smtClean="0"/>
          </a:p>
          <a:p>
            <a:pPr algn="ctr"/>
            <a:r>
              <a:rPr lang="en-GB" sz="3200" b="1" dirty="0" smtClean="0">
                <a:solidFill>
                  <a:srgbClr val="0070C0"/>
                </a:solidFill>
              </a:rPr>
              <a:t>WWW</a:t>
            </a:r>
            <a:r>
              <a:rPr lang="en-GB" sz="3200" dirty="0" smtClean="0"/>
              <a:t> – What Went Well</a:t>
            </a:r>
          </a:p>
          <a:p>
            <a:pPr algn="ctr"/>
            <a:endParaRPr lang="en-GB" sz="3200" dirty="0"/>
          </a:p>
          <a:p>
            <a:pPr algn="ctr"/>
            <a:r>
              <a:rPr lang="en-GB" sz="3200" b="1" dirty="0" smtClean="0">
                <a:solidFill>
                  <a:srgbClr val="0070C0"/>
                </a:solidFill>
              </a:rPr>
              <a:t>EBI</a:t>
            </a:r>
            <a:r>
              <a:rPr lang="en-GB" sz="3200" dirty="0" smtClean="0"/>
              <a:t> – Even Better If</a:t>
            </a:r>
            <a:endParaRPr lang="en-GB" sz="3200" dirty="0"/>
          </a:p>
        </p:txBody>
      </p:sp>
      <p:sp>
        <p:nvSpPr>
          <p:cNvPr id="8" name="Content Placeholder 7"/>
          <p:cNvSpPr>
            <a:spLocks noGrp="1"/>
          </p:cNvSpPr>
          <p:nvPr>
            <p:ph sz="quarter" idx="12"/>
          </p:nvPr>
        </p:nvSpPr>
        <p:spPr>
          <a:xfrm>
            <a:off x="695325" y="2213338"/>
            <a:ext cx="10801350" cy="585788"/>
          </a:xfrm>
        </p:spPr>
        <p:txBody>
          <a:bodyPr/>
          <a:lstStyle/>
          <a:p>
            <a:r>
              <a:rPr lang="en-GB" dirty="0" smtClean="0"/>
              <a:t>Thank you for attending, please let us know (via chat)</a:t>
            </a:r>
            <a:endParaRPr lang="en-GB" dirty="0"/>
          </a:p>
        </p:txBody>
      </p:sp>
      <p:sp>
        <p:nvSpPr>
          <p:cNvPr id="9" name="Text Placeholder 8"/>
          <p:cNvSpPr>
            <a:spLocks noGrp="1"/>
          </p:cNvSpPr>
          <p:nvPr>
            <p:ph type="body" sz="quarter" idx="13"/>
          </p:nvPr>
        </p:nvSpPr>
        <p:spPr>
          <a:xfrm>
            <a:off x="695325" y="1460500"/>
            <a:ext cx="10801350" cy="655683"/>
          </a:xfrm>
        </p:spPr>
        <p:txBody>
          <a:bodyPr/>
          <a:lstStyle/>
          <a:p>
            <a:r>
              <a:rPr lang="en-GB" dirty="0" smtClean="0"/>
              <a:t>Close</a:t>
            </a:r>
            <a:endParaRPr lang="en-GB" dirty="0"/>
          </a:p>
        </p:txBody>
      </p:sp>
    </p:spTree>
    <p:extLst>
      <p:ext uri="{BB962C8B-B14F-4D97-AF65-F5344CB8AC3E}">
        <p14:creationId xmlns:p14="http://schemas.microsoft.com/office/powerpoint/2010/main" val="400798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695325" y="3432629"/>
            <a:ext cx="10801350" cy="954314"/>
          </a:xfrm>
        </p:spPr>
        <p:txBody>
          <a:bodyPr/>
          <a:lstStyle/>
          <a:p>
            <a:r>
              <a:rPr lang="en-GB" dirty="0" smtClean="0"/>
              <a:t>Thank you. </a:t>
            </a:r>
            <a:endParaRPr lang="en-GB" dirty="0"/>
          </a:p>
        </p:txBody>
      </p:sp>
      <p:sp>
        <p:nvSpPr>
          <p:cNvPr id="2" name="Rectangle 1"/>
          <p:cNvSpPr/>
          <p:nvPr/>
        </p:nvSpPr>
        <p:spPr>
          <a:xfrm>
            <a:off x="695325" y="4538602"/>
            <a:ext cx="10851004" cy="923330"/>
          </a:xfrm>
          <a:prstGeom prst="rect">
            <a:avLst/>
          </a:prstGeom>
        </p:spPr>
        <p:txBody>
          <a:bodyPr wrap="square">
            <a:spAutoFit/>
          </a:bodyPr>
          <a:lstStyle/>
          <a:p>
            <a:r>
              <a:rPr lang="en-GB" dirty="0">
                <a:solidFill>
                  <a:schemeClr val="bg1"/>
                </a:solidFill>
                <a:ea typeface="Calibri" panose="020F0502020204030204" pitchFamily="34" charset="0"/>
                <a:cs typeface="Times New Roman" panose="02020603050405020304" pitchFamily="18" charset="0"/>
              </a:rPr>
              <a:t>This toolkit was created by Improvement Cymru for adaption by the NHS in Wales.  For any queries please contact: Paul Gimson (</a:t>
            </a:r>
            <a:r>
              <a:rPr lang="en-GB" u="sng" dirty="0">
                <a:solidFill>
                  <a:schemeClr val="bg1"/>
                </a:solidFill>
                <a:ea typeface="Calibri" panose="020F0502020204030204" pitchFamily="34" charset="0"/>
                <a:cs typeface="Times New Roman" panose="02020603050405020304" pitchFamily="18" charset="0"/>
                <a:hlinkClick r:id="rId2"/>
              </a:rPr>
              <a:t>Paul.Gimson@wales.nhs.uk</a:t>
            </a:r>
            <a:r>
              <a:rPr lang="en-GB" dirty="0">
                <a:solidFill>
                  <a:schemeClr val="bg1"/>
                </a:solidFill>
                <a:ea typeface="Calibri" panose="020F0502020204030204" pitchFamily="34" charset="0"/>
                <a:cs typeface="Times New Roman" panose="02020603050405020304" pitchFamily="18" charset="0"/>
              </a:rPr>
              <a:t>) or Lois Andrews (</a:t>
            </a:r>
            <a:r>
              <a:rPr lang="en-GB" u="sng" dirty="0">
                <a:solidFill>
                  <a:schemeClr val="bg1"/>
                </a:solidFill>
                <a:ea typeface="Calibri" panose="020F0502020204030204" pitchFamily="34" charset="0"/>
                <a:cs typeface="Times New Roman" panose="02020603050405020304" pitchFamily="18" charset="0"/>
                <a:hlinkClick r:id="rId3"/>
              </a:rPr>
              <a:t>Lois.Andrews2@wales.nhs.uk</a:t>
            </a:r>
            <a:r>
              <a:rPr lang="en-GB" dirty="0">
                <a:solidFill>
                  <a:schemeClr val="bg1"/>
                </a:solidFill>
                <a:ea typeface="Calibri" panose="020F0502020204030204" pitchFamily="34" charset="0"/>
                <a:cs typeface="Times New Roman" panose="02020603050405020304" pitchFamily="18" charset="0"/>
              </a:rPr>
              <a:t>)</a:t>
            </a:r>
            <a:endParaRPr lang="en-GB" dirty="0">
              <a:solidFill>
                <a:schemeClr val="bg1"/>
              </a:solidFill>
            </a:endParaRPr>
          </a:p>
        </p:txBody>
      </p:sp>
    </p:spTree>
    <p:extLst>
      <p:ext uri="{BB962C8B-B14F-4D97-AF65-F5344CB8AC3E}">
        <p14:creationId xmlns:p14="http://schemas.microsoft.com/office/powerpoint/2010/main" val="11397054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289403"/>
            <a:ext cx="10312309" cy="3047319"/>
          </a:xfrm>
        </p:spPr>
        <p:txBody>
          <a:bodyPr/>
          <a:lstStyle/>
          <a:p>
            <a:pPr marL="342900" indent="-342900">
              <a:buFont typeface="Arial" panose="020B0604020202020204" pitchFamily="34" charset="0"/>
              <a:buChar char="•"/>
            </a:pPr>
            <a:r>
              <a:rPr lang="en-GB" sz="2000" dirty="0" smtClean="0"/>
              <a:t>Having your video on makes it easier to feel connected. Please keep your video turned on (if your wi-fi allows)</a:t>
            </a:r>
          </a:p>
          <a:p>
            <a:pPr marL="342900" indent="-342900">
              <a:buFont typeface="Arial" panose="020B0604020202020204" pitchFamily="34" charset="0"/>
              <a:buChar char="•"/>
            </a:pPr>
            <a:r>
              <a:rPr lang="en-GB" sz="2000" dirty="0" smtClean="0"/>
              <a:t>Please mute yourself when you are not speaking</a:t>
            </a:r>
          </a:p>
          <a:p>
            <a:pPr marL="342900" indent="-342900">
              <a:buFont typeface="Arial" panose="020B0604020202020204" pitchFamily="34" charset="0"/>
              <a:buChar char="•"/>
            </a:pPr>
            <a:r>
              <a:rPr lang="en-GB" sz="2000" dirty="0" smtClean="0"/>
              <a:t>Concentration is harder online than in person. Pay attention to your concentration levels and give yourself a break if you need to </a:t>
            </a:r>
          </a:p>
          <a:p>
            <a:pPr marL="342900" indent="-342900">
              <a:buFont typeface="Arial" panose="020B0604020202020204" pitchFamily="34" charset="0"/>
              <a:buChar char="•"/>
            </a:pPr>
            <a:r>
              <a:rPr lang="en-GB" sz="2000" dirty="0" smtClean="0"/>
              <a:t>Make your contributions succinct and clear. Pausing to think is ok!</a:t>
            </a:r>
          </a:p>
          <a:p>
            <a:pPr marL="342900" indent="-342900">
              <a:buFont typeface="Arial" panose="020B0604020202020204" pitchFamily="34" charset="0"/>
              <a:buChar char="•"/>
            </a:pPr>
            <a:r>
              <a:rPr lang="en-GB" sz="2000" dirty="0" smtClean="0"/>
              <a:t>That chat box can be used to share issues and ask questions. This is also an option if you don’t feel comfortable speaking online</a:t>
            </a:r>
          </a:p>
          <a:p>
            <a:pPr marL="342900" indent="-342900">
              <a:buFont typeface="Arial" panose="020B0604020202020204" pitchFamily="34" charset="0"/>
              <a:buChar char="•"/>
            </a:pPr>
            <a:r>
              <a:rPr lang="en-GB" sz="2000" dirty="0" smtClean="0"/>
              <a:t>The meeting may surface some difficult issues. Please take care of yourself and step outside of the ‘room’ if you need to. </a:t>
            </a:r>
            <a:endParaRPr lang="en-GB" sz="2000" dirty="0"/>
          </a:p>
        </p:txBody>
      </p:sp>
      <p:sp>
        <p:nvSpPr>
          <p:cNvPr id="8" name="Content Placeholder 7"/>
          <p:cNvSpPr>
            <a:spLocks noGrp="1"/>
          </p:cNvSpPr>
          <p:nvPr>
            <p:ph sz="quarter" idx="12"/>
          </p:nvPr>
        </p:nvSpPr>
        <p:spPr>
          <a:xfrm>
            <a:off x="695325" y="1672454"/>
            <a:ext cx="10801350" cy="585788"/>
          </a:xfrm>
        </p:spPr>
        <p:txBody>
          <a:bodyPr/>
          <a:lstStyle/>
          <a:p>
            <a:r>
              <a:rPr lang="en-GB" dirty="0" smtClean="0"/>
              <a:t>Some pointers to help this virtual meeting run smoothly:</a:t>
            </a:r>
            <a:endParaRPr lang="en-GB" dirty="0"/>
          </a:p>
        </p:txBody>
      </p:sp>
      <p:sp>
        <p:nvSpPr>
          <p:cNvPr id="9" name="Text Placeholder 8"/>
          <p:cNvSpPr>
            <a:spLocks noGrp="1"/>
          </p:cNvSpPr>
          <p:nvPr>
            <p:ph type="body" sz="quarter" idx="13"/>
          </p:nvPr>
        </p:nvSpPr>
        <p:spPr>
          <a:xfrm>
            <a:off x="695325" y="1016363"/>
            <a:ext cx="10801350" cy="655683"/>
          </a:xfrm>
        </p:spPr>
        <p:txBody>
          <a:bodyPr/>
          <a:lstStyle/>
          <a:p>
            <a:r>
              <a:rPr lang="en-GB" dirty="0" smtClean="0"/>
              <a:t>Etiquette</a:t>
            </a:r>
            <a:endParaRPr lang="en-GB" dirty="0"/>
          </a:p>
        </p:txBody>
      </p:sp>
    </p:spTree>
    <p:extLst>
      <p:ext uri="{BB962C8B-B14F-4D97-AF65-F5344CB8AC3E}">
        <p14:creationId xmlns:p14="http://schemas.microsoft.com/office/powerpoint/2010/main" val="41132554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1947047"/>
            <a:ext cx="10801350" cy="3047319"/>
          </a:xfrm>
        </p:spPr>
        <p:txBody>
          <a:bodyPr/>
          <a:lstStyle/>
          <a:p>
            <a:pPr marL="342900" indent="-342900">
              <a:buFont typeface="Arial" panose="020B0604020202020204" pitchFamily="34" charset="0"/>
              <a:buChar char="•"/>
            </a:pPr>
            <a:r>
              <a:rPr lang="en-GB" sz="2000" dirty="0" smtClean="0"/>
              <a:t>Check in / Icebreaker</a:t>
            </a:r>
          </a:p>
          <a:p>
            <a:pPr lvl="1" indent="0">
              <a:buNone/>
            </a:pPr>
            <a:r>
              <a:rPr lang="en-GB" sz="1600" i="1" dirty="0" smtClean="0"/>
              <a:t>A chance to get to know each other better</a:t>
            </a:r>
          </a:p>
          <a:p>
            <a:pPr marL="342900" indent="-342900">
              <a:buFont typeface="Arial" panose="020B0604020202020204" pitchFamily="34" charset="0"/>
              <a:buChar char="•"/>
            </a:pPr>
            <a:r>
              <a:rPr lang="en-GB" sz="2000" dirty="0" smtClean="0"/>
              <a:t>Conversation Café</a:t>
            </a:r>
          </a:p>
          <a:p>
            <a:pPr lvl="1" indent="0">
              <a:buNone/>
            </a:pPr>
            <a:r>
              <a:rPr lang="en-GB" sz="1600" i="1" dirty="0"/>
              <a:t>An opportunity to discuss our reflections</a:t>
            </a:r>
          </a:p>
          <a:p>
            <a:r>
              <a:rPr lang="en-GB" sz="2000" dirty="0" smtClean="0"/>
              <a:t>Break</a:t>
            </a:r>
          </a:p>
          <a:p>
            <a:pPr marL="342900" indent="-342900">
              <a:buFont typeface="Arial" panose="020B0604020202020204" pitchFamily="34" charset="0"/>
              <a:buChar char="•"/>
            </a:pPr>
            <a:r>
              <a:rPr lang="en-GB" sz="2000" dirty="0" smtClean="0"/>
              <a:t>Collective sense-making</a:t>
            </a:r>
          </a:p>
          <a:p>
            <a:pPr lvl="1" indent="0">
              <a:buNone/>
            </a:pPr>
            <a:r>
              <a:rPr lang="en-GB" sz="1600" i="1" dirty="0" smtClean="0"/>
              <a:t>Developing a pathway out of the crisis</a:t>
            </a:r>
          </a:p>
          <a:p>
            <a:pPr marL="342900" indent="-342900">
              <a:buFont typeface="Arial" panose="020B0604020202020204" pitchFamily="34" charset="0"/>
              <a:buChar char="•"/>
            </a:pPr>
            <a:r>
              <a:rPr lang="en-GB" sz="2000" dirty="0" smtClean="0"/>
              <a:t>Final discussion</a:t>
            </a:r>
          </a:p>
          <a:p>
            <a:pPr lvl="1" indent="0">
              <a:buNone/>
            </a:pPr>
            <a:r>
              <a:rPr lang="en-GB" sz="1600" i="1" dirty="0"/>
              <a:t>Agreeing some key actions and offering final thoughts</a:t>
            </a:r>
          </a:p>
          <a:p>
            <a:pPr marL="342900" indent="-342900">
              <a:buFont typeface="Arial" panose="020B0604020202020204" pitchFamily="34" charset="0"/>
              <a:buChar char="•"/>
            </a:pPr>
            <a:r>
              <a:rPr lang="en-GB" sz="2000" dirty="0" smtClean="0"/>
              <a:t>Close</a:t>
            </a:r>
            <a:endParaRPr lang="en-GB" sz="2000" dirty="0"/>
          </a:p>
          <a:p>
            <a:pPr lvl="1" indent="0">
              <a:buNone/>
            </a:pPr>
            <a:r>
              <a:rPr lang="en-GB" sz="1600" i="1" dirty="0" smtClean="0"/>
              <a:t>The workshop will take approximately 90 mins and so will finish at xxx</a:t>
            </a:r>
          </a:p>
        </p:txBody>
      </p:sp>
      <p:sp>
        <p:nvSpPr>
          <p:cNvPr id="9" name="Text Placeholder 8"/>
          <p:cNvSpPr>
            <a:spLocks noGrp="1"/>
          </p:cNvSpPr>
          <p:nvPr>
            <p:ph type="body" sz="quarter" idx="13"/>
          </p:nvPr>
        </p:nvSpPr>
        <p:spPr>
          <a:xfrm>
            <a:off x="695325" y="1059906"/>
            <a:ext cx="10801350" cy="655683"/>
          </a:xfrm>
        </p:spPr>
        <p:txBody>
          <a:bodyPr/>
          <a:lstStyle/>
          <a:p>
            <a:r>
              <a:rPr lang="en-GB" dirty="0" smtClean="0"/>
              <a:t>Summary of today</a:t>
            </a:r>
            <a:endParaRPr lang="en-GB" dirty="0"/>
          </a:p>
        </p:txBody>
      </p:sp>
    </p:spTree>
    <p:extLst>
      <p:ext uri="{BB962C8B-B14F-4D97-AF65-F5344CB8AC3E}">
        <p14:creationId xmlns:p14="http://schemas.microsoft.com/office/powerpoint/2010/main" val="23415109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896281"/>
            <a:ext cx="10801350" cy="3047319"/>
          </a:xfrm>
        </p:spPr>
        <p:txBody>
          <a:bodyPr/>
          <a:lstStyle/>
          <a:p>
            <a:pPr marL="342900" indent="-342900">
              <a:buFont typeface="Arial" panose="020B0604020202020204" pitchFamily="34" charset="0"/>
              <a:buChar char="•"/>
            </a:pPr>
            <a:r>
              <a:rPr lang="en-GB" dirty="0" smtClean="0">
                <a:solidFill>
                  <a:srgbClr val="0070C0"/>
                </a:solidFill>
              </a:rPr>
              <a:t>Introduce themselves</a:t>
            </a:r>
          </a:p>
          <a:p>
            <a:pPr marL="342900" indent="-342900">
              <a:buFont typeface="Arial" panose="020B0604020202020204" pitchFamily="34" charset="0"/>
              <a:buChar char="•"/>
            </a:pPr>
            <a:endParaRPr lang="en-GB" dirty="0">
              <a:solidFill>
                <a:srgbClr val="0070C0"/>
              </a:solidFill>
            </a:endParaRPr>
          </a:p>
          <a:p>
            <a:pPr marL="342900" indent="-342900">
              <a:buFont typeface="Arial" panose="020B0604020202020204" pitchFamily="34" charset="0"/>
              <a:buChar char="•"/>
            </a:pPr>
            <a:r>
              <a:rPr lang="en-GB" dirty="0" smtClean="0">
                <a:solidFill>
                  <a:srgbClr val="0070C0"/>
                </a:solidFill>
              </a:rPr>
              <a:t>What is your role</a:t>
            </a:r>
          </a:p>
          <a:p>
            <a:pPr marL="342900" indent="-342900">
              <a:buFont typeface="Arial" panose="020B0604020202020204" pitchFamily="34" charset="0"/>
              <a:buChar char="•"/>
            </a:pPr>
            <a:endParaRPr lang="en-GB" dirty="0">
              <a:solidFill>
                <a:srgbClr val="0070C0"/>
              </a:solidFill>
            </a:endParaRPr>
          </a:p>
          <a:p>
            <a:pPr marL="342900" indent="-342900">
              <a:buFont typeface="Arial" panose="020B0604020202020204" pitchFamily="34" charset="0"/>
              <a:buChar char="•"/>
            </a:pPr>
            <a:r>
              <a:rPr lang="en-GB" dirty="0" smtClean="0">
                <a:solidFill>
                  <a:srgbClr val="0070C0"/>
                </a:solidFill>
              </a:rPr>
              <a:t>What boxset or book have you been enjoying over the lockdown (and if you want – why you have enjoyed it!)</a:t>
            </a:r>
            <a:endParaRPr lang="en-GB" dirty="0">
              <a:solidFill>
                <a:srgbClr val="0070C0"/>
              </a:solidFill>
            </a:endParaRPr>
          </a:p>
        </p:txBody>
      </p:sp>
      <p:sp>
        <p:nvSpPr>
          <p:cNvPr id="8" name="Content Placeholder 7"/>
          <p:cNvSpPr>
            <a:spLocks noGrp="1"/>
          </p:cNvSpPr>
          <p:nvPr>
            <p:ph sz="quarter" idx="12"/>
          </p:nvPr>
        </p:nvSpPr>
        <p:spPr>
          <a:xfrm>
            <a:off x="695325" y="2213338"/>
            <a:ext cx="10801350" cy="585788"/>
          </a:xfrm>
        </p:spPr>
        <p:txBody>
          <a:bodyPr/>
          <a:lstStyle/>
          <a:p>
            <a:r>
              <a:rPr lang="en-GB" dirty="0" smtClean="0"/>
              <a:t>Everyone to briefly;</a:t>
            </a:r>
            <a:endParaRPr lang="en-GB" dirty="0"/>
          </a:p>
        </p:txBody>
      </p:sp>
      <p:sp>
        <p:nvSpPr>
          <p:cNvPr id="9" name="Text Placeholder 8"/>
          <p:cNvSpPr>
            <a:spLocks noGrp="1"/>
          </p:cNvSpPr>
          <p:nvPr>
            <p:ph type="body" sz="quarter" idx="13"/>
          </p:nvPr>
        </p:nvSpPr>
        <p:spPr>
          <a:xfrm>
            <a:off x="695325" y="1460500"/>
            <a:ext cx="10801350" cy="655683"/>
          </a:xfrm>
        </p:spPr>
        <p:txBody>
          <a:bodyPr/>
          <a:lstStyle/>
          <a:p>
            <a:r>
              <a:rPr lang="en-GB" dirty="0" smtClean="0"/>
              <a:t>Check-in / Icebreaker</a:t>
            </a:r>
            <a:endParaRPr lang="en-GB" dirty="0"/>
          </a:p>
        </p:txBody>
      </p:sp>
      <p:pic>
        <p:nvPicPr>
          <p:cNvPr id="2" name="Picture 1"/>
          <p:cNvPicPr>
            <a:picLocks noChangeAspect="1"/>
          </p:cNvPicPr>
          <p:nvPr/>
        </p:nvPicPr>
        <p:blipFill>
          <a:blip r:embed="rId2"/>
          <a:stretch>
            <a:fillRect/>
          </a:stretch>
        </p:blipFill>
        <p:spPr>
          <a:xfrm>
            <a:off x="6000205" y="2007767"/>
            <a:ext cx="5843451" cy="2853248"/>
          </a:xfrm>
          <a:prstGeom prst="rect">
            <a:avLst/>
          </a:prstGeom>
        </p:spPr>
      </p:pic>
    </p:spTree>
    <p:extLst>
      <p:ext uri="{BB962C8B-B14F-4D97-AF65-F5344CB8AC3E}">
        <p14:creationId xmlns:p14="http://schemas.microsoft.com/office/powerpoint/2010/main" val="2918453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3235915"/>
            <a:ext cx="10801350" cy="3047319"/>
          </a:xfrm>
        </p:spPr>
        <p:txBody>
          <a:bodyPr/>
          <a:lstStyle/>
          <a:p>
            <a:r>
              <a:rPr lang="en-GB" sz="2400" dirty="0" smtClean="0"/>
              <a:t>You </a:t>
            </a:r>
            <a:r>
              <a:rPr lang="en-GB" sz="2400" dirty="0"/>
              <a:t>are adapting and adjusting your actions and decisions all of the time – even if you </a:t>
            </a:r>
            <a:r>
              <a:rPr lang="en-GB" sz="2400" dirty="0" smtClean="0"/>
              <a:t>are </a:t>
            </a:r>
            <a:r>
              <a:rPr lang="en-GB" sz="2400" dirty="0"/>
              <a:t>not aware of </a:t>
            </a:r>
            <a:r>
              <a:rPr lang="en-GB" sz="2400" dirty="0" smtClean="0"/>
              <a:t>that.</a:t>
            </a:r>
          </a:p>
          <a:p>
            <a:pPr marL="342900" indent="-342900">
              <a:buFont typeface="Arial" panose="020B0604020202020204" pitchFamily="34" charset="0"/>
              <a:buChar char="•"/>
            </a:pPr>
            <a:r>
              <a:rPr lang="en-GB" sz="2000" dirty="0"/>
              <a:t>Can you think of ways in which you have adapted your practice over the last few weeks that have made a beneficial difference to the care you provide?</a:t>
            </a:r>
          </a:p>
          <a:p>
            <a:pPr marL="342900" indent="-342900">
              <a:buFont typeface="Arial" panose="020B0604020202020204" pitchFamily="34" charset="0"/>
              <a:buChar char="•"/>
            </a:pPr>
            <a:r>
              <a:rPr lang="en-GB" sz="2000" dirty="0"/>
              <a:t>What are the emerging new possibilities you have seen or experienced over the last few weeks that you want to continue?</a:t>
            </a:r>
          </a:p>
          <a:p>
            <a:pPr marL="342900" indent="-342900">
              <a:buFont typeface="Arial" panose="020B0604020202020204" pitchFamily="34" charset="0"/>
              <a:buChar char="•"/>
            </a:pPr>
            <a:r>
              <a:rPr lang="en-GB" sz="2000" dirty="0"/>
              <a:t>What can you do differently now</a:t>
            </a:r>
            <a:r>
              <a:rPr lang="en-GB" sz="2000" dirty="0" smtClean="0"/>
              <a:t>?</a:t>
            </a:r>
            <a:endParaRPr lang="en-GB" sz="2000" dirty="0"/>
          </a:p>
        </p:txBody>
      </p:sp>
      <p:sp>
        <p:nvSpPr>
          <p:cNvPr id="8" name="Content Placeholder 7"/>
          <p:cNvSpPr>
            <a:spLocks noGrp="1"/>
          </p:cNvSpPr>
          <p:nvPr>
            <p:ph sz="quarter" idx="12"/>
          </p:nvPr>
        </p:nvSpPr>
        <p:spPr>
          <a:xfrm>
            <a:off x="695325" y="1920444"/>
            <a:ext cx="10801350" cy="585788"/>
          </a:xfrm>
        </p:spPr>
        <p:txBody>
          <a:bodyPr/>
          <a:lstStyle/>
          <a:p>
            <a:r>
              <a:rPr lang="en-GB" dirty="0" smtClean="0"/>
              <a:t>Using the following as a basis for articulating your thoughts (use the framework you have completed prior to this workshop to help frame your contribution)</a:t>
            </a:r>
            <a:endParaRPr lang="en-GB" dirty="0"/>
          </a:p>
        </p:txBody>
      </p:sp>
      <p:sp>
        <p:nvSpPr>
          <p:cNvPr id="9" name="Text Placeholder 8"/>
          <p:cNvSpPr>
            <a:spLocks noGrp="1"/>
          </p:cNvSpPr>
          <p:nvPr>
            <p:ph type="body" sz="quarter" idx="13"/>
          </p:nvPr>
        </p:nvSpPr>
        <p:spPr>
          <a:xfrm>
            <a:off x="695325" y="1026296"/>
            <a:ext cx="10801350" cy="655683"/>
          </a:xfrm>
        </p:spPr>
        <p:txBody>
          <a:bodyPr/>
          <a:lstStyle/>
          <a:p>
            <a:r>
              <a:rPr lang="en-GB" dirty="0" smtClean="0"/>
              <a:t>Conversation Cafe</a:t>
            </a:r>
            <a:endParaRPr lang="en-GB" dirty="0"/>
          </a:p>
        </p:txBody>
      </p:sp>
    </p:spTree>
    <p:extLst>
      <p:ext uri="{BB962C8B-B14F-4D97-AF65-F5344CB8AC3E}">
        <p14:creationId xmlns:p14="http://schemas.microsoft.com/office/powerpoint/2010/main" val="1761025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389823"/>
            <a:ext cx="10801350" cy="3047319"/>
          </a:xfrm>
        </p:spPr>
        <p:txBody>
          <a:bodyPr/>
          <a:lstStyle/>
          <a:p>
            <a:pPr marL="342900" indent="-342900">
              <a:buFont typeface="Arial" panose="020B0604020202020204" pitchFamily="34" charset="0"/>
              <a:buChar char="•"/>
            </a:pPr>
            <a:r>
              <a:rPr lang="en-GB" sz="2000" dirty="0" smtClean="0"/>
              <a:t>Please stick to time. The facilitator will act as timekeeper</a:t>
            </a:r>
          </a:p>
          <a:p>
            <a:pPr marL="342900" indent="-342900">
              <a:buFont typeface="Arial" panose="020B0604020202020204" pitchFamily="34" charset="0"/>
              <a:buChar char="•"/>
            </a:pPr>
            <a:r>
              <a:rPr lang="en-GB" sz="2000" b="1" dirty="0" smtClean="0">
                <a:solidFill>
                  <a:srgbClr val="0070C0"/>
                </a:solidFill>
              </a:rPr>
              <a:t>Round 1 (10mins): </a:t>
            </a:r>
            <a:r>
              <a:rPr lang="en-GB" sz="2000" dirty="0" smtClean="0"/>
              <a:t>Each person introduces themselves and speaks for </a:t>
            </a:r>
            <a:r>
              <a:rPr lang="en-GB" sz="2000" b="1" i="1" dirty="0" smtClean="0"/>
              <a:t>1 minute</a:t>
            </a:r>
            <a:r>
              <a:rPr lang="en-GB" sz="2000" dirty="0" smtClean="0"/>
              <a:t>, sharing what they think about the question, with no feedback or response</a:t>
            </a:r>
          </a:p>
          <a:p>
            <a:pPr marL="342900" indent="-342900">
              <a:buFont typeface="Arial" panose="020B0604020202020204" pitchFamily="34" charset="0"/>
              <a:buChar char="•"/>
            </a:pPr>
            <a:r>
              <a:rPr lang="en-GB" sz="2000" b="1" dirty="0" smtClean="0">
                <a:solidFill>
                  <a:srgbClr val="0070C0"/>
                </a:solidFill>
              </a:rPr>
              <a:t>Round 2 (10mins): </a:t>
            </a:r>
            <a:r>
              <a:rPr lang="en-GB" sz="2000" dirty="0" smtClean="0"/>
              <a:t>Going round again without response, each person shares thoughts and feelings having listened to everyone in the group </a:t>
            </a:r>
            <a:r>
              <a:rPr lang="en-GB" sz="2000" b="1" i="1" dirty="0" smtClean="0"/>
              <a:t>(1 min each)</a:t>
            </a:r>
          </a:p>
          <a:p>
            <a:pPr marL="342900" indent="-342900">
              <a:buFont typeface="Arial" panose="020B0604020202020204" pitchFamily="34" charset="0"/>
              <a:buChar char="•"/>
            </a:pPr>
            <a:r>
              <a:rPr lang="en-GB" sz="2000" b="1" dirty="0" smtClean="0">
                <a:solidFill>
                  <a:srgbClr val="0070C0"/>
                </a:solidFill>
              </a:rPr>
              <a:t>Round 3 (15mins): </a:t>
            </a:r>
            <a:r>
              <a:rPr lang="en-GB" sz="2000" dirty="0" smtClean="0"/>
              <a:t>Open group discussion to enable people to delve deeper into the question, share any further views or reflections with others and learn more about what they have heard so far</a:t>
            </a:r>
          </a:p>
          <a:p>
            <a:pPr marL="342900" indent="-342900">
              <a:buFont typeface="Arial" panose="020B0604020202020204" pitchFamily="34" charset="0"/>
              <a:buChar char="•"/>
            </a:pPr>
            <a:r>
              <a:rPr lang="en-GB" sz="2000" b="1" dirty="0" smtClean="0">
                <a:solidFill>
                  <a:srgbClr val="0070C0"/>
                </a:solidFill>
              </a:rPr>
              <a:t>Round 4 (10mins): </a:t>
            </a:r>
            <a:r>
              <a:rPr lang="en-GB" sz="2000" dirty="0" smtClean="0"/>
              <a:t>Each person has 1 min to share ‘take-aways’ from the conversation.</a:t>
            </a:r>
            <a:endParaRPr lang="en-GB" sz="2000" dirty="0"/>
          </a:p>
        </p:txBody>
      </p:sp>
      <p:sp>
        <p:nvSpPr>
          <p:cNvPr id="8" name="Content Placeholder 7"/>
          <p:cNvSpPr>
            <a:spLocks noGrp="1"/>
          </p:cNvSpPr>
          <p:nvPr>
            <p:ph sz="quarter" idx="12"/>
          </p:nvPr>
        </p:nvSpPr>
        <p:spPr>
          <a:xfrm>
            <a:off x="695325" y="1621155"/>
            <a:ext cx="10801350" cy="585788"/>
          </a:xfrm>
        </p:spPr>
        <p:txBody>
          <a:bodyPr/>
          <a:lstStyle/>
          <a:p>
            <a:r>
              <a:rPr lang="en-GB" dirty="0" smtClean="0"/>
              <a:t>The Rules </a:t>
            </a:r>
            <a:endParaRPr lang="en-GB" dirty="0"/>
          </a:p>
        </p:txBody>
      </p:sp>
      <p:sp>
        <p:nvSpPr>
          <p:cNvPr id="9" name="Text Placeholder 8"/>
          <p:cNvSpPr>
            <a:spLocks noGrp="1"/>
          </p:cNvSpPr>
          <p:nvPr>
            <p:ph type="body" sz="quarter" idx="13"/>
          </p:nvPr>
        </p:nvSpPr>
        <p:spPr>
          <a:xfrm>
            <a:off x="695325" y="937986"/>
            <a:ext cx="10801350" cy="655683"/>
          </a:xfrm>
        </p:spPr>
        <p:txBody>
          <a:bodyPr/>
          <a:lstStyle/>
          <a:p>
            <a:r>
              <a:rPr lang="en-GB" dirty="0" smtClean="0"/>
              <a:t>Conversation Café</a:t>
            </a:r>
            <a:endParaRPr lang="en-GB" dirty="0"/>
          </a:p>
        </p:txBody>
      </p:sp>
      <p:pic>
        <p:nvPicPr>
          <p:cNvPr id="2" name="Picture 1"/>
          <p:cNvPicPr>
            <a:picLocks noChangeAspect="1"/>
          </p:cNvPicPr>
          <p:nvPr/>
        </p:nvPicPr>
        <p:blipFill>
          <a:blip r:embed="rId2"/>
          <a:stretch>
            <a:fillRect/>
          </a:stretch>
        </p:blipFill>
        <p:spPr>
          <a:xfrm>
            <a:off x="9448800" y="0"/>
            <a:ext cx="2743200" cy="2857500"/>
          </a:xfrm>
          <a:prstGeom prst="rect">
            <a:avLst/>
          </a:prstGeom>
        </p:spPr>
      </p:pic>
      <p:sp>
        <p:nvSpPr>
          <p:cNvPr id="3" name="TextBox 2"/>
          <p:cNvSpPr txBox="1"/>
          <p:nvPr/>
        </p:nvSpPr>
        <p:spPr>
          <a:xfrm>
            <a:off x="2941826" y="111425"/>
            <a:ext cx="6506974" cy="369332"/>
          </a:xfrm>
          <a:prstGeom prst="rect">
            <a:avLst/>
          </a:prstGeom>
          <a:noFill/>
        </p:spPr>
        <p:txBody>
          <a:bodyPr wrap="none" rtlCol="0">
            <a:spAutoFit/>
          </a:bodyPr>
          <a:lstStyle/>
          <a:p>
            <a:r>
              <a:rPr lang="en-GB" dirty="0" smtClean="0"/>
              <a:t>cc </a:t>
            </a:r>
            <a:r>
              <a:rPr lang="en-GB" dirty="0">
                <a:hlinkClick r:id="rId3"/>
              </a:rPr>
              <a:t>http://www.liberatingstructures.com/17-conversation-cafe/</a:t>
            </a:r>
            <a:endParaRPr lang="en-GB" dirty="0"/>
          </a:p>
        </p:txBody>
      </p:sp>
    </p:spTree>
    <p:extLst>
      <p:ext uri="{BB962C8B-B14F-4D97-AF65-F5344CB8AC3E}">
        <p14:creationId xmlns:p14="http://schemas.microsoft.com/office/powerpoint/2010/main" val="1329058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1930837"/>
            <a:ext cx="4852035" cy="4247317"/>
          </a:xfrm>
          <a:ln w="25400">
            <a:solidFill>
              <a:schemeClr val="accent1"/>
            </a:solidFill>
          </a:ln>
        </p:spPr>
        <p:txBody>
          <a:bodyPr/>
          <a:lstStyle/>
          <a:p>
            <a:pPr algn="just"/>
            <a:r>
              <a:rPr lang="en-GB" sz="1800" b="1" dirty="0"/>
              <a:t>You are adapting and adjusting your actions and decisions all of the time – even if you are not aware of that</a:t>
            </a:r>
            <a:r>
              <a:rPr lang="en-GB" sz="1800" b="1" dirty="0" smtClean="0"/>
              <a:t>.</a:t>
            </a:r>
          </a:p>
          <a:p>
            <a:endParaRPr lang="en-GB" sz="1800" i="1" dirty="0"/>
          </a:p>
          <a:p>
            <a:pPr marL="342900" indent="-342900" algn="just">
              <a:buFont typeface="Arial" panose="020B0604020202020204" pitchFamily="34" charset="0"/>
              <a:buChar char="•"/>
            </a:pPr>
            <a:r>
              <a:rPr lang="en-GB" sz="1800" i="1" dirty="0"/>
              <a:t>Can you think of ways in which you have adapted your practice over the last few weeks that have made a beneficial difference to the care you provide?</a:t>
            </a:r>
          </a:p>
          <a:p>
            <a:pPr marL="342900" indent="-342900" algn="just">
              <a:buFont typeface="Arial" panose="020B0604020202020204" pitchFamily="34" charset="0"/>
              <a:buChar char="•"/>
            </a:pPr>
            <a:r>
              <a:rPr lang="en-GB" sz="1800" i="1" dirty="0"/>
              <a:t>What are the emerging new possibilities you have seen or experienced over the last few weeks that you want to continue?</a:t>
            </a:r>
          </a:p>
          <a:p>
            <a:pPr marL="342900" indent="-342900" algn="just">
              <a:buFont typeface="Arial" panose="020B0604020202020204" pitchFamily="34" charset="0"/>
              <a:buChar char="•"/>
            </a:pPr>
            <a:r>
              <a:rPr lang="en-GB" sz="1800" i="1" dirty="0"/>
              <a:t>What can you do differently now?</a:t>
            </a:r>
          </a:p>
          <a:p>
            <a:endParaRPr lang="en-GB" dirty="0">
              <a:solidFill>
                <a:srgbClr val="FF0000"/>
              </a:solidFill>
            </a:endParaRPr>
          </a:p>
        </p:txBody>
      </p:sp>
      <p:sp>
        <p:nvSpPr>
          <p:cNvPr id="9" name="Text Placeholder 8"/>
          <p:cNvSpPr>
            <a:spLocks noGrp="1"/>
          </p:cNvSpPr>
          <p:nvPr>
            <p:ph type="body" sz="quarter" idx="13"/>
          </p:nvPr>
        </p:nvSpPr>
        <p:spPr>
          <a:xfrm>
            <a:off x="695325" y="1025072"/>
            <a:ext cx="10801350" cy="655683"/>
          </a:xfrm>
        </p:spPr>
        <p:txBody>
          <a:bodyPr/>
          <a:lstStyle/>
          <a:p>
            <a:r>
              <a:rPr lang="en-GB" dirty="0" smtClean="0"/>
              <a:t>Conversation Café</a:t>
            </a:r>
            <a:endParaRPr lang="en-GB" dirty="0"/>
          </a:p>
        </p:txBody>
      </p:sp>
      <p:sp>
        <p:nvSpPr>
          <p:cNvPr id="6" name="Text Placeholder 6"/>
          <p:cNvSpPr txBox="1">
            <a:spLocks/>
          </p:cNvSpPr>
          <p:nvPr/>
        </p:nvSpPr>
        <p:spPr>
          <a:xfrm>
            <a:off x="6011908" y="2423977"/>
            <a:ext cx="4852035" cy="3047319"/>
          </a:xfrm>
          <a:prstGeom prst="rect">
            <a:avLst/>
          </a:prstGeom>
        </p:spPr>
        <p:txBody>
          <a:bodyPr/>
          <a:lstStyle>
            <a:lvl1pPr marL="0" marR="0" indent="0" algn="l" defTabSz="914400" rtl="0" eaLnBrk="1" fontAlgn="auto" latinLnBrk="0" hangingPunct="1">
              <a:lnSpc>
                <a:spcPct val="90000"/>
              </a:lnSpc>
              <a:spcBef>
                <a:spcPts val="1000"/>
              </a:spcBef>
              <a:spcAft>
                <a:spcPts val="600"/>
              </a:spcAft>
              <a:buClr>
                <a:srgbClr val="15989D"/>
              </a:buClr>
              <a:buSzTx/>
              <a:buFontTx/>
              <a:buNone/>
              <a:tabLst/>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15989D"/>
              </a:buClr>
              <a:buFont typeface="Acumin Pro" panose="020B05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15989D"/>
              </a:buClr>
              <a:buFont typeface="Acumin Pro" panose="020B05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15989D"/>
              </a:buClr>
              <a:buFont typeface="Acumin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solidFill>
                <a:srgbClr val="FF0000"/>
              </a:solidFill>
            </a:endParaRPr>
          </a:p>
        </p:txBody>
      </p:sp>
      <p:sp>
        <p:nvSpPr>
          <p:cNvPr id="4" name="Rectangle 3"/>
          <p:cNvSpPr/>
          <p:nvPr/>
        </p:nvSpPr>
        <p:spPr>
          <a:xfrm>
            <a:off x="6011908" y="1930837"/>
            <a:ext cx="5460274" cy="4247317"/>
          </a:xfrm>
          <a:prstGeom prst="rect">
            <a:avLst/>
          </a:prstGeom>
          <a:ln w="25400">
            <a:solidFill>
              <a:schemeClr val="accent1"/>
            </a:solidFill>
          </a:ln>
        </p:spPr>
        <p:txBody>
          <a:bodyPr wrap="square">
            <a:spAutoFit/>
          </a:bodyPr>
          <a:lstStyle/>
          <a:p>
            <a:pPr marL="342900" indent="-342900">
              <a:buFont typeface="Arial" panose="020B0604020202020204" pitchFamily="34" charset="0"/>
              <a:buChar char="•"/>
            </a:pPr>
            <a:r>
              <a:rPr lang="en-GB" b="1" dirty="0" smtClean="0">
                <a:solidFill>
                  <a:srgbClr val="0070C0"/>
                </a:solidFill>
              </a:rPr>
              <a:t>Round </a:t>
            </a:r>
            <a:r>
              <a:rPr lang="en-GB" b="1" dirty="0">
                <a:solidFill>
                  <a:srgbClr val="0070C0"/>
                </a:solidFill>
              </a:rPr>
              <a:t>1 (10mins): </a:t>
            </a:r>
            <a:r>
              <a:rPr lang="en-GB" dirty="0"/>
              <a:t>Each person introduces themselves and speaks for 1 minute , sharing what they think about the question, with no feedback or response</a:t>
            </a:r>
          </a:p>
          <a:p>
            <a:pPr marL="342900" indent="-342900">
              <a:buFont typeface="Arial" panose="020B0604020202020204" pitchFamily="34" charset="0"/>
              <a:buChar char="•"/>
            </a:pPr>
            <a:r>
              <a:rPr lang="en-GB" b="1" dirty="0">
                <a:solidFill>
                  <a:srgbClr val="0070C0"/>
                </a:solidFill>
              </a:rPr>
              <a:t>Round 2 (10mins): </a:t>
            </a:r>
            <a:r>
              <a:rPr lang="en-GB" dirty="0"/>
              <a:t>Going round again without response, each person shares thoughts and feelings having listened to everyone in the group (1 min each)</a:t>
            </a:r>
          </a:p>
          <a:p>
            <a:pPr marL="342900" indent="-342900">
              <a:buFont typeface="Arial" panose="020B0604020202020204" pitchFamily="34" charset="0"/>
              <a:buChar char="•"/>
            </a:pPr>
            <a:r>
              <a:rPr lang="en-GB" b="1" dirty="0">
                <a:solidFill>
                  <a:srgbClr val="0070C0"/>
                </a:solidFill>
              </a:rPr>
              <a:t>Round 3 (15mins): </a:t>
            </a:r>
            <a:r>
              <a:rPr lang="en-GB" dirty="0"/>
              <a:t>Open group discussion to enable people to delve deeper into the question, share any further views or reflections with others and learn more about what they have heard so far</a:t>
            </a:r>
          </a:p>
          <a:p>
            <a:pPr marL="342900" indent="-342900">
              <a:buFont typeface="Arial" panose="020B0604020202020204" pitchFamily="34" charset="0"/>
              <a:buChar char="•"/>
            </a:pPr>
            <a:r>
              <a:rPr lang="en-GB" b="1" dirty="0">
                <a:solidFill>
                  <a:srgbClr val="0070C0"/>
                </a:solidFill>
              </a:rPr>
              <a:t>Round 4 (10mins): </a:t>
            </a:r>
            <a:r>
              <a:rPr lang="en-GB" dirty="0"/>
              <a:t>Each person has 1 min to share ‘take-aways’ from the conversation</a:t>
            </a:r>
          </a:p>
        </p:txBody>
      </p:sp>
      <p:sp>
        <p:nvSpPr>
          <p:cNvPr id="8" name="TextBox 7"/>
          <p:cNvSpPr txBox="1"/>
          <p:nvPr/>
        </p:nvSpPr>
        <p:spPr>
          <a:xfrm>
            <a:off x="2941826" y="111425"/>
            <a:ext cx="6506974" cy="369332"/>
          </a:xfrm>
          <a:prstGeom prst="rect">
            <a:avLst/>
          </a:prstGeom>
          <a:noFill/>
        </p:spPr>
        <p:txBody>
          <a:bodyPr wrap="none" rtlCol="0">
            <a:spAutoFit/>
          </a:bodyPr>
          <a:lstStyle/>
          <a:p>
            <a:r>
              <a:rPr lang="en-GB" dirty="0" smtClean="0"/>
              <a:t>cc </a:t>
            </a:r>
            <a:r>
              <a:rPr lang="en-GB" dirty="0">
                <a:hlinkClick r:id="rId2"/>
              </a:rPr>
              <a:t>http://www.liberatingstructures.com/17-conversation-cafe/</a:t>
            </a:r>
            <a:endParaRPr lang="en-GB" dirty="0"/>
          </a:p>
        </p:txBody>
      </p:sp>
    </p:spTree>
    <p:extLst>
      <p:ext uri="{BB962C8B-B14F-4D97-AF65-F5344CB8AC3E}">
        <p14:creationId xmlns:p14="http://schemas.microsoft.com/office/powerpoint/2010/main" val="4287889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695325" y="2896281"/>
            <a:ext cx="5434887" cy="3047319"/>
          </a:xfrm>
        </p:spPr>
        <p:txBody>
          <a:bodyPr/>
          <a:lstStyle/>
          <a:p>
            <a:pPr marL="342900" indent="-342900">
              <a:buFont typeface="Arial" panose="020B0604020202020204" pitchFamily="34" charset="0"/>
              <a:buChar char="•"/>
            </a:pPr>
            <a:r>
              <a:rPr lang="en-GB" dirty="0" smtClean="0"/>
              <a:t>5 mins</a:t>
            </a:r>
          </a:p>
        </p:txBody>
      </p:sp>
      <p:sp>
        <p:nvSpPr>
          <p:cNvPr id="8" name="Content Placeholder 7"/>
          <p:cNvSpPr>
            <a:spLocks noGrp="1"/>
          </p:cNvSpPr>
          <p:nvPr>
            <p:ph sz="quarter" idx="12"/>
          </p:nvPr>
        </p:nvSpPr>
        <p:spPr>
          <a:xfrm>
            <a:off x="695325" y="1680750"/>
            <a:ext cx="10801350" cy="585788"/>
          </a:xfrm>
        </p:spPr>
        <p:txBody>
          <a:bodyPr/>
          <a:lstStyle/>
          <a:p>
            <a:r>
              <a:rPr lang="en-GB" dirty="0" smtClean="0"/>
              <a:t>Stretch legs, cup of tea, home schooling!</a:t>
            </a:r>
            <a:endParaRPr lang="en-GB" dirty="0"/>
          </a:p>
        </p:txBody>
      </p:sp>
      <p:sp>
        <p:nvSpPr>
          <p:cNvPr id="9" name="Text Placeholder 8"/>
          <p:cNvSpPr>
            <a:spLocks noGrp="1"/>
          </p:cNvSpPr>
          <p:nvPr>
            <p:ph type="body" sz="quarter" idx="13"/>
          </p:nvPr>
        </p:nvSpPr>
        <p:spPr>
          <a:xfrm>
            <a:off x="695325" y="1073734"/>
            <a:ext cx="10801350" cy="655683"/>
          </a:xfrm>
        </p:spPr>
        <p:txBody>
          <a:bodyPr/>
          <a:lstStyle/>
          <a:p>
            <a:r>
              <a:rPr lang="en-GB" dirty="0" smtClean="0"/>
              <a:t>Break</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2327" y="2492512"/>
            <a:ext cx="5867148" cy="4262850"/>
          </a:xfrm>
          <a:prstGeom prst="rect">
            <a:avLst/>
          </a:prstGeom>
        </p:spPr>
      </p:pic>
    </p:spTree>
    <p:extLst>
      <p:ext uri="{BB962C8B-B14F-4D97-AF65-F5344CB8AC3E}">
        <p14:creationId xmlns:p14="http://schemas.microsoft.com/office/powerpoint/2010/main" val="29814167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Slid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2DE69B81-C48A-4DEA-8ED4-6FCEC9F7EFD6}"/>
    </a:ext>
  </a:extLst>
</a:theme>
</file>

<file path=ppt/theme/theme10.xml><?xml version="1.0" encoding="utf-8"?>
<a:theme xmlns:a="http://schemas.openxmlformats.org/drawingml/2006/main" name="Pink">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CBBF54FF-C9B4-4D20-870D-EFAF388709DB}"/>
    </a:ext>
  </a:extLst>
</a:theme>
</file>

<file path=ppt/theme/theme11.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BB6D10CD-3866-4840-A04A-15920856A200}"/>
    </a:ext>
  </a:extLst>
</a:theme>
</file>

<file path=ppt/theme/theme12.xml><?xml version="1.0" encoding="utf-8"?>
<a:theme xmlns:a="http://schemas.openxmlformats.org/drawingml/2006/main" name="Purpl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8B7C33DE-2C68-4141-A5DF-834F7BA36B6C}"/>
    </a:ext>
  </a:extLst>
</a:theme>
</file>

<file path=ppt/theme/theme13.xml><?xml version="1.0" encoding="utf-8"?>
<a:theme xmlns:a="http://schemas.openxmlformats.org/drawingml/2006/main" name="Chapter Heading: Purp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4D0BFE0F-AFC4-4399-ABFA-29C176C413E1}"/>
    </a:ext>
  </a:extLst>
</a:theme>
</file>

<file path=ppt/theme/theme14.xml><?xml version="1.0" encoding="utf-8"?>
<a:theme xmlns:a="http://schemas.openxmlformats.org/drawingml/2006/main" name="6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FAAAA940-9344-4707-81D6-ED84430E1ADE}"/>
    </a:ext>
  </a:extLst>
</a:theme>
</file>

<file path=ppt/theme/theme15.xml><?xml version="1.0" encoding="utf-8"?>
<a:theme xmlns:a="http://schemas.openxmlformats.org/drawingml/2006/main" name="1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B9B6DD02-9B92-4329-B599-DE66B1406510}"/>
    </a:ext>
  </a:extLst>
</a:theme>
</file>

<file path=ppt/theme/theme16.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FE321203-EFA7-46D4-8290-56753A381C39}"/>
    </a:ext>
  </a:ext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mprovement Cymru Navy">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A5C7755B-3626-4392-9943-D5605486165F}"/>
    </a:ext>
  </a:extLst>
</a:theme>
</file>

<file path=ppt/theme/theme3.xml><?xml version="1.0" encoding="utf-8"?>
<a:theme xmlns:a="http://schemas.openxmlformats.org/drawingml/2006/main" name="Chapter Heading: Navy">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CFC2948F-AAF0-4B82-8C41-ADEF32D820BA}"/>
    </a:ext>
  </a:extLst>
</a:theme>
</file>

<file path=ppt/theme/theme4.xml><?xml version="1.0" encoding="utf-8"?>
<a:theme xmlns:a="http://schemas.openxmlformats.org/drawingml/2006/main" name="Academy Green">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ED79984A-C7F1-462C-8180-43FF2BC5895B}"/>
    </a:ext>
  </a:extLst>
</a:theme>
</file>

<file path=ppt/theme/theme5.xml><?xml version="1.0" encoding="utf-8"?>
<a:theme xmlns:a="http://schemas.openxmlformats.org/drawingml/2006/main" name="Chapter Heading: Academy Green">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7835C240-3F8F-4FA6-8F02-24D714602379}"/>
    </a:ext>
  </a:extLst>
</a:theme>
</file>

<file path=ppt/theme/theme6.xml><?xml version="1.0" encoding="utf-8"?>
<a:theme xmlns:a="http://schemas.openxmlformats.org/drawingml/2006/main" name="Programmes Teal">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F5D1C000-63E1-4CD3-81C7-967CC10C501C}"/>
    </a:ext>
  </a:extLst>
</a:theme>
</file>

<file path=ppt/theme/theme7.xml><?xml version="1.0" encoding="utf-8"?>
<a:theme xmlns:a="http://schemas.openxmlformats.org/drawingml/2006/main" name="Chapter Heading: Programmes Teal">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64A641BC-48A3-45EA-96C1-510C4B76CCA1}"/>
    </a:ext>
  </a:extLst>
</a:theme>
</file>

<file path=ppt/theme/theme8.xml><?xml version="1.0" encoding="utf-8"?>
<a:theme xmlns:a="http://schemas.openxmlformats.org/drawingml/2006/main" name="Orang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B60B889D-70F3-40AA-B2A8-682466DDF674}"/>
    </a:ext>
  </a:extLst>
</a:theme>
</file>

<file path=ppt/theme/theme9.xml><?xml version="1.0" encoding="utf-8"?>
<a:theme xmlns:a="http://schemas.openxmlformats.org/drawingml/2006/main" name="Chapter Heading: Orange">
  <a:themeElements>
    <a:clrScheme name="Improvement Cymru Colours">
      <a:dk1>
        <a:srgbClr val="1B5768"/>
      </a:dk1>
      <a:lt1>
        <a:sysClr val="window" lastClr="FFFFFF"/>
      </a:lt1>
      <a:dk2>
        <a:srgbClr val="009A9E"/>
      </a:dk2>
      <a:lt2>
        <a:srgbClr val="E7E6E6"/>
      </a:lt2>
      <a:accent1>
        <a:srgbClr val="1B5768"/>
      </a:accent1>
      <a:accent2>
        <a:srgbClr val="009A9E"/>
      </a:accent2>
      <a:accent3>
        <a:srgbClr val="6DA42F"/>
      </a:accent3>
      <a:accent4>
        <a:srgbClr val="573C72"/>
      </a:accent4>
      <a:accent5>
        <a:srgbClr val="CE8501"/>
      </a:accent5>
      <a:accent6>
        <a:srgbClr val="AD4F84"/>
      </a:accent6>
      <a:hlink>
        <a:srgbClr val="3AA6D8"/>
      </a:hlink>
      <a:folHlink>
        <a:srgbClr val="954F72"/>
      </a:folHlink>
    </a:clrScheme>
    <a:fontScheme name="Improvement Cymru Font (Acumin)">
      <a:majorFont>
        <a:latin typeface="Acumin Pro"/>
        <a:ea typeface=""/>
        <a:cs typeface=""/>
      </a:majorFont>
      <a:minorFont>
        <a:latin typeface="Acumin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rovement Cymru ENGLISH ONLY PowerPoint Template.potx" id="{018ADECA-0E69-4D1A-ABC7-89D38AAF61AE}" vid="{BD5AC92C-EEDC-4F68-B9CB-53C14D899AA5}"/>
    </a:ext>
  </a:extLst>
</a:theme>
</file>

<file path=docProps/app.xml><?xml version="1.0" encoding="utf-8"?>
<Properties xmlns="http://schemas.openxmlformats.org/officeDocument/2006/extended-properties" xmlns:vt="http://schemas.openxmlformats.org/officeDocument/2006/docPropsVTypes">
  <Template>Improvement Cymru ENGLISH ONLY PowerPoint Template</Template>
  <TotalTime>375</TotalTime>
  <Words>1350</Words>
  <Application>Microsoft Office PowerPoint</Application>
  <PresentationFormat>Widescreen</PresentationFormat>
  <Paragraphs>117</Paragraphs>
  <Slides>22</Slides>
  <Notes>0</Notes>
  <HiddenSlides>0</HiddenSlides>
  <MMClips>0</MMClips>
  <ScaleCrop>false</ScaleCrop>
  <HeadingPairs>
    <vt:vector size="6" baseType="variant">
      <vt:variant>
        <vt:lpstr>Fonts Used</vt:lpstr>
      </vt:variant>
      <vt:variant>
        <vt:i4>7</vt:i4>
      </vt:variant>
      <vt:variant>
        <vt:lpstr>Theme</vt:lpstr>
      </vt:variant>
      <vt:variant>
        <vt:i4>17</vt:i4>
      </vt:variant>
      <vt:variant>
        <vt:lpstr>Slide Titles</vt:lpstr>
      </vt:variant>
      <vt:variant>
        <vt:i4>22</vt:i4>
      </vt:variant>
    </vt:vector>
  </HeadingPairs>
  <TitlesOfParts>
    <vt:vector size="46" baseType="lpstr">
      <vt:lpstr>Acumin Pro</vt:lpstr>
      <vt:lpstr>Acumin Pro Semibold</vt:lpstr>
      <vt:lpstr>Arial</vt:lpstr>
      <vt:lpstr>Calibri</vt:lpstr>
      <vt:lpstr>Calibri Light</vt:lpstr>
      <vt:lpstr>Times New Roman</vt:lpstr>
      <vt:lpstr>Wingdings</vt:lpstr>
      <vt:lpstr>Title Slide</vt:lpstr>
      <vt:lpstr>Improvement Cymru Navy</vt:lpstr>
      <vt:lpstr>Chapter Heading: Navy</vt:lpstr>
      <vt:lpstr>Academy Green</vt:lpstr>
      <vt:lpstr>Chapter Heading: Academy Green</vt:lpstr>
      <vt:lpstr>Programmes Teal</vt:lpstr>
      <vt:lpstr>Chapter Heading: Programmes Teal</vt:lpstr>
      <vt:lpstr>Orange</vt:lpstr>
      <vt:lpstr>Chapter Heading: Orange</vt:lpstr>
      <vt:lpstr>Pink</vt:lpstr>
      <vt:lpstr>2_Custom Design</vt:lpstr>
      <vt:lpstr>Purple</vt:lpstr>
      <vt:lpstr>Chapter Heading: Purple</vt:lpstr>
      <vt:lpstr>6_Custom Design</vt:lpstr>
      <vt:lpstr>13_Custom Design</vt:lpstr>
      <vt:lpstr>4_Custom Design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Where are you now?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Gimson (Public Health Wales - No. 2 Capital Quarter)</dc:creator>
  <cp:lastModifiedBy>Jon Savill (Public Health Wales - Capital Quarter 4th Floor)</cp:lastModifiedBy>
  <cp:revision>11</cp:revision>
  <cp:lastPrinted>2019-10-15T15:56:08Z</cp:lastPrinted>
  <dcterms:created xsi:type="dcterms:W3CDTF">2020-06-11T08:21:36Z</dcterms:created>
  <dcterms:modified xsi:type="dcterms:W3CDTF">2020-08-21T10:10:31Z</dcterms:modified>
</cp:coreProperties>
</file>